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1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DC2AB-4C76-4764-BDC1-4150322FF25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ED134-EE8C-4F21-A74E-B8CADD3A5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73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ED134-EE8C-4F21-A74E-B8CADD3A52D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5811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241170-484E-1EBC-2032-001EFE99F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7207B2B-6CA3-C504-B672-ED23328EF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A2928F-5874-76E0-8C06-B29DD43B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110B7D-17EC-29B1-0A85-9A8A828E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98D73E-8F5F-6CAD-559A-4B14FC11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03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86E4CD-8E46-381E-9E2E-0F03540E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7A6762-008B-D58F-00E3-4739EC816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0E77B1-0663-6E3F-0A3F-A0CAE70F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627CBB-F81E-A8C2-8EE9-7E219A53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C0DF79-4733-E241-D62E-9F2FF543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898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9D8E13-AA8C-7D0C-6EF9-90CBB3AD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3544C2F-988C-E3C0-A5D4-57A5D15A5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091761-7C25-5E95-7D3E-4413121FD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EDE1E6-D9D8-88C3-13A4-B94389AB1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091C3F-88A7-A605-956C-A70F3B19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585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2EE0DC-36B5-C6CF-165B-B88739EB3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1F5235-2CC9-8A2C-0ACD-75F20CBD1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380A97E-232A-20C2-9CF4-F9EA162A8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8AFBB15-9B46-F308-5574-20335AFBC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AF92B1-C1EB-E94D-57B8-C09246F7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32A0A2-1321-A359-A0A4-EE89328E2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563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B4AA29-6588-101C-9E8E-E2A559E4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F30C10-A09A-4971-7878-700524E5B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71DA2F0-8042-2B3C-CD50-2ACA52F70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23D1EE-1194-C14E-A68F-514DC5495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8C332D7-1FB0-8E7A-D5A0-54A97FD6F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6E8538-2B65-88B2-A97E-E5C4F293B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7BFE233-507D-7554-85AE-6369EFF9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960F73C-84F8-F718-7071-9BE4E712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510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3CC775-4DAC-C01D-B8C7-4354FA790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03E005A-AF63-92F6-D684-D3C1C4C89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3B0628-DD48-B444-8209-A6B01FD8E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3268385-58CC-3016-E316-F95456A26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677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146BD5C-F7D2-F337-E325-AF5D74A0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9E08D78-13A2-EA98-BAE8-76AF9A0FB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C8599D4-EB9A-251F-8266-24852901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47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0E7302-18ED-1FBA-BB20-F4102C57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9A28BC-D585-4127-6FB6-708278FED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EF24994-73F7-DD05-D004-545CC01BC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4A3F222-3BB0-B27A-87CA-D6D4B6A9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E21381-73D0-6E37-8B96-D1398EDAB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F74BD4-9E34-9466-2CC1-6EDC26FE3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06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6CC3F-FC80-A625-7854-D7447CA1A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31A823A-7AFB-997C-8234-674CC5008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2DB8B94-650C-666B-7F61-420E7222B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A9F7ED7-1F0F-7B4F-8913-0B5AF42E0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46EC59-E958-8960-66D7-1D88C138B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837BA3-4D92-025A-CCDB-283AD13D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807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4E65C5-AB3D-1B6E-7912-EF5CC8EA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16A618-14EA-2C32-0A23-5FD61B45C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252DE9-8BB4-B41B-9ADE-0A0184A99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E11C8C-222B-B68C-7CF3-F61C5E552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3834CF-7692-9577-0E5A-D0E7E60F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21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F2AF84C-83C1-D6A4-17AD-1AE04D6248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B8E590-D805-2488-784A-D05EC3E1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68393D-0624-1E42-2755-D2EE0A689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91B0C1-F4D4-E705-89F8-222470CE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A0C4B1-3F5A-9BB6-AAFF-332F6D7B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71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22138DC-6281-11E9-AAAF-BA46241D8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C39C53-E142-C297-4F49-BAE507392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FFC331-4CA6-A925-209C-0B80D16D8F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5461FC-2843-4EA1-9CD4-1D35032B5E1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73D444-F5DD-E7E9-E4FC-8E6F58D627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E78667-7E55-F367-AB72-39D5B5BAA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0B990B-4D55-499E-B5EB-BFB0A920CE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89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mailto:info@viaggiasmart.eu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cielo, trasporto, aeromobile, pialla/aereo&#10;&#10;Descrizione generata automaticamente">
            <a:extLst>
              <a:ext uri="{FF2B5EF4-FFF2-40B4-BE49-F238E27FC236}">
                <a16:creationId xmlns:a16="http://schemas.microsoft.com/office/drawing/2014/main" id="{EE770C84-9F49-BB4E-9403-FD8EA4C8C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4" t="1097" r="7166" b="-1097"/>
          <a:stretch/>
        </p:blipFill>
        <p:spPr>
          <a:xfrm>
            <a:off x="0" y="-21208"/>
            <a:ext cx="6312311" cy="5656047"/>
          </a:xfrm>
          <a:prstGeom prst="rect">
            <a:avLst/>
          </a:prstGeom>
        </p:spPr>
      </p:pic>
      <p:pic>
        <p:nvPicPr>
          <p:cNvPr id="15" name="Immagine 14" descr="Immagine che contiene testo, Carattere, schermata, grafica&#10;&#10;Descrizione generata automaticamente">
            <a:extLst>
              <a:ext uri="{FF2B5EF4-FFF2-40B4-BE49-F238E27FC236}">
                <a16:creationId xmlns:a16="http://schemas.microsoft.com/office/drawing/2014/main" id="{AA588A2E-A388-1B1E-832B-8D2F69A51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0" b="14880"/>
          <a:stretch/>
        </p:blipFill>
        <p:spPr>
          <a:xfrm>
            <a:off x="0" y="5559552"/>
            <a:ext cx="12192000" cy="1298448"/>
          </a:xfrm>
          <a:prstGeom prst="rect">
            <a:avLst/>
          </a:prstGeom>
        </p:spPr>
      </p:pic>
      <p:sp>
        <p:nvSpPr>
          <p:cNvPr id="11" name="Titolo 1">
            <a:extLst>
              <a:ext uri="{FF2B5EF4-FFF2-40B4-BE49-F238E27FC236}">
                <a16:creationId xmlns:a16="http://schemas.microsoft.com/office/drawing/2014/main" id="{D5B58702-6777-343E-F4AE-963AA6F58F99}"/>
              </a:ext>
            </a:extLst>
          </p:cNvPr>
          <p:cNvSpPr txBox="1">
            <a:spLocks/>
          </p:cNvSpPr>
          <p:nvPr/>
        </p:nvSpPr>
        <p:spPr>
          <a:xfrm>
            <a:off x="624983" y="106299"/>
            <a:ext cx="11085101" cy="13522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320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1282F26-9087-D872-83C0-59FF76C9717F}"/>
              </a:ext>
            </a:extLst>
          </p:cNvPr>
          <p:cNvSpPr/>
          <p:nvPr/>
        </p:nvSpPr>
        <p:spPr>
          <a:xfrm>
            <a:off x="6312310" y="-21208"/>
            <a:ext cx="5879690" cy="5601969"/>
          </a:xfrm>
          <a:prstGeom prst="rect">
            <a:avLst/>
          </a:prstGeom>
          <a:solidFill>
            <a:srgbClr val="05210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0BF6C9C-D2C1-0733-7B80-EB1626D33C27}"/>
              </a:ext>
            </a:extLst>
          </p:cNvPr>
          <p:cNvSpPr txBox="1"/>
          <p:nvPr/>
        </p:nvSpPr>
        <p:spPr>
          <a:xfrm>
            <a:off x="6448377" y="1211478"/>
            <a:ext cx="5558103" cy="429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Destinatari: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partecipanti all’Assemblea annuale ANCI che scelgono di volare ITA Airways</a:t>
            </a:r>
          </a:p>
          <a:p>
            <a:pPr marR="0" lvl="0" indent="0" algn="just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Validità: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fino al 25 novembre 2024</a:t>
            </a:r>
          </a:p>
          <a:p>
            <a:pPr marR="0" lvl="0" indent="0" algn="just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Condizioni: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concessione di sconti corporate per viaggiare da tutta Italia verso Torino.</a:t>
            </a:r>
          </a:p>
          <a:p>
            <a:pPr marR="0" lvl="0" indent="0" algn="just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Sconti: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differenziati per brand, e classi tariffarie</a:t>
            </a:r>
          </a:p>
          <a:p>
            <a:pPr marR="0" lvl="0" indent="0" algn="just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Economy: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sconto</a:t>
            </a: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fino al 12% </a:t>
            </a:r>
          </a:p>
          <a:p>
            <a:pPr marR="0" lvl="0" indent="0" algn="just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Applicabilità: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gli sconti si applicano nei brand tariffari ‘Flex’, con regole di totale flessibilità,  ‘Classic’ con regole semi flessibili in caso di cambi e rimborsi e nel brand Light più restrittivo.</a:t>
            </a:r>
          </a:p>
          <a:p>
            <a:pPr marR="0" lvl="0" indent="0" algn="just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Agenzia Viaggi Accreditata: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Viaggia Smart </a:t>
            </a:r>
            <a:r>
              <a:rPr lang="it-IT" sz="1400" dirty="0" err="1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Srl</a:t>
            </a:r>
            <a:endParaRPr lang="it-IT" sz="1400" dirty="0">
              <a:solidFill>
                <a:schemeClr val="bg1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Contatti: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email 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info@viaggiasmart.eu</a:t>
            </a:r>
            <a:r>
              <a:rPr lang="it-IT" sz="1400" dirty="0">
                <a:solidFill>
                  <a:schemeClr val="bg1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 - phone: +39 0773879510</a:t>
            </a:r>
          </a:p>
          <a:p>
            <a:pPr marR="0" lvl="0" indent="0" fontAlgn="auto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schemeClr val="bg1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pic>
        <p:nvPicPr>
          <p:cNvPr id="20" name="Elemento grafico 19">
            <a:extLst>
              <a:ext uri="{FF2B5EF4-FFF2-40B4-BE49-F238E27FC236}">
                <a16:creationId xmlns:a16="http://schemas.microsoft.com/office/drawing/2014/main" id="{C6EFA264-1091-9CB2-6F00-C902AFB36E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11605" y="4457623"/>
            <a:ext cx="586669" cy="869889"/>
          </a:xfrm>
          <a:prstGeom prst="rect">
            <a:avLst/>
          </a:prstGeom>
        </p:spPr>
      </p:pic>
      <p:pic>
        <p:nvPicPr>
          <p:cNvPr id="21" name="Immagine 20" descr="Immagine che contiene Carattere, Elementi grafici, grafica, logo&#10;&#10;Descrizione generata automaticamente">
            <a:extLst>
              <a:ext uri="{FF2B5EF4-FFF2-40B4-BE49-F238E27FC236}">
                <a16:creationId xmlns:a16="http://schemas.microsoft.com/office/drawing/2014/main" id="{08E4B5CB-1C63-A005-29DE-495A6FE6CA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52" y="5040527"/>
            <a:ext cx="937242" cy="286985"/>
          </a:xfrm>
          <a:prstGeom prst="rect">
            <a:avLst/>
          </a:prstGeom>
        </p:spPr>
      </p:pic>
      <p:pic>
        <p:nvPicPr>
          <p:cNvPr id="22" name="Immagine 21" descr="Immagine che contiene Carattere, Elementi grafici, grafica, testo&#10;&#10;Descrizione generata automaticamente">
            <a:extLst>
              <a:ext uri="{FF2B5EF4-FFF2-40B4-BE49-F238E27FC236}">
                <a16:creationId xmlns:a16="http://schemas.microsoft.com/office/drawing/2014/main" id="{8D1009D2-BBE0-1C92-FF6A-3E910BBA13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97" y="4796381"/>
            <a:ext cx="1158986" cy="51030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EF4B832-3F07-9377-36BB-52059A35019A}"/>
              </a:ext>
            </a:extLst>
          </p:cNvPr>
          <p:cNvSpPr txBox="1"/>
          <p:nvPr/>
        </p:nvSpPr>
        <p:spPr>
          <a:xfrm>
            <a:off x="6403073" y="273132"/>
            <a:ext cx="5558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SF MT" charset="0"/>
              </a:rPr>
              <a:t>OFFERTA 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SF MT" charset="0"/>
              </a:rPr>
              <a:t>ITA AIRWAYS 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SF MT" charset="0"/>
              </a:rPr>
              <a:t>per </a:t>
            </a:r>
            <a:b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SF MT" charset="0"/>
              </a:rPr>
            </a:b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SF MT" charset="0"/>
              </a:rPr>
              <a:t>ASSOCIAZIONE NAZIONALE COMUNI ITALIANI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472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118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Arial SF MT</vt:lpstr>
      <vt:lpstr>Helvetica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Accica</dc:creator>
  <cp:lastModifiedBy>Stefano Ciannavei</cp:lastModifiedBy>
  <cp:revision>4</cp:revision>
  <dcterms:created xsi:type="dcterms:W3CDTF">2024-10-24T14:19:40Z</dcterms:created>
  <dcterms:modified xsi:type="dcterms:W3CDTF">2024-10-28T10:56:12Z</dcterms:modified>
</cp:coreProperties>
</file>