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328AC-358D-4263-B675-23FE6E9789FB}" v="4" dt="2024-05-03T14:59:36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Scavone" userId="0c922d77-f5dc-41f0-9e8e-1f9b06d0dd7f" providerId="ADAL" clId="{C5E328AC-358D-4263-B675-23FE6E9789FB}"/>
    <pc:docChg chg="undo redo custSel modSld">
      <pc:chgData name="Valentina Scavone" userId="0c922d77-f5dc-41f0-9e8e-1f9b06d0dd7f" providerId="ADAL" clId="{C5E328AC-358D-4263-B675-23FE6E9789FB}" dt="2024-05-03T15:31:05.916" v="1178" actId="255"/>
      <pc:docMkLst>
        <pc:docMk/>
      </pc:docMkLst>
      <pc:sldChg chg="delSp modSp mod">
        <pc:chgData name="Valentina Scavone" userId="0c922d77-f5dc-41f0-9e8e-1f9b06d0dd7f" providerId="ADAL" clId="{C5E328AC-358D-4263-B675-23FE6E9789FB}" dt="2024-05-03T15:17:45.085" v="1113" actId="207"/>
        <pc:sldMkLst>
          <pc:docMk/>
          <pc:sldMk cId="3632824662" sldId="256"/>
        </pc:sldMkLst>
        <pc:spChg chg="mod">
          <ac:chgData name="Valentina Scavone" userId="0c922d77-f5dc-41f0-9e8e-1f9b06d0dd7f" providerId="ADAL" clId="{C5E328AC-358D-4263-B675-23FE6E9789FB}" dt="2024-05-03T13:21:46.891" v="493" actId="20577"/>
          <ac:spMkLst>
            <pc:docMk/>
            <pc:sldMk cId="3632824662" sldId="256"/>
            <ac:spMk id="2" creationId="{BDB9755D-7C58-4DE7-4E94-05B125AFE3D3}"/>
          </ac:spMkLst>
        </pc:spChg>
        <pc:spChg chg="mod">
          <ac:chgData name="Valentina Scavone" userId="0c922d77-f5dc-41f0-9e8e-1f9b06d0dd7f" providerId="ADAL" clId="{C5E328AC-358D-4263-B675-23FE6E9789FB}" dt="2024-05-03T13:16:37.828" v="416" actId="14100"/>
          <ac:spMkLst>
            <pc:docMk/>
            <pc:sldMk cId="3632824662" sldId="256"/>
            <ac:spMk id="3" creationId="{E0A30F46-1D30-5030-9E6A-3DE770CC9620}"/>
          </ac:spMkLst>
        </pc:spChg>
        <pc:spChg chg="mod">
          <ac:chgData name="Valentina Scavone" userId="0c922d77-f5dc-41f0-9e8e-1f9b06d0dd7f" providerId="ADAL" clId="{C5E328AC-358D-4263-B675-23FE6E9789FB}" dt="2024-05-03T12:50:13.448" v="65" actId="20577"/>
          <ac:spMkLst>
            <pc:docMk/>
            <pc:sldMk cId="3632824662" sldId="256"/>
            <ac:spMk id="4" creationId="{0F8D67B1-3C09-3831-E523-826C0A4778D9}"/>
          </ac:spMkLst>
        </pc:spChg>
        <pc:spChg chg="mod">
          <ac:chgData name="Valentina Scavone" userId="0c922d77-f5dc-41f0-9e8e-1f9b06d0dd7f" providerId="ADAL" clId="{C5E328AC-358D-4263-B675-23FE6E9789FB}" dt="2024-05-03T15:17:45.085" v="1113" actId="207"/>
          <ac:spMkLst>
            <pc:docMk/>
            <pc:sldMk cId="3632824662" sldId="256"/>
            <ac:spMk id="6" creationId="{D2261E3A-8F07-9049-EBD6-4EE96AD1570C}"/>
          </ac:spMkLst>
        </pc:spChg>
        <pc:spChg chg="mod">
          <ac:chgData name="Valentina Scavone" userId="0c922d77-f5dc-41f0-9e8e-1f9b06d0dd7f" providerId="ADAL" clId="{C5E328AC-358D-4263-B675-23FE6E9789FB}" dt="2024-05-03T15:16:45.848" v="1111" actId="1076"/>
          <ac:spMkLst>
            <pc:docMk/>
            <pc:sldMk cId="3632824662" sldId="256"/>
            <ac:spMk id="8" creationId="{F92B4C2C-C391-C409-24C7-629DC2D4B02F}"/>
          </ac:spMkLst>
        </pc:spChg>
        <pc:spChg chg="mod">
          <ac:chgData name="Valentina Scavone" userId="0c922d77-f5dc-41f0-9e8e-1f9b06d0dd7f" providerId="ADAL" clId="{C5E328AC-358D-4263-B675-23FE6E9789FB}" dt="2024-05-03T13:28:46.940" v="619" actId="12"/>
          <ac:spMkLst>
            <pc:docMk/>
            <pc:sldMk cId="3632824662" sldId="256"/>
            <ac:spMk id="9" creationId="{73317BD6-2C39-F428-BA18-BF53E8BB0F4D}"/>
          </ac:spMkLst>
        </pc:spChg>
        <pc:spChg chg="mod">
          <ac:chgData name="Valentina Scavone" userId="0c922d77-f5dc-41f0-9e8e-1f9b06d0dd7f" providerId="ADAL" clId="{C5E328AC-358D-4263-B675-23FE6E9789FB}" dt="2024-05-03T13:24:23.261" v="565" actId="1076"/>
          <ac:spMkLst>
            <pc:docMk/>
            <pc:sldMk cId="3632824662" sldId="256"/>
            <ac:spMk id="11" creationId="{25AC9A7F-61C9-0ADA-7DF2-720EE2CAFE60}"/>
          </ac:spMkLst>
        </pc:spChg>
        <pc:spChg chg="mod">
          <ac:chgData name="Valentina Scavone" userId="0c922d77-f5dc-41f0-9e8e-1f9b06d0dd7f" providerId="ADAL" clId="{C5E328AC-358D-4263-B675-23FE6E9789FB}" dt="2024-05-03T13:28:02.134" v="614" actId="14100"/>
          <ac:spMkLst>
            <pc:docMk/>
            <pc:sldMk cId="3632824662" sldId="256"/>
            <ac:spMk id="13" creationId="{224EAE89-98D0-79A7-6BEA-84C42279A056}"/>
          </ac:spMkLst>
        </pc:spChg>
        <pc:spChg chg="mod">
          <ac:chgData name="Valentina Scavone" userId="0c922d77-f5dc-41f0-9e8e-1f9b06d0dd7f" providerId="ADAL" clId="{C5E328AC-358D-4263-B675-23FE6E9789FB}" dt="2024-05-03T13:16:35.294" v="415" actId="14100"/>
          <ac:spMkLst>
            <pc:docMk/>
            <pc:sldMk cId="3632824662" sldId="256"/>
            <ac:spMk id="14" creationId="{6B63729F-EC32-52D2-2C03-BF4536E19AF0}"/>
          </ac:spMkLst>
        </pc:spChg>
        <pc:spChg chg="del">
          <ac:chgData name="Valentina Scavone" userId="0c922d77-f5dc-41f0-9e8e-1f9b06d0dd7f" providerId="ADAL" clId="{C5E328AC-358D-4263-B675-23FE6E9789FB}" dt="2024-05-03T13:24:50.962" v="580" actId="478"/>
          <ac:spMkLst>
            <pc:docMk/>
            <pc:sldMk cId="3632824662" sldId="256"/>
            <ac:spMk id="16" creationId="{6390B419-C6F1-350E-A1FD-FE6CC4BC706F}"/>
          </ac:spMkLst>
        </pc:spChg>
        <pc:picChg chg="mod">
          <ac:chgData name="Valentina Scavone" userId="0c922d77-f5dc-41f0-9e8e-1f9b06d0dd7f" providerId="ADAL" clId="{C5E328AC-358D-4263-B675-23FE6E9789FB}" dt="2024-05-03T13:28:22.890" v="617" actId="1076"/>
          <ac:picMkLst>
            <pc:docMk/>
            <pc:sldMk cId="3632824662" sldId="256"/>
            <ac:picMk id="18" creationId="{F202225D-65E9-2C0C-F239-A8B9604588CC}"/>
          </ac:picMkLst>
        </pc:picChg>
      </pc:sldChg>
      <pc:sldChg chg="addSp delSp modSp mod">
        <pc:chgData name="Valentina Scavone" userId="0c922d77-f5dc-41f0-9e8e-1f9b06d0dd7f" providerId="ADAL" clId="{C5E328AC-358D-4263-B675-23FE6E9789FB}" dt="2024-05-03T15:31:05.916" v="1178" actId="255"/>
        <pc:sldMkLst>
          <pc:docMk/>
          <pc:sldMk cId="1497949593" sldId="261"/>
        </pc:sldMkLst>
        <pc:spChg chg="add mod">
          <ac:chgData name="Valentina Scavone" userId="0c922d77-f5dc-41f0-9e8e-1f9b06d0dd7f" providerId="ADAL" clId="{C5E328AC-358D-4263-B675-23FE6E9789FB}" dt="2024-05-03T14:52:55.560" v="668" actId="14100"/>
          <ac:spMkLst>
            <pc:docMk/>
            <pc:sldMk cId="1497949593" sldId="261"/>
            <ac:spMk id="2" creationId="{1EDC2A37-9941-7A76-54D4-10687EF27CEA}"/>
          </ac:spMkLst>
        </pc:spChg>
        <pc:spChg chg="add del mod">
          <ac:chgData name="Valentina Scavone" userId="0c922d77-f5dc-41f0-9e8e-1f9b06d0dd7f" providerId="ADAL" clId="{C5E328AC-358D-4263-B675-23FE6E9789FB}" dt="2024-05-03T15:27:33.193" v="1136" actId="1076"/>
          <ac:spMkLst>
            <pc:docMk/>
            <pc:sldMk cId="1497949593" sldId="261"/>
            <ac:spMk id="4" creationId="{1EDC2A37-9941-7A76-54D4-10687EF27CEA}"/>
          </ac:spMkLst>
        </pc:spChg>
        <pc:spChg chg="mod">
          <ac:chgData name="Valentina Scavone" userId="0c922d77-f5dc-41f0-9e8e-1f9b06d0dd7f" providerId="ADAL" clId="{C5E328AC-358D-4263-B675-23FE6E9789FB}" dt="2024-05-03T14:54:57.342" v="700" actId="14100"/>
          <ac:spMkLst>
            <pc:docMk/>
            <pc:sldMk cId="1497949593" sldId="261"/>
            <ac:spMk id="7" creationId="{04A26680-0763-E40A-34AE-4CF016B4714F}"/>
          </ac:spMkLst>
        </pc:spChg>
        <pc:spChg chg="mod">
          <ac:chgData name="Valentina Scavone" userId="0c922d77-f5dc-41f0-9e8e-1f9b06d0dd7f" providerId="ADAL" clId="{C5E328AC-358D-4263-B675-23FE6E9789FB}" dt="2024-05-03T15:05:00.749" v="758" actId="14100"/>
          <ac:spMkLst>
            <pc:docMk/>
            <pc:sldMk cId="1497949593" sldId="261"/>
            <ac:spMk id="8" creationId="{92B5057D-4499-3B9E-2A82-47E95757825D}"/>
          </ac:spMkLst>
        </pc:spChg>
        <pc:spChg chg="mod">
          <ac:chgData name="Valentina Scavone" userId="0c922d77-f5dc-41f0-9e8e-1f9b06d0dd7f" providerId="ADAL" clId="{C5E328AC-358D-4263-B675-23FE6E9789FB}" dt="2024-05-03T15:27:56.681" v="1175" actId="20577"/>
          <ac:spMkLst>
            <pc:docMk/>
            <pc:sldMk cId="1497949593" sldId="261"/>
            <ac:spMk id="12" creationId="{E1879741-F310-7156-5BC4-5564E1C9F8C9}"/>
          </ac:spMkLst>
        </pc:spChg>
        <pc:spChg chg="mod">
          <ac:chgData name="Valentina Scavone" userId="0c922d77-f5dc-41f0-9e8e-1f9b06d0dd7f" providerId="ADAL" clId="{C5E328AC-358D-4263-B675-23FE6E9789FB}" dt="2024-05-03T14:53:36.706" v="687" actId="14100"/>
          <ac:spMkLst>
            <pc:docMk/>
            <pc:sldMk cId="1497949593" sldId="261"/>
            <ac:spMk id="13" creationId="{49FBBE14-4FD1-DAFB-0007-B497A4274F05}"/>
          </ac:spMkLst>
        </pc:spChg>
        <pc:spChg chg="mod">
          <ac:chgData name="Valentina Scavone" userId="0c922d77-f5dc-41f0-9e8e-1f9b06d0dd7f" providerId="ADAL" clId="{C5E328AC-358D-4263-B675-23FE6E9789FB}" dt="2024-05-03T15:31:05.916" v="1178" actId="255"/>
          <ac:spMkLst>
            <pc:docMk/>
            <pc:sldMk cId="1497949593" sldId="261"/>
            <ac:spMk id="14" creationId="{5B63DB44-7ACD-1B14-078C-B4B23E1AB467}"/>
          </ac:spMkLst>
        </pc:spChg>
        <pc:spChg chg="mod">
          <ac:chgData name="Valentina Scavone" userId="0c922d77-f5dc-41f0-9e8e-1f9b06d0dd7f" providerId="ADAL" clId="{C5E328AC-358D-4263-B675-23FE6E9789FB}" dt="2024-05-03T15:27:15.884" v="1134" actId="20577"/>
          <ac:spMkLst>
            <pc:docMk/>
            <pc:sldMk cId="1497949593" sldId="261"/>
            <ac:spMk id="18" creationId="{B064EBF1-C827-4AEA-1FDA-D64DF6FBF2C6}"/>
          </ac:spMkLst>
        </pc:spChg>
        <pc:spChg chg="mod">
          <ac:chgData name="Valentina Scavone" userId="0c922d77-f5dc-41f0-9e8e-1f9b06d0dd7f" providerId="ADAL" clId="{C5E328AC-358D-4263-B675-23FE6E9789FB}" dt="2024-05-03T14:59:11.019" v="741" actId="27636"/>
          <ac:spMkLst>
            <pc:docMk/>
            <pc:sldMk cId="1497949593" sldId="261"/>
            <ac:spMk id="19" creationId="{62A2224D-8A38-8897-530B-A34E70135DF6}"/>
          </ac:spMkLst>
        </pc:spChg>
        <pc:spChg chg="mod">
          <ac:chgData name="Valentina Scavone" userId="0c922d77-f5dc-41f0-9e8e-1f9b06d0dd7f" providerId="ADAL" clId="{C5E328AC-358D-4263-B675-23FE6E9789FB}" dt="2024-05-03T15:27:07.369" v="1129" actId="14100"/>
          <ac:spMkLst>
            <pc:docMk/>
            <pc:sldMk cId="1497949593" sldId="261"/>
            <ac:spMk id="20" creationId="{8156449A-F274-D06B-1BA6-B880092B8FF2}"/>
          </ac:spMkLst>
        </pc:spChg>
        <pc:spChg chg="mod">
          <ac:chgData name="Valentina Scavone" userId="0c922d77-f5dc-41f0-9e8e-1f9b06d0dd7f" providerId="ADAL" clId="{C5E328AC-358D-4263-B675-23FE6E9789FB}" dt="2024-05-03T15:07:56.235" v="789" actId="14100"/>
          <ac:spMkLst>
            <pc:docMk/>
            <pc:sldMk cId="1497949593" sldId="261"/>
            <ac:spMk id="21" creationId="{3EDD6087-6F1A-8FAD-EBD9-4B369B116A9D}"/>
          </ac:spMkLst>
        </pc:spChg>
        <pc:picChg chg="mod">
          <ac:chgData name="Valentina Scavone" userId="0c922d77-f5dc-41f0-9e8e-1f9b06d0dd7f" providerId="ADAL" clId="{C5E328AC-358D-4263-B675-23FE6E9789FB}" dt="2024-05-03T15:27:08.838" v="1130" actId="1076"/>
          <ac:picMkLst>
            <pc:docMk/>
            <pc:sldMk cId="1497949593" sldId="261"/>
            <ac:picMk id="22" creationId="{E48BB851-B4A3-31A6-C7BE-C815B131FDA3}"/>
          </ac:picMkLst>
        </pc:picChg>
        <pc:picChg chg="mod">
          <ac:chgData name="Valentina Scavone" userId="0c922d77-f5dc-41f0-9e8e-1f9b06d0dd7f" providerId="ADAL" clId="{C5E328AC-358D-4263-B675-23FE6E9789FB}" dt="2024-05-03T14:53:28.721" v="685" actId="14100"/>
          <ac:picMkLst>
            <pc:docMk/>
            <pc:sldMk cId="1497949593" sldId="261"/>
            <ac:picMk id="23" creationId="{F3C56434-E7E3-1D9C-76AF-2CD380A2B30C}"/>
          </ac:picMkLst>
        </pc:picChg>
      </pc:sldChg>
      <pc:sldChg chg="modSp mod">
        <pc:chgData name="Valentina Scavone" userId="0c922d77-f5dc-41f0-9e8e-1f9b06d0dd7f" providerId="ADAL" clId="{C5E328AC-358D-4263-B675-23FE6E9789FB}" dt="2024-05-03T15:00:40.555" v="751" actId="14100"/>
        <pc:sldMkLst>
          <pc:docMk/>
          <pc:sldMk cId="1479889836" sldId="262"/>
        </pc:sldMkLst>
        <pc:spChg chg="mod">
          <ac:chgData name="Valentina Scavone" userId="0c922d77-f5dc-41f0-9e8e-1f9b06d0dd7f" providerId="ADAL" clId="{C5E328AC-358D-4263-B675-23FE6E9789FB}" dt="2024-05-03T15:00:40.555" v="751" actId="14100"/>
          <ac:spMkLst>
            <pc:docMk/>
            <pc:sldMk cId="1479889836" sldId="262"/>
            <ac:spMk id="5" creationId="{20F64AAC-6C73-BCD2-CF3E-93EEC11289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1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FFC97-756C-81CB-EB85-2AB045C6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5F3D0B-8FA9-FC2E-EE2D-5B568ECD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28A5E-EE58-1CA2-53D0-9524A2E3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5BBE15-3369-1EB1-29B0-00093C3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BD113F-D18D-C28E-58A4-EC3C26C1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82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148A96-21C9-ABDA-083E-3DDB27BDD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154BCF-171D-4A72-A637-21B65EBBE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189A91-2126-9C91-A377-E3419938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A5ED1-5A2A-40C0-A4D5-E689AA7A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155750-5398-4CA6-D5D0-6A8A6735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1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D1CD8-2A9F-B71E-46CE-46A05AE2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C1D667-BC42-4E24-85AD-BFEC247B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764954-EA6E-2B2F-F381-1F6A2A37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749FA4-A14C-FA7B-D4A5-2BCBEB53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7AB4DB-F5CE-479A-1D90-884FD696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95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4821E7-E71E-4194-6DA9-0CA61618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F8468-7808-C5C3-04ED-F1453458A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F15919-2C6B-86C3-AE03-B4AC4CF4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1A1B3F-C033-C428-7666-60ED0078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1492C4-1946-89D5-57AA-AF22CDFA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82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8B94A-E559-6CFE-243A-6B57DBD7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0AB688-A1B4-B453-646C-2D135F226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7B3FA4-F6FB-2A07-19BB-FAA2FA9FA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EF143C-AD41-5C07-9839-EED68F0D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0E4818-15A3-F328-AE79-B03D570B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350AD7-EB18-CA4A-4E06-0C5FF53D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3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A44CE-11A7-1286-D262-6DD38AE1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1064D8-1F98-BF2A-2473-736AFD9F6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BF9A50-A7D2-5E98-0811-AB20D0A7C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3E6870-6C97-B29A-6F7C-C22C459E0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2EAA8EF-2C79-7DF9-8774-CB62449C7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5FE3FE-B23C-873E-6492-6AC1E039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37E86BB-5642-B971-BD42-E8140159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8E199E5-308C-975E-04F3-642B0A04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90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72A368-7FCA-B29D-4D6D-51F200AC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FA408A-7D93-183A-3006-79A4F720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A4C003-8DEC-A600-7FFB-F2BB4EC6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705E14-3A77-86EE-5500-B046EA83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98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C5745B1-1387-5651-6818-9BD383D9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42E204-3667-080C-E0EA-6CC52A37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1DB7A4-D84B-2325-E6EC-E66A7C4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85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AC4BF-69A2-F28B-3D34-511ED5E8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4A9180-AB86-E251-948E-1F5C2D95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56268E-6E68-0E64-8B2F-EEFFFC7F0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FB6F1A-E3BD-CF31-856F-77B45883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2F19A9-CADA-AE15-1115-FF4701FF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5EA12B-936B-85E1-A315-C0FAFC79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8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C0A42-0045-553A-25AB-1D1D01D3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CC96918-D2E8-5987-082A-BC7E3099C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AD663B-9DE1-DE70-39D1-A43731E91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F5CC14-46DD-6C30-1BED-663A823B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6EC8D2-17C9-9ECE-683C-16B27ECD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7D3EE6-B5A0-7335-1EFB-C7BBC2D0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73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0EACF7F-2C40-018B-BC9C-BE6B4C30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414E11-24DF-CEC3-E83D-7AF33C7A2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A94BEA-AAE4-5098-2941-5EECD07B9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9D7A72-C564-5336-567D-8148270E9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9304C4-7CD1-540F-CF91-7E95A7B6A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9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F202225D-65E9-2C0C-F239-A8B96045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006" y="0"/>
            <a:ext cx="12755408" cy="7349671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6B63729F-EC32-52D2-2C03-BF4536E19AF0}"/>
              </a:ext>
            </a:extLst>
          </p:cNvPr>
          <p:cNvSpPr/>
          <p:nvPr/>
        </p:nvSpPr>
        <p:spPr>
          <a:xfrm>
            <a:off x="3175745" y="2497004"/>
            <a:ext cx="5758543" cy="2902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B9755D-7C58-4DE7-4E94-05B125AFE3D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24829" y="1719142"/>
            <a:ext cx="12755408" cy="747036"/>
          </a:xfrm>
        </p:spPr>
        <p:txBody>
          <a:bodyPr>
            <a:noAutofit/>
          </a:bodyPr>
          <a:lstStyle/>
          <a:p>
            <a:pPr algn="ctr"/>
            <a:br>
              <a:rPr lang="it-IT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DECRETO MIM 30 APRILE  2024 - N. 79</a:t>
            </a:r>
            <a:endParaRPr lang="it-IT" sz="18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8D67B1-3C09-3831-E523-826C0A4778D9}"/>
              </a:ext>
            </a:extLst>
          </p:cNvPr>
          <p:cNvSpPr txBox="1"/>
          <p:nvPr/>
        </p:nvSpPr>
        <p:spPr>
          <a:xfrm>
            <a:off x="0" y="1258737"/>
            <a:ext cx="12629580" cy="8002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b="1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AREA ISTRUZIONE, POLITICHE EDUCATIVE, EDILIZIA SCOLASTICA,SPORT E IMPIANTISTICA SPORTIVA ANCI</a:t>
            </a:r>
          </a:p>
          <a:p>
            <a:pPr algn="ctr"/>
            <a:r>
              <a:rPr lang="it-IT" sz="2800" b="1" kern="100" dirty="0">
                <a:solidFill>
                  <a:schemeClr val="accent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NUOVO PIANO ASILI NIDO PNRR</a:t>
            </a:r>
            <a:endParaRPr lang="it-IT" sz="1600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2261E3A-8F07-9049-EBD6-4EE96AD1570C}"/>
              </a:ext>
            </a:extLst>
          </p:cNvPr>
          <p:cNvSpPr txBox="1"/>
          <p:nvPr/>
        </p:nvSpPr>
        <p:spPr>
          <a:xfrm>
            <a:off x="294301" y="2884981"/>
            <a:ext cx="11463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per realizzare circa </a:t>
            </a:r>
            <a:r>
              <a:rPr lang="it-IT" sz="1600" b="1" dirty="0">
                <a:solidFill>
                  <a:srgbClr val="FF66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25.000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/</a:t>
            </a:r>
            <a:r>
              <a:rPr lang="it-IT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30.000 nuovi posti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 a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lmeno il </a:t>
            </a:r>
            <a:r>
              <a:rPr lang="it-IT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40%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ai  comuni  del Mezzogiorno</a:t>
            </a:r>
            <a:endParaRPr lang="it-IT" sz="1600" b="1" dirty="0">
              <a:solidFill>
                <a:schemeClr val="accent2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A30F46-1D30-5030-9E6A-3DE770CC962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14945" y="2394806"/>
            <a:ext cx="8554569" cy="6359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OLTRE 734 MLN  </a:t>
            </a:r>
            <a:endParaRPr lang="it-IT" sz="2000" i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92B4C2C-C391-C409-24C7-629DC2D4B02F}"/>
              </a:ext>
            </a:extLst>
          </p:cNvPr>
          <p:cNvSpPr txBox="1"/>
          <p:nvPr/>
        </p:nvSpPr>
        <p:spPr>
          <a:xfrm>
            <a:off x="87016" y="3429000"/>
            <a:ext cx="11463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317BD6-2C39-F428-BA18-BF53E8BB0F4D}"/>
              </a:ext>
            </a:extLst>
          </p:cNvPr>
          <p:cNvSpPr txBox="1"/>
          <p:nvPr/>
        </p:nvSpPr>
        <p:spPr>
          <a:xfrm>
            <a:off x="294301" y="3641042"/>
            <a:ext cx="11734530" cy="98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  <a:r>
              <a:rPr 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dello stanziamento complessivo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circa </a:t>
            </a:r>
            <a:r>
              <a:rPr lang="it-IT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73</a:t>
            </a:r>
            <a:r>
              <a:rPr lang="it-IT" sz="16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mln</a:t>
            </a:r>
            <a:r>
              <a:rPr lang="it-IT" sz="1600" b="1" u="none" strike="noStrike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 eventuali adesioni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di  comuni privi dei requisiti minimi o che si aggregano con altri comuni limitrofi </a:t>
            </a:r>
            <a:endParaRPr lang="it-IT" sz="1600" b="1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4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it-IT" sz="400" b="1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Eventuali economie o risorse disponibili:  possibilità   adesione  comuni non inseriti  </a:t>
            </a:r>
            <a:r>
              <a:rPr lang="it-IT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all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3 e 4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25AC9A7F-61C9-0ADA-7DF2-720EE2CAFE60}"/>
              </a:ext>
            </a:extLst>
          </p:cNvPr>
          <p:cNvSpPr/>
          <p:nvPr/>
        </p:nvSpPr>
        <p:spPr>
          <a:xfrm>
            <a:off x="3340309" y="4782136"/>
            <a:ext cx="5758543" cy="3468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01C84870-F290-0883-C435-047326479271}"/>
              </a:ext>
            </a:extLst>
          </p:cNvPr>
          <p:cNvSpPr txBox="1">
            <a:spLocks/>
          </p:cNvSpPr>
          <p:nvPr/>
        </p:nvSpPr>
        <p:spPr>
          <a:xfrm>
            <a:off x="624616" y="4672406"/>
            <a:ext cx="11134165" cy="675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000" b="1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FINALITÀ</a:t>
            </a:r>
          </a:p>
          <a:p>
            <a:pPr algn="ctr"/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24EAE89-98D0-79A7-6BEA-84C42279A056}"/>
              </a:ext>
            </a:extLst>
          </p:cNvPr>
          <p:cNvSpPr txBox="1"/>
          <p:nvPr/>
        </p:nvSpPr>
        <p:spPr>
          <a:xfrm>
            <a:off x="234744" y="5129004"/>
            <a:ext cx="1173452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N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uove costruzioni ovvero riconversioni che prevedono demolizioni e ricostruzioni di edifici non già destinati ad asili nido: </a:t>
            </a:r>
            <a:r>
              <a:rPr lang="it-IT" sz="20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24.000</a:t>
            </a:r>
            <a:r>
              <a:rPr lang="it-IT" sz="1600" b="1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mila euro a nuovo posto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Solo r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iconversioni edifici esistenti non già destinati ad asilo nido: </a:t>
            </a:r>
            <a:r>
              <a:rPr lang="it-IT" sz="20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20.000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mila euro a nuovo posto</a:t>
            </a:r>
            <a:endParaRPr lang="it-IT" sz="1600" b="1" i="1" kern="100" dirty="0">
              <a:solidFill>
                <a:schemeClr val="tx2">
                  <a:lumMod val="90000"/>
                  <a:lumOff val="10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magine 19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386ED6EE-3A64-5CAB-6175-A290B125E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3" y="0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E48BB851-B4A3-31A6-C7BE-C815B131F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6" y="5872"/>
            <a:ext cx="12755408" cy="73496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DFDA888A-F58B-8284-C0B8-E2E8470FE9FC}"/>
              </a:ext>
            </a:extLst>
          </p:cNvPr>
          <p:cNvSpPr txBox="1">
            <a:spLocks/>
          </p:cNvSpPr>
          <p:nvPr/>
        </p:nvSpPr>
        <p:spPr>
          <a:xfrm>
            <a:off x="452074" y="971427"/>
            <a:ext cx="11134165" cy="696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22BC0C64-F87C-233B-9088-D1730BC12CD4}"/>
              </a:ext>
            </a:extLst>
          </p:cNvPr>
          <p:cNvSpPr txBox="1">
            <a:spLocks/>
          </p:cNvSpPr>
          <p:nvPr/>
        </p:nvSpPr>
        <p:spPr>
          <a:xfrm>
            <a:off x="2286001" y="4317622"/>
            <a:ext cx="8215744" cy="696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600" b="1" kern="100" dirty="0">
                <a:solidFill>
                  <a:schemeClr val="bg1"/>
                </a:solidFill>
                <a:latin typeface="Titillium Web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COMUNI  non inseriti all.3 e 4</a:t>
            </a:r>
            <a:endParaRPr lang="it-IT" sz="2000" b="1" kern="100" dirty="0">
              <a:solidFill>
                <a:srgbClr val="FF0000"/>
              </a:solidFill>
              <a:latin typeface="Titillium Web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1879741-F310-7156-5BC4-5564E1C9F8C9}"/>
              </a:ext>
            </a:extLst>
          </p:cNvPr>
          <p:cNvSpPr txBox="1"/>
          <p:nvPr/>
        </p:nvSpPr>
        <p:spPr>
          <a:xfrm>
            <a:off x="928255" y="4833838"/>
            <a:ext cx="10589932" cy="292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Comuni con popolazione residente fascia 0/2 inferiore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60 bambini e con copertura servizio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inferiore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al 33% partecipazione in  forma  aggregata e in convenzione con comuni limitrofi che  da soli non possiedono i  requisiti  minimi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 via residuale, esauriti elenchi 3 e 4, in presenza di risorse possono presentare candidatura:  comuni con  copertura servizio oltre il 33% presenti o meno negli elenchi. Predisposta un’ulteriore graduatoria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9FBBE14-4FD1-DAFB-0007-B497A4274F05}"/>
              </a:ext>
            </a:extLst>
          </p:cNvPr>
          <p:cNvSpPr txBox="1"/>
          <p:nvPr/>
        </p:nvSpPr>
        <p:spPr>
          <a:xfrm>
            <a:off x="166255" y="1210008"/>
            <a:ext cx="12564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kern="100" dirty="0">
                <a:solidFill>
                  <a:schemeClr val="accent2"/>
                </a:solidFill>
                <a:latin typeface="Titillium Web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DESTINATARI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B63DB44-7ACD-1B14-078C-B4B23E1AB467}"/>
              </a:ext>
            </a:extLst>
          </p:cNvPr>
          <p:cNvSpPr txBox="1"/>
          <p:nvPr/>
        </p:nvSpPr>
        <p:spPr>
          <a:xfrm>
            <a:off x="588176" y="2406494"/>
            <a:ext cx="10998063" cy="77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 popolazione residente  </a:t>
            </a:r>
            <a:r>
              <a:rPr lang="it-IT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fascia di età 0-2 anni </a:t>
            </a:r>
            <a:r>
              <a:rPr lang="it-IT" b="1" kern="100" dirty="0">
                <a:solidFill>
                  <a:schemeClr val="accent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con</a:t>
            </a: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almeno </a:t>
            </a:r>
            <a:r>
              <a:rPr lang="it-IT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60 bambini (Istat 2021)</a:t>
            </a:r>
            <a:r>
              <a:rPr lang="it-IT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it-IT" b="1" kern="100" dirty="0">
              <a:solidFill>
                <a:schemeClr val="tx2">
                  <a:lumMod val="75000"/>
                  <a:lumOff val="2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</a:rPr>
              <a:t>Con copertura del servizio nella </a:t>
            </a:r>
            <a:r>
              <a:rPr lang="it-IT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fascia di età  0-2 anni inferiore al 33%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064EBF1-C827-4AEA-1FDA-D64DF6FBF2C6}"/>
              </a:ext>
            </a:extLst>
          </p:cNvPr>
          <p:cNvSpPr txBox="1"/>
          <p:nvPr/>
        </p:nvSpPr>
        <p:spPr>
          <a:xfrm>
            <a:off x="588176" y="3740566"/>
            <a:ext cx="10930011" cy="346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prescindere dal livello di copertura del servizio</a:t>
            </a: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ffectLst/>
              <a:ea typeface="Aptos" panose="020B0004020202020204" pitchFamily="34" charset="0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EDC2A37-9941-7A76-54D4-10687EF27CEA}"/>
              </a:ext>
            </a:extLst>
          </p:cNvPr>
          <p:cNvSpPr/>
          <p:nvPr/>
        </p:nvSpPr>
        <p:spPr>
          <a:xfrm>
            <a:off x="5244504" y="1812288"/>
            <a:ext cx="2298738" cy="52010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04A26680-0763-E40A-34AE-4CF016B4714F}"/>
              </a:ext>
            </a:extLst>
          </p:cNvPr>
          <p:cNvSpPr txBox="1">
            <a:spLocks/>
          </p:cNvSpPr>
          <p:nvPr/>
        </p:nvSpPr>
        <p:spPr>
          <a:xfrm>
            <a:off x="44444" y="1914704"/>
            <a:ext cx="12755407" cy="76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19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– </a:t>
            </a:r>
            <a:r>
              <a:rPr lang="it-IT" sz="19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19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4</a:t>
            </a:r>
            <a:endParaRPr lang="it-IT" sz="19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92B5057D-4499-3B9E-2A82-47E95757825D}"/>
              </a:ext>
            </a:extLst>
          </p:cNvPr>
          <p:cNvSpPr/>
          <p:nvPr/>
        </p:nvSpPr>
        <p:spPr>
          <a:xfrm>
            <a:off x="3532908" y="3248776"/>
            <a:ext cx="6247976" cy="491790"/>
          </a:xfrm>
          <a:prstGeom prst="roundRect">
            <a:avLst>
              <a:gd name="adj" fmla="val 286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62A2224D-8A38-8897-530B-A34E70135DF6}"/>
              </a:ext>
            </a:extLst>
          </p:cNvPr>
          <p:cNvSpPr txBox="1">
            <a:spLocks/>
          </p:cNvSpPr>
          <p:nvPr/>
        </p:nvSpPr>
        <p:spPr>
          <a:xfrm>
            <a:off x="1145873" y="3414182"/>
            <a:ext cx="10998063" cy="82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SEDI DELLE 14 CITTÀ METROPOLITANE </a:t>
            </a:r>
            <a:r>
              <a:rPr lang="it-IT" sz="20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3</a:t>
            </a:r>
            <a:endParaRPr lang="it-IT" sz="20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–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8156449A-F274-D06B-1BA6-B880092B8FF2}"/>
              </a:ext>
            </a:extLst>
          </p:cNvPr>
          <p:cNvSpPr/>
          <p:nvPr/>
        </p:nvSpPr>
        <p:spPr>
          <a:xfrm>
            <a:off x="4641272" y="4232356"/>
            <a:ext cx="3717503" cy="4979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3EDD6087-6F1A-8FAD-EBD9-4B369B116A9D}"/>
              </a:ext>
            </a:extLst>
          </p:cNvPr>
          <p:cNvSpPr txBox="1">
            <a:spLocks/>
          </p:cNvSpPr>
          <p:nvPr/>
        </p:nvSpPr>
        <p:spPr>
          <a:xfrm>
            <a:off x="2687782" y="4190877"/>
            <a:ext cx="7611255" cy="1031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NON INSERITI </a:t>
            </a:r>
            <a:r>
              <a:rPr lang="it-IT" sz="20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 4</a:t>
            </a:r>
            <a:endParaRPr lang="it-IT" sz="20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23" name="Immagine 22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F3C56434-E7E3-1D9C-76AF-2CD380A2B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61" y="288297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4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F6E9922E-46E1-2ADF-0D28-4EAF3A99C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29" y="-1"/>
            <a:ext cx="12755408" cy="734967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F64AAC-6C73-BCD2-CF3E-93EEC112890F}"/>
              </a:ext>
            </a:extLst>
          </p:cNvPr>
          <p:cNvSpPr txBox="1"/>
          <p:nvPr/>
        </p:nvSpPr>
        <p:spPr>
          <a:xfrm>
            <a:off x="568036" y="2135319"/>
            <a:ext cx="109501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Avviso pubblico Unità Missione </a:t>
            </a:r>
            <a:r>
              <a:rPr lang="it-IT" sz="1600" b="1" i="0" u="none" strike="noStrike" baseline="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Pnrr</a:t>
            </a:r>
            <a:r>
              <a:rPr lang="it-IT" sz="16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per termini e modalità di attuazione delle procedure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 sede di procedura di adesione  i </a:t>
            </a:r>
            <a:r>
              <a:rPr lang="it-IT" sz="1600" b="1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Comuni possono chiedere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b="1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il supporto di INVITALIA per la fase di gestione degli appalti</a:t>
            </a:r>
          </a:p>
          <a:p>
            <a:pPr algn="l"/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Comuni possono ricorrere a f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lessibilità massima: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riduzione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20% sui nuovi posti previsi, con proporzionale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riduzione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dell’importo di finanziamento</a:t>
            </a: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600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Entro il  31 maggio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2024: istruttoria e autorizzazione da parte dell’Unità di Missione PNRR MIM per il finanziamento</a:t>
            </a: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Entro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il 31 ottobre 2024: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 Comuni aggiudica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 i lavori nel rispetto del cronoprogramma e delle procedure contenute nell’accordo di concessione</a:t>
            </a:r>
          </a:p>
          <a:p>
            <a:endParaRPr lang="it-IT" sz="1600" b="1" dirty="0">
              <a:solidFill>
                <a:schemeClr val="accent1"/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342900" indent="-342900">
              <a:buFont typeface="Wingdings" pitchFamily="2" charset="2"/>
              <a:buChar char="§"/>
            </a:pPr>
            <a:endParaRPr lang="it-IT" sz="1600" b="1" dirty="0">
              <a:solidFill>
                <a:srgbClr val="FF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9D6E6E96-C9A0-CEA3-2435-CB44226B403C}"/>
              </a:ext>
            </a:extLst>
          </p:cNvPr>
          <p:cNvSpPr/>
          <p:nvPr/>
        </p:nvSpPr>
        <p:spPr>
          <a:xfrm>
            <a:off x="4280524" y="1617063"/>
            <a:ext cx="3666477" cy="3468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CCDA1CEB-D665-8812-F90C-45BD0F80DC33}"/>
              </a:ext>
            </a:extLst>
          </p:cNvPr>
          <p:cNvSpPr txBox="1">
            <a:spLocks/>
          </p:cNvSpPr>
          <p:nvPr/>
        </p:nvSpPr>
        <p:spPr>
          <a:xfrm>
            <a:off x="0" y="1582379"/>
            <a:ext cx="12192000" cy="518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1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PROCEDURA/TEMPISTICA</a:t>
            </a:r>
            <a:endParaRPr lang="it-IT" sz="21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10" name="Immagine 9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91E519B1-672A-5799-12D2-EB1EFA158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61" y="288297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89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375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Times New Roman</vt:lpstr>
      <vt:lpstr>Titillium Web</vt:lpstr>
      <vt:lpstr>Wingdings</vt:lpstr>
      <vt:lpstr>Tema di Office</vt:lpstr>
      <vt:lpstr> DECRETO MIM 30 APRILE  2024 - N. 79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NUOVO PIANO ASILI NIDO – Missione 4 C1 PNRR (DECRETO…..MINISTERO ISTRUZIONE E MERITO DI CONCERTO CON MEF</dc:title>
  <dc:creator>Valentina Scavone</dc:creator>
  <cp:lastModifiedBy>Valentina Scavone</cp:lastModifiedBy>
  <cp:revision>20</cp:revision>
  <cp:lastPrinted>2024-04-18T07:28:43Z</cp:lastPrinted>
  <dcterms:created xsi:type="dcterms:W3CDTF">2024-02-15T11:17:09Z</dcterms:created>
  <dcterms:modified xsi:type="dcterms:W3CDTF">2024-05-03T15:31:14Z</dcterms:modified>
</cp:coreProperties>
</file>