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sldIdLst>
    <p:sldId id="256" r:id="rId5"/>
    <p:sldId id="259" r:id="rId6"/>
    <p:sldId id="274" r:id="rId7"/>
    <p:sldId id="257" r:id="rId8"/>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6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89" autoAdjust="0"/>
    <p:restoredTop sz="94660"/>
  </p:normalViewPr>
  <p:slideViewPr>
    <p:cSldViewPr snapToGrid="0" snapToObjects="1">
      <p:cViewPr varScale="1">
        <p:scale>
          <a:sx n="93" d="100"/>
          <a:sy n="93" d="100"/>
        </p:scale>
        <p:origin x="845" y="82"/>
      </p:cViewPr>
      <p:guideLst>
        <p:guide orient="horz" pos="2160"/>
        <p:guide pos="2880"/>
      </p:guideLst>
    </p:cSldViewPr>
  </p:slideViewPr>
  <p:notesTextViewPr>
    <p:cViewPr>
      <p:scale>
        <a:sx n="100" d="100"/>
        <a:sy n="100" d="100"/>
      </p:scale>
      <p:origin x="0" y="0"/>
    </p:cViewPr>
  </p:notesTextViewPr>
  <p:sorterViewPr>
    <p:cViewPr>
      <p:scale>
        <a:sx n="149" d="100"/>
        <a:sy n="14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riana Giacalone" userId="e0c7604a-469d-45ba-b1e0-0f5904e04ff1" providerId="ADAL" clId="{65504CF0-5F4A-4A4A-B544-FB3D6ECAC3DE}"/>
    <pc:docChg chg="undo custSel addSld delSld modSld">
      <pc:chgData name="Oriana Giacalone" userId="e0c7604a-469d-45ba-b1e0-0f5904e04ff1" providerId="ADAL" clId="{65504CF0-5F4A-4A4A-B544-FB3D6ECAC3DE}" dt="2024-04-04T11:13:36.670" v="2233" actId="20577"/>
      <pc:docMkLst>
        <pc:docMk/>
      </pc:docMkLst>
      <pc:sldChg chg="modSp mod">
        <pc:chgData name="Oriana Giacalone" userId="e0c7604a-469d-45ba-b1e0-0f5904e04ff1" providerId="ADAL" clId="{65504CF0-5F4A-4A4A-B544-FB3D6ECAC3DE}" dt="2024-02-29T10:17:29.101" v="107" actId="20577"/>
        <pc:sldMkLst>
          <pc:docMk/>
          <pc:sldMk cId="3788043911" sldId="256"/>
        </pc:sldMkLst>
        <pc:spChg chg="mod">
          <ac:chgData name="Oriana Giacalone" userId="e0c7604a-469d-45ba-b1e0-0f5904e04ff1" providerId="ADAL" clId="{65504CF0-5F4A-4A4A-B544-FB3D6ECAC3DE}" dt="2024-02-29T10:17:29.101" v="107" actId="20577"/>
          <ac:spMkLst>
            <pc:docMk/>
            <pc:sldMk cId="3788043911" sldId="256"/>
            <ac:spMk id="2" creationId="{00000000-0000-0000-0000-000000000000}"/>
          </ac:spMkLst>
        </pc:spChg>
      </pc:sldChg>
      <pc:sldChg chg="modSp mod">
        <pc:chgData name="Oriana Giacalone" userId="e0c7604a-469d-45ba-b1e0-0f5904e04ff1" providerId="ADAL" clId="{65504CF0-5F4A-4A4A-B544-FB3D6ECAC3DE}" dt="2024-02-29T10:35:03.562" v="1325" actId="20577"/>
        <pc:sldMkLst>
          <pc:docMk/>
          <pc:sldMk cId="1994897448" sldId="257"/>
        </pc:sldMkLst>
        <pc:spChg chg="mod">
          <ac:chgData name="Oriana Giacalone" userId="e0c7604a-469d-45ba-b1e0-0f5904e04ff1" providerId="ADAL" clId="{65504CF0-5F4A-4A4A-B544-FB3D6ECAC3DE}" dt="2024-02-29T10:35:03.562" v="1325" actId="20577"/>
          <ac:spMkLst>
            <pc:docMk/>
            <pc:sldMk cId="1994897448" sldId="257"/>
            <ac:spMk id="7" creationId="{00000000-0000-0000-0000-000000000000}"/>
          </ac:spMkLst>
        </pc:spChg>
      </pc:sldChg>
      <pc:sldChg chg="modSp mod">
        <pc:chgData name="Oriana Giacalone" userId="e0c7604a-469d-45ba-b1e0-0f5904e04ff1" providerId="ADAL" clId="{65504CF0-5F4A-4A4A-B544-FB3D6ECAC3DE}" dt="2024-04-04T11:13:36.670" v="2233" actId="20577"/>
        <pc:sldMkLst>
          <pc:docMk/>
          <pc:sldMk cId="1423524566" sldId="259"/>
        </pc:sldMkLst>
        <pc:spChg chg="mod">
          <ac:chgData name="Oriana Giacalone" userId="e0c7604a-469d-45ba-b1e0-0f5904e04ff1" providerId="ADAL" clId="{65504CF0-5F4A-4A4A-B544-FB3D6ECAC3DE}" dt="2024-04-04T10:50:33.042" v="2193" actId="20577"/>
          <ac:spMkLst>
            <pc:docMk/>
            <pc:sldMk cId="1423524566" sldId="259"/>
            <ac:spMk id="10" creationId="{16078EA6-727C-4683-9D5E-483BAA275B12}"/>
          </ac:spMkLst>
        </pc:spChg>
        <pc:spChg chg="mod">
          <ac:chgData name="Oriana Giacalone" userId="e0c7604a-469d-45ba-b1e0-0f5904e04ff1" providerId="ADAL" clId="{65504CF0-5F4A-4A4A-B544-FB3D6ECAC3DE}" dt="2024-04-04T11:13:36.670" v="2233" actId="20577"/>
          <ac:spMkLst>
            <pc:docMk/>
            <pc:sldMk cId="1423524566" sldId="259"/>
            <ac:spMk id="11" creationId="{AFD5B6E7-771B-4CF2-90F4-D8C8E45DE01C}"/>
          </ac:spMkLst>
        </pc:spChg>
      </pc:sldChg>
      <pc:sldChg chg="del">
        <pc:chgData name="Oriana Giacalone" userId="e0c7604a-469d-45ba-b1e0-0f5904e04ff1" providerId="ADAL" clId="{65504CF0-5F4A-4A4A-B544-FB3D6ECAC3DE}" dt="2024-02-29T10:32:38.565" v="1236" actId="2696"/>
        <pc:sldMkLst>
          <pc:docMk/>
          <pc:sldMk cId="2019995474" sldId="273"/>
        </pc:sldMkLst>
      </pc:sldChg>
      <pc:sldChg chg="modSp add del mod">
        <pc:chgData name="Oriana Giacalone" userId="e0c7604a-469d-45ba-b1e0-0f5904e04ff1" providerId="ADAL" clId="{65504CF0-5F4A-4A4A-B544-FB3D6ECAC3DE}" dt="2024-04-04T10:51:16.346" v="2198" actId="255"/>
        <pc:sldMkLst>
          <pc:docMk/>
          <pc:sldMk cId="2043312549" sldId="274"/>
        </pc:sldMkLst>
        <pc:spChg chg="mod">
          <ac:chgData name="Oriana Giacalone" userId="e0c7604a-469d-45ba-b1e0-0f5904e04ff1" providerId="ADAL" clId="{65504CF0-5F4A-4A4A-B544-FB3D6ECAC3DE}" dt="2024-02-29T10:28:06.894" v="741" actId="20577"/>
          <ac:spMkLst>
            <pc:docMk/>
            <pc:sldMk cId="2043312549" sldId="274"/>
            <ac:spMk id="10" creationId="{16078EA6-727C-4683-9D5E-483BAA275B12}"/>
          </ac:spMkLst>
        </pc:spChg>
        <pc:spChg chg="mod">
          <ac:chgData name="Oriana Giacalone" userId="e0c7604a-469d-45ba-b1e0-0f5904e04ff1" providerId="ADAL" clId="{65504CF0-5F4A-4A4A-B544-FB3D6ECAC3DE}" dt="2024-04-04T10:51:16.346" v="2198" actId="255"/>
          <ac:spMkLst>
            <pc:docMk/>
            <pc:sldMk cId="2043312549" sldId="274"/>
            <ac:spMk id="11" creationId="{AFD5B6E7-771B-4CF2-90F4-D8C8E45DE01C}"/>
          </ac:spMkLst>
        </pc:spChg>
      </pc:sldChg>
      <pc:sldChg chg="del">
        <pc:chgData name="Oriana Giacalone" userId="e0c7604a-469d-45ba-b1e0-0f5904e04ff1" providerId="ADAL" clId="{65504CF0-5F4A-4A4A-B544-FB3D6ECAC3DE}" dt="2024-02-29T10:32:18.016" v="1235" actId="2696"/>
        <pc:sldMkLst>
          <pc:docMk/>
          <pc:sldMk cId="1820293415" sldId="275"/>
        </pc:sldMkLst>
      </pc:sldChg>
    </pc:docChg>
  </pc:docChgLst>
  <pc:docChgLst>
    <pc:chgData name="Oriana Giacalone" userId="e0c7604a-469d-45ba-b1e0-0f5904e04ff1" providerId="ADAL" clId="{05D6E778-9FD8-43AA-B306-DB0F26642E9E}"/>
    <pc:docChg chg="undo custSel modSld">
      <pc:chgData name="Oriana Giacalone" userId="e0c7604a-469d-45ba-b1e0-0f5904e04ff1" providerId="ADAL" clId="{05D6E778-9FD8-43AA-B306-DB0F26642E9E}" dt="2024-04-12T13:01:53.831" v="170" actId="20577"/>
      <pc:docMkLst>
        <pc:docMk/>
      </pc:docMkLst>
      <pc:sldChg chg="modSp mod">
        <pc:chgData name="Oriana Giacalone" userId="e0c7604a-469d-45ba-b1e0-0f5904e04ff1" providerId="ADAL" clId="{05D6E778-9FD8-43AA-B306-DB0F26642E9E}" dt="2024-04-12T13:00:43.295" v="162" actId="14100"/>
        <pc:sldMkLst>
          <pc:docMk/>
          <pc:sldMk cId="3788043911" sldId="256"/>
        </pc:sldMkLst>
        <pc:spChg chg="mod">
          <ac:chgData name="Oriana Giacalone" userId="e0c7604a-469d-45ba-b1e0-0f5904e04ff1" providerId="ADAL" clId="{05D6E778-9FD8-43AA-B306-DB0F26642E9E}" dt="2024-04-12T10:50:45.548" v="157" actId="20577"/>
          <ac:spMkLst>
            <pc:docMk/>
            <pc:sldMk cId="3788043911" sldId="256"/>
            <ac:spMk id="2" creationId="{00000000-0000-0000-0000-000000000000}"/>
          </ac:spMkLst>
        </pc:spChg>
        <pc:spChg chg="mod">
          <ac:chgData name="Oriana Giacalone" userId="e0c7604a-469d-45ba-b1e0-0f5904e04ff1" providerId="ADAL" clId="{05D6E778-9FD8-43AA-B306-DB0F26642E9E}" dt="2024-04-12T10:49:34.751" v="135" actId="27636"/>
          <ac:spMkLst>
            <pc:docMk/>
            <pc:sldMk cId="3788043911" sldId="256"/>
            <ac:spMk id="3" creationId="{00000000-0000-0000-0000-000000000000}"/>
          </ac:spMkLst>
        </pc:spChg>
        <pc:spChg chg="mod">
          <ac:chgData name="Oriana Giacalone" userId="e0c7604a-469d-45ba-b1e0-0f5904e04ff1" providerId="ADAL" clId="{05D6E778-9FD8-43AA-B306-DB0F26642E9E}" dt="2024-04-12T10:50:31.167" v="155" actId="1076"/>
          <ac:spMkLst>
            <pc:docMk/>
            <pc:sldMk cId="3788043911" sldId="256"/>
            <ac:spMk id="4" creationId="{00000000-0000-0000-0000-000000000000}"/>
          </ac:spMkLst>
        </pc:spChg>
        <pc:picChg chg="mod">
          <ac:chgData name="Oriana Giacalone" userId="e0c7604a-469d-45ba-b1e0-0f5904e04ff1" providerId="ADAL" clId="{05D6E778-9FD8-43AA-B306-DB0F26642E9E}" dt="2024-04-12T13:00:43.295" v="162" actId="14100"/>
          <ac:picMkLst>
            <pc:docMk/>
            <pc:sldMk cId="3788043911" sldId="256"/>
            <ac:picMk id="6" creationId="{00000000-0000-0000-0000-000000000000}"/>
          </ac:picMkLst>
        </pc:picChg>
      </pc:sldChg>
      <pc:sldChg chg="modSp mod">
        <pc:chgData name="Oriana Giacalone" userId="e0c7604a-469d-45ba-b1e0-0f5904e04ff1" providerId="ADAL" clId="{05D6E778-9FD8-43AA-B306-DB0F26642E9E}" dt="2024-04-12T13:01:35.779" v="169" actId="20577"/>
        <pc:sldMkLst>
          <pc:docMk/>
          <pc:sldMk cId="1423524566" sldId="259"/>
        </pc:sldMkLst>
        <pc:spChg chg="mod">
          <ac:chgData name="Oriana Giacalone" userId="e0c7604a-469d-45ba-b1e0-0f5904e04ff1" providerId="ADAL" clId="{05D6E778-9FD8-43AA-B306-DB0F26642E9E}" dt="2024-04-12T13:01:35.779" v="169" actId="20577"/>
          <ac:spMkLst>
            <pc:docMk/>
            <pc:sldMk cId="1423524566" sldId="259"/>
            <ac:spMk id="11" creationId="{AFD5B6E7-771B-4CF2-90F4-D8C8E45DE01C}"/>
          </ac:spMkLst>
        </pc:spChg>
      </pc:sldChg>
      <pc:sldChg chg="modSp mod">
        <pc:chgData name="Oriana Giacalone" userId="e0c7604a-469d-45ba-b1e0-0f5904e04ff1" providerId="ADAL" clId="{05D6E778-9FD8-43AA-B306-DB0F26642E9E}" dt="2024-04-12T13:01:53.831" v="170" actId="20577"/>
        <pc:sldMkLst>
          <pc:docMk/>
          <pc:sldMk cId="2043312549" sldId="274"/>
        </pc:sldMkLst>
        <pc:spChg chg="mod">
          <ac:chgData name="Oriana Giacalone" userId="e0c7604a-469d-45ba-b1e0-0f5904e04ff1" providerId="ADAL" clId="{05D6E778-9FD8-43AA-B306-DB0F26642E9E}" dt="2024-04-12T13:01:53.831" v="170" actId="20577"/>
          <ac:spMkLst>
            <pc:docMk/>
            <pc:sldMk cId="2043312549" sldId="274"/>
            <ac:spMk id="11" creationId="{AFD5B6E7-771B-4CF2-90F4-D8C8E45DE01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ACDB3CC-F982-40F9-8DD6-BCC9AFBF44BD}" type="datetime1">
              <a:rPr lang="en-US" smtClean="0"/>
              <a:pPr/>
              <a:t>4/19/2024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88E988-FB04-AB4E-BE5A-59F242AF7F7A}" type="slidenum">
              <a:rPr lang="en-US" smtClean="0"/>
              <a:pPr/>
              <a:t>‹N›</a:t>
            </a:fld>
            <a:endParaRPr lang="en-US"/>
          </a:p>
        </p:txBody>
      </p:sp>
    </p:spTree>
    <p:extLst>
      <p:ext uri="{BB962C8B-B14F-4D97-AF65-F5344CB8AC3E}">
        <p14:creationId xmlns:p14="http://schemas.microsoft.com/office/powerpoint/2010/main"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pPr/>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pPr/>
              <a:t>‹N›</a:t>
            </a:fld>
            <a:endParaRPr lang="en-US"/>
          </a:p>
        </p:txBody>
      </p:sp>
    </p:spTree>
    <p:extLst>
      <p:ext uri="{BB962C8B-B14F-4D97-AF65-F5344CB8AC3E}">
        <p14:creationId xmlns:p14="http://schemas.microsoft.com/office/powerpoint/2010/main" val="3220382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9E7B99-7C3F-4BC3-B7B8-7E1F8C620B24}" type="datetime1">
              <a:rPr lang="en-US" smtClean="0"/>
              <a:pPr/>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AF2B4D-6B12-4EDF-87BB-2B55CECB6611}" type="slidenum">
              <a:rPr lang="en-US" smtClean="0"/>
              <a:pPr/>
              <a:t>‹N›</a:t>
            </a:fld>
            <a:endParaRPr lang="en-US"/>
          </a:p>
        </p:txBody>
      </p:sp>
    </p:spTree>
    <p:extLst>
      <p:ext uri="{BB962C8B-B14F-4D97-AF65-F5344CB8AC3E}">
        <p14:creationId xmlns:p14="http://schemas.microsoft.com/office/powerpoint/2010/main" val="1122394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8C2560D-EC28-3B41-86E8-18F1CE0113B4}" type="datetimeFigureOut">
              <a:rPr lang="en-US" smtClean="0"/>
              <a:pPr/>
              <a:t>4/19/2024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pPr/>
              <a:t>‹N›</a:t>
            </a:fld>
            <a:endParaRPr lang="en-US"/>
          </a:p>
        </p:txBody>
      </p:sp>
    </p:spTree>
    <p:extLst>
      <p:ext uri="{BB962C8B-B14F-4D97-AF65-F5344CB8AC3E}">
        <p14:creationId xmlns:p14="http://schemas.microsoft.com/office/powerpoint/2010/main" val="1260594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8C2560D-EC28-3B41-86E8-18F1CE0113B4}" type="datetimeFigureOut">
              <a:rPr lang="en-US" smtClean="0"/>
              <a:pPr/>
              <a:t>4/19/2024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6355A-084C-D24E-9AD2-7E4FC41EA627}" type="slidenum">
              <a:rPr lang="en-US" smtClean="0"/>
              <a:pPr/>
              <a:t>‹N›</a:t>
            </a:fld>
            <a:endParaRPr lang="en-US"/>
          </a:p>
        </p:txBody>
      </p:sp>
    </p:spTree>
    <p:extLst>
      <p:ext uri="{BB962C8B-B14F-4D97-AF65-F5344CB8AC3E}">
        <p14:creationId xmlns:p14="http://schemas.microsoft.com/office/powerpoint/2010/main" val="2486824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C2560D-EC28-3B41-86E8-18F1CE0113B4}" type="datetimeFigureOut">
              <a:rPr lang="en-US" smtClean="0"/>
              <a:pPr/>
              <a:t>4/19/2024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66355A-084C-D24E-9AD2-7E4FC41EA627}" type="slidenum">
              <a:rPr lang="en-US" smtClean="0"/>
              <a:pPr/>
              <a:t>‹N›</a:t>
            </a:fld>
            <a:endParaRPr lang="en-US"/>
          </a:p>
        </p:txBody>
      </p:sp>
    </p:spTree>
    <p:extLst>
      <p:ext uri="{BB962C8B-B14F-4D97-AF65-F5344CB8AC3E}">
        <p14:creationId xmlns:p14="http://schemas.microsoft.com/office/powerpoint/2010/main" val="1084712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2560D-EC28-3B41-86E8-18F1CE0113B4}" type="datetimeFigureOut">
              <a:rPr lang="en-US" smtClean="0"/>
              <a:pPr/>
              <a:t>4/19/2024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66355A-084C-D24E-9AD2-7E4FC41EA627}" type="slidenum">
              <a:rPr lang="en-US" smtClean="0"/>
              <a:pPr/>
              <a:t>‹N›</a:t>
            </a:fld>
            <a:endParaRPr lang="en-US"/>
          </a:p>
        </p:txBody>
      </p:sp>
    </p:spTree>
    <p:extLst>
      <p:ext uri="{BB962C8B-B14F-4D97-AF65-F5344CB8AC3E}">
        <p14:creationId xmlns:p14="http://schemas.microsoft.com/office/powerpoint/2010/main" val="1249224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pPr/>
              <a:t>4/19/2024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‹N›</a:t>
            </a:fld>
            <a:endParaRPr kumimoji="0" lang="en-US" dirty="0">
              <a:solidFill>
                <a:schemeClr val="accent3">
                  <a:shade val="75000"/>
                </a:schemeClr>
              </a:solidFill>
            </a:endParaRPr>
          </a:p>
        </p:txBody>
      </p:sp>
    </p:spTree>
    <p:extLst>
      <p:ext uri="{BB962C8B-B14F-4D97-AF65-F5344CB8AC3E}">
        <p14:creationId xmlns:p14="http://schemas.microsoft.com/office/powerpoint/2010/main" val="1218220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pPr/>
              <a:t>4/19/2024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pPr/>
              <a:t>‹N›</a:t>
            </a:fld>
            <a:endParaRPr lang="en-US"/>
          </a:p>
        </p:txBody>
      </p:sp>
    </p:spTree>
    <p:extLst>
      <p:ext uri="{BB962C8B-B14F-4D97-AF65-F5344CB8AC3E}">
        <p14:creationId xmlns:p14="http://schemas.microsoft.com/office/powerpoint/2010/main" val="3615983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pPr/>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pPr/>
              <a:t>‹N›</a:t>
            </a:fld>
            <a:endParaRPr lang="en-US"/>
          </a:p>
        </p:txBody>
      </p:sp>
    </p:spTree>
    <p:extLst>
      <p:ext uri="{BB962C8B-B14F-4D97-AF65-F5344CB8AC3E}">
        <p14:creationId xmlns:p14="http://schemas.microsoft.com/office/powerpoint/2010/main" val="3723317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pPr/>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pPr/>
              <a:t>‹N›</a:t>
            </a:fld>
            <a:endParaRPr lang="en-US"/>
          </a:p>
        </p:txBody>
      </p:sp>
    </p:spTree>
    <p:extLst>
      <p:ext uri="{BB962C8B-B14F-4D97-AF65-F5344CB8AC3E}">
        <p14:creationId xmlns:p14="http://schemas.microsoft.com/office/powerpoint/2010/main" val="2417996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C2560D-EC28-3B41-86E8-18F1CE0113B4}" type="datetimeFigureOut">
              <a:rPr lang="en-US" smtClean="0"/>
              <a:pPr/>
              <a:t>4/19/2024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66355A-084C-D24E-9AD2-7E4FC41EA627}" type="slidenum">
              <a:rPr lang="en-US" smtClean="0"/>
              <a:pPr/>
              <a:t>‹N›</a:t>
            </a:fld>
            <a:endParaRPr lang="en-US"/>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57" r:id="rId2"/>
    <p:sldLayoutId id="2147493458" r:id="rId3"/>
    <p:sldLayoutId id="2147493459" r:id="rId4"/>
    <p:sldLayoutId id="2147493460" r:id="rId5"/>
    <p:sldLayoutId id="2147493461" r:id="rId6"/>
    <p:sldLayoutId id="2147493462" r:id="rId7"/>
    <p:sldLayoutId id="2147493463" r:id="rId8"/>
    <p:sldLayoutId id="2147493464" r:id="rId9"/>
    <p:sldLayoutId id="2147493465" r:id="rId10"/>
    <p:sldLayoutId id="214749346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0" y="0"/>
            <a:ext cx="9144000" cy="6858000"/>
          </a:xfrm>
          <a:prstGeom prst="rect">
            <a:avLst/>
          </a:prstGeom>
          <a:solidFill>
            <a:srgbClr val="FFA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A600"/>
              </a:solidFill>
            </a:endParaRPr>
          </a:p>
        </p:txBody>
      </p:sp>
      <p:sp>
        <p:nvSpPr>
          <p:cNvPr id="2" name="Titolo 1"/>
          <p:cNvSpPr>
            <a:spLocks noGrp="1"/>
          </p:cNvSpPr>
          <p:nvPr>
            <p:ph type="ctrTitle"/>
          </p:nvPr>
        </p:nvSpPr>
        <p:spPr>
          <a:xfrm>
            <a:off x="685800" y="1787611"/>
            <a:ext cx="7772400" cy="2734739"/>
          </a:xfrm>
        </p:spPr>
        <p:txBody>
          <a:bodyPr>
            <a:normAutofit fontScale="90000"/>
          </a:bodyPr>
          <a:lstStyle/>
          <a:p>
            <a:pPr marL="0" marR="0" lvl="0" indent="0" defTabSz="914400" rtl="0" eaLnBrk="1" fontAlgn="auto" latinLnBrk="0" hangingPunct="1">
              <a:lnSpc>
                <a:spcPct val="90000"/>
              </a:lnSpc>
              <a:spcBef>
                <a:spcPts val="1800"/>
              </a:spcBef>
              <a:spcAft>
                <a:spcPts val="0"/>
              </a:spcAft>
              <a:buClrTx/>
              <a:buSzTx/>
              <a:buFont typeface="Arial" panose="020B0604020202020204" pitchFamily="34" charset="0"/>
              <a:buNone/>
              <a:tabLst/>
              <a:defRPr/>
            </a:pPr>
            <a:br>
              <a:rPr lang="it-IT" sz="3600" b="1" dirty="0">
                <a:latin typeface="Atlas Grotesk Medium"/>
                <a:cs typeface="Atlas Grotesk Medium"/>
              </a:rPr>
            </a:br>
            <a:br>
              <a:rPr lang="it-IT" sz="3600" b="1" dirty="0">
                <a:latin typeface="Atlas Grotesk Medium"/>
                <a:cs typeface="Atlas Grotesk Medium"/>
              </a:rPr>
            </a:br>
            <a:br>
              <a:rPr lang="it-IT" sz="3600" b="1" dirty="0">
                <a:latin typeface="Atlas Grotesk Medium"/>
                <a:cs typeface="Atlas Grotesk Medium"/>
              </a:rPr>
            </a:br>
            <a:r>
              <a:rPr lang="it-IT" sz="2700" b="1" dirty="0">
                <a:latin typeface="Atlas Grotesk Medium"/>
                <a:cs typeface="Atlas Grotesk Medium"/>
              </a:rPr>
              <a:t>Corso di Formazione specialistica in Amministrazione Municipale</a:t>
            </a:r>
            <a:br>
              <a:rPr lang="it-IT" sz="2700" b="1" dirty="0">
                <a:latin typeface="Atlas Grotesk Medium"/>
                <a:cs typeface="Atlas Grotesk Medium"/>
              </a:rPr>
            </a:br>
            <a:r>
              <a:rPr lang="it-IT" sz="2700" b="1" dirty="0" err="1">
                <a:latin typeface="Atlas Grotesk Medium"/>
                <a:cs typeface="Atlas Grotesk Medium"/>
              </a:rPr>
              <a:t>ForsAM</a:t>
            </a:r>
            <a:r>
              <a:rPr lang="it-IT" sz="2700" b="1" dirty="0">
                <a:latin typeface="Atlas Grotesk Medium"/>
                <a:cs typeface="Atlas Grotesk Medium"/>
              </a:rPr>
              <a:t> XI</a:t>
            </a:r>
            <a:br>
              <a:rPr lang="it-IT" sz="2700" b="1" dirty="0">
                <a:latin typeface="Atlas Grotesk Medium"/>
                <a:cs typeface="Atlas Grotesk Medium"/>
              </a:rPr>
            </a:br>
            <a:br>
              <a:rPr lang="it-IT" sz="2700" b="1" dirty="0">
                <a:latin typeface="Atlas Grotesk Medium"/>
                <a:cs typeface="Atlas Grotesk Medium"/>
              </a:rPr>
            </a:br>
            <a:r>
              <a:rPr lang="it-IT" sz="2700" b="1" dirty="0">
                <a:latin typeface="Atlas Grotesk Medium"/>
                <a:cs typeface="Atlas Grotesk Medium"/>
              </a:rPr>
              <a:t>Programma di dettaglio </a:t>
            </a:r>
            <a:br>
              <a:rPr lang="it-IT" sz="2700" b="1" dirty="0">
                <a:latin typeface="Atlas Grotesk Medium"/>
                <a:cs typeface="Atlas Grotesk Medium"/>
              </a:rPr>
            </a:br>
            <a:r>
              <a:rPr lang="it-IT" sz="2700" b="1" dirty="0">
                <a:latin typeface="Atlas Grotesk Medium"/>
                <a:cs typeface="Atlas Grotesk Medium"/>
              </a:rPr>
              <a:t>week end conclusivo </a:t>
            </a:r>
            <a:br>
              <a:rPr lang="it-IT" sz="2700" b="1" dirty="0">
                <a:latin typeface="Atlas Grotesk Medium"/>
                <a:cs typeface="Atlas Grotesk Medium"/>
              </a:rPr>
            </a:br>
            <a:r>
              <a:rPr lang="it-IT" sz="2700" b="1" dirty="0">
                <a:latin typeface="Atlas Grotesk Medium"/>
                <a:cs typeface="Atlas Grotesk Medium"/>
              </a:rPr>
              <a:t>Roma </a:t>
            </a:r>
            <a:br>
              <a:rPr lang="it-IT" sz="2700" b="1" dirty="0">
                <a:latin typeface="Atlas Grotesk Medium"/>
                <a:cs typeface="Atlas Grotesk Medium"/>
              </a:rPr>
            </a:br>
            <a:br>
              <a:rPr lang="it-IT" sz="2700" b="1" dirty="0">
                <a:latin typeface="Atlas Grotesk Medium"/>
                <a:cs typeface="Atlas Grotesk Medium"/>
              </a:rPr>
            </a:br>
            <a:r>
              <a:rPr lang="it-IT" sz="2000" b="1" dirty="0">
                <a:latin typeface="Atlas Grotesk Medium"/>
              </a:rPr>
              <a:t>19 aprile 2024 Aula Convegni Senato (ingresso via </a:t>
            </a:r>
            <a:r>
              <a:rPr lang="it-IT" sz="2000" b="1" dirty="0" err="1">
                <a:latin typeface="Atlas Grotesk Medium"/>
              </a:rPr>
              <a:t>Staderari</a:t>
            </a:r>
            <a:r>
              <a:rPr lang="it-IT" sz="2000" b="1" dirty="0">
                <a:latin typeface="Atlas Grotesk Medium"/>
              </a:rPr>
              <a:t> n.4)</a:t>
            </a:r>
            <a:br>
              <a:rPr lang="it-IT" sz="2000" b="1" dirty="0">
                <a:latin typeface="Atlas Grotesk Medium"/>
              </a:rPr>
            </a:br>
            <a:r>
              <a:rPr lang="it-IT" sz="2000" b="1" dirty="0">
                <a:latin typeface="Atlas Grotesk Medium"/>
                <a:cs typeface="Atlas Grotesk Medium"/>
              </a:rPr>
              <a:t>20 aprile 2024 Sede ANCI – via dei prefetti, 46</a:t>
            </a:r>
            <a:br>
              <a:rPr lang="it-IT" sz="2000" b="1" dirty="0">
                <a:latin typeface="Atlas Grotesk Medium"/>
              </a:rPr>
            </a:br>
            <a:br>
              <a:rPr kumimoji="0" lang="it-IT" sz="2400" b="0" i="0" u="none" strike="noStrike" kern="1200" cap="none" spc="0" normalizeH="0" baseline="0" noProof="0" dirty="0">
                <a:ln>
                  <a:noFill/>
                </a:ln>
                <a:solidFill>
                  <a:srgbClr val="003A70"/>
                </a:solidFill>
                <a:effectLst/>
                <a:uLnTx/>
                <a:uFillTx/>
                <a:latin typeface="Luiss Sans" pitchFamily="2" charset="0"/>
              </a:rPr>
            </a:br>
            <a:endParaRPr lang="it-IT" dirty="0">
              <a:latin typeface="Atlas Grotesk Medium"/>
              <a:cs typeface="Atlas Grotesk Medium"/>
            </a:endParaRPr>
          </a:p>
        </p:txBody>
      </p:sp>
      <p:sp>
        <p:nvSpPr>
          <p:cNvPr id="3" name="Sottotitolo 2"/>
          <p:cNvSpPr>
            <a:spLocks noGrp="1"/>
          </p:cNvSpPr>
          <p:nvPr>
            <p:ph type="subTitle" idx="1"/>
          </p:nvPr>
        </p:nvSpPr>
        <p:spPr>
          <a:xfrm>
            <a:off x="425974" y="5375794"/>
            <a:ext cx="8032226" cy="768528"/>
          </a:xfrm>
        </p:spPr>
        <p:txBody>
          <a:bodyPr>
            <a:normAutofit fontScale="55000" lnSpcReduction="20000"/>
          </a:bodyPr>
          <a:lstStyle/>
          <a:p>
            <a:pPr algn="l">
              <a:spcBef>
                <a:spcPct val="0"/>
              </a:spcBef>
            </a:pPr>
            <a:r>
              <a:rPr lang="it-IT" altLang="it-IT" sz="1900" dirty="0">
                <a:solidFill>
                  <a:schemeClr val="tx1"/>
                </a:solidFill>
                <a:latin typeface="Atlas Grotesk Medium"/>
                <a:ea typeface="+mj-ea"/>
                <a:cs typeface="+mj-cs"/>
              </a:rPr>
              <a:t>Iniziativa co-finanziata dalla Presidenza del Consiglio dei Ministri Dipartimento per le Politiche Giovanili e il Servizio Civile Universale</a:t>
            </a:r>
            <a:br>
              <a:rPr lang="it-IT" altLang="it-IT" sz="6000" dirty="0">
                <a:latin typeface="Arial" panose="020B0604020202020204" pitchFamily="34" charset="0"/>
              </a:rPr>
            </a:br>
            <a:endParaRPr lang="it-IT" altLang="it-IT" sz="6000" dirty="0">
              <a:latin typeface="Arial" panose="020B0604020202020204" pitchFamily="34" charset="0"/>
            </a:endParaRPr>
          </a:p>
        </p:txBody>
      </p:sp>
      <p:pic>
        <p:nvPicPr>
          <p:cNvPr id="6" name="Immagine 5" descr="logo_negativo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231" y="589935"/>
            <a:ext cx="3953455" cy="1050058"/>
          </a:xfrm>
          <a:prstGeom prst="rect">
            <a:avLst/>
          </a:prstGeom>
        </p:spPr>
      </p:pic>
      <p:pic>
        <p:nvPicPr>
          <p:cNvPr id="7" name="Immagine 6" descr="LOGO ANCI-ner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8374" y="5701998"/>
            <a:ext cx="519652" cy="768528"/>
          </a:xfrm>
          <a:prstGeom prst="rect">
            <a:avLst/>
          </a:prstGeom>
        </p:spPr>
      </p:pic>
      <p:pic>
        <p:nvPicPr>
          <p:cNvPr id="5" name="image1.jpeg" descr="Immagine che contiene testo, strumento&#10;&#10;Descrizione generata automaticamente">
            <a:extLst>
              <a:ext uri="{FF2B5EF4-FFF2-40B4-BE49-F238E27FC236}">
                <a16:creationId xmlns:a16="http://schemas.microsoft.com/office/drawing/2014/main" id="{283E846E-B686-96E9-6A94-D0283C8B6145}"/>
              </a:ext>
            </a:extLst>
          </p:cNvPr>
          <p:cNvPicPr>
            <a:picLocks noChangeAspect="1"/>
          </p:cNvPicPr>
          <p:nvPr/>
        </p:nvPicPr>
        <p:blipFill>
          <a:blip r:embed="rId4" cstate="print"/>
          <a:stretch>
            <a:fillRect/>
          </a:stretch>
        </p:blipFill>
        <p:spPr>
          <a:xfrm>
            <a:off x="425974" y="5832082"/>
            <a:ext cx="2838450" cy="895350"/>
          </a:xfrm>
          <a:prstGeom prst="rect">
            <a:avLst/>
          </a:prstGeom>
        </p:spPr>
      </p:pic>
    </p:spTree>
    <p:extLst>
      <p:ext uri="{BB962C8B-B14F-4D97-AF65-F5344CB8AC3E}">
        <p14:creationId xmlns:p14="http://schemas.microsoft.com/office/powerpoint/2010/main" val="3788043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0"/>
            <a:ext cx="9144000" cy="86106"/>
          </a:xfrm>
          <a:prstGeom prst="rect">
            <a:avLst/>
          </a:prstGeom>
          <a:solidFill>
            <a:srgbClr val="FFA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7" name="Connettore 1 6"/>
          <p:cNvCxnSpPr/>
          <p:nvPr/>
        </p:nvCxnSpPr>
        <p:spPr>
          <a:xfrm>
            <a:off x="796456" y="5926977"/>
            <a:ext cx="7677552" cy="0"/>
          </a:xfrm>
          <a:prstGeom prst="line">
            <a:avLst/>
          </a:prstGeom>
          <a:ln w="3175" cmpd="sng">
            <a:solidFill>
              <a:srgbClr val="FFA600"/>
            </a:solidFill>
          </a:ln>
          <a:effectLst/>
        </p:spPr>
        <p:style>
          <a:lnRef idx="2">
            <a:schemeClr val="accent1"/>
          </a:lnRef>
          <a:fillRef idx="0">
            <a:schemeClr val="accent1"/>
          </a:fillRef>
          <a:effectRef idx="1">
            <a:schemeClr val="accent1"/>
          </a:effectRef>
          <a:fontRef idx="minor">
            <a:schemeClr val="tx1"/>
          </a:fontRef>
        </p:style>
      </p:cxnSp>
      <p:pic>
        <p:nvPicPr>
          <p:cNvPr id="8" name="Immagine 7" descr="logo_negativo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456" y="6192471"/>
            <a:ext cx="1219673" cy="309951"/>
          </a:xfrm>
          <a:prstGeom prst="rect">
            <a:avLst/>
          </a:prstGeom>
        </p:spPr>
      </p:pic>
      <p:pic>
        <p:nvPicPr>
          <p:cNvPr id="9" name="Immagine 8" descr="LOGO ANCI-ner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7775" y="6149418"/>
            <a:ext cx="246233" cy="364161"/>
          </a:xfrm>
          <a:prstGeom prst="rect">
            <a:avLst/>
          </a:prstGeom>
        </p:spPr>
      </p:pic>
      <p:sp>
        <p:nvSpPr>
          <p:cNvPr id="10" name="Titolo 1">
            <a:extLst>
              <a:ext uri="{FF2B5EF4-FFF2-40B4-BE49-F238E27FC236}">
                <a16:creationId xmlns:a16="http://schemas.microsoft.com/office/drawing/2014/main" id="{16078EA6-727C-4683-9D5E-483BAA275B12}"/>
              </a:ext>
            </a:extLst>
          </p:cNvPr>
          <p:cNvSpPr>
            <a:spLocks noGrp="1"/>
          </p:cNvSpPr>
          <p:nvPr>
            <p:ph type="title"/>
          </p:nvPr>
        </p:nvSpPr>
        <p:spPr>
          <a:xfrm>
            <a:off x="457200" y="274638"/>
            <a:ext cx="8229600" cy="765042"/>
          </a:xfrm>
        </p:spPr>
        <p:txBody>
          <a:bodyPr>
            <a:normAutofit/>
          </a:bodyPr>
          <a:lstStyle/>
          <a:p>
            <a:r>
              <a:rPr lang="it-IT" sz="2000" b="1" dirty="0"/>
              <a:t>Venerdì 19 aprile 2024 </a:t>
            </a:r>
          </a:p>
        </p:txBody>
      </p:sp>
      <p:sp>
        <p:nvSpPr>
          <p:cNvPr id="11" name="Segnaposto contenuto 2">
            <a:extLst>
              <a:ext uri="{FF2B5EF4-FFF2-40B4-BE49-F238E27FC236}">
                <a16:creationId xmlns:a16="http://schemas.microsoft.com/office/drawing/2014/main" id="{AFD5B6E7-771B-4CF2-90F4-D8C8E45DE01C}"/>
              </a:ext>
            </a:extLst>
          </p:cNvPr>
          <p:cNvSpPr>
            <a:spLocks noGrp="1"/>
          </p:cNvSpPr>
          <p:nvPr>
            <p:ph idx="1"/>
          </p:nvPr>
        </p:nvSpPr>
        <p:spPr>
          <a:xfrm>
            <a:off x="457200" y="766916"/>
            <a:ext cx="8229600" cy="5359248"/>
          </a:xfrm>
        </p:spPr>
        <p:txBody>
          <a:bodyPr>
            <a:normAutofit fontScale="85000" lnSpcReduction="20000"/>
          </a:bodyPr>
          <a:lstStyle/>
          <a:p>
            <a:pPr lvl="1">
              <a:spcBef>
                <a:spcPts val="0"/>
              </a:spcBef>
              <a:buFontTx/>
              <a:buChar char="-"/>
            </a:pPr>
            <a:r>
              <a:rPr lang="it-IT" sz="1900" dirty="0"/>
              <a:t>Ore 10.30  </a:t>
            </a:r>
            <a:r>
              <a:rPr lang="it-IT" sz="1900" b="1" dirty="0"/>
              <a:t>Apertura lavori </a:t>
            </a:r>
          </a:p>
          <a:p>
            <a:pPr marL="457200" lvl="1" indent="0">
              <a:spcBef>
                <a:spcPts val="0"/>
              </a:spcBef>
              <a:buNone/>
            </a:pPr>
            <a:endParaRPr lang="it-IT" sz="1900" b="1" dirty="0"/>
          </a:p>
          <a:p>
            <a:pPr marL="457200" lvl="1" indent="0">
              <a:spcBef>
                <a:spcPts val="0"/>
              </a:spcBef>
              <a:buNone/>
            </a:pPr>
            <a:r>
              <a:rPr lang="it-IT" sz="1900" b="1" dirty="0"/>
              <a:t>Antonella Galdi - </a:t>
            </a:r>
            <a:r>
              <a:rPr lang="it-IT" sz="1900" dirty="0"/>
              <a:t>Vicesegretario Generale Anci e Responsabile PUBLICA Scuola Anci giovani amministratori </a:t>
            </a:r>
          </a:p>
          <a:p>
            <a:pPr marL="457200" lvl="1" indent="0">
              <a:spcBef>
                <a:spcPts val="0"/>
              </a:spcBef>
              <a:buNone/>
            </a:pPr>
            <a:endParaRPr lang="it-IT" sz="1900" b="1" dirty="0"/>
          </a:p>
          <a:p>
            <a:pPr marL="457200" lvl="1" indent="0">
              <a:spcBef>
                <a:spcPts val="0"/>
              </a:spcBef>
              <a:buNone/>
            </a:pPr>
            <a:r>
              <a:rPr lang="it-IT" sz="1900" b="1" dirty="0"/>
              <a:t>Alberto De Marco </a:t>
            </a:r>
            <a:r>
              <a:rPr lang="it-IT" sz="1900" dirty="0"/>
              <a:t>- Coordinatore </a:t>
            </a:r>
            <a:r>
              <a:rPr lang="it-IT" sz="1900" dirty="0" err="1"/>
              <a:t>ForsAM</a:t>
            </a:r>
            <a:r>
              <a:rPr lang="it-IT" sz="1900" dirty="0"/>
              <a:t> XI</a:t>
            </a:r>
          </a:p>
          <a:p>
            <a:pPr marL="457200" lvl="1" indent="0">
              <a:spcBef>
                <a:spcPts val="0"/>
              </a:spcBef>
              <a:buNone/>
            </a:pPr>
            <a:r>
              <a:rPr lang="it-IT" sz="1900" dirty="0"/>
              <a:t> </a:t>
            </a:r>
          </a:p>
          <a:p>
            <a:pPr lvl="1">
              <a:spcBef>
                <a:spcPts val="0"/>
              </a:spcBef>
              <a:buFontTx/>
              <a:buChar char="-"/>
            </a:pPr>
            <a:r>
              <a:rPr lang="it-IT" sz="1900" dirty="0"/>
              <a:t>Ore 10.45-13.30 </a:t>
            </a:r>
          </a:p>
          <a:p>
            <a:pPr lvl="1">
              <a:spcBef>
                <a:spcPts val="0"/>
              </a:spcBef>
              <a:buFontTx/>
              <a:buChar char="-"/>
            </a:pPr>
            <a:endParaRPr lang="it-IT" sz="1900" dirty="0"/>
          </a:p>
          <a:p>
            <a:pPr marL="457200" lvl="1" indent="0">
              <a:spcBef>
                <a:spcPts val="0"/>
              </a:spcBef>
              <a:buNone/>
            </a:pPr>
            <a:r>
              <a:rPr lang="it-IT" sz="1900" b="1" dirty="0"/>
              <a:t>I Cambiamenti della P.A e le scelte strategiche </a:t>
            </a:r>
          </a:p>
          <a:p>
            <a:pPr marL="457200" lvl="1" indent="0">
              <a:spcBef>
                <a:spcPts val="0"/>
              </a:spcBef>
              <a:buNone/>
            </a:pPr>
            <a:endParaRPr lang="it-IT" sz="1900" dirty="0"/>
          </a:p>
          <a:p>
            <a:pPr marL="457200" lvl="1" indent="0">
              <a:spcBef>
                <a:spcPts val="0"/>
              </a:spcBef>
              <a:buNone/>
            </a:pPr>
            <a:r>
              <a:rPr lang="it-IT" sz="1900" dirty="0"/>
              <a:t>Elena Zuffada – Ordinario di Business Management e </a:t>
            </a:r>
            <a:r>
              <a:rPr lang="it-IT" sz="1900" dirty="0" err="1"/>
              <a:t>Pubblic</a:t>
            </a:r>
            <a:r>
              <a:rPr lang="it-IT" sz="1900" dirty="0"/>
              <a:t> Administration e direttore del centro di ricerca per il cambiamento delle pubbliche amministrazioni presso l’Università Cattolica</a:t>
            </a:r>
          </a:p>
          <a:p>
            <a:pPr marL="457200" lvl="1" indent="0" algn="ctr">
              <a:spcBef>
                <a:spcPts val="0"/>
              </a:spcBef>
              <a:buNone/>
            </a:pPr>
            <a:endParaRPr lang="it-IT" sz="1900" dirty="0"/>
          </a:p>
          <a:p>
            <a:pPr marL="457200" lvl="1" indent="0" algn="ctr">
              <a:spcBef>
                <a:spcPts val="0"/>
              </a:spcBef>
              <a:buNone/>
            </a:pPr>
            <a:r>
              <a:rPr lang="it-IT" sz="1900" dirty="0"/>
              <a:t>Ore 13.30 – </a:t>
            </a:r>
            <a:r>
              <a:rPr lang="it-IT" sz="1900" b="1" dirty="0"/>
              <a:t>Pausa pranzo</a:t>
            </a:r>
          </a:p>
          <a:p>
            <a:pPr marL="457200" lvl="1" indent="0" algn="ctr">
              <a:spcBef>
                <a:spcPts val="0"/>
              </a:spcBef>
              <a:buNone/>
            </a:pPr>
            <a:endParaRPr lang="it-IT" sz="1900" b="1" dirty="0"/>
          </a:p>
          <a:p>
            <a:pPr lvl="1">
              <a:spcBef>
                <a:spcPts val="0"/>
              </a:spcBef>
              <a:buFontTx/>
              <a:buChar char="-"/>
            </a:pPr>
            <a:r>
              <a:rPr lang="it-IT" sz="1900" dirty="0"/>
              <a:t>Ore 14.30-19.30 </a:t>
            </a:r>
            <a:r>
              <a:rPr lang="it-IT" sz="1900" b="1" dirty="0"/>
              <a:t>Presentazione Project work</a:t>
            </a:r>
            <a:r>
              <a:rPr lang="it-IT" sz="1900" dirty="0"/>
              <a:t>:</a:t>
            </a:r>
          </a:p>
          <a:p>
            <a:pPr marL="457200" lvl="1" indent="0">
              <a:spcBef>
                <a:spcPts val="0"/>
              </a:spcBef>
              <a:buNone/>
            </a:pPr>
            <a:endParaRPr lang="it-IT" sz="2100" dirty="0"/>
          </a:p>
          <a:p>
            <a:pPr marL="457200" lvl="1" indent="0">
              <a:spcBef>
                <a:spcPts val="0"/>
              </a:spcBef>
              <a:buNone/>
            </a:pPr>
            <a:r>
              <a:rPr lang="it-IT" sz="1900" b="1" dirty="0"/>
              <a:t>Gruppo  1</a:t>
            </a:r>
            <a:r>
              <a:rPr lang="it-IT" sz="2100" b="1" dirty="0"/>
              <a:t> </a:t>
            </a:r>
            <a:r>
              <a:rPr lang="it-IT" sz="1900" b="1" dirty="0"/>
              <a:t>Medesano</a:t>
            </a:r>
            <a:r>
              <a:rPr lang="it-IT" sz="2100" b="1" dirty="0"/>
              <a:t> (PR) </a:t>
            </a:r>
            <a:r>
              <a:rPr lang="it-IT" sz="1900" dirty="0"/>
              <a:t>Referente</a:t>
            </a:r>
            <a:r>
              <a:rPr lang="it-IT" sz="2100" dirty="0"/>
              <a:t> </a:t>
            </a:r>
            <a:r>
              <a:rPr lang="it-IT" sz="1900" dirty="0"/>
              <a:t>Stefania Nebbi - Assessore</a:t>
            </a:r>
          </a:p>
          <a:p>
            <a:pPr marL="457200" lvl="1" indent="0">
              <a:spcBef>
                <a:spcPts val="0"/>
              </a:spcBef>
              <a:buNone/>
            </a:pPr>
            <a:r>
              <a:rPr lang="it-IT" sz="2000" b="1" dirty="0"/>
              <a:t>Gruppo 5 Osio Sotto (</a:t>
            </a:r>
            <a:r>
              <a:rPr lang="it-IT" sz="1900" b="1" dirty="0"/>
              <a:t>BG)</a:t>
            </a:r>
            <a:r>
              <a:rPr lang="it-IT" sz="1900" dirty="0"/>
              <a:t> Referente Daniele Pinotti – Assessore </a:t>
            </a:r>
          </a:p>
          <a:p>
            <a:pPr marL="457200" lvl="1" indent="0">
              <a:spcBef>
                <a:spcPts val="0"/>
              </a:spcBef>
              <a:buNone/>
            </a:pPr>
            <a:r>
              <a:rPr lang="it-IT" sz="2000" b="1" dirty="0"/>
              <a:t>Gruppo 6 Suisio </a:t>
            </a:r>
            <a:r>
              <a:rPr lang="it-IT" sz="1900" b="1" dirty="0"/>
              <a:t>(BG) </a:t>
            </a:r>
            <a:r>
              <a:rPr lang="it-IT" sz="1900" dirty="0"/>
              <a:t>Referente Edoardo Bertuetti – </a:t>
            </a:r>
            <a:r>
              <a:rPr lang="it-IT" sz="1900" dirty="0" err="1"/>
              <a:t>ViceSindaco</a:t>
            </a:r>
            <a:endParaRPr lang="it-IT" sz="1900" dirty="0"/>
          </a:p>
          <a:p>
            <a:pPr marL="457200" lvl="1" indent="0">
              <a:spcBef>
                <a:spcPts val="0"/>
              </a:spcBef>
              <a:buNone/>
            </a:pPr>
            <a:r>
              <a:rPr lang="it-IT" sz="1900" b="1" dirty="0"/>
              <a:t>Gruppo  7 Villamassargia (SU) </a:t>
            </a:r>
            <a:r>
              <a:rPr lang="it-IT" sz="1900" dirty="0"/>
              <a:t>Sara Cambula – Assessore</a:t>
            </a:r>
          </a:p>
          <a:p>
            <a:pPr marL="457200" lvl="1" indent="0">
              <a:spcBef>
                <a:spcPts val="0"/>
              </a:spcBef>
              <a:buNone/>
            </a:pPr>
            <a:endParaRPr lang="it-IT" sz="1900" dirty="0"/>
          </a:p>
          <a:p>
            <a:pPr marL="457200" lvl="1" indent="0" algn="ctr">
              <a:spcBef>
                <a:spcPts val="0"/>
              </a:spcBef>
              <a:buNone/>
            </a:pPr>
            <a:r>
              <a:rPr lang="it-IT" sz="1900" dirty="0"/>
              <a:t>Ore 20.30 – </a:t>
            </a:r>
            <a:r>
              <a:rPr lang="it-IT" sz="1900" b="1" dirty="0"/>
              <a:t>Cena</a:t>
            </a:r>
          </a:p>
          <a:p>
            <a:pPr marL="800100" lvl="1" indent="-342900">
              <a:buAutoNum type="arabicPeriod"/>
            </a:pPr>
            <a:endParaRPr lang="it-IT" sz="1725" dirty="0"/>
          </a:p>
          <a:p>
            <a:pPr lvl="1">
              <a:buFontTx/>
              <a:buChar char="-"/>
            </a:pPr>
            <a:endParaRPr lang="it-IT" sz="1725" dirty="0"/>
          </a:p>
          <a:p>
            <a:pPr lvl="1"/>
            <a:endParaRPr lang="it-IT" sz="1725" dirty="0"/>
          </a:p>
          <a:p>
            <a:pPr lvl="1"/>
            <a:endParaRPr lang="it-IT" sz="1500" dirty="0"/>
          </a:p>
        </p:txBody>
      </p:sp>
    </p:spTree>
    <p:extLst>
      <p:ext uri="{BB962C8B-B14F-4D97-AF65-F5344CB8AC3E}">
        <p14:creationId xmlns:p14="http://schemas.microsoft.com/office/powerpoint/2010/main" val="1423524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0"/>
            <a:ext cx="9144000" cy="86106"/>
          </a:xfrm>
          <a:prstGeom prst="rect">
            <a:avLst/>
          </a:prstGeom>
          <a:solidFill>
            <a:srgbClr val="FFA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7" name="Connettore 1 6"/>
          <p:cNvCxnSpPr/>
          <p:nvPr/>
        </p:nvCxnSpPr>
        <p:spPr>
          <a:xfrm>
            <a:off x="796456" y="5926977"/>
            <a:ext cx="7677552" cy="0"/>
          </a:xfrm>
          <a:prstGeom prst="line">
            <a:avLst/>
          </a:prstGeom>
          <a:ln w="3175" cmpd="sng">
            <a:solidFill>
              <a:srgbClr val="FFA600"/>
            </a:solidFill>
          </a:ln>
          <a:effectLst/>
        </p:spPr>
        <p:style>
          <a:lnRef idx="2">
            <a:schemeClr val="accent1"/>
          </a:lnRef>
          <a:fillRef idx="0">
            <a:schemeClr val="accent1"/>
          </a:fillRef>
          <a:effectRef idx="1">
            <a:schemeClr val="accent1"/>
          </a:effectRef>
          <a:fontRef idx="minor">
            <a:schemeClr val="tx1"/>
          </a:fontRef>
        </p:style>
      </p:cxnSp>
      <p:pic>
        <p:nvPicPr>
          <p:cNvPr id="8" name="Immagine 7" descr="logo_negativo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456" y="6192471"/>
            <a:ext cx="1219673" cy="309951"/>
          </a:xfrm>
          <a:prstGeom prst="rect">
            <a:avLst/>
          </a:prstGeom>
        </p:spPr>
      </p:pic>
      <p:pic>
        <p:nvPicPr>
          <p:cNvPr id="9" name="Immagine 8" descr="LOGO ANCI-ner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7775" y="6149418"/>
            <a:ext cx="246233" cy="364161"/>
          </a:xfrm>
          <a:prstGeom prst="rect">
            <a:avLst/>
          </a:prstGeom>
        </p:spPr>
      </p:pic>
      <p:sp>
        <p:nvSpPr>
          <p:cNvPr id="10" name="Titolo 1">
            <a:extLst>
              <a:ext uri="{FF2B5EF4-FFF2-40B4-BE49-F238E27FC236}">
                <a16:creationId xmlns:a16="http://schemas.microsoft.com/office/drawing/2014/main" id="{16078EA6-727C-4683-9D5E-483BAA275B12}"/>
              </a:ext>
            </a:extLst>
          </p:cNvPr>
          <p:cNvSpPr>
            <a:spLocks noGrp="1"/>
          </p:cNvSpPr>
          <p:nvPr>
            <p:ph type="title"/>
          </p:nvPr>
        </p:nvSpPr>
        <p:spPr>
          <a:xfrm>
            <a:off x="457200" y="274638"/>
            <a:ext cx="8229600" cy="564806"/>
          </a:xfrm>
        </p:spPr>
        <p:txBody>
          <a:bodyPr>
            <a:normAutofit/>
          </a:bodyPr>
          <a:lstStyle/>
          <a:p>
            <a:r>
              <a:rPr lang="it-IT" sz="2000" b="1" dirty="0"/>
              <a:t>Sabato 20 aprile 2024</a:t>
            </a:r>
          </a:p>
        </p:txBody>
      </p:sp>
      <p:sp>
        <p:nvSpPr>
          <p:cNvPr id="11" name="Segnaposto contenuto 2">
            <a:extLst>
              <a:ext uri="{FF2B5EF4-FFF2-40B4-BE49-F238E27FC236}">
                <a16:creationId xmlns:a16="http://schemas.microsoft.com/office/drawing/2014/main" id="{AFD5B6E7-771B-4CF2-90F4-D8C8E45DE01C}"/>
              </a:ext>
            </a:extLst>
          </p:cNvPr>
          <p:cNvSpPr>
            <a:spLocks noGrp="1"/>
          </p:cNvSpPr>
          <p:nvPr>
            <p:ph idx="1"/>
          </p:nvPr>
        </p:nvSpPr>
        <p:spPr>
          <a:xfrm>
            <a:off x="457200" y="839444"/>
            <a:ext cx="8229600" cy="5472866"/>
          </a:xfrm>
        </p:spPr>
        <p:txBody>
          <a:bodyPr>
            <a:normAutofit/>
          </a:bodyPr>
          <a:lstStyle/>
          <a:p>
            <a:pPr lvl="1">
              <a:spcBef>
                <a:spcPts val="0"/>
              </a:spcBef>
              <a:buFontTx/>
              <a:buChar char="-"/>
            </a:pPr>
            <a:r>
              <a:rPr lang="it-IT" sz="2100" dirty="0"/>
              <a:t>Ore 9.00 – 11.00 </a:t>
            </a:r>
            <a:r>
              <a:rPr lang="it-IT" sz="1800" dirty="0"/>
              <a:t>Presentazione</a:t>
            </a:r>
            <a:r>
              <a:rPr lang="it-IT" sz="2100" dirty="0"/>
              <a:t> </a:t>
            </a:r>
            <a:r>
              <a:rPr lang="it-IT" sz="1800" b="1" dirty="0"/>
              <a:t>Project work </a:t>
            </a:r>
          </a:p>
          <a:p>
            <a:pPr marL="457200" lvl="1" indent="0">
              <a:spcBef>
                <a:spcPts val="0"/>
              </a:spcBef>
              <a:buNone/>
            </a:pPr>
            <a:endParaRPr lang="it-IT" sz="1700" dirty="0"/>
          </a:p>
          <a:p>
            <a:pPr marL="457200" lvl="1" indent="0">
              <a:spcBef>
                <a:spcPts val="0"/>
              </a:spcBef>
              <a:buNone/>
            </a:pPr>
            <a:r>
              <a:rPr lang="it-IT" sz="1700" dirty="0"/>
              <a:t>Gruppo 2 </a:t>
            </a:r>
            <a:r>
              <a:rPr lang="it-IT" sz="1700" b="1" dirty="0"/>
              <a:t>Cattolica</a:t>
            </a:r>
            <a:r>
              <a:rPr lang="it-IT" sz="1700" dirty="0"/>
              <a:t> (RN) Referente Claudia Gabellini – Assessore</a:t>
            </a:r>
          </a:p>
          <a:p>
            <a:pPr marL="457200" lvl="1" indent="0">
              <a:spcBef>
                <a:spcPts val="0"/>
              </a:spcBef>
              <a:buNone/>
            </a:pPr>
            <a:r>
              <a:rPr lang="it-IT" sz="1800" dirty="0"/>
              <a:t>Gruppo 4 </a:t>
            </a:r>
            <a:r>
              <a:rPr lang="it-IT" sz="1800" b="1" dirty="0"/>
              <a:t>Rottofreno</a:t>
            </a:r>
            <a:r>
              <a:rPr lang="it-IT" sz="1800" dirty="0"/>
              <a:t> (PC) Referente </a:t>
            </a:r>
            <a:r>
              <a:rPr lang="it-IT" sz="1800"/>
              <a:t>Rosario della Porta - </a:t>
            </a:r>
            <a:r>
              <a:rPr lang="it-IT" sz="1800" dirty="0"/>
              <a:t>Assessore</a:t>
            </a:r>
          </a:p>
          <a:p>
            <a:pPr marL="457200" lvl="1" indent="0">
              <a:spcBef>
                <a:spcPts val="0"/>
              </a:spcBef>
              <a:buNone/>
            </a:pPr>
            <a:r>
              <a:rPr lang="it-IT" sz="1800" dirty="0"/>
              <a:t>Gruppo 3 </a:t>
            </a:r>
            <a:r>
              <a:rPr lang="it-IT" sz="1800" b="1" dirty="0"/>
              <a:t>Burgio</a:t>
            </a:r>
            <a:r>
              <a:rPr lang="it-IT" sz="1800" dirty="0"/>
              <a:t> (AG) Referente Vincenzo Galifi – Sindaco</a:t>
            </a:r>
          </a:p>
          <a:p>
            <a:pPr marL="457200" lvl="1" indent="0">
              <a:spcBef>
                <a:spcPts val="0"/>
              </a:spcBef>
              <a:buNone/>
            </a:pPr>
            <a:endParaRPr lang="it-IT" sz="2100" dirty="0"/>
          </a:p>
          <a:p>
            <a:pPr marL="457200" lvl="1" indent="0">
              <a:spcBef>
                <a:spcPts val="0"/>
              </a:spcBef>
              <a:buNone/>
            </a:pPr>
            <a:r>
              <a:rPr lang="it-IT" sz="2100" dirty="0"/>
              <a:t>- Ore 11.00 -13.30 </a:t>
            </a:r>
          </a:p>
          <a:p>
            <a:pPr marL="457200" lvl="1" indent="0">
              <a:buNone/>
            </a:pPr>
            <a:r>
              <a:rPr lang="it-IT" sz="1800" b="1" dirty="0"/>
              <a:t>Soft skills per la motivazione e l’empatia </a:t>
            </a:r>
          </a:p>
          <a:p>
            <a:pPr marL="457200" lvl="1" indent="0">
              <a:spcBef>
                <a:spcPts val="0"/>
              </a:spcBef>
              <a:buNone/>
            </a:pPr>
            <a:r>
              <a:rPr lang="it-IT" sz="1800" dirty="0"/>
              <a:t>Margherita Brero – Coach and Educator EEC- Scuola Europea di Coaching</a:t>
            </a:r>
          </a:p>
          <a:p>
            <a:pPr marL="457200" lvl="1" indent="0">
              <a:spcBef>
                <a:spcPts val="0"/>
              </a:spcBef>
              <a:buNone/>
            </a:pPr>
            <a:endParaRPr lang="it-IT" sz="2100" dirty="0"/>
          </a:p>
          <a:p>
            <a:pPr marL="457200" lvl="1" indent="0" algn="ctr">
              <a:spcBef>
                <a:spcPts val="0"/>
              </a:spcBef>
              <a:buNone/>
            </a:pPr>
            <a:r>
              <a:rPr lang="it-IT" sz="2000" dirty="0"/>
              <a:t>Ore 13.30 – </a:t>
            </a:r>
            <a:r>
              <a:rPr lang="it-IT" sz="2000" b="1" dirty="0"/>
              <a:t>Pausa pranzo</a:t>
            </a:r>
          </a:p>
          <a:p>
            <a:pPr marL="457200" lvl="1" indent="0">
              <a:spcBef>
                <a:spcPts val="0"/>
              </a:spcBef>
              <a:buNone/>
            </a:pPr>
            <a:endParaRPr lang="it-IT" sz="2100" dirty="0"/>
          </a:p>
          <a:p>
            <a:pPr marL="457200" lvl="1" indent="0">
              <a:spcBef>
                <a:spcPts val="0"/>
              </a:spcBef>
              <a:buNone/>
            </a:pPr>
            <a:r>
              <a:rPr lang="it-IT" sz="2100" dirty="0"/>
              <a:t>- Ore 14.30-17.30 </a:t>
            </a:r>
            <a:endParaRPr lang="it-IT" sz="2100" b="1" dirty="0"/>
          </a:p>
          <a:p>
            <a:pPr marL="457200" lvl="1" indent="0">
              <a:spcBef>
                <a:spcPts val="0"/>
              </a:spcBef>
              <a:buNone/>
            </a:pPr>
            <a:r>
              <a:rPr lang="it-IT" sz="1900" b="1" dirty="0"/>
              <a:t>Note conclusive e debriefing con Antonella Galdi e Alberto De Marco</a:t>
            </a:r>
          </a:p>
          <a:p>
            <a:pPr marL="457200" lvl="1" indent="0" algn="ctr">
              <a:spcBef>
                <a:spcPts val="0"/>
              </a:spcBef>
              <a:buNone/>
            </a:pPr>
            <a:endParaRPr lang="it-IT" sz="2100" dirty="0"/>
          </a:p>
          <a:p>
            <a:pPr marL="457200" lvl="1" indent="0" algn="ctr">
              <a:spcBef>
                <a:spcPts val="0"/>
              </a:spcBef>
              <a:buNone/>
            </a:pPr>
            <a:endParaRPr lang="it-IT" sz="2100" b="1" dirty="0"/>
          </a:p>
          <a:p>
            <a:pPr lvl="1">
              <a:buFontTx/>
              <a:buChar char="-"/>
            </a:pPr>
            <a:endParaRPr lang="it-IT" sz="1725" dirty="0"/>
          </a:p>
          <a:p>
            <a:pPr lvl="1"/>
            <a:endParaRPr lang="it-IT" sz="1725" dirty="0"/>
          </a:p>
          <a:p>
            <a:pPr lvl="1"/>
            <a:endParaRPr lang="it-IT" sz="1500" dirty="0"/>
          </a:p>
        </p:txBody>
      </p:sp>
    </p:spTree>
    <p:extLst>
      <p:ext uri="{BB962C8B-B14F-4D97-AF65-F5344CB8AC3E}">
        <p14:creationId xmlns:p14="http://schemas.microsoft.com/office/powerpoint/2010/main" val="2043312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0" y="0"/>
            <a:ext cx="9144000" cy="6858000"/>
          </a:xfrm>
          <a:prstGeom prst="rect">
            <a:avLst/>
          </a:prstGeom>
          <a:solidFill>
            <a:srgbClr val="FFA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A600"/>
              </a:solidFill>
            </a:endParaRPr>
          </a:p>
        </p:txBody>
      </p:sp>
      <p:sp>
        <p:nvSpPr>
          <p:cNvPr id="2" name="Titolo 1"/>
          <p:cNvSpPr>
            <a:spLocks noGrp="1"/>
          </p:cNvSpPr>
          <p:nvPr>
            <p:ph type="title"/>
          </p:nvPr>
        </p:nvSpPr>
        <p:spPr>
          <a:xfrm>
            <a:off x="744210" y="3345633"/>
            <a:ext cx="8229600" cy="1143000"/>
          </a:xfrm>
        </p:spPr>
        <p:txBody>
          <a:bodyPr>
            <a:normAutofit/>
          </a:bodyPr>
          <a:lstStyle/>
          <a:p>
            <a:pPr algn="l"/>
            <a:r>
              <a:rPr lang="it-IT" sz="3000" dirty="0">
                <a:latin typeface="Atlas Grotesk Medium"/>
                <a:cs typeface="Atlas Grotesk Medium"/>
              </a:rPr>
              <a:t>Contatti</a:t>
            </a:r>
          </a:p>
        </p:txBody>
      </p:sp>
      <p:sp>
        <p:nvSpPr>
          <p:cNvPr id="7" name="CasellaDiTesto 6"/>
          <p:cNvSpPr txBox="1"/>
          <p:nvPr/>
        </p:nvSpPr>
        <p:spPr>
          <a:xfrm>
            <a:off x="780087" y="4584531"/>
            <a:ext cx="6768310" cy="1723549"/>
          </a:xfrm>
          <a:prstGeom prst="rect">
            <a:avLst/>
          </a:prstGeom>
          <a:noFill/>
        </p:spPr>
        <p:txBody>
          <a:bodyPr wrap="square" rtlCol="0">
            <a:spAutoFit/>
          </a:bodyPr>
          <a:lstStyle/>
          <a:p>
            <a:r>
              <a:rPr lang="it-IT" sz="1400" dirty="0">
                <a:latin typeface="Atlas Grotesk Regular"/>
                <a:cs typeface="Atlas Grotesk Regular"/>
              </a:rPr>
              <a:t>Segreteria didattica:</a:t>
            </a:r>
            <a:br>
              <a:rPr lang="it-IT" sz="1400" dirty="0">
                <a:latin typeface="Atlas Grotesk Regular"/>
                <a:cs typeface="Atlas Grotesk Regular"/>
              </a:rPr>
            </a:br>
            <a:br>
              <a:rPr lang="it-IT" sz="1400" dirty="0">
                <a:latin typeface="Atlas Grotesk Regular"/>
                <a:cs typeface="Atlas Grotesk Regular"/>
              </a:rPr>
            </a:br>
            <a:r>
              <a:rPr lang="it-IT" sz="1400" dirty="0">
                <a:latin typeface="Atlas Grotesk Regular"/>
                <a:cs typeface="Atlas Grotesk Regular"/>
              </a:rPr>
              <a:t>tel. </a:t>
            </a:r>
            <a:r>
              <a:rPr lang="it-IT" sz="1400">
                <a:latin typeface="Atlas Grotesk Regular"/>
                <a:cs typeface="Atlas Grotesk Regular"/>
              </a:rPr>
              <a:t>06 68009289-299</a:t>
            </a:r>
            <a:br>
              <a:rPr lang="it-IT" sz="1400" dirty="0">
                <a:latin typeface="Atlas Grotesk Regular"/>
                <a:cs typeface="Atlas Grotesk Regular"/>
              </a:rPr>
            </a:br>
            <a:r>
              <a:rPr lang="it-IT" sz="1400" dirty="0" err="1">
                <a:latin typeface="Atlas Grotesk Regular"/>
                <a:cs typeface="Atlas Grotesk Regular"/>
              </a:rPr>
              <a:t>scuolagiovaniamministratori@anci.it</a:t>
            </a:r>
            <a:br>
              <a:rPr lang="it-IT" sz="1400" dirty="0">
                <a:latin typeface="Atlas Grotesk Regular"/>
                <a:cs typeface="Atlas Grotesk Regular"/>
              </a:rPr>
            </a:br>
            <a:r>
              <a:rPr lang="it-IT" sz="1400" dirty="0">
                <a:latin typeface="Atlas Grotesk Regular"/>
                <a:cs typeface="Atlas Grotesk Regular"/>
              </a:rPr>
              <a:t>c/o ANCI </a:t>
            </a:r>
            <a:r>
              <a:rPr lang="mr-IN" sz="1400" dirty="0">
                <a:latin typeface="Atlas Grotesk Regular"/>
                <a:cs typeface="Atlas Grotesk Regular"/>
              </a:rPr>
              <a:t>–</a:t>
            </a:r>
            <a:r>
              <a:rPr lang="it-IT" sz="1400" dirty="0">
                <a:latin typeface="Atlas Grotesk Regular"/>
                <a:cs typeface="Atlas Grotesk Regular"/>
              </a:rPr>
              <a:t> Associazione Nazionale dei Comuni Italiani</a:t>
            </a:r>
            <a:br>
              <a:rPr lang="it-IT" sz="1400" dirty="0">
                <a:latin typeface="Atlas Grotesk Regular"/>
                <a:cs typeface="Atlas Grotesk Regular"/>
              </a:rPr>
            </a:br>
            <a:r>
              <a:rPr lang="it-IT" sz="1400" dirty="0">
                <a:latin typeface="Atlas Grotesk Regular"/>
                <a:cs typeface="Atlas Grotesk Regular"/>
              </a:rPr>
              <a:t>Via dei Prefetti 46 </a:t>
            </a:r>
            <a:r>
              <a:rPr lang="mr-IN" sz="1400" dirty="0">
                <a:latin typeface="Atlas Grotesk Regular"/>
                <a:cs typeface="Atlas Grotesk Regular"/>
              </a:rPr>
              <a:t>–</a:t>
            </a:r>
            <a:r>
              <a:rPr lang="it-IT" sz="1400" dirty="0">
                <a:latin typeface="Atlas Grotesk Regular"/>
                <a:cs typeface="Atlas Grotesk Regular"/>
              </a:rPr>
              <a:t> 00186 Roma</a:t>
            </a:r>
            <a:br>
              <a:rPr lang="it-IT" dirty="0">
                <a:latin typeface="Atlas Grotesk Regular"/>
                <a:cs typeface="Atlas Grotesk Regular"/>
              </a:rPr>
            </a:br>
            <a:endParaRPr lang="it-IT" dirty="0">
              <a:latin typeface="Atlas Grotesk Regular"/>
              <a:cs typeface="Atlas Grotesk Regular"/>
            </a:endParaRPr>
          </a:p>
        </p:txBody>
      </p:sp>
      <p:pic>
        <p:nvPicPr>
          <p:cNvPr id="8" name="Immagine 7" descr="textur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2774186"/>
          </a:xfrm>
          <a:prstGeom prst="rect">
            <a:avLst/>
          </a:prstGeom>
        </p:spPr>
      </p:pic>
    </p:spTree>
    <p:extLst>
      <p:ext uri="{BB962C8B-B14F-4D97-AF65-F5344CB8AC3E}">
        <p14:creationId xmlns:p14="http://schemas.microsoft.com/office/powerpoint/2010/main" val="19948974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tate">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BC393287013F5448C9BF460C9736267" ma:contentTypeVersion="11" ma:contentTypeDescription="Creare un nuovo documento." ma:contentTypeScope="" ma:versionID="ad15dae9d8f8abbcb2a6b21da423794a">
  <xsd:schema xmlns:xsd="http://www.w3.org/2001/XMLSchema" xmlns:xs="http://www.w3.org/2001/XMLSchema" xmlns:p="http://schemas.microsoft.com/office/2006/metadata/properties" xmlns:ns2="4c100fb6-fddf-42d8-9070-0d5180fa0df8" xmlns:ns3="e33446fe-9119-42ca-8397-eec17cdd1d4f" targetNamespace="http://schemas.microsoft.com/office/2006/metadata/properties" ma:root="true" ma:fieldsID="e85ee26c3db7deb322581689378cc242" ns2:_="" ns3:_="">
    <xsd:import namespace="4c100fb6-fddf-42d8-9070-0d5180fa0df8"/>
    <xsd:import namespace="e33446fe-9119-42ca-8397-eec17cdd1d4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100fb6-fddf-42d8-9070-0d5180fa0df8" elementFormDefault="qualified">
    <xsd:import namespace="http://schemas.microsoft.com/office/2006/documentManagement/types"/>
    <xsd:import namespace="http://schemas.microsoft.com/office/infopath/2007/PartnerControls"/>
    <xsd:element name="SharedWithUsers" ma:index="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33446fe-9119-42ca-8397-eec17cdd1d4f"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C54303A-AB84-493C-925D-48D918B397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100fb6-fddf-42d8-9070-0d5180fa0df8"/>
    <ds:schemaRef ds:uri="e33446fe-9119-42ca-8397-eec17cdd1d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B6F2769-7194-4217-93D3-3AF3A4742282}">
  <ds:schemaRefs>
    <ds:schemaRef ds:uri="http://purl.org/dc/elements/1.1/"/>
    <ds:schemaRef ds:uri="http://schemas.openxmlformats.org/package/2006/metadata/core-properties"/>
    <ds:schemaRef ds:uri="http://purl.org/dc/dcmitype/"/>
    <ds:schemaRef ds:uri="http://purl.org/dc/terms/"/>
    <ds:schemaRef ds:uri="http://schemas.microsoft.com/office/infopath/2007/PartnerControls"/>
    <ds:schemaRef ds:uri="http://schemas.microsoft.com/office/2006/documentManagement/types"/>
    <ds:schemaRef ds:uri="http://schemas.microsoft.com/office/2006/metadata/properties"/>
    <ds:schemaRef ds:uri="e33446fe-9119-42ca-8397-eec17cdd1d4f"/>
    <ds:schemaRef ds:uri="4c100fb6-fddf-42d8-9070-0d5180fa0df8"/>
    <ds:schemaRef ds:uri="http://www.w3.org/XML/1998/namespace"/>
  </ds:schemaRefs>
</ds:datastoreItem>
</file>

<file path=customXml/itemProps3.xml><?xml version="1.0" encoding="utf-8"?>
<ds:datastoreItem xmlns:ds="http://schemas.openxmlformats.org/officeDocument/2006/customXml" ds:itemID="{87D2A1B0-FF3E-4009-940D-AED0EB70AA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FNEMasterTemplateForThemePreview.pptx</Template>
  <TotalTime>2706</TotalTime>
  <Words>321</Words>
  <Application>Microsoft Office PowerPoint</Application>
  <PresentationFormat>Presentazione su schermo (4:3)</PresentationFormat>
  <Paragraphs>47</Paragraphs>
  <Slides>4</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4</vt:i4>
      </vt:variant>
    </vt:vector>
  </HeadingPairs>
  <TitlesOfParts>
    <vt:vector size="10" baseType="lpstr">
      <vt:lpstr>Arial</vt:lpstr>
      <vt:lpstr>Atlas Grotesk Medium</vt:lpstr>
      <vt:lpstr>Atlas Grotesk Regular</vt:lpstr>
      <vt:lpstr>Century Gothic</vt:lpstr>
      <vt:lpstr>Luiss Sans</vt:lpstr>
      <vt:lpstr>Office Theme</vt:lpstr>
      <vt:lpstr>   Corso di Formazione specialistica in Amministrazione Municipale ForsAM XI  Programma di dettaglio  week end conclusivo  Roma   19 aprile 2024 Aula Convegni Senato (ingresso via Staderari n.4) 20 aprile 2024 Sede ANCI – via dei prefetti, 46  </vt:lpstr>
      <vt:lpstr>Venerdì 19 aprile 2024 </vt:lpstr>
      <vt:lpstr>Sabato 20 aprile 2024</vt:lpstr>
      <vt:lpstr>Contatti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Massimiliano Floris</cp:lastModifiedBy>
  <cp:revision>75</cp:revision>
  <cp:lastPrinted>2024-02-29T10:34:51Z</cp:lastPrinted>
  <dcterms:created xsi:type="dcterms:W3CDTF">2010-04-12T23:12:02Z</dcterms:created>
  <dcterms:modified xsi:type="dcterms:W3CDTF">2024-04-19T09:27:05Z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0x0101004BC393287013F5448C9BF460C9736267</vt:lpwstr>
  </property>
  <property fmtid="{D5CDD505-2E9C-101B-9397-08002B2CF9AE}" pid="3" name="Order">
    <vt:r8>3433000</vt:r8>
  </property>
</Properties>
</file>