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8" r:id="rId6"/>
    <p:sldMasterId id="2147483690" r:id="rId7"/>
    <p:sldMasterId id="2147483695" r:id="rId8"/>
    <p:sldMasterId id="2147483701" r:id="rId9"/>
  </p:sldMasterIdLst>
  <p:notesMasterIdLst>
    <p:notesMasterId r:id="rId56"/>
  </p:notesMasterIdLst>
  <p:sldIdLst>
    <p:sldId id="2147470482" r:id="rId10"/>
    <p:sldId id="2147477742" r:id="rId11"/>
    <p:sldId id="2147470971" r:id="rId12"/>
    <p:sldId id="2147470975" r:id="rId13"/>
    <p:sldId id="2147477736" r:id="rId14"/>
    <p:sldId id="2147477738" r:id="rId15"/>
    <p:sldId id="2147477739" r:id="rId16"/>
    <p:sldId id="2147470972" r:id="rId17"/>
    <p:sldId id="2147470977" r:id="rId18"/>
    <p:sldId id="2147470886" r:id="rId19"/>
    <p:sldId id="2147470491" r:id="rId20"/>
    <p:sldId id="2147477765" r:id="rId21"/>
    <p:sldId id="2147477747" r:id="rId22"/>
    <p:sldId id="2147470959" r:id="rId23"/>
    <p:sldId id="2147477749" r:id="rId24"/>
    <p:sldId id="2147477748" r:id="rId25"/>
    <p:sldId id="2147477764" r:id="rId26"/>
    <p:sldId id="2147477754" r:id="rId27"/>
    <p:sldId id="2147477752" r:id="rId28"/>
    <p:sldId id="2147477753" r:id="rId29"/>
    <p:sldId id="2147477755" r:id="rId30"/>
    <p:sldId id="2147477756" r:id="rId31"/>
    <p:sldId id="2147477757" r:id="rId32"/>
    <p:sldId id="2147477758" r:id="rId33"/>
    <p:sldId id="2147477759" r:id="rId34"/>
    <p:sldId id="2147477760" r:id="rId35"/>
    <p:sldId id="2147477761" r:id="rId36"/>
    <p:sldId id="2147477762" r:id="rId37"/>
    <p:sldId id="2147477763" r:id="rId38"/>
    <p:sldId id="2147477766" r:id="rId39"/>
    <p:sldId id="2147477750" r:id="rId40"/>
    <p:sldId id="2147470965" r:id="rId41"/>
    <p:sldId id="2147470969" r:id="rId42"/>
    <p:sldId id="2147477743" r:id="rId43"/>
    <p:sldId id="2147470979" r:id="rId44"/>
    <p:sldId id="2147470980" r:id="rId45"/>
    <p:sldId id="2147477740" r:id="rId46"/>
    <p:sldId id="2147470981" r:id="rId47"/>
    <p:sldId id="2147470982" r:id="rId48"/>
    <p:sldId id="2147470983" r:id="rId49"/>
    <p:sldId id="2147470984" r:id="rId50"/>
    <p:sldId id="2147470985" r:id="rId51"/>
    <p:sldId id="2147477741" r:id="rId52"/>
    <p:sldId id="2147477744" r:id="rId53"/>
    <p:sldId id="2147477745" r:id="rId54"/>
    <p:sldId id="2147470484" r:id="rId55"/>
  </p:sldIdLst>
  <p:sldSz cx="12192000" cy="6858000"/>
  <p:notesSz cx="6858000" cy="9144000"/>
  <p:embeddedFontLst>
    <p:embeddedFont>
      <p:font typeface="Arial Black" panose="020B0A04020102020204" pitchFamily="34" charset="0"/>
      <p:bold r:id="rId57"/>
    </p:embeddedFont>
    <p:embeddedFont>
      <p:font typeface="Graphik" panose="020B0604020202020204" charset="0"/>
      <p:regular r:id="rId58"/>
      <p:bold r:id="rId59"/>
      <p:italic r:id="rId60"/>
      <p:boldItalic r:id="rId61"/>
    </p:embeddedFont>
    <p:embeddedFont>
      <p:font typeface="Graphik Bold" panose="020B0604020202020204" charset="0"/>
      <p:bold r:id="rId62"/>
    </p:embeddedFont>
    <p:embeddedFont>
      <p:font typeface="Graphik Light" panose="020B0604020202020204" charset="0"/>
      <p:regular r:id="rId63"/>
      <p:italic r:id="rId64"/>
    </p:embeddedFont>
    <p:embeddedFont>
      <p:font typeface="Graphik Regular" panose="020B0604020202020204" charset="0"/>
      <p:regular r:id="rId65"/>
    </p:embeddedFont>
    <p:embeddedFont>
      <p:font typeface="Graphik Semibold" panose="020B0604020202020204" charset="0"/>
      <p:bold r:id="rId66"/>
      <p:boldItalic r:id="rId67"/>
    </p:embeddedFont>
    <p:embeddedFont>
      <p:font typeface="Graphik Thin" panose="020B0604020202020204" charset="0"/>
      <p:regular r:id="rId68"/>
      <p:italic r:id="rId69"/>
    </p:embeddedFont>
    <p:embeddedFont>
      <p:font typeface="Palatino Linotype" panose="02040502050505030304" pitchFamily="18" charset="0"/>
      <p:regular r:id="rId70"/>
      <p:bold r:id="rId71"/>
      <p:italic r:id="rId72"/>
      <p:boldItalic r:id="rId73"/>
    </p:embeddedFont>
    <p:embeddedFont>
      <p:font typeface="Tahoma" panose="020B0604030504040204" pitchFamily="34" charset="0"/>
      <p:regular r:id="rId74"/>
      <p:bold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EB2075-33B3-C1E9-A6E1-36B16100E15A}" name="Coppola, Alissa" initials="" userId="S::alissa.coppola@accenture.com::223c84ba-8816-4642-aeae-ad5ebfaa35f7" providerId="AD"/>
  <p188:author id="{841038E3-CAA1-DDAF-5E67-86537CC18B3E}" name="Merola Antonella" initials="MA" userId="S::antonella.merola@rgs.tesoro.it::3e1825e0-3798-48e1-98eb-d39554f661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AB44"/>
    <a:srgbClr val="5472AC"/>
    <a:srgbClr val="C5D7FF"/>
    <a:srgbClr val="ECF2FF"/>
    <a:srgbClr val="203864"/>
    <a:srgbClr val="7C97CB"/>
    <a:srgbClr val="E9EBF5"/>
    <a:srgbClr val="D6DCE5"/>
    <a:srgbClr val="CDA73C"/>
    <a:srgbClr val="F7F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55" autoAdjust="0"/>
    <p:restoredTop sz="93792" autoAdjust="0"/>
  </p:normalViewPr>
  <p:slideViewPr>
    <p:cSldViewPr snapToGrid="0">
      <p:cViewPr varScale="1">
        <p:scale>
          <a:sx n="65" d="100"/>
          <a:sy n="65" d="100"/>
        </p:scale>
        <p:origin x="63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5.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font" Target="fonts/font16.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font" Target="fonts/font1.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020D4-A14B-4EC9-A97D-9485B84370F6}"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AE4C5-F1A8-4EE8-986D-62840469DF4B}" type="slidenum">
              <a:rPr lang="en-US" smtClean="0"/>
              <a:t>‹N›</a:t>
            </a:fld>
            <a:endParaRPr lang="en-US"/>
          </a:p>
        </p:txBody>
      </p:sp>
    </p:spTree>
    <p:extLst>
      <p:ext uri="{BB962C8B-B14F-4D97-AF65-F5344CB8AC3E}">
        <p14:creationId xmlns:p14="http://schemas.microsoft.com/office/powerpoint/2010/main" val="358621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AE4C5-F1A8-4EE8-986D-62840469D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25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AE4C5-F1A8-4EE8-986D-62840469D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20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5AE4C5-F1A8-4EE8-986D-62840469DF4B}" type="slidenum">
              <a:rPr lang="en-US" smtClean="0"/>
              <a:t>12</a:t>
            </a:fld>
            <a:endParaRPr lang="en-US"/>
          </a:p>
        </p:txBody>
      </p:sp>
    </p:spTree>
    <p:extLst>
      <p:ext uri="{BB962C8B-B14F-4D97-AF65-F5344CB8AC3E}">
        <p14:creationId xmlns:p14="http://schemas.microsoft.com/office/powerpoint/2010/main" val="3219208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5AE4C5-F1A8-4EE8-986D-62840469DF4B}" type="slidenum">
              <a:rPr lang="en-US" smtClean="0"/>
              <a:t>13</a:t>
            </a:fld>
            <a:endParaRPr lang="en-US"/>
          </a:p>
        </p:txBody>
      </p:sp>
    </p:spTree>
    <p:extLst>
      <p:ext uri="{BB962C8B-B14F-4D97-AF65-F5344CB8AC3E}">
        <p14:creationId xmlns:p14="http://schemas.microsoft.com/office/powerpoint/2010/main" val="3035020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5AE4C5-F1A8-4EE8-986D-62840469DF4B}" type="slidenum">
              <a:rPr lang="en-US" smtClean="0"/>
              <a:t>14</a:t>
            </a:fld>
            <a:endParaRPr lang="en-US"/>
          </a:p>
        </p:txBody>
      </p:sp>
    </p:spTree>
    <p:extLst>
      <p:ext uri="{BB962C8B-B14F-4D97-AF65-F5344CB8AC3E}">
        <p14:creationId xmlns:p14="http://schemas.microsoft.com/office/powerpoint/2010/main" val="177299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5AE4C5-F1A8-4EE8-986D-62840469DF4B}" type="slidenum">
              <a:rPr lang="en-US" smtClean="0"/>
              <a:t>15</a:t>
            </a:fld>
            <a:endParaRPr lang="en-US"/>
          </a:p>
        </p:txBody>
      </p:sp>
    </p:spTree>
    <p:extLst>
      <p:ext uri="{BB962C8B-B14F-4D97-AF65-F5344CB8AC3E}">
        <p14:creationId xmlns:p14="http://schemas.microsoft.com/office/powerpoint/2010/main" val="984683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5AE4C5-F1A8-4EE8-986D-62840469DF4B}" type="slidenum">
              <a:rPr lang="en-US" smtClean="0"/>
              <a:t>16</a:t>
            </a:fld>
            <a:endParaRPr lang="en-US"/>
          </a:p>
        </p:txBody>
      </p:sp>
    </p:spTree>
    <p:extLst>
      <p:ext uri="{BB962C8B-B14F-4D97-AF65-F5344CB8AC3E}">
        <p14:creationId xmlns:p14="http://schemas.microsoft.com/office/powerpoint/2010/main" val="126662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875AE4C5-F1A8-4EE8-986D-62840469DF4B}" type="slidenum">
              <a:rPr lang="en-US" smtClean="0"/>
              <a:t>19</a:t>
            </a:fld>
            <a:endParaRPr lang="en-US"/>
          </a:p>
        </p:txBody>
      </p:sp>
    </p:spTree>
    <p:extLst>
      <p:ext uri="{BB962C8B-B14F-4D97-AF65-F5344CB8AC3E}">
        <p14:creationId xmlns:p14="http://schemas.microsoft.com/office/powerpoint/2010/main" val="392986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2.emf"/><Relationship Id="rId4" Type="http://schemas.openxmlformats.org/officeDocument/2006/relationships/oleObject" Target="../embeddings/oleObject1.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2.emf"/><Relationship Id="rId4" Type="http://schemas.openxmlformats.org/officeDocument/2006/relationships/oleObject" Target="../embeddings/oleObject2.bin"/></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2.emf"/><Relationship Id="rId4" Type="http://schemas.openxmlformats.org/officeDocument/2006/relationships/oleObject" Target="../embeddings/oleObject4.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2.emf"/><Relationship Id="rId4" Type="http://schemas.openxmlformats.org/officeDocument/2006/relationships/oleObject" Target="../embeddings/oleObject5.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2.emf"/><Relationship Id="rId4" Type="http://schemas.openxmlformats.org/officeDocument/2006/relationships/oleObject" Target="../embeddings/oleObject6.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2.emf"/><Relationship Id="rId4" Type="http://schemas.openxmlformats.org/officeDocument/2006/relationships/oleObject" Target="../embeddings/oleObject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2.emf"/><Relationship Id="rId4" Type="http://schemas.openxmlformats.org/officeDocument/2006/relationships/oleObject" Target="../embeddings/oleObject9.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2.emf"/><Relationship Id="rId4" Type="http://schemas.openxmlformats.org/officeDocument/2006/relationships/oleObject" Target="../embeddings/oleObject10.bin"/></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420CE-1699-56F6-B8DA-290E3C333E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67FE18-184F-6AFD-E0DA-026E33E3B2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9B74EE-5116-DF91-E535-D3ED014296B6}"/>
              </a:ext>
            </a:extLst>
          </p:cNvPr>
          <p:cNvSpPr>
            <a:spLocks noGrp="1"/>
          </p:cNvSpPr>
          <p:nvPr>
            <p:ph type="dt" sz="half" idx="10"/>
          </p:nvPr>
        </p:nvSpPr>
        <p:spPr/>
        <p:txBody>
          <a:bodyPr/>
          <a:lstStyle/>
          <a:p>
            <a:fld id="{CB95786B-5E67-46DD-BEE1-E36FEA56A550}" type="datetime1">
              <a:rPr lang="en-US" smtClean="0"/>
              <a:t>3/18/2024</a:t>
            </a:fld>
            <a:endParaRPr lang="en-US"/>
          </a:p>
        </p:txBody>
      </p:sp>
      <p:sp>
        <p:nvSpPr>
          <p:cNvPr id="5" name="Footer Placeholder 4">
            <a:extLst>
              <a:ext uri="{FF2B5EF4-FFF2-40B4-BE49-F238E27FC236}">
                <a16:creationId xmlns:a16="http://schemas.microsoft.com/office/drawing/2014/main" id="{8B523FA2-E901-E2C2-C5D8-DAF435954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79FFB-B351-7084-CB24-9BDFF317C9B4}"/>
              </a:ext>
            </a:extLst>
          </p:cNvPr>
          <p:cNvSpPr>
            <a:spLocks noGrp="1"/>
          </p:cNvSpPr>
          <p:nvPr>
            <p:ph type="sldNum" sz="quarter" idx="12"/>
          </p:nvPr>
        </p:nvSpPr>
        <p:spPr/>
        <p:txBody>
          <a:bodyPr/>
          <a:lstStyle/>
          <a:p>
            <a:fld id="{EDB1388F-8568-4B28-9420-DE0A25CC5C3B}" type="slidenum">
              <a:rPr lang="en-US" smtClean="0"/>
              <a:t>‹N›</a:t>
            </a:fld>
            <a:endParaRPr lang="en-US"/>
          </a:p>
        </p:txBody>
      </p:sp>
    </p:spTree>
    <p:extLst>
      <p:ext uri="{BB962C8B-B14F-4D97-AF65-F5344CB8AC3E}">
        <p14:creationId xmlns:p14="http://schemas.microsoft.com/office/powerpoint/2010/main" val="3810507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C473-C93A-1C9E-08A7-3DF4C34D29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9E3318-CB26-6991-4F21-B708364413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B64D2-869B-CF42-39F2-ECA83CE287BE}"/>
              </a:ext>
            </a:extLst>
          </p:cNvPr>
          <p:cNvSpPr>
            <a:spLocks noGrp="1"/>
          </p:cNvSpPr>
          <p:nvPr>
            <p:ph type="dt" sz="half" idx="10"/>
          </p:nvPr>
        </p:nvSpPr>
        <p:spPr/>
        <p:txBody>
          <a:bodyPr/>
          <a:lstStyle/>
          <a:p>
            <a:fld id="{7D3BC615-DA1A-449E-853B-E2C6FB7FEE8C}" type="datetime1">
              <a:rPr lang="en-US" smtClean="0"/>
              <a:t>3/18/2024</a:t>
            </a:fld>
            <a:endParaRPr lang="en-US"/>
          </a:p>
        </p:txBody>
      </p:sp>
      <p:sp>
        <p:nvSpPr>
          <p:cNvPr id="5" name="Footer Placeholder 4">
            <a:extLst>
              <a:ext uri="{FF2B5EF4-FFF2-40B4-BE49-F238E27FC236}">
                <a16:creationId xmlns:a16="http://schemas.microsoft.com/office/drawing/2014/main" id="{5D917AC0-E60E-45A7-40B4-6BC5C9876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58F1D-F59B-D2D3-5F98-26FADF85D932}"/>
              </a:ext>
            </a:extLst>
          </p:cNvPr>
          <p:cNvSpPr>
            <a:spLocks noGrp="1"/>
          </p:cNvSpPr>
          <p:nvPr>
            <p:ph type="sldNum" sz="quarter" idx="12"/>
          </p:nvPr>
        </p:nvSpPr>
        <p:spPr/>
        <p:txBody>
          <a:bodyPr/>
          <a:lstStyle/>
          <a:p>
            <a:fld id="{EDB1388F-8568-4B28-9420-DE0A25CC5C3B}" type="slidenum">
              <a:rPr lang="en-US" smtClean="0"/>
              <a:t>‹N›</a:t>
            </a:fld>
            <a:endParaRPr lang="en-US"/>
          </a:p>
        </p:txBody>
      </p:sp>
    </p:spTree>
    <p:extLst>
      <p:ext uri="{BB962C8B-B14F-4D97-AF65-F5344CB8AC3E}">
        <p14:creationId xmlns:p14="http://schemas.microsoft.com/office/powerpoint/2010/main" val="3092517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760BC9-5E85-2E90-BB28-AF9E743205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DBDEFE-F78E-BD93-6E96-0F6E1477D2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224CB-62C7-86AD-EA63-68A8F45AFC1B}"/>
              </a:ext>
            </a:extLst>
          </p:cNvPr>
          <p:cNvSpPr>
            <a:spLocks noGrp="1"/>
          </p:cNvSpPr>
          <p:nvPr>
            <p:ph type="dt" sz="half" idx="10"/>
          </p:nvPr>
        </p:nvSpPr>
        <p:spPr/>
        <p:txBody>
          <a:bodyPr/>
          <a:lstStyle/>
          <a:p>
            <a:fld id="{004FFD1E-3521-471D-BE69-9E32D1236C2A}" type="datetime1">
              <a:rPr lang="en-US" smtClean="0"/>
              <a:t>3/18/2024</a:t>
            </a:fld>
            <a:endParaRPr lang="en-US"/>
          </a:p>
        </p:txBody>
      </p:sp>
      <p:sp>
        <p:nvSpPr>
          <p:cNvPr id="5" name="Footer Placeholder 4">
            <a:extLst>
              <a:ext uri="{FF2B5EF4-FFF2-40B4-BE49-F238E27FC236}">
                <a16:creationId xmlns:a16="http://schemas.microsoft.com/office/drawing/2014/main" id="{1206C912-54BB-1DD5-F80B-FBD861BE2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FB380-535A-FE36-5BC8-AC68950C23B3}"/>
              </a:ext>
            </a:extLst>
          </p:cNvPr>
          <p:cNvSpPr>
            <a:spLocks noGrp="1"/>
          </p:cNvSpPr>
          <p:nvPr>
            <p:ph type="sldNum" sz="quarter" idx="12"/>
          </p:nvPr>
        </p:nvSpPr>
        <p:spPr/>
        <p:txBody>
          <a:bodyPr/>
          <a:lstStyle/>
          <a:p>
            <a:fld id="{EDB1388F-8568-4B28-9420-DE0A25CC5C3B}" type="slidenum">
              <a:rPr lang="en-US" smtClean="0"/>
              <a:t>‹N›</a:t>
            </a:fld>
            <a:endParaRPr lang="en-US"/>
          </a:p>
        </p:txBody>
      </p:sp>
    </p:spTree>
    <p:extLst>
      <p:ext uri="{BB962C8B-B14F-4D97-AF65-F5344CB8AC3E}">
        <p14:creationId xmlns:p14="http://schemas.microsoft.com/office/powerpoint/2010/main" val="4117851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E8F6C5-BB38-8480-B9A0-56580C2B481D}"/>
              </a:ext>
            </a:extLst>
          </p:cNvPr>
          <p:cNvSpPr>
            <a:spLocks noGrp="1"/>
          </p:cNvSpPr>
          <p:nvPr>
            <p:ph type="title" hasCustomPrompt="1"/>
          </p:nvPr>
        </p:nvSpPr>
        <p:spPr>
          <a:xfrm>
            <a:off x="144316" y="-487026"/>
            <a:ext cx="10296525" cy="388550"/>
          </a:xfrm>
        </p:spPr>
        <p:txBody>
          <a:bodyPr anchor="b"/>
          <a:lstStyle>
            <a:lvl1pPr>
              <a:defRPr sz="1600" b="0" i="0">
                <a:latin typeface="Graphik" panose="020B0503030202060203" pitchFamily="34" charset="77"/>
              </a:defRPr>
            </a:lvl1pPr>
          </a:lstStyle>
          <a:p>
            <a:r>
              <a:rPr lang="en-US" dirty="0"/>
              <a:t>Add title here for accessibility purposes</a:t>
            </a:r>
          </a:p>
        </p:txBody>
      </p:sp>
      <p:sp>
        <p:nvSpPr>
          <p:cNvPr id="4" name="Text Placeholder 3">
            <a:extLst>
              <a:ext uri="{FF2B5EF4-FFF2-40B4-BE49-F238E27FC236}">
                <a16:creationId xmlns:a16="http://schemas.microsoft.com/office/drawing/2014/main" id="{99B59D54-9467-8859-43E8-F01E3F39C0E7}"/>
              </a:ext>
            </a:extLst>
          </p:cNvPr>
          <p:cNvSpPr>
            <a:spLocks noGrp="1"/>
          </p:cNvSpPr>
          <p:nvPr>
            <p:ph type="body" sz="quarter" idx="20" hasCustomPrompt="1"/>
          </p:nvPr>
        </p:nvSpPr>
        <p:spPr>
          <a:xfrm>
            <a:off x="806341" y="3614238"/>
            <a:ext cx="10296525" cy="615553"/>
          </a:xfrm>
        </p:spPr>
        <p:txBody>
          <a:bodyPr wrap="square" anchor="ctr" anchorCtr="0">
            <a:spAutoFit/>
          </a:bodyPr>
          <a:lstStyle>
            <a:lvl1pPr marL="0" indent="0" algn="ctr">
              <a:lnSpc>
                <a:spcPts val="4800"/>
              </a:lnSpc>
              <a:spcAft>
                <a:spcPts val="0"/>
              </a:spcAft>
              <a:buNone/>
              <a:defRPr sz="4000" b="0" i="0">
                <a:solidFill>
                  <a:schemeClr val="tx1"/>
                </a:solidFill>
                <a:latin typeface="Graphik Light" panose="020B0403030202060203" pitchFamily="34" charset="77"/>
              </a:defRPr>
            </a:lvl1pPr>
            <a:lvl2pPr marL="228600" indent="0">
              <a:lnSpc>
                <a:spcPts val="4800"/>
              </a:lnSpc>
              <a:spcAft>
                <a:spcPts val="0"/>
              </a:spcAft>
              <a:buNone/>
              <a:defRPr sz="4800" b="1" i="0">
                <a:latin typeface="Graphik Thin" panose="020B0203030202060203" pitchFamily="34" charset="77"/>
              </a:defRPr>
            </a:lvl2pPr>
            <a:lvl3pPr marL="457200" indent="0">
              <a:lnSpc>
                <a:spcPts val="4800"/>
              </a:lnSpc>
              <a:spcAft>
                <a:spcPts val="0"/>
              </a:spcAft>
              <a:buNone/>
              <a:defRPr sz="4800" b="1" i="0">
                <a:latin typeface="Graphik Thin" panose="020B0203030202060203" pitchFamily="34" charset="77"/>
              </a:defRPr>
            </a:lvl3pPr>
            <a:lvl4pPr marL="685800" indent="0">
              <a:lnSpc>
                <a:spcPts val="4800"/>
              </a:lnSpc>
              <a:spcAft>
                <a:spcPts val="0"/>
              </a:spcAft>
              <a:buNone/>
              <a:defRPr sz="4800" b="1" i="0">
                <a:latin typeface="Graphik Thin" panose="020B0203030202060203" pitchFamily="34" charset="77"/>
              </a:defRPr>
            </a:lvl4pPr>
            <a:lvl5pPr marL="914400" indent="0">
              <a:lnSpc>
                <a:spcPts val="4800"/>
              </a:lnSpc>
              <a:spcAft>
                <a:spcPts val="0"/>
              </a:spcAft>
              <a:buNone/>
              <a:defRPr sz="4800" b="1" i="0">
                <a:latin typeface="Graphik Thin" panose="020B0203030202060203" pitchFamily="34" charset="77"/>
              </a:defRPr>
            </a:lvl5pPr>
          </a:lstStyle>
          <a:p>
            <a:r>
              <a:rPr lang="en-US" dirty="0"/>
              <a:t>Insert key message or CTA (40pt)</a:t>
            </a:r>
          </a:p>
        </p:txBody>
      </p:sp>
      <p:sp>
        <p:nvSpPr>
          <p:cNvPr id="6" name="GTS_WH">
            <a:extLst>
              <a:ext uri="{FF2B5EF4-FFF2-40B4-BE49-F238E27FC236}">
                <a16:creationId xmlns:a16="http://schemas.microsoft.com/office/drawing/2014/main" id="{E0844503-9592-47E9-8526-AE1862FB93F5}"/>
              </a:ext>
              <a:ext uri="{C183D7F6-B498-43B3-948B-1728B52AA6E4}">
                <adec:decorative xmlns:adec="http://schemas.microsoft.com/office/drawing/2017/decorative" val="1"/>
              </a:ext>
            </a:extLst>
          </p:cNvPr>
          <p:cNvSpPr>
            <a:spLocks noChangeAspect="1"/>
          </p:cNvSpPr>
          <p:nvPr userDrawn="1"/>
        </p:nvSpPr>
        <p:spPr bwMode="black">
          <a:xfrm>
            <a:off x="623046" y="6259611"/>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24549D59-1C66-46F0-252E-15F4D2CB0972}"/>
              </a:ext>
            </a:extLst>
          </p:cNvPr>
          <p:cNvSpPr/>
          <p:nvPr userDrawn="1"/>
        </p:nvSpPr>
        <p:spPr>
          <a:xfrm>
            <a:off x="144316" y="111760"/>
            <a:ext cx="11874964" cy="6583680"/>
          </a:xfrm>
          <a:prstGeom prst="rect">
            <a:avLst/>
          </a:prstGeom>
          <a:solidFill>
            <a:schemeClr val="bg1"/>
          </a:solidFill>
          <a:ln w="114300">
            <a:gradFill flip="none" rotWithShape="1">
              <a:gsLst>
                <a:gs pos="0">
                  <a:srgbClr val="5472AC"/>
                </a:gs>
                <a:gs pos="42000">
                  <a:srgbClr val="587ABD"/>
                </a:gs>
                <a:gs pos="63000">
                  <a:srgbClr val="CFAB44"/>
                </a:gs>
                <a:gs pos="100000">
                  <a:srgbClr val="CFAB44"/>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Tree>
    <p:extLst>
      <p:ext uri="{BB962C8B-B14F-4D97-AF65-F5344CB8AC3E}">
        <p14:creationId xmlns:p14="http://schemas.microsoft.com/office/powerpoint/2010/main" val="265546502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15D7DE9-AEB2-4933-BF03-15132EAB0C88}"/>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cover options</a:t>
            </a:r>
            <a:endParaRPr kumimoji="0" lang="en-US" sz="800" b="0" i="0" u="none" strike="noStrike" kern="0" cap="none" spc="0" normalizeH="0" baseline="0" noProof="0">
              <a:ln>
                <a:noFill/>
              </a:ln>
              <a:solidFill>
                <a:schemeClr val="bg2"/>
              </a:solidFill>
              <a:effectLst/>
              <a:uLnTx/>
              <a:uFillTx/>
            </a:endParaRPr>
          </a:p>
        </p:txBody>
      </p:sp>
      <p:sp>
        <p:nvSpPr>
          <p:cNvPr id="5" name="Title 1">
            <a:extLst>
              <a:ext uri="{FF2B5EF4-FFF2-40B4-BE49-F238E27FC236}">
                <a16:creationId xmlns:a16="http://schemas.microsoft.com/office/drawing/2014/main" id="{70004483-A7E4-7047-B6F1-3E37D2778CDD}"/>
              </a:ext>
            </a:extLst>
          </p:cNvPr>
          <p:cNvSpPr>
            <a:spLocks noGrp="1"/>
          </p:cNvSpPr>
          <p:nvPr>
            <p:ph type="title" hasCustomPrompt="1"/>
          </p:nvPr>
        </p:nvSpPr>
        <p:spPr>
          <a:xfrm>
            <a:off x="947738" y="1992214"/>
            <a:ext cx="6096000" cy="2221454"/>
          </a:xfrm>
        </p:spPr>
        <p:txBody>
          <a:bodyPr anchor="ctr"/>
          <a:lstStyle>
            <a:lvl1pPr algn="l">
              <a:defRPr sz="7200">
                <a:solidFill>
                  <a:schemeClr val="tx1"/>
                </a:solidFill>
              </a:defRPr>
            </a:lvl1pPr>
          </a:lstStyle>
          <a:p>
            <a:r>
              <a:rPr lang="en-GB"/>
              <a:t>Insert Title 72pt</a:t>
            </a:r>
            <a:endParaRPr lang="en-US"/>
          </a:p>
        </p:txBody>
      </p:sp>
      <p:sp>
        <p:nvSpPr>
          <p:cNvPr id="8" name="Text Placeholder 15">
            <a:extLst>
              <a:ext uri="{FF2B5EF4-FFF2-40B4-BE49-F238E27FC236}">
                <a16:creationId xmlns:a16="http://schemas.microsoft.com/office/drawing/2014/main" id="{EA723B6C-27E3-F84C-8774-30A023D354B8}"/>
              </a:ext>
            </a:extLst>
          </p:cNvPr>
          <p:cNvSpPr>
            <a:spLocks noGrp="1"/>
          </p:cNvSpPr>
          <p:nvPr>
            <p:ph type="body" sz="quarter" idx="13" hasCustomPrompt="1"/>
          </p:nvPr>
        </p:nvSpPr>
        <p:spPr>
          <a:xfrm>
            <a:off x="947738" y="4195818"/>
            <a:ext cx="4049920" cy="682245"/>
          </a:xfrm>
        </p:spPr>
        <p:txBody>
          <a:bodyPr vert="horz" lIns="0" tIns="0" rIns="0" bIns="0" rtlCol="0">
            <a:noAutofit/>
          </a:bodyPr>
          <a:lstStyle>
            <a:lvl1pPr marL="0" indent="0" algn="l">
              <a:lnSpc>
                <a:spcPct val="90000"/>
              </a:lnSpc>
              <a:buNone/>
              <a:defRPr lang="en-US" sz="2800" b="0" i="0" kern="1200" spc="0" dirty="0">
                <a:solidFill>
                  <a:schemeClr val="tx1"/>
                </a:solidFill>
                <a:latin typeface="Graphik" panose="020B0503030202060203" pitchFamily="34" charset="77"/>
                <a:ea typeface="+mn-ea"/>
                <a:cs typeface="+mn-cs"/>
              </a:defRPr>
            </a:lvl1pPr>
            <a:lvl2pPr marL="0" algn="ctr">
              <a:lnSpc>
                <a:spcPct val="90000"/>
              </a:lnSpc>
              <a:spcAft>
                <a:spcPts val="600"/>
              </a:spcAft>
              <a:defRPr lang="en-US" sz="2400" dirty="0" smtClean="0">
                <a:solidFill>
                  <a:srgbClr val="E6DCFF"/>
                </a:solidFill>
                <a:latin typeface="Palatino Linotype" panose="00000500000000000000" pitchFamily="50" charset="0"/>
              </a:defRPr>
            </a:lvl2pPr>
            <a:lvl3pPr marL="0" algn="ctr">
              <a:lnSpc>
                <a:spcPct val="90000"/>
              </a:lnSpc>
              <a:spcAft>
                <a:spcPts val="600"/>
              </a:spcAft>
              <a:defRPr lang="en-US" sz="2400" dirty="0" smtClean="0">
                <a:solidFill>
                  <a:srgbClr val="E6DCFF"/>
                </a:solidFill>
                <a:latin typeface="Palatino Linotype" panose="00000500000000000000" pitchFamily="50" charset="0"/>
              </a:defRPr>
            </a:lvl3pPr>
            <a:lvl4pPr marL="0" algn="ctr">
              <a:lnSpc>
                <a:spcPct val="90000"/>
              </a:lnSpc>
              <a:spcAft>
                <a:spcPts val="600"/>
              </a:spcAft>
              <a:defRPr lang="en-US" sz="2400" dirty="0" smtClean="0">
                <a:solidFill>
                  <a:srgbClr val="E6DCFF"/>
                </a:solidFill>
                <a:latin typeface="Palatino Linotype" panose="00000500000000000000" pitchFamily="50" charset="0"/>
              </a:defRPr>
            </a:lvl4pPr>
            <a:lvl5pPr marL="0" algn="ctr">
              <a:lnSpc>
                <a:spcPct val="90000"/>
              </a:lnSpc>
              <a:spcAft>
                <a:spcPts val="600"/>
              </a:spcAft>
              <a:defRPr lang="en-US" sz="2400" dirty="0">
                <a:solidFill>
                  <a:srgbClr val="E6DCFF"/>
                </a:solidFill>
                <a:latin typeface="Palatino Linotype" panose="00000500000000000000" pitchFamily="50" charset="0"/>
              </a:defRPr>
            </a:lvl5pPr>
          </a:lstStyle>
          <a:p>
            <a:pPr lvl="0"/>
            <a:r>
              <a:rPr lang="en-GB" dirty="0"/>
              <a:t>Place subtitle here in </a:t>
            </a:r>
            <a:br>
              <a:rPr lang="en-GB" dirty="0"/>
            </a:br>
            <a:r>
              <a:rPr lang="en-GB" dirty="0" err="1"/>
              <a:t>Graphik</a:t>
            </a:r>
            <a:r>
              <a:rPr lang="en-GB" dirty="0"/>
              <a:t> </a:t>
            </a:r>
            <a:r>
              <a:rPr lang="en-US" dirty="0"/>
              <a:t>Regular</a:t>
            </a:r>
            <a:r>
              <a:rPr lang="en-GB" dirty="0"/>
              <a:t> 28pt</a:t>
            </a:r>
            <a:endParaRPr lang="en-US" dirty="0"/>
          </a:p>
        </p:txBody>
      </p:sp>
      <p:pic>
        <p:nvPicPr>
          <p:cNvPr id="15" name="Picture 14" descr="A black and white logo&#10;&#10;Description automatically generated with low confidence">
            <a:extLst>
              <a:ext uri="{FF2B5EF4-FFF2-40B4-BE49-F238E27FC236}">
                <a16:creationId xmlns:a16="http://schemas.microsoft.com/office/drawing/2014/main" id="{1E0CB917-BDA6-6B13-6D90-F00D564C1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7738" y="763649"/>
            <a:ext cx="1272358" cy="336046"/>
          </a:xfrm>
          <a:prstGeom prst="rect">
            <a:avLst/>
          </a:prstGeom>
        </p:spPr>
      </p:pic>
      <p:sp>
        <p:nvSpPr>
          <p:cNvPr id="3" name="Text Placeholder 16">
            <a:extLst>
              <a:ext uri="{FF2B5EF4-FFF2-40B4-BE49-F238E27FC236}">
                <a16:creationId xmlns:a16="http://schemas.microsoft.com/office/drawing/2014/main" id="{98493FA2-81DE-EB84-E679-8DC71F8DEA02}"/>
              </a:ext>
            </a:extLst>
          </p:cNvPr>
          <p:cNvSpPr>
            <a:spLocks noGrp="1"/>
          </p:cNvSpPr>
          <p:nvPr>
            <p:ph type="body" sz="quarter" idx="12" hasCustomPrompt="1"/>
          </p:nvPr>
        </p:nvSpPr>
        <p:spPr>
          <a:xfrm>
            <a:off x="947738" y="5504735"/>
            <a:ext cx="5493702" cy="398225"/>
          </a:xfrm>
        </p:spPr>
        <p:txBody>
          <a:bodyPr/>
          <a:lstStyle>
            <a:lvl1pPr marL="0" indent="0" algn="l" defTabSz="914400" rtl="0" eaLnBrk="1" latinLnBrk="0" hangingPunct="1">
              <a:spcAft>
                <a:spcPts val="0"/>
              </a:spcAft>
              <a:buNone/>
              <a:defRPr lang="en-US" sz="2400" dirty="0">
                <a:solidFill>
                  <a:schemeClr val="tx1"/>
                </a:solidFill>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dirty="0"/>
              <a:t>Lorem ipsum dolor sit </a:t>
            </a:r>
            <a:r>
              <a:rPr lang="en-US" dirty="0" err="1"/>
              <a:t>amet</a:t>
            </a:r>
            <a:r>
              <a:rPr lang="en-US" dirty="0"/>
              <a:t> 24pt</a:t>
            </a:r>
          </a:p>
        </p:txBody>
      </p:sp>
    </p:spTree>
    <p:extLst>
      <p:ext uri="{BB962C8B-B14F-4D97-AF65-F5344CB8AC3E}">
        <p14:creationId xmlns:p14="http://schemas.microsoft.com/office/powerpoint/2010/main" val="2458981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C35EA4"/>
          </p15:clr>
        </p15:guide>
        <p15:guide id="2" pos="3840">
          <p15:clr>
            <a:srgbClr val="C35EA4"/>
          </p15:clr>
        </p15:guide>
        <p15:guide id="3" orient="horz" pos="3608">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15D7DE9-AEB2-4933-BF03-15132EAB0C88}"/>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cover options</a:t>
            </a:r>
            <a:endParaRPr kumimoji="0" lang="en-US" sz="800" b="0" i="0" u="none" strike="noStrike" kern="0" cap="none" spc="0" normalizeH="0" baseline="0" noProof="0">
              <a:ln>
                <a:noFill/>
              </a:ln>
              <a:solidFill>
                <a:schemeClr val="bg2"/>
              </a:solidFill>
              <a:effectLst/>
              <a:uLnTx/>
              <a:uFillTx/>
            </a:endParaRPr>
          </a:p>
        </p:txBody>
      </p:sp>
      <p:sp>
        <p:nvSpPr>
          <p:cNvPr id="5" name="Title 1">
            <a:extLst>
              <a:ext uri="{FF2B5EF4-FFF2-40B4-BE49-F238E27FC236}">
                <a16:creationId xmlns:a16="http://schemas.microsoft.com/office/drawing/2014/main" id="{70004483-A7E4-7047-B6F1-3E37D2778CDD}"/>
              </a:ext>
            </a:extLst>
          </p:cNvPr>
          <p:cNvSpPr>
            <a:spLocks noGrp="1"/>
          </p:cNvSpPr>
          <p:nvPr>
            <p:ph type="title" hasCustomPrompt="1"/>
          </p:nvPr>
        </p:nvSpPr>
        <p:spPr>
          <a:xfrm>
            <a:off x="947738" y="1986775"/>
            <a:ext cx="6096000" cy="2221454"/>
          </a:xfrm>
        </p:spPr>
        <p:txBody>
          <a:bodyPr anchor="ctr"/>
          <a:lstStyle>
            <a:lvl1pPr algn="l">
              <a:defRPr sz="7200">
                <a:solidFill>
                  <a:schemeClr val="tx1"/>
                </a:solidFill>
              </a:defRPr>
            </a:lvl1pPr>
          </a:lstStyle>
          <a:p>
            <a:r>
              <a:rPr lang="en-GB"/>
              <a:t>Insert Title 72pt</a:t>
            </a:r>
            <a:endParaRPr lang="en-US"/>
          </a:p>
        </p:txBody>
      </p:sp>
      <p:sp>
        <p:nvSpPr>
          <p:cNvPr id="8" name="Text Placeholder 15">
            <a:extLst>
              <a:ext uri="{FF2B5EF4-FFF2-40B4-BE49-F238E27FC236}">
                <a16:creationId xmlns:a16="http://schemas.microsoft.com/office/drawing/2014/main" id="{EA723B6C-27E3-F84C-8774-30A023D354B8}"/>
              </a:ext>
            </a:extLst>
          </p:cNvPr>
          <p:cNvSpPr>
            <a:spLocks noGrp="1"/>
          </p:cNvSpPr>
          <p:nvPr>
            <p:ph type="body" sz="quarter" idx="13" hasCustomPrompt="1"/>
          </p:nvPr>
        </p:nvSpPr>
        <p:spPr>
          <a:xfrm>
            <a:off x="947738" y="4190379"/>
            <a:ext cx="4049920" cy="682245"/>
          </a:xfrm>
        </p:spPr>
        <p:txBody>
          <a:bodyPr vert="horz" lIns="0" tIns="0" rIns="0" bIns="0" rtlCol="0">
            <a:noAutofit/>
          </a:bodyPr>
          <a:lstStyle>
            <a:lvl1pPr marL="0" indent="0" algn="l">
              <a:lnSpc>
                <a:spcPct val="90000"/>
              </a:lnSpc>
              <a:buNone/>
              <a:defRPr lang="en-US" sz="2800" b="0" i="0" kern="1200" spc="0" dirty="0">
                <a:solidFill>
                  <a:schemeClr val="tx1"/>
                </a:solidFill>
                <a:latin typeface="Graphik" panose="020B0503030202060203" pitchFamily="34" charset="77"/>
                <a:ea typeface="+mn-ea"/>
                <a:cs typeface="+mn-cs"/>
              </a:defRPr>
            </a:lvl1pPr>
            <a:lvl2pPr marL="0" algn="ctr">
              <a:lnSpc>
                <a:spcPct val="90000"/>
              </a:lnSpc>
              <a:spcAft>
                <a:spcPts val="600"/>
              </a:spcAft>
              <a:defRPr lang="en-US" sz="2400" dirty="0" smtClean="0">
                <a:solidFill>
                  <a:srgbClr val="E6DCFF"/>
                </a:solidFill>
                <a:latin typeface="Palatino Linotype" panose="00000500000000000000" pitchFamily="50" charset="0"/>
              </a:defRPr>
            </a:lvl2pPr>
            <a:lvl3pPr marL="0" algn="ctr">
              <a:lnSpc>
                <a:spcPct val="90000"/>
              </a:lnSpc>
              <a:spcAft>
                <a:spcPts val="600"/>
              </a:spcAft>
              <a:defRPr lang="en-US" sz="2400" dirty="0" smtClean="0">
                <a:solidFill>
                  <a:srgbClr val="E6DCFF"/>
                </a:solidFill>
                <a:latin typeface="Palatino Linotype" panose="00000500000000000000" pitchFamily="50" charset="0"/>
              </a:defRPr>
            </a:lvl3pPr>
            <a:lvl4pPr marL="0" algn="ctr">
              <a:lnSpc>
                <a:spcPct val="90000"/>
              </a:lnSpc>
              <a:spcAft>
                <a:spcPts val="600"/>
              </a:spcAft>
              <a:defRPr lang="en-US" sz="2400" dirty="0" smtClean="0">
                <a:solidFill>
                  <a:srgbClr val="E6DCFF"/>
                </a:solidFill>
                <a:latin typeface="Palatino Linotype" panose="00000500000000000000" pitchFamily="50" charset="0"/>
              </a:defRPr>
            </a:lvl4pPr>
            <a:lvl5pPr marL="0" algn="ctr">
              <a:lnSpc>
                <a:spcPct val="90000"/>
              </a:lnSpc>
              <a:spcAft>
                <a:spcPts val="600"/>
              </a:spcAft>
              <a:defRPr lang="en-US" sz="2400" dirty="0">
                <a:solidFill>
                  <a:srgbClr val="E6DCFF"/>
                </a:solidFill>
                <a:latin typeface="Palatino Linotype" panose="00000500000000000000" pitchFamily="50" charset="0"/>
              </a:defRPr>
            </a:lvl5pPr>
          </a:lstStyle>
          <a:p>
            <a:pPr lvl="0"/>
            <a:r>
              <a:rPr lang="en-GB" dirty="0"/>
              <a:t>Place subtitle here in </a:t>
            </a:r>
            <a:br>
              <a:rPr lang="en-GB" dirty="0"/>
            </a:br>
            <a:r>
              <a:rPr lang="en-GB" dirty="0" err="1"/>
              <a:t>Graphik</a:t>
            </a:r>
            <a:r>
              <a:rPr lang="en-GB" dirty="0"/>
              <a:t> </a:t>
            </a:r>
            <a:r>
              <a:rPr lang="en-US" dirty="0"/>
              <a:t>Regular</a:t>
            </a:r>
            <a:r>
              <a:rPr lang="en-GB" dirty="0"/>
              <a:t> 28pt</a:t>
            </a:r>
            <a:endParaRPr lang="en-US" dirty="0"/>
          </a:p>
        </p:txBody>
      </p:sp>
      <p:sp>
        <p:nvSpPr>
          <p:cNvPr id="9" name="Text Placeholder 16">
            <a:extLst>
              <a:ext uri="{FF2B5EF4-FFF2-40B4-BE49-F238E27FC236}">
                <a16:creationId xmlns:a16="http://schemas.microsoft.com/office/drawing/2014/main" id="{D28BAC3D-C984-7345-AD0B-58BB74CD840B}"/>
              </a:ext>
            </a:extLst>
          </p:cNvPr>
          <p:cNvSpPr>
            <a:spLocks noGrp="1"/>
          </p:cNvSpPr>
          <p:nvPr>
            <p:ph type="body" sz="quarter" idx="12" hasCustomPrompt="1"/>
          </p:nvPr>
        </p:nvSpPr>
        <p:spPr>
          <a:xfrm>
            <a:off x="947738" y="5504735"/>
            <a:ext cx="5493702" cy="398225"/>
          </a:xfrm>
        </p:spPr>
        <p:txBody>
          <a:bodyPr/>
          <a:lstStyle>
            <a:lvl1pPr marL="0" indent="0" algn="l" defTabSz="914400" rtl="0" eaLnBrk="1" latinLnBrk="0" hangingPunct="1">
              <a:spcAft>
                <a:spcPts val="0"/>
              </a:spcAft>
              <a:buNone/>
              <a:defRPr lang="en-US" sz="2400" dirty="0">
                <a:solidFill>
                  <a:schemeClr val="tx1"/>
                </a:solidFill>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dirty="0"/>
              <a:t>Lorem ipsum dolor sit </a:t>
            </a:r>
            <a:r>
              <a:rPr lang="en-US" dirty="0" err="1"/>
              <a:t>amet</a:t>
            </a:r>
            <a:r>
              <a:rPr lang="en-US" dirty="0"/>
              <a:t> 24pt</a:t>
            </a:r>
          </a:p>
        </p:txBody>
      </p:sp>
      <p:pic>
        <p:nvPicPr>
          <p:cNvPr id="15" name="Picture 14" descr="A black and white logo&#10;&#10;Description automatically generated with low confidence">
            <a:extLst>
              <a:ext uri="{FF2B5EF4-FFF2-40B4-BE49-F238E27FC236}">
                <a16:creationId xmlns:a16="http://schemas.microsoft.com/office/drawing/2014/main" id="{1E0CB917-BDA6-6B13-6D90-F00D564C1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7738" y="763649"/>
            <a:ext cx="1272358" cy="336046"/>
          </a:xfrm>
          <a:prstGeom prst="rect">
            <a:avLst/>
          </a:prstGeom>
        </p:spPr>
      </p:pic>
    </p:spTree>
    <p:extLst>
      <p:ext uri="{BB962C8B-B14F-4D97-AF65-F5344CB8AC3E}">
        <p14:creationId xmlns:p14="http://schemas.microsoft.com/office/powerpoint/2010/main" val="17454664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C35EA4"/>
          </p15:clr>
        </p15:guide>
        <p15:guide id="2" pos="3840">
          <p15:clr>
            <a:srgbClr val="C35EA4"/>
          </p15:clr>
        </p15:guide>
        <p15:guide id="3" orient="horz" pos="3608">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35911-F08C-FF91-DE26-E4DB4F32A876}"/>
              </a:ext>
            </a:extLst>
          </p:cNvPr>
          <p:cNvSpPr>
            <a:spLocks noGrp="1"/>
          </p:cNvSpPr>
          <p:nvPr>
            <p:ph type="title" hasCustomPrompt="1"/>
          </p:nvPr>
        </p:nvSpPr>
        <p:spPr>
          <a:xfrm>
            <a:off x="947738" y="1340590"/>
            <a:ext cx="10296525" cy="990601"/>
          </a:xfrm>
        </p:spPr>
        <p:txBody>
          <a:bodyPr/>
          <a:lstStyle>
            <a:lvl1pPr>
              <a:defRPr sz="6000">
                <a:solidFill>
                  <a:schemeClr val="accent2"/>
                </a:solidFill>
              </a:defRPr>
            </a:lvl1pPr>
          </a:lstStyle>
          <a:p>
            <a:r>
              <a:rPr lang="en-US" dirty="0"/>
              <a:t>Agenda</a:t>
            </a:r>
          </a:p>
        </p:txBody>
      </p:sp>
      <p:sp>
        <p:nvSpPr>
          <p:cNvPr id="24" name="Text Placeholder 2">
            <a:extLst>
              <a:ext uri="{FF2B5EF4-FFF2-40B4-BE49-F238E27FC236}">
                <a16:creationId xmlns:a16="http://schemas.microsoft.com/office/drawing/2014/main" id="{1EBD1B79-D625-8B77-BF5B-3D52674AFEFE}"/>
              </a:ext>
            </a:extLst>
          </p:cNvPr>
          <p:cNvSpPr>
            <a:spLocks noGrp="1"/>
          </p:cNvSpPr>
          <p:nvPr>
            <p:ph type="body" sz="quarter" idx="29" hasCustomPrompt="1"/>
          </p:nvPr>
        </p:nvSpPr>
        <p:spPr>
          <a:xfrm>
            <a:off x="950146" y="2909635"/>
            <a:ext cx="3236475" cy="857250"/>
          </a:xfrm>
        </p:spPr>
        <p:txBody>
          <a:bodyPr anchor="b"/>
          <a:lstStyle>
            <a:lvl1pPr marL="0" indent="0" algn="l">
              <a:buNone/>
              <a:defRPr sz="5000" b="0" i="0">
                <a:solidFill>
                  <a:schemeClr val="tx2"/>
                </a:solidFill>
                <a:latin typeface="Graphik Light" panose="020B0403030202060203" pitchFamily="34" charset="77"/>
              </a:defRPr>
            </a:lvl1pPr>
            <a:lvl2pPr marL="228600" indent="0">
              <a:buNone/>
              <a:defRPr sz="4800"/>
            </a:lvl2pPr>
            <a:lvl3pPr marL="457200" indent="0">
              <a:buNone/>
              <a:defRPr sz="4800"/>
            </a:lvl3pPr>
            <a:lvl4pPr marL="685800" indent="0">
              <a:buNone/>
              <a:defRPr sz="4800"/>
            </a:lvl4pPr>
            <a:lvl5pPr marL="914400" indent="0">
              <a:buNone/>
              <a:defRPr sz="4800"/>
            </a:lvl5pPr>
          </a:lstStyle>
          <a:p>
            <a:pPr lvl="0"/>
            <a:r>
              <a:rPr lang="en-US" dirty="0"/>
              <a:t>00</a:t>
            </a:r>
          </a:p>
        </p:txBody>
      </p:sp>
      <p:sp>
        <p:nvSpPr>
          <p:cNvPr id="16" name="Text Placeholder 7">
            <a:extLst>
              <a:ext uri="{FF2B5EF4-FFF2-40B4-BE49-F238E27FC236}">
                <a16:creationId xmlns:a16="http://schemas.microsoft.com/office/drawing/2014/main" id="{CAA9997B-2B25-D5C5-FBF8-274FB21A57C7}"/>
              </a:ext>
            </a:extLst>
          </p:cNvPr>
          <p:cNvSpPr>
            <a:spLocks noGrp="1"/>
          </p:cNvSpPr>
          <p:nvPr>
            <p:ph type="body" sz="quarter" idx="18" hasCustomPrompt="1"/>
          </p:nvPr>
        </p:nvSpPr>
        <p:spPr>
          <a:xfrm>
            <a:off x="947737" y="3857126"/>
            <a:ext cx="3240088" cy="863174"/>
          </a:xfrm>
        </p:spPr>
        <p:txBody>
          <a:bodyPr/>
          <a:lstStyle>
            <a:lvl1pPr marL="0" indent="0" algn="l" defTabSz="228600" rtl="0" eaLnBrk="1" latinLnBrk="0" hangingPunct="1">
              <a:lnSpc>
                <a:spcPct val="100000"/>
              </a:lnSpc>
              <a:spcBef>
                <a:spcPts val="0"/>
              </a:spcBef>
              <a:spcAft>
                <a:spcPts val="600"/>
              </a:spcAft>
              <a:buFont typeface="Wingdings" pitchFamily="2" charset="2"/>
              <a:buNone/>
              <a:defRPr lang="en-US" sz="2400" b="0" i="0" kern="1200" cap="none" dirty="0" smtClean="0">
                <a:solidFill>
                  <a:schemeClr val="tx1"/>
                </a:solidFill>
                <a:latin typeface="Graphik" panose="020B0503030202060203" pitchFamily="34" charset="77"/>
                <a:ea typeface="+mn-ea"/>
                <a:cs typeface="+mn-cs"/>
              </a:defRPr>
            </a:lvl1pPr>
            <a:lvl2pPr marL="628644" indent="-342900" algn="l" defTabSz="228600" rtl="0" eaLnBrk="1" latinLnBrk="0" hangingPunct="1">
              <a:lnSpc>
                <a:spcPts val="1400"/>
              </a:lnSpc>
              <a:spcBef>
                <a:spcPts val="0"/>
              </a:spcBef>
              <a:spcAft>
                <a:spcPts val="600"/>
              </a:spcAft>
              <a:buClrTx/>
              <a:buFont typeface="Wingdings" pitchFamily="2" charset="2"/>
              <a:buChar char="§"/>
              <a:defRPr lang="en-US" sz="1200" kern="1200" dirty="0" smtClean="0">
                <a:solidFill>
                  <a:schemeClr val="tx1"/>
                </a:solidFill>
                <a:latin typeface="Graphik Light" panose="020B0403030202060203" pitchFamily="34" charset="77"/>
                <a:ea typeface="+mn-ea"/>
                <a:cs typeface="+mn-cs"/>
              </a:defRPr>
            </a:lvl2pPr>
            <a:lvl3pPr algn="l" defTabSz="228600" rtl="0" eaLnBrk="1" latinLnBrk="0" hangingPunct="1">
              <a:lnSpc>
                <a:spcPts val="1400"/>
              </a:lnSpc>
              <a:spcBef>
                <a:spcPts val="0"/>
              </a:spcBef>
              <a:spcAft>
                <a:spcPts val="600"/>
              </a:spcAft>
              <a:defRPr lang="en-US" sz="1200" b="1" kern="1200" cap="none" dirty="0" smtClean="0">
                <a:solidFill>
                  <a:schemeClr val="tx1"/>
                </a:solidFill>
                <a:latin typeface="Graphik Semibold" panose="020B0503030202060203" pitchFamily="34" charset="77"/>
                <a:ea typeface="+mn-ea"/>
                <a:cs typeface="+mn-cs"/>
              </a:defRPr>
            </a:lvl3pPr>
            <a:lvl4pPr algn="l" defTabSz="228600" rtl="0" eaLnBrk="1" latinLnBrk="0" hangingPunct="1">
              <a:lnSpc>
                <a:spcPts val="1400"/>
              </a:lnSpc>
              <a:spcBef>
                <a:spcPts val="0"/>
              </a:spcBef>
              <a:spcAft>
                <a:spcPts val="600"/>
              </a:spcAft>
              <a:defRPr lang="en-US" sz="1200" b="1" kern="1200" cap="none" dirty="0" smtClean="0">
                <a:solidFill>
                  <a:schemeClr val="tx1"/>
                </a:solidFill>
                <a:latin typeface="Graphik Semibold" panose="020B0503030202060203" pitchFamily="34" charset="77"/>
                <a:ea typeface="+mn-ea"/>
                <a:cs typeface="+mn-cs"/>
              </a:defRPr>
            </a:lvl4pPr>
            <a:lvl5pPr algn="l" defTabSz="228600" rtl="0" eaLnBrk="1" latinLnBrk="0" hangingPunct="1">
              <a:lnSpc>
                <a:spcPts val="1400"/>
              </a:lnSpc>
              <a:spcBef>
                <a:spcPts val="0"/>
              </a:spcBef>
              <a:spcAft>
                <a:spcPts val="600"/>
              </a:spcAft>
              <a:defRPr lang="en-US" sz="1200" b="1" kern="1200" cap="none" dirty="0">
                <a:solidFill>
                  <a:schemeClr val="tx1"/>
                </a:solidFill>
                <a:latin typeface="Graphik Semibold" panose="020B0503030202060203" pitchFamily="34" charset="77"/>
                <a:ea typeface="+mn-ea"/>
                <a:cs typeface="+mn-cs"/>
              </a:defRPr>
            </a:lvl5pPr>
          </a:lstStyle>
          <a:p>
            <a:r>
              <a:rPr lang="en-US" dirty="0"/>
              <a:t>Lorem ipsum dolor sit </a:t>
            </a:r>
            <a:r>
              <a:rPr lang="en-US" dirty="0" err="1"/>
              <a:t>amet</a:t>
            </a:r>
            <a:r>
              <a:rPr lang="en-US" dirty="0"/>
              <a:t>.</a:t>
            </a:r>
          </a:p>
        </p:txBody>
      </p:sp>
      <p:sp>
        <p:nvSpPr>
          <p:cNvPr id="30" name="Text Placeholder 2">
            <a:extLst>
              <a:ext uri="{FF2B5EF4-FFF2-40B4-BE49-F238E27FC236}">
                <a16:creationId xmlns:a16="http://schemas.microsoft.com/office/drawing/2014/main" id="{85C11DA4-16F7-6317-7D3A-2CF2240CD887}"/>
              </a:ext>
            </a:extLst>
          </p:cNvPr>
          <p:cNvSpPr>
            <a:spLocks noGrp="1"/>
          </p:cNvSpPr>
          <p:nvPr>
            <p:ph type="body" sz="quarter" idx="30" hasCustomPrompt="1"/>
          </p:nvPr>
        </p:nvSpPr>
        <p:spPr>
          <a:xfrm>
            <a:off x="4492237" y="2909635"/>
            <a:ext cx="3224601" cy="857250"/>
          </a:xfrm>
        </p:spPr>
        <p:txBody>
          <a:bodyPr anchor="b"/>
          <a:lstStyle>
            <a:lvl1pPr marL="0" indent="0" algn="l">
              <a:buNone/>
              <a:defRPr sz="5000" b="0" i="0">
                <a:solidFill>
                  <a:schemeClr val="tx2"/>
                </a:solidFill>
                <a:latin typeface="Graphik Light" panose="020B0403030202060203" pitchFamily="34" charset="77"/>
              </a:defRPr>
            </a:lvl1pPr>
            <a:lvl2pPr marL="228600" indent="0">
              <a:buNone/>
              <a:defRPr sz="4800"/>
            </a:lvl2pPr>
            <a:lvl3pPr marL="457200" indent="0">
              <a:buNone/>
              <a:defRPr sz="4800"/>
            </a:lvl3pPr>
            <a:lvl4pPr marL="685800" indent="0">
              <a:buNone/>
              <a:defRPr sz="4800"/>
            </a:lvl4pPr>
            <a:lvl5pPr marL="914400" indent="0">
              <a:buNone/>
              <a:defRPr sz="4800"/>
            </a:lvl5pPr>
          </a:lstStyle>
          <a:p>
            <a:pPr lvl="0"/>
            <a:r>
              <a:rPr lang="en-US" dirty="0"/>
              <a:t>00</a:t>
            </a:r>
          </a:p>
        </p:txBody>
      </p:sp>
      <p:sp>
        <p:nvSpPr>
          <p:cNvPr id="21" name="Text Placeholder 7">
            <a:extLst>
              <a:ext uri="{FF2B5EF4-FFF2-40B4-BE49-F238E27FC236}">
                <a16:creationId xmlns:a16="http://schemas.microsoft.com/office/drawing/2014/main" id="{C522CD5E-4F52-C442-E625-31543A93CDAD}"/>
              </a:ext>
            </a:extLst>
          </p:cNvPr>
          <p:cNvSpPr>
            <a:spLocks noGrp="1"/>
          </p:cNvSpPr>
          <p:nvPr>
            <p:ph type="body" sz="quarter" idx="20" hasCustomPrompt="1"/>
          </p:nvPr>
        </p:nvSpPr>
        <p:spPr>
          <a:xfrm>
            <a:off x="4492238" y="3857126"/>
            <a:ext cx="3224600" cy="863174"/>
          </a:xfrm>
        </p:spPr>
        <p:txBody>
          <a:bodyPr/>
          <a:lstStyle>
            <a:lvl1pPr marL="0" indent="0" algn="l" defTabSz="228600" rtl="0" eaLnBrk="1" latinLnBrk="0" hangingPunct="1">
              <a:lnSpc>
                <a:spcPct val="100000"/>
              </a:lnSpc>
              <a:spcBef>
                <a:spcPts val="0"/>
              </a:spcBef>
              <a:spcAft>
                <a:spcPts val="600"/>
              </a:spcAft>
              <a:buFont typeface="Wingdings" pitchFamily="2" charset="2"/>
              <a:buNone/>
              <a:defRPr lang="en-US" sz="2400" b="0" i="0" kern="1200" cap="none" dirty="0" smtClean="0">
                <a:solidFill>
                  <a:schemeClr val="tx1"/>
                </a:solidFill>
                <a:latin typeface="Graphik" panose="020B0503030202060203" pitchFamily="34" charset="77"/>
                <a:ea typeface="+mn-ea"/>
                <a:cs typeface="+mn-cs"/>
              </a:defRPr>
            </a:lvl1pPr>
            <a:lvl2pPr marL="628644" indent="-342900" algn="l" defTabSz="228600" rtl="0" eaLnBrk="1" latinLnBrk="0" hangingPunct="1">
              <a:lnSpc>
                <a:spcPts val="1400"/>
              </a:lnSpc>
              <a:spcBef>
                <a:spcPts val="0"/>
              </a:spcBef>
              <a:spcAft>
                <a:spcPts val="600"/>
              </a:spcAft>
              <a:buClrTx/>
              <a:buFont typeface="Wingdings" pitchFamily="2" charset="2"/>
              <a:buChar char="§"/>
              <a:defRPr lang="en-US" sz="1200" kern="1200" dirty="0" smtClean="0">
                <a:solidFill>
                  <a:schemeClr val="tx1"/>
                </a:solidFill>
                <a:latin typeface="Graphik Light" panose="020B0403030202060203" pitchFamily="34" charset="77"/>
                <a:ea typeface="+mn-ea"/>
                <a:cs typeface="+mn-cs"/>
              </a:defRPr>
            </a:lvl2pPr>
            <a:lvl3pPr algn="l" defTabSz="228600" rtl="0" eaLnBrk="1" latinLnBrk="0" hangingPunct="1">
              <a:lnSpc>
                <a:spcPts val="1400"/>
              </a:lnSpc>
              <a:spcBef>
                <a:spcPts val="0"/>
              </a:spcBef>
              <a:spcAft>
                <a:spcPts val="600"/>
              </a:spcAft>
              <a:defRPr lang="en-US" sz="1200" b="1" kern="1200" cap="none" dirty="0" smtClean="0">
                <a:solidFill>
                  <a:schemeClr val="tx1"/>
                </a:solidFill>
                <a:latin typeface="Graphik Semibold" panose="020B0503030202060203" pitchFamily="34" charset="77"/>
                <a:ea typeface="+mn-ea"/>
                <a:cs typeface="+mn-cs"/>
              </a:defRPr>
            </a:lvl3pPr>
            <a:lvl4pPr algn="l" defTabSz="228600" rtl="0" eaLnBrk="1" latinLnBrk="0" hangingPunct="1">
              <a:lnSpc>
                <a:spcPts val="1400"/>
              </a:lnSpc>
              <a:spcBef>
                <a:spcPts val="0"/>
              </a:spcBef>
              <a:spcAft>
                <a:spcPts val="600"/>
              </a:spcAft>
              <a:defRPr lang="en-US" sz="1200" b="1" kern="1200" cap="none" dirty="0" smtClean="0">
                <a:solidFill>
                  <a:schemeClr val="tx1"/>
                </a:solidFill>
                <a:latin typeface="Graphik Semibold" panose="020B0503030202060203" pitchFamily="34" charset="77"/>
                <a:ea typeface="+mn-ea"/>
                <a:cs typeface="+mn-cs"/>
              </a:defRPr>
            </a:lvl4pPr>
            <a:lvl5pPr algn="l" defTabSz="228600" rtl="0" eaLnBrk="1" latinLnBrk="0" hangingPunct="1">
              <a:lnSpc>
                <a:spcPts val="1400"/>
              </a:lnSpc>
              <a:spcBef>
                <a:spcPts val="0"/>
              </a:spcBef>
              <a:spcAft>
                <a:spcPts val="600"/>
              </a:spcAft>
              <a:defRPr lang="en-US" sz="1200" b="1" kern="1200" cap="none" dirty="0">
                <a:solidFill>
                  <a:schemeClr val="tx1"/>
                </a:solidFill>
                <a:latin typeface="Graphik Semibold" panose="020B0503030202060203" pitchFamily="34" charset="77"/>
                <a:ea typeface="+mn-ea"/>
                <a:cs typeface="+mn-cs"/>
              </a:defRPr>
            </a:lvl5pPr>
          </a:lstStyle>
          <a:p>
            <a:r>
              <a:rPr lang="en-US" dirty="0"/>
              <a:t>Lorem ipsum dolor sit </a:t>
            </a:r>
            <a:r>
              <a:rPr lang="en-US" dirty="0" err="1"/>
              <a:t>amet</a:t>
            </a:r>
            <a:r>
              <a:rPr lang="en-US" dirty="0"/>
              <a:t>.</a:t>
            </a:r>
          </a:p>
        </p:txBody>
      </p:sp>
      <p:sp>
        <p:nvSpPr>
          <p:cNvPr id="31" name="Text Placeholder 2">
            <a:extLst>
              <a:ext uri="{FF2B5EF4-FFF2-40B4-BE49-F238E27FC236}">
                <a16:creationId xmlns:a16="http://schemas.microsoft.com/office/drawing/2014/main" id="{D6D40F48-CE97-8074-DDBB-1B8D8CAE4A37}"/>
              </a:ext>
            </a:extLst>
          </p:cNvPr>
          <p:cNvSpPr>
            <a:spLocks noGrp="1"/>
          </p:cNvSpPr>
          <p:nvPr>
            <p:ph type="body" sz="quarter" idx="31" hasCustomPrompt="1"/>
          </p:nvPr>
        </p:nvSpPr>
        <p:spPr>
          <a:xfrm>
            <a:off x="8018493" y="2909635"/>
            <a:ext cx="3223359" cy="857250"/>
          </a:xfrm>
        </p:spPr>
        <p:txBody>
          <a:bodyPr anchor="b"/>
          <a:lstStyle>
            <a:lvl1pPr marL="0" indent="0" algn="l">
              <a:buNone/>
              <a:defRPr sz="5000" b="0" i="0">
                <a:solidFill>
                  <a:schemeClr val="tx2"/>
                </a:solidFill>
                <a:latin typeface="Graphik Light" panose="020B0403030202060203" pitchFamily="34" charset="77"/>
              </a:defRPr>
            </a:lvl1pPr>
            <a:lvl2pPr marL="228600" indent="0">
              <a:buNone/>
              <a:defRPr sz="4800"/>
            </a:lvl2pPr>
            <a:lvl3pPr marL="457200" indent="0">
              <a:buNone/>
              <a:defRPr sz="4800"/>
            </a:lvl3pPr>
            <a:lvl4pPr marL="685800" indent="0">
              <a:buNone/>
              <a:defRPr sz="4800"/>
            </a:lvl4pPr>
            <a:lvl5pPr marL="914400" indent="0">
              <a:buNone/>
              <a:defRPr sz="4800"/>
            </a:lvl5pPr>
          </a:lstStyle>
          <a:p>
            <a:pPr lvl="0"/>
            <a:r>
              <a:rPr lang="en-US" dirty="0"/>
              <a:t>00</a:t>
            </a:r>
          </a:p>
        </p:txBody>
      </p:sp>
      <p:sp>
        <p:nvSpPr>
          <p:cNvPr id="22" name="Text Placeholder 7">
            <a:extLst>
              <a:ext uri="{FF2B5EF4-FFF2-40B4-BE49-F238E27FC236}">
                <a16:creationId xmlns:a16="http://schemas.microsoft.com/office/drawing/2014/main" id="{6220DC69-B46F-492A-17CC-B4DE01324111}"/>
              </a:ext>
            </a:extLst>
          </p:cNvPr>
          <p:cNvSpPr>
            <a:spLocks noGrp="1"/>
          </p:cNvSpPr>
          <p:nvPr>
            <p:ph type="body" sz="quarter" idx="22" hasCustomPrompt="1"/>
          </p:nvPr>
        </p:nvSpPr>
        <p:spPr>
          <a:xfrm>
            <a:off x="8034329" y="3857126"/>
            <a:ext cx="3223359" cy="863174"/>
          </a:xfrm>
        </p:spPr>
        <p:txBody>
          <a:bodyPr/>
          <a:lstStyle>
            <a:lvl1pPr marL="0" indent="0" algn="l" defTabSz="228600" rtl="0" eaLnBrk="1" latinLnBrk="0" hangingPunct="1">
              <a:lnSpc>
                <a:spcPct val="100000"/>
              </a:lnSpc>
              <a:spcBef>
                <a:spcPts val="0"/>
              </a:spcBef>
              <a:spcAft>
                <a:spcPts val="600"/>
              </a:spcAft>
              <a:buFont typeface="Wingdings" pitchFamily="2" charset="2"/>
              <a:buNone/>
              <a:defRPr lang="en-US" sz="2400" b="0" i="0" kern="1200" cap="none" dirty="0" smtClean="0">
                <a:solidFill>
                  <a:schemeClr val="tx1"/>
                </a:solidFill>
                <a:latin typeface="Graphik" panose="020B0503030202060203" pitchFamily="34" charset="77"/>
                <a:ea typeface="+mn-ea"/>
                <a:cs typeface="+mn-cs"/>
              </a:defRPr>
            </a:lvl1pPr>
            <a:lvl2pPr marL="628644" indent="-342900" algn="l" defTabSz="228600" rtl="0" eaLnBrk="1" latinLnBrk="0" hangingPunct="1">
              <a:lnSpc>
                <a:spcPts val="1400"/>
              </a:lnSpc>
              <a:spcBef>
                <a:spcPts val="0"/>
              </a:spcBef>
              <a:spcAft>
                <a:spcPts val="600"/>
              </a:spcAft>
              <a:buClrTx/>
              <a:buFont typeface="Wingdings" pitchFamily="2" charset="2"/>
              <a:buChar char="§"/>
              <a:defRPr lang="en-US" sz="1200" kern="1200" dirty="0" smtClean="0">
                <a:solidFill>
                  <a:schemeClr val="tx1"/>
                </a:solidFill>
                <a:latin typeface="Graphik Light" panose="020B0403030202060203" pitchFamily="34" charset="77"/>
                <a:ea typeface="+mn-ea"/>
                <a:cs typeface="+mn-cs"/>
              </a:defRPr>
            </a:lvl2pPr>
            <a:lvl3pPr algn="l" defTabSz="228600" rtl="0" eaLnBrk="1" latinLnBrk="0" hangingPunct="1">
              <a:lnSpc>
                <a:spcPts val="1400"/>
              </a:lnSpc>
              <a:spcBef>
                <a:spcPts val="0"/>
              </a:spcBef>
              <a:spcAft>
                <a:spcPts val="600"/>
              </a:spcAft>
              <a:defRPr lang="en-US" sz="1200" b="1" kern="1200" cap="none" dirty="0" smtClean="0">
                <a:solidFill>
                  <a:schemeClr val="tx1"/>
                </a:solidFill>
                <a:latin typeface="Graphik Semibold" panose="020B0503030202060203" pitchFamily="34" charset="77"/>
                <a:ea typeface="+mn-ea"/>
                <a:cs typeface="+mn-cs"/>
              </a:defRPr>
            </a:lvl3pPr>
            <a:lvl4pPr algn="l" defTabSz="228600" rtl="0" eaLnBrk="1" latinLnBrk="0" hangingPunct="1">
              <a:lnSpc>
                <a:spcPts val="1400"/>
              </a:lnSpc>
              <a:spcBef>
                <a:spcPts val="0"/>
              </a:spcBef>
              <a:spcAft>
                <a:spcPts val="600"/>
              </a:spcAft>
              <a:defRPr lang="en-US" sz="1200" b="1" kern="1200" cap="none" dirty="0" smtClean="0">
                <a:solidFill>
                  <a:schemeClr val="tx1"/>
                </a:solidFill>
                <a:latin typeface="Graphik Semibold" panose="020B0503030202060203" pitchFamily="34" charset="77"/>
                <a:ea typeface="+mn-ea"/>
                <a:cs typeface="+mn-cs"/>
              </a:defRPr>
            </a:lvl4pPr>
            <a:lvl5pPr algn="l" defTabSz="228600" rtl="0" eaLnBrk="1" latinLnBrk="0" hangingPunct="1">
              <a:lnSpc>
                <a:spcPts val="1400"/>
              </a:lnSpc>
              <a:spcBef>
                <a:spcPts val="0"/>
              </a:spcBef>
              <a:spcAft>
                <a:spcPts val="600"/>
              </a:spcAft>
              <a:defRPr lang="en-US" sz="1200" b="1" kern="1200" cap="none" dirty="0">
                <a:solidFill>
                  <a:schemeClr val="tx1"/>
                </a:solidFill>
                <a:latin typeface="Graphik Semibold" panose="020B0503030202060203" pitchFamily="34" charset="77"/>
                <a:ea typeface="+mn-ea"/>
                <a:cs typeface="+mn-cs"/>
              </a:defRPr>
            </a:lvl5pPr>
          </a:lstStyle>
          <a:p>
            <a:r>
              <a:rPr lang="en-US" dirty="0"/>
              <a:t>Lorem ipsum dolor sit </a:t>
            </a:r>
            <a:r>
              <a:rPr lang="en-US" dirty="0" err="1"/>
              <a:t>amet</a:t>
            </a:r>
            <a:r>
              <a:rPr lang="en-US" dirty="0"/>
              <a:t>.</a:t>
            </a:r>
          </a:p>
        </p:txBody>
      </p:sp>
      <p:sp>
        <p:nvSpPr>
          <p:cNvPr id="5" name="GTS_WH">
            <a:extLst>
              <a:ext uri="{FF2B5EF4-FFF2-40B4-BE49-F238E27FC236}">
                <a16:creationId xmlns:a16="http://schemas.microsoft.com/office/drawing/2014/main" id="{FAA5530D-F0B8-ABD6-22BA-BEB671324CD3}"/>
              </a:ext>
              <a:ext uri="{C183D7F6-B498-43B3-948B-1728B52AA6E4}">
                <adec:decorative xmlns:adec="http://schemas.microsoft.com/office/drawing/2017/decorative" val="1"/>
              </a:ext>
            </a:extLst>
          </p:cNvPr>
          <p:cNvSpPr>
            <a:spLocks noChangeAspect="1"/>
          </p:cNvSpPr>
          <p:nvPr userDrawn="1"/>
        </p:nvSpPr>
        <p:spPr bwMode="black">
          <a:xfrm>
            <a:off x="623046" y="6259611"/>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7824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65">
          <p15:clr>
            <a:srgbClr val="FBAE40"/>
          </p15:clr>
        </p15:guide>
        <p15:guide id="4" orient="horz" pos="845">
          <p15:clr>
            <a:srgbClr val="FBAE40"/>
          </p15:clr>
        </p15:guide>
        <p15:guide id="6" pos="2638">
          <p15:clr>
            <a:srgbClr val="FBAE40"/>
          </p15:clr>
        </p15:guide>
        <p15:guide id="7" pos="2819">
          <p15:clr>
            <a:srgbClr val="FBAE40"/>
          </p15:clr>
        </p15:guide>
        <p15:guide id="8" pos="4861">
          <p15:clr>
            <a:srgbClr val="FBAE40"/>
          </p15:clr>
        </p15:guide>
        <p15:guide id="9" pos="504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952A-0A50-6508-53B2-D6D3EB3673A2}"/>
              </a:ext>
            </a:extLst>
          </p:cNvPr>
          <p:cNvSpPr>
            <a:spLocks noGrp="1"/>
          </p:cNvSpPr>
          <p:nvPr>
            <p:ph type="title" hasCustomPrompt="1"/>
          </p:nvPr>
        </p:nvSpPr>
        <p:spPr>
          <a:xfrm>
            <a:off x="947738" y="1340590"/>
            <a:ext cx="10296525" cy="990601"/>
          </a:xfrm>
        </p:spPr>
        <p:txBody>
          <a:bodyPr anchor="b"/>
          <a:lstStyle>
            <a:lvl1pPr>
              <a:defRPr sz="6500">
                <a:solidFill>
                  <a:schemeClr val="accent2"/>
                </a:solidFill>
              </a:defRPr>
            </a:lvl1pPr>
          </a:lstStyle>
          <a:p>
            <a:r>
              <a:rPr lang="en-US" dirty="0"/>
              <a:t>Header</a:t>
            </a:r>
          </a:p>
        </p:txBody>
      </p:sp>
      <p:sp>
        <p:nvSpPr>
          <p:cNvPr id="10" name="Text Placeholder 3">
            <a:extLst>
              <a:ext uri="{FF2B5EF4-FFF2-40B4-BE49-F238E27FC236}">
                <a16:creationId xmlns:a16="http://schemas.microsoft.com/office/drawing/2014/main" id="{3A0A4D44-26FF-4316-AE10-AA097EEB4EB8}"/>
              </a:ext>
            </a:extLst>
          </p:cNvPr>
          <p:cNvSpPr>
            <a:spLocks noGrp="1"/>
          </p:cNvSpPr>
          <p:nvPr>
            <p:ph type="body" sz="quarter" idx="11" hasCustomPrompt="1"/>
          </p:nvPr>
        </p:nvSpPr>
        <p:spPr>
          <a:xfrm>
            <a:off x="947738" y="2484436"/>
            <a:ext cx="6022022" cy="622691"/>
          </a:xfrm>
        </p:spPr>
        <p:txBody>
          <a:bodyPr anchor="t"/>
          <a:lstStyle>
            <a:lvl1pPr marL="0" indent="0">
              <a:spcAft>
                <a:spcPts val="0"/>
              </a:spcAft>
              <a:buNone/>
              <a:defRPr sz="2600" b="0" i="0">
                <a:solidFill>
                  <a:schemeClr val="tx1"/>
                </a:solidFill>
                <a:latin typeface="Graphik" panose="020B0503030202060203" pitchFamily="34" charset="77"/>
              </a:defRPr>
            </a:lvl1pPr>
          </a:lstStyle>
          <a:p>
            <a:pPr lvl="0"/>
            <a:r>
              <a:rPr lang="en-GB" dirty="0"/>
              <a:t>Subtitle here. </a:t>
            </a:r>
            <a:r>
              <a:rPr lang="en-GB" dirty="0" err="1"/>
              <a:t>Graphik</a:t>
            </a:r>
            <a:r>
              <a:rPr lang="en-GB" dirty="0"/>
              <a:t> Regular 26pts.</a:t>
            </a:r>
            <a:endParaRPr lang="en-US" dirty="0"/>
          </a:p>
        </p:txBody>
      </p:sp>
      <p:sp>
        <p:nvSpPr>
          <p:cNvPr id="11" name="Text Placeholder 8">
            <a:extLst>
              <a:ext uri="{FF2B5EF4-FFF2-40B4-BE49-F238E27FC236}">
                <a16:creationId xmlns:a16="http://schemas.microsoft.com/office/drawing/2014/main" id="{58E717FF-2563-65C9-2451-6598F921CCE6}"/>
              </a:ext>
            </a:extLst>
          </p:cNvPr>
          <p:cNvSpPr>
            <a:spLocks noGrp="1"/>
          </p:cNvSpPr>
          <p:nvPr>
            <p:ph type="body" sz="quarter" idx="15" hasCustomPrompt="1"/>
          </p:nvPr>
        </p:nvSpPr>
        <p:spPr>
          <a:xfrm>
            <a:off x="4450080" y="3750874"/>
            <a:ext cx="6794183" cy="1487553"/>
          </a:xfrm>
        </p:spPr>
        <p:txBody>
          <a:bodyPr/>
          <a:lstStyle>
            <a:lvl1pPr marL="0" indent="0">
              <a:buFont typeface="Arial" panose="020B0604020202020204" pitchFamily="34" charset="0"/>
              <a:buNone/>
              <a:defRPr sz="2400" b="0" i="0">
                <a:latin typeface="Graphik" panose="020B0503030202060203" pitchFamily="34" charset="77"/>
              </a:defRPr>
            </a:lvl1pPr>
            <a:lvl2pPr marL="228600" indent="0">
              <a:buFont typeface="Arial" panose="020B0604020202020204" pitchFamily="34" charset="0"/>
              <a:buNone/>
              <a:defRPr sz="1400" b="0" i="0">
                <a:latin typeface="Graphik" panose="020B0503030202060203" pitchFamily="34" charset="77"/>
              </a:defRPr>
            </a:lvl2pPr>
            <a:lvl3pPr>
              <a:defRPr sz="1200"/>
            </a:lvl3pPr>
            <a:lvl4pPr>
              <a:defRPr sz="1200"/>
            </a:lvl4pPr>
            <a:lvl5pPr>
              <a:defRPr sz="1200"/>
            </a:lvl5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5" name="GTS_WH">
            <a:extLst>
              <a:ext uri="{FF2B5EF4-FFF2-40B4-BE49-F238E27FC236}">
                <a16:creationId xmlns:a16="http://schemas.microsoft.com/office/drawing/2014/main" id="{99AF42C9-EAE6-DEEF-C7B8-02273F62A8FE}"/>
              </a:ext>
              <a:ext uri="{C183D7F6-B498-43B3-948B-1728B52AA6E4}">
                <adec:decorative xmlns:adec="http://schemas.microsoft.com/office/drawing/2017/decorative" val="1"/>
              </a:ext>
            </a:extLst>
          </p:cNvPr>
          <p:cNvSpPr>
            <a:spLocks noChangeAspect="1"/>
          </p:cNvSpPr>
          <p:nvPr userDrawn="1"/>
        </p:nvSpPr>
        <p:spPr bwMode="black">
          <a:xfrm>
            <a:off x="623046" y="6259611"/>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46227821"/>
      </p:ext>
    </p:extLst>
  </p:cSld>
  <p:clrMapOvr>
    <a:masterClrMapping/>
  </p:clrMapOvr>
  <p:extLst>
    <p:ext uri="{DCECCB84-F9BA-43D5-87BE-67443E8EF086}">
      <p15:sldGuideLst xmlns:p15="http://schemas.microsoft.com/office/powerpoint/2012/main">
        <p15:guide id="5" orient="horz" pos="14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02 - 2 co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D6FE-AE10-9B99-6ED3-E2FF1143123C}"/>
              </a:ext>
            </a:extLst>
          </p:cNvPr>
          <p:cNvSpPr>
            <a:spLocks noGrp="1"/>
          </p:cNvSpPr>
          <p:nvPr>
            <p:ph type="title" hasCustomPrompt="1"/>
          </p:nvPr>
        </p:nvSpPr>
        <p:spPr>
          <a:xfrm>
            <a:off x="947738" y="1340590"/>
            <a:ext cx="10296525" cy="990601"/>
          </a:xfrm>
        </p:spPr>
        <p:txBody>
          <a:bodyPr anchor="b"/>
          <a:lstStyle>
            <a:lvl1pPr>
              <a:defRPr sz="6500">
                <a:solidFill>
                  <a:schemeClr val="accent2"/>
                </a:solidFill>
              </a:defRPr>
            </a:lvl1pPr>
          </a:lstStyle>
          <a:p>
            <a:r>
              <a:rPr lang="en-US" dirty="0"/>
              <a:t>Header</a:t>
            </a:r>
          </a:p>
        </p:txBody>
      </p:sp>
      <p:sp>
        <p:nvSpPr>
          <p:cNvPr id="20" name="Text Placeholder 3">
            <a:extLst>
              <a:ext uri="{FF2B5EF4-FFF2-40B4-BE49-F238E27FC236}">
                <a16:creationId xmlns:a16="http://schemas.microsoft.com/office/drawing/2014/main" id="{B13AA669-AE90-A6CD-7CAE-79C8571E32D4}"/>
              </a:ext>
            </a:extLst>
          </p:cNvPr>
          <p:cNvSpPr>
            <a:spLocks noGrp="1"/>
          </p:cNvSpPr>
          <p:nvPr>
            <p:ph type="body" sz="quarter" idx="11" hasCustomPrompt="1"/>
          </p:nvPr>
        </p:nvSpPr>
        <p:spPr>
          <a:xfrm>
            <a:off x="947738" y="2484436"/>
            <a:ext cx="6180162" cy="622691"/>
          </a:xfrm>
        </p:spPr>
        <p:txBody>
          <a:bodyPr anchor="t"/>
          <a:lstStyle>
            <a:lvl1pPr marL="0" indent="0">
              <a:spcAft>
                <a:spcPts val="0"/>
              </a:spcAft>
              <a:buNone/>
              <a:defRPr sz="2600" b="0" i="0">
                <a:solidFill>
                  <a:schemeClr val="tx1"/>
                </a:solidFill>
                <a:latin typeface="Graphik" panose="020B0503030202060203" pitchFamily="34" charset="77"/>
              </a:defRPr>
            </a:lvl1pPr>
          </a:lstStyle>
          <a:p>
            <a:pPr lvl="0"/>
            <a:r>
              <a:rPr lang="en-GB" dirty="0"/>
              <a:t>Subtitle here. </a:t>
            </a:r>
            <a:r>
              <a:rPr lang="en-GB" dirty="0" err="1"/>
              <a:t>Graphik</a:t>
            </a:r>
            <a:r>
              <a:rPr lang="en-GB" dirty="0"/>
              <a:t> Regular 26pts.</a:t>
            </a:r>
            <a:endParaRPr lang="en-US" dirty="0"/>
          </a:p>
        </p:txBody>
      </p:sp>
      <p:sp>
        <p:nvSpPr>
          <p:cNvPr id="15" name="Text Placeholder 2">
            <a:extLst>
              <a:ext uri="{FF2B5EF4-FFF2-40B4-BE49-F238E27FC236}">
                <a16:creationId xmlns:a16="http://schemas.microsoft.com/office/drawing/2014/main" id="{74550DB7-0249-3956-2522-188E91953449}"/>
              </a:ext>
            </a:extLst>
          </p:cNvPr>
          <p:cNvSpPr>
            <a:spLocks noGrp="1"/>
          </p:cNvSpPr>
          <p:nvPr>
            <p:ph type="body" idx="1" hasCustomPrompt="1"/>
          </p:nvPr>
        </p:nvSpPr>
        <p:spPr>
          <a:xfrm>
            <a:off x="947738" y="3713312"/>
            <a:ext cx="4742135" cy="622396"/>
          </a:xfrm>
        </p:spPr>
        <p:txBody>
          <a:bodyPr anchor="b"/>
          <a:lstStyle>
            <a:lvl1pPr marL="0" indent="0">
              <a:lnSpc>
                <a:spcPct val="90000"/>
              </a:lnSpc>
              <a:spcAft>
                <a:spcPts val="0"/>
              </a:spcAft>
              <a:buNone/>
              <a:defRPr sz="2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here 26pts</a:t>
            </a:r>
          </a:p>
        </p:txBody>
      </p:sp>
      <p:sp>
        <p:nvSpPr>
          <p:cNvPr id="3" name="Text Placeholder 2">
            <a:extLst>
              <a:ext uri="{FF2B5EF4-FFF2-40B4-BE49-F238E27FC236}">
                <a16:creationId xmlns:a16="http://schemas.microsoft.com/office/drawing/2014/main" id="{C0F7FBE0-D50A-CBF9-E8EC-0A519E1461F9}"/>
              </a:ext>
            </a:extLst>
          </p:cNvPr>
          <p:cNvSpPr>
            <a:spLocks noGrp="1"/>
          </p:cNvSpPr>
          <p:nvPr>
            <p:ph type="body" sz="quarter" idx="23" hasCustomPrompt="1"/>
          </p:nvPr>
        </p:nvSpPr>
        <p:spPr>
          <a:xfrm>
            <a:off x="947738" y="4438881"/>
            <a:ext cx="4752975" cy="758636"/>
          </a:xfrm>
        </p:spPr>
        <p:txBody>
          <a:bodyPr/>
          <a:lstStyle>
            <a:lvl1pPr marL="0" indent="0">
              <a:buNone/>
              <a:defRPr sz="2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6" name="Text Placeholder 2">
            <a:extLst>
              <a:ext uri="{FF2B5EF4-FFF2-40B4-BE49-F238E27FC236}">
                <a16:creationId xmlns:a16="http://schemas.microsoft.com/office/drawing/2014/main" id="{1701F1BD-C9A9-E42E-71D7-5D8C4C381BFD}"/>
              </a:ext>
            </a:extLst>
          </p:cNvPr>
          <p:cNvSpPr>
            <a:spLocks noGrp="1"/>
          </p:cNvSpPr>
          <p:nvPr>
            <p:ph type="body" idx="22" hasCustomPrompt="1"/>
          </p:nvPr>
        </p:nvSpPr>
        <p:spPr>
          <a:xfrm>
            <a:off x="6502130" y="3713312"/>
            <a:ext cx="4742134" cy="622396"/>
          </a:xfrm>
        </p:spPr>
        <p:txBody>
          <a:bodyPr anchor="b"/>
          <a:lstStyle>
            <a:lvl1pPr marL="0" indent="0">
              <a:lnSpc>
                <a:spcPct val="90000"/>
              </a:lnSpc>
              <a:spcAft>
                <a:spcPts val="0"/>
              </a:spcAft>
              <a:buNone/>
              <a:defRPr sz="2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here 26pts</a:t>
            </a:r>
          </a:p>
        </p:txBody>
      </p:sp>
      <p:sp>
        <p:nvSpPr>
          <p:cNvPr id="22" name="Text Placeholder 2">
            <a:extLst>
              <a:ext uri="{FF2B5EF4-FFF2-40B4-BE49-F238E27FC236}">
                <a16:creationId xmlns:a16="http://schemas.microsoft.com/office/drawing/2014/main" id="{0B878449-75DC-CBB1-811E-478204DA4B86}"/>
              </a:ext>
            </a:extLst>
          </p:cNvPr>
          <p:cNvSpPr>
            <a:spLocks noGrp="1"/>
          </p:cNvSpPr>
          <p:nvPr>
            <p:ph type="body" sz="quarter" idx="24" hasCustomPrompt="1"/>
          </p:nvPr>
        </p:nvSpPr>
        <p:spPr>
          <a:xfrm>
            <a:off x="6480633" y="4438881"/>
            <a:ext cx="4752975" cy="758636"/>
          </a:xfrm>
        </p:spPr>
        <p:txBody>
          <a:bodyPr/>
          <a:lstStyle>
            <a:lvl1pPr marL="0" indent="0">
              <a:buNone/>
              <a:defRPr sz="2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6" name="GTS_WH">
            <a:extLst>
              <a:ext uri="{FF2B5EF4-FFF2-40B4-BE49-F238E27FC236}">
                <a16:creationId xmlns:a16="http://schemas.microsoft.com/office/drawing/2014/main" id="{78D3072A-9E28-D7AC-E5D0-BDD68C1FA2CC}"/>
              </a:ext>
              <a:ext uri="{C183D7F6-B498-43B3-948B-1728B52AA6E4}">
                <adec:decorative xmlns:adec="http://schemas.microsoft.com/office/drawing/2017/decorative" val="1"/>
              </a:ext>
            </a:extLst>
          </p:cNvPr>
          <p:cNvSpPr>
            <a:spLocks noChangeAspect="1"/>
          </p:cNvSpPr>
          <p:nvPr userDrawn="1"/>
        </p:nvSpPr>
        <p:spPr bwMode="black">
          <a:xfrm>
            <a:off x="623046" y="6259611"/>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06722880"/>
      </p:ext>
    </p:extLst>
  </p:cSld>
  <p:clrMapOvr>
    <a:masterClrMapping/>
  </p:clrMapOvr>
  <p:extLst>
    <p:ext uri="{DCECCB84-F9BA-43D5-87BE-67443E8EF086}">
      <p15:sldGuideLst xmlns:p15="http://schemas.microsoft.com/office/powerpoint/2012/main">
        <p15:guide id="2" pos="4067">
          <p15:clr>
            <a:srgbClr val="FBAE40"/>
          </p15:clr>
        </p15:guide>
        <p15:guide id="3" pos="3591">
          <p15:clr>
            <a:srgbClr val="FBAE40"/>
          </p15:clr>
        </p15:guide>
        <p15:guide id="5" orient="horz" pos="1434">
          <p15:clr>
            <a:srgbClr val="FBAE40"/>
          </p15:clr>
        </p15:guide>
        <p15:guide id="6" orient="horz" pos="272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03 - 3 co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D6FE-AE10-9B99-6ED3-E2FF1143123C}"/>
              </a:ext>
            </a:extLst>
          </p:cNvPr>
          <p:cNvSpPr>
            <a:spLocks noGrp="1"/>
          </p:cNvSpPr>
          <p:nvPr>
            <p:ph type="title" hasCustomPrompt="1"/>
          </p:nvPr>
        </p:nvSpPr>
        <p:spPr>
          <a:xfrm>
            <a:off x="947738" y="1340590"/>
            <a:ext cx="10296525" cy="990601"/>
          </a:xfrm>
        </p:spPr>
        <p:txBody>
          <a:bodyPr anchor="b"/>
          <a:lstStyle>
            <a:lvl1pPr>
              <a:defRPr sz="6500">
                <a:solidFill>
                  <a:schemeClr val="accent2"/>
                </a:solidFill>
              </a:defRPr>
            </a:lvl1pPr>
          </a:lstStyle>
          <a:p>
            <a:r>
              <a:rPr lang="en-US" dirty="0"/>
              <a:t>Header</a:t>
            </a:r>
          </a:p>
        </p:txBody>
      </p:sp>
      <p:sp>
        <p:nvSpPr>
          <p:cNvPr id="20" name="Text Placeholder 3">
            <a:extLst>
              <a:ext uri="{FF2B5EF4-FFF2-40B4-BE49-F238E27FC236}">
                <a16:creationId xmlns:a16="http://schemas.microsoft.com/office/drawing/2014/main" id="{B13AA669-AE90-A6CD-7CAE-79C8571E32D4}"/>
              </a:ext>
            </a:extLst>
          </p:cNvPr>
          <p:cNvSpPr>
            <a:spLocks noGrp="1"/>
          </p:cNvSpPr>
          <p:nvPr>
            <p:ph type="body" sz="quarter" idx="11" hasCustomPrompt="1"/>
          </p:nvPr>
        </p:nvSpPr>
        <p:spPr>
          <a:xfrm>
            <a:off x="947738" y="2484436"/>
            <a:ext cx="5940742" cy="622691"/>
          </a:xfrm>
        </p:spPr>
        <p:txBody>
          <a:bodyPr anchor="t"/>
          <a:lstStyle>
            <a:lvl1pPr marL="0" indent="0">
              <a:spcAft>
                <a:spcPts val="0"/>
              </a:spcAft>
              <a:buNone/>
              <a:defRPr sz="2600" b="0" i="0">
                <a:solidFill>
                  <a:schemeClr val="tx1"/>
                </a:solidFill>
                <a:latin typeface="Graphik" panose="020B0503030202060203" pitchFamily="34" charset="77"/>
              </a:defRPr>
            </a:lvl1pPr>
          </a:lstStyle>
          <a:p>
            <a:pPr lvl="0"/>
            <a:r>
              <a:rPr lang="en-GB" dirty="0"/>
              <a:t>Subtitle here. </a:t>
            </a:r>
            <a:r>
              <a:rPr lang="en-GB" dirty="0" err="1"/>
              <a:t>Graphik</a:t>
            </a:r>
            <a:r>
              <a:rPr lang="en-GB" dirty="0"/>
              <a:t> Regular 26pts</a:t>
            </a:r>
            <a:endParaRPr lang="en-US" dirty="0"/>
          </a:p>
        </p:txBody>
      </p:sp>
      <p:sp>
        <p:nvSpPr>
          <p:cNvPr id="6" name="Text Placeholder 2">
            <a:extLst>
              <a:ext uri="{FF2B5EF4-FFF2-40B4-BE49-F238E27FC236}">
                <a16:creationId xmlns:a16="http://schemas.microsoft.com/office/drawing/2014/main" id="{F4DFA7CF-FAA5-E3A0-593D-29CA123E9A25}"/>
              </a:ext>
            </a:extLst>
          </p:cNvPr>
          <p:cNvSpPr>
            <a:spLocks noGrp="1"/>
          </p:cNvSpPr>
          <p:nvPr>
            <p:ph type="body" idx="1" hasCustomPrompt="1"/>
          </p:nvPr>
        </p:nvSpPr>
        <p:spPr>
          <a:xfrm>
            <a:off x="951565" y="3688882"/>
            <a:ext cx="3060002" cy="642041"/>
          </a:xfrm>
        </p:spPr>
        <p:txBody>
          <a:bodyPr anchor="b"/>
          <a:lstStyle>
            <a:lvl1pPr marL="0" indent="0">
              <a:lnSpc>
                <a:spcPct val="90000"/>
              </a:lnSpc>
              <a:spcAft>
                <a:spcPts val="0"/>
              </a:spcAft>
              <a:buNone/>
              <a:defRPr sz="2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26pts</a:t>
            </a:r>
          </a:p>
        </p:txBody>
      </p:sp>
      <p:sp>
        <p:nvSpPr>
          <p:cNvPr id="9" name="Text Placeholder 2">
            <a:extLst>
              <a:ext uri="{FF2B5EF4-FFF2-40B4-BE49-F238E27FC236}">
                <a16:creationId xmlns:a16="http://schemas.microsoft.com/office/drawing/2014/main" id="{576884AE-E181-58C9-13E0-E294008C8F33}"/>
              </a:ext>
            </a:extLst>
          </p:cNvPr>
          <p:cNvSpPr>
            <a:spLocks noGrp="1"/>
          </p:cNvSpPr>
          <p:nvPr>
            <p:ph type="body" sz="quarter" idx="23" hasCustomPrompt="1"/>
          </p:nvPr>
        </p:nvSpPr>
        <p:spPr>
          <a:xfrm>
            <a:off x="947738" y="4438881"/>
            <a:ext cx="3063875" cy="1100137"/>
          </a:xfrm>
        </p:spPr>
        <p:txBody>
          <a:bodyPr/>
          <a:lstStyle>
            <a:lvl1pPr marL="0" indent="0">
              <a:buNone/>
              <a:defRPr sz="2400"/>
            </a:lvl1pPr>
          </a:lstStyle>
          <a:p>
            <a:pPr lvl="0"/>
            <a:r>
              <a:rPr lang="en-US" dirty="0"/>
              <a:t>Lorem ipsum dolor sit </a:t>
            </a:r>
            <a:r>
              <a:rPr lang="en-US" dirty="0" err="1"/>
              <a:t>amet</a:t>
            </a:r>
            <a:r>
              <a:rPr lang="en-US" dirty="0"/>
              <a:t>.</a:t>
            </a:r>
          </a:p>
        </p:txBody>
      </p:sp>
      <p:sp>
        <p:nvSpPr>
          <p:cNvPr id="7" name="Text Placeholder 2">
            <a:extLst>
              <a:ext uri="{FF2B5EF4-FFF2-40B4-BE49-F238E27FC236}">
                <a16:creationId xmlns:a16="http://schemas.microsoft.com/office/drawing/2014/main" id="{E010A07D-935B-ACC4-0DD3-1A2493D44E98}"/>
              </a:ext>
            </a:extLst>
          </p:cNvPr>
          <p:cNvSpPr>
            <a:spLocks noGrp="1"/>
          </p:cNvSpPr>
          <p:nvPr>
            <p:ph type="body" idx="19" hasCustomPrompt="1"/>
          </p:nvPr>
        </p:nvSpPr>
        <p:spPr>
          <a:xfrm>
            <a:off x="4548196" y="3688882"/>
            <a:ext cx="3060001" cy="642041"/>
          </a:xfrm>
        </p:spPr>
        <p:txBody>
          <a:bodyPr anchor="b"/>
          <a:lstStyle>
            <a:lvl1pPr marL="0" indent="0">
              <a:lnSpc>
                <a:spcPct val="90000"/>
              </a:lnSpc>
              <a:spcAft>
                <a:spcPts val="0"/>
              </a:spcAft>
              <a:buNone/>
              <a:defRPr sz="2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26pts</a:t>
            </a:r>
          </a:p>
        </p:txBody>
      </p:sp>
      <p:sp>
        <p:nvSpPr>
          <p:cNvPr id="10" name="Text Placeholder 2">
            <a:extLst>
              <a:ext uri="{FF2B5EF4-FFF2-40B4-BE49-F238E27FC236}">
                <a16:creationId xmlns:a16="http://schemas.microsoft.com/office/drawing/2014/main" id="{6045E45B-B410-9999-4A30-406B3797E62A}"/>
              </a:ext>
            </a:extLst>
          </p:cNvPr>
          <p:cNvSpPr>
            <a:spLocks noGrp="1"/>
          </p:cNvSpPr>
          <p:nvPr>
            <p:ph type="body" sz="quarter" idx="24" hasCustomPrompt="1"/>
          </p:nvPr>
        </p:nvSpPr>
        <p:spPr>
          <a:xfrm>
            <a:off x="4543344" y="4438881"/>
            <a:ext cx="3063875" cy="1100137"/>
          </a:xfrm>
        </p:spPr>
        <p:txBody>
          <a:bodyPr/>
          <a:lstStyle>
            <a:lvl1pPr marL="0" indent="0">
              <a:buNone/>
              <a:defRPr sz="2400"/>
            </a:lvl1pPr>
          </a:lstStyle>
          <a:p>
            <a:pPr lvl="0"/>
            <a:r>
              <a:rPr lang="en-US" dirty="0"/>
              <a:t>Lorem ipsum dolor sit </a:t>
            </a:r>
            <a:r>
              <a:rPr lang="en-US" dirty="0" err="1"/>
              <a:t>amet</a:t>
            </a:r>
            <a:r>
              <a:rPr lang="en-US" dirty="0"/>
              <a:t>.</a:t>
            </a:r>
          </a:p>
        </p:txBody>
      </p:sp>
      <p:sp>
        <p:nvSpPr>
          <p:cNvPr id="8" name="Text Placeholder 2">
            <a:extLst>
              <a:ext uri="{FF2B5EF4-FFF2-40B4-BE49-F238E27FC236}">
                <a16:creationId xmlns:a16="http://schemas.microsoft.com/office/drawing/2014/main" id="{ACFDDFA2-FCF2-5D50-EE2F-6020B86A9366}"/>
              </a:ext>
            </a:extLst>
          </p:cNvPr>
          <p:cNvSpPr>
            <a:spLocks noGrp="1"/>
          </p:cNvSpPr>
          <p:nvPr>
            <p:ph type="body" idx="22" hasCustomPrompt="1"/>
          </p:nvPr>
        </p:nvSpPr>
        <p:spPr>
          <a:xfrm>
            <a:off x="8196010" y="3688882"/>
            <a:ext cx="3048253" cy="642041"/>
          </a:xfrm>
        </p:spPr>
        <p:txBody>
          <a:bodyPr anchor="b"/>
          <a:lstStyle>
            <a:lvl1pPr marL="0" indent="0">
              <a:lnSpc>
                <a:spcPct val="90000"/>
              </a:lnSpc>
              <a:spcAft>
                <a:spcPts val="0"/>
              </a:spcAft>
              <a:buNone/>
              <a:defRPr sz="2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26pts</a:t>
            </a:r>
          </a:p>
        </p:txBody>
      </p:sp>
      <p:sp>
        <p:nvSpPr>
          <p:cNvPr id="11" name="Text Placeholder 2">
            <a:extLst>
              <a:ext uri="{FF2B5EF4-FFF2-40B4-BE49-F238E27FC236}">
                <a16:creationId xmlns:a16="http://schemas.microsoft.com/office/drawing/2014/main" id="{853E274A-119F-208C-B709-D2B3532A47AB}"/>
              </a:ext>
            </a:extLst>
          </p:cNvPr>
          <p:cNvSpPr>
            <a:spLocks noGrp="1"/>
          </p:cNvSpPr>
          <p:nvPr>
            <p:ph type="body" sz="quarter" idx="27" hasCustomPrompt="1"/>
          </p:nvPr>
        </p:nvSpPr>
        <p:spPr>
          <a:xfrm>
            <a:off x="8200944" y="4438881"/>
            <a:ext cx="3063875" cy="1100137"/>
          </a:xfrm>
        </p:spPr>
        <p:txBody>
          <a:bodyPr/>
          <a:lstStyle>
            <a:lvl1pPr marL="0" indent="0">
              <a:buNone/>
              <a:defRPr sz="2400"/>
            </a:lvl1pPr>
          </a:lstStyle>
          <a:p>
            <a:pPr lvl="0"/>
            <a:r>
              <a:rPr lang="en-US" dirty="0"/>
              <a:t>Lorem ipsum dolor sit </a:t>
            </a:r>
            <a:r>
              <a:rPr lang="en-US" dirty="0" err="1"/>
              <a:t>amet</a:t>
            </a:r>
            <a:r>
              <a:rPr lang="en-US" dirty="0"/>
              <a:t>.</a:t>
            </a:r>
          </a:p>
        </p:txBody>
      </p:sp>
      <p:sp>
        <p:nvSpPr>
          <p:cNvPr id="3" name="GTS_WH">
            <a:extLst>
              <a:ext uri="{FF2B5EF4-FFF2-40B4-BE49-F238E27FC236}">
                <a16:creationId xmlns:a16="http://schemas.microsoft.com/office/drawing/2014/main" id="{3FA12B4F-396B-C5D0-E4E8-12AAE9122D1D}"/>
              </a:ext>
              <a:ext uri="{C183D7F6-B498-43B3-948B-1728B52AA6E4}">
                <adec:decorative xmlns:adec="http://schemas.microsoft.com/office/drawing/2017/decorative" val="1"/>
              </a:ext>
            </a:extLst>
          </p:cNvPr>
          <p:cNvSpPr>
            <a:spLocks noChangeAspect="1"/>
          </p:cNvSpPr>
          <p:nvPr userDrawn="1"/>
        </p:nvSpPr>
        <p:spPr bwMode="black">
          <a:xfrm>
            <a:off x="623046" y="6259611"/>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29890974"/>
      </p:ext>
    </p:extLst>
  </p:cSld>
  <p:clrMapOvr>
    <a:masterClrMapping/>
  </p:clrMapOvr>
  <p:extLst>
    <p:ext uri="{DCECCB84-F9BA-43D5-87BE-67443E8EF086}">
      <p15:sldGuideLst xmlns:p15="http://schemas.microsoft.com/office/powerpoint/2012/main">
        <p15:guide id="2" pos="2842">
          <p15:clr>
            <a:srgbClr val="FBAE40"/>
          </p15:clr>
        </p15:guide>
        <p15:guide id="3" pos="2525">
          <p15:clr>
            <a:srgbClr val="FBAE40"/>
          </p15:clr>
        </p15:guide>
        <p15:guide id="5" orient="horz" pos="1434">
          <p15:clr>
            <a:srgbClr val="FBAE40"/>
          </p15:clr>
        </p15:guide>
        <p15:guide id="6" orient="horz" pos="2727">
          <p15:clr>
            <a:srgbClr val="FBAE40"/>
          </p15:clr>
        </p15:guide>
        <p15:guide id="7" pos="4793">
          <p15:clr>
            <a:srgbClr val="FBAE40"/>
          </p15:clr>
        </p15:guide>
        <p15:guide id="8" pos="51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04 - 3 co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D6FE-AE10-9B99-6ED3-E2FF1143123C}"/>
              </a:ext>
            </a:extLst>
          </p:cNvPr>
          <p:cNvSpPr>
            <a:spLocks noGrp="1"/>
          </p:cNvSpPr>
          <p:nvPr>
            <p:ph type="title" hasCustomPrompt="1"/>
          </p:nvPr>
        </p:nvSpPr>
        <p:spPr>
          <a:xfrm>
            <a:off x="947738" y="1340590"/>
            <a:ext cx="10296525" cy="990601"/>
          </a:xfrm>
        </p:spPr>
        <p:txBody>
          <a:bodyPr anchor="b"/>
          <a:lstStyle>
            <a:lvl1pPr>
              <a:defRPr sz="6500">
                <a:solidFill>
                  <a:schemeClr val="accent2"/>
                </a:solidFill>
              </a:defRPr>
            </a:lvl1pPr>
          </a:lstStyle>
          <a:p>
            <a:r>
              <a:rPr lang="en-US" dirty="0"/>
              <a:t>Header</a:t>
            </a:r>
          </a:p>
        </p:txBody>
      </p:sp>
      <p:sp>
        <p:nvSpPr>
          <p:cNvPr id="20" name="Text Placeholder 3">
            <a:extLst>
              <a:ext uri="{FF2B5EF4-FFF2-40B4-BE49-F238E27FC236}">
                <a16:creationId xmlns:a16="http://schemas.microsoft.com/office/drawing/2014/main" id="{B13AA669-AE90-A6CD-7CAE-79C8571E32D4}"/>
              </a:ext>
            </a:extLst>
          </p:cNvPr>
          <p:cNvSpPr>
            <a:spLocks noGrp="1"/>
          </p:cNvSpPr>
          <p:nvPr>
            <p:ph type="body" sz="quarter" idx="11" hasCustomPrompt="1"/>
          </p:nvPr>
        </p:nvSpPr>
        <p:spPr>
          <a:xfrm>
            <a:off x="947738" y="2484436"/>
            <a:ext cx="6103302" cy="622691"/>
          </a:xfrm>
        </p:spPr>
        <p:txBody>
          <a:bodyPr anchor="t"/>
          <a:lstStyle>
            <a:lvl1pPr marL="0" indent="0">
              <a:spcAft>
                <a:spcPts val="0"/>
              </a:spcAft>
              <a:buNone/>
              <a:defRPr sz="2600" b="0" i="0">
                <a:solidFill>
                  <a:schemeClr val="tx1"/>
                </a:solidFill>
                <a:latin typeface="Graphik" panose="020B0503030202060203" pitchFamily="34" charset="77"/>
              </a:defRPr>
            </a:lvl1pPr>
          </a:lstStyle>
          <a:p>
            <a:pPr lvl="0"/>
            <a:r>
              <a:rPr lang="en-GB" dirty="0"/>
              <a:t>Subtitle here. </a:t>
            </a:r>
            <a:r>
              <a:rPr lang="en-GB" dirty="0" err="1"/>
              <a:t>Graphik</a:t>
            </a:r>
            <a:r>
              <a:rPr lang="en-GB" dirty="0"/>
              <a:t> Regular 26pts</a:t>
            </a:r>
            <a:endParaRPr lang="en-US" dirty="0"/>
          </a:p>
        </p:txBody>
      </p:sp>
      <p:sp>
        <p:nvSpPr>
          <p:cNvPr id="6" name="Text Placeholder 2">
            <a:extLst>
              <a:ext uri="{FF2B5EF4-FFF2-40B4-BE49-F238E27FC236}">
                <a16:creationId xmlns:a16="http://schemas.microsoft.com/office/drawing/2014/main" id="{F4DFA7CF-FAA5-E3A0-593D-29CA123E9A25}"/>
              </a:ext>
            </a:extLst>
          </p:cNvPr>
          <p:cNvSpPr>
            <a:spLocks noGrp="1"/>
          </p:cNvSpPr>
          <p:nvPr>
            <p:ph type="body" idx="1" hasCustomPrompt="1"/>
          </p:nvPr>
        </p:nvSpPr>
        <p:spPr>
          <a:xfrm>
            <a:off x="951565" y="4329113"/>
            <a:ext cx="3060002" cy="388843"/>
          </a:xfrm>
        </p:spPr>
        <p:txBody>
          <a:bodyPr anchor="b"/>
          <a:lstStyle>
            <a:lvl1pPr marL="0" indent="0">
              <a:lnSpc>
                <a:spcPct val="90000"/>
              </a:lnSpc>
              <a:spcAft>
                <a:spcPts val="0"/>
              </a:spcAft>
              <a:buNone/>
              <a:defRPr sz="2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26pts</a:t>
            </a:r>
          </a:p>
        </p:txBody>
      </p:sp>
      <p:sp>
        <p:nvSpPr>
          <p:cNvPr id="9" name="Text Placeholder 2">
            <a:extLst>
              <a:ext uri="{FF2B5EF4-FFF2-40B4-BE49-F238E27FC236}">
                <a16:creationId xmlns:a16="http://schemas.microsoft.com/office/drawing/2014/main" id="{576884AE-E181-58C9-13E0-E294008C8F33}"/>
              </a:ext>
            </a:extLst>
          </p:cNvPr>
          <p:cNvSpPr>
            <a:spLocks noGrp="1"/>
          </p:cNvSpPr>
          <p:nvPr>
            <p:ph type="body" sz="quarter" idx="23" hasCustomPrompt="1"/>
          </p:nvPr>
        </p:nvSpPr>
        <p:spPr>
          <a:xfrm>
            <a:off x="947738" y="4825914"/>
            <a:ext cx="3063875" cy="712239"/>
          </a:xfrm>
        </p:spPr>
        <p:txBody>
          <a:bodyPr/>
          <a:lstStyle>
            <a:lvl1pPr marL="0" indent="0">
              <a:buNone/>
              <a:defRPr sz="2400"/>
            </a:lvl1pPr>
          </a:lstStyle>
          <a:p>
            <a:pPr lvl="0"/>
            <a:r>
              <a:rPr lang="en-US" dirty="0"/>
              <a:t>Lorem ipsum dolor sit </a:t>
            </a:r>
            <a:r>
              <a:rPr lang="en-US" dirty="0" err="1"/>
              <a:t>amet</a:t>
            </a:r>
            <a:r>
              <a:rPr lang="en-US" dirty="0"/>
              <a:t>.</a:t>
            </a:r>
          </a:p>
        </p:txBody>
      </p:sp>
      <p:sp>
        <p:nvSpPr>
          <p:cNvPr id="7" name="Text Placeholder 2">
            <a:extLst>
              <a:ext uri="{FF2B5EF4-FFF2-40B4-BE49-F238E27FC236}">
                <a16:creationId xmlns:a16="http://schemas.microsoft.com/office/drawing/2014/main" id="{E010A07D-935B-ACC4-0DD3-1A2493D44E98}"/>
              </a:ext>
            </a:extLst>
          </p:cNvPr>
          <p:cNvSpPr>
            <a:spLocks noGrp="1"/>
          </p:cNvSpPr>
          <p:nvPr>
            <p:ph type="body" idx="19" hasCustomPrompt="1"/>
          </p:nvPr>
        </p:nvSpPr>
        <p:spPr>
          <a:xfrm>
            <a:off x="4548196" y="4329113"/>
            <a:ext cx="3060001" cy="388843"/>
          </a:xfrm>
        </p:spPr>
        <p:txBody>
          <a:bodyPr anchor="b"/>
          <a:lstStyle>
            <a:lvl1pPr marL="0" indent="0">
              <a:lnSpc>
                <a:spcPct val="90000"/>
              </a:lnSpc>
              <a:spcAft>
                <a:spcPts val="0"/>
              </a:spcAft>
              <a:buNone/>
              <a:defRPr sz="2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26pts</a:t>
            </a:r>
          </a:p>
        </p:txBody>
      </p:sp>
      <p:sp>
        <p:nvSpPr>
          <p:cNvPr id="10" name="Text Placeholder 2">
            <a:extLst>
              <a:ext uri="{FF2B5EF4-FFF2-40B4-BE49-F238E27FC236}">
                <a16:creationId xmlns:a16="http://schemas.microsoft.com/office/drawing/2014/main" id="{6045E45B-B410-9999-4A30-406B3797E62A}"/>
              </a:ext>
            </a:extLst>
          </p:cNvPr>
          <p:cNvSpPr>
            <a:spLocks noGrp="1"/>
          </p:cNvSpPr>
          <p:nvPr>
            <p:ph type="body" sz="quarter" idx="24" hasCustomPrompt="1"/>
          </p:nvPr>
        </p:nvSpPr>
        <p:spPr>
          <a:xfrm>
            <a:off x="4543344" y="4825914"/>
            <a:ext cx="3063875" cy="712239"/>
          </a:xfrm>
        </p:spPr>
        <p:txBody>
          <a:bodyPr/>
          <a:lstStyle>
            <a:lvl1pPr marL="0" indent="0">
              <a:buNone/>
              <a:defRPr sz="2400"/>
            </a:lvl1pPr>
          </a:lstStyle>
          <a:p>
            <a:pPr lvl="0"/>
            <a:r>
              <a:rPr lang="en-US" dirty="0"/>
              <a:t>Lorem ipsum dolor sit </a:t>
            </a:r>
            <a:r>
              <a:rPr lang="en-US" dirty="0" err="1"/>
              <a:t>amet</a:t>
            </a:r>
            <a:r>
              <a:rPr lang="en-US" dirty="0"/>
              <a:t>.</a:t>
            </a:r>
          </a:p>
        </p:txBody>
      </p:sp>
      <p:sp>
        <p:nvSpPr>
          <p:cNvPr id="8" name="Text Placeholder 2">
            <a:extLst>
              <a:ext uri="{FF2B5EF4-FFF2-40B4-BE49-F238E27FC236}">
                <a16:creationId xmlns:a16="http://schemas.microsoft.com/office/drawing/2014/main" id="{ACFDDFA2-FCF2-5D50-EE2F-6020B86A9366}"/>
              </a:ext>
            </a:extLst>
          </p:cNvPr>
          <p:cNvSpPr>
            <a:spLocks noGrp="1"/>
          </p:cNvSpPr>
          <p:nvPr>
            <p:ph type="body" idx="22" hasCustomPrompt="1"/>
          </p:nvPr>
        </p:nvSpPr>
        <p:spPr>
          <a:xfrm>
            <a:off x="8196010" y="4329113"/>
            <a:ext cx="3048253" cy="388843"/>
          </a:xfrm>
        </p:spPr>
        <p:txBody>
          <a:bodyPr anchor="b"/>
          <a:lstStyle>
            <a:lvl1pPr marL="0" indent="0">
              <a:lnSpc>
                <a:spcPct val="90000"/>
              </a:lnSpc>
              <a:spcAft>
                <a:spcPts val="0"/>
              </a:spcAft>
              <a:buNone/>
              <a:defRPr sz="2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26pts</a:t>
            </a:r>
          </a:p>
        </p:txBody>
      </p:sp>
      <p:sp>
        <p:nvSpPr>
          <p:cNvPr id="11" name="Text Placeholder 2">
            <a:extLst>
              <a:ext uri="{FF2B5EF4-FFF2-40B4-BE49-F238E27FC236}">
                <a16:creationId xmlns:a16="http://schemas.microsoft.com/office/drawing/2014/main" id="{853E274A-119F-208C-B709-D2B3532A47AB}"/>
              </a:ext>
            </a:extLst>
          </p:cNvPr>
          <p:cNvSpPr>
            <a:spLocks noGrp="1"/>
          </p:cNvSpPr>
          <p:nvPr>
            <p:ph type="body" sz="quarter" idx="27" hasCustomPrompt="1"/>
          </p:nvPr>
        </p:nvSpPr>
        <p:spPr>
          <a:xfrm>
            <a:off x="8200944" y="4825914"/>
            <a:ext cx="3063875" cy="712239"/>
          </a:xfrm>
        </p:spPr>
        <p:txBody>
          <a:bodyPr/>
          <a:lstStyle>
            <a:lvl1pPr marL="0" indent="0">
              <a:buNone/>
              <a:defRPr sz="2400"/>
            </a:lvl1pPr>
          </a:lstStyle>
          <a:p>
            <a:pPr lvl="0"/>
            <a:r>
              <a:rPr lang="en-US" dirty="0"/>
              <a:t>Lorem ipsum dolor sit </a:t>
            </a:r>
            <a:r>
              <a:rPr lang="en-US" dirty="0" err="1"/>
              <a:t>amet</a:t>
            </a:r>
            <a:r>
              <a:rPr lang="en-US" dirty="0"/>
              <a:t>.</a:t>
            </a:r>
          </a:p>
        </p:txBody>
      </p:sp>
      <p:sp>
        <p:nvSpPr>
          <p:cNvPr id="3" name="GTS_WH">
            <a:extLst>
              <a:ext uri="{FF2B5EF4-FFF2-40B4-BE49-F238E27FC236}">
                <a16:creationId xmlns:a16="http://schemas.microsoft.com/office/drawing/2014/main" id="{BB41D36C-1243-D6B1-B058-0DEE1F9757FD}"/>
              </a:ext>
              <a:ext uri="{C183D7F6-B498-43B3-948B-1728B52AA6E4}">
                <adec:decorative xmlns:adec="http://schemas.microsoft.com/office/drawing/2017/decorative" val="1"/>
              </a:ext>
            </a:extLst>
          </p:cNvPr>
          <p:cNvSpPr>
            <a:spLocks noChangeAspect="1"/>
          </p:cNvSpPr>
          <p:nvPr userDrawn="1"/>
        </p:nvSpPr>
        <p:spPr bwMode="black">
          <a:xfrm>
            <a:off x="623046" y="6259611"/>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 name="icon reference 1" descr="Briefcase icon">
            <a:extLst>
              <a:ext uri="{FF2B5EF4-FFF2-40B4-BE49-F238E27FC236}">
                <a16:creationId xmlns:a16="http://schemas.microsoft.com/office/drawing/2014/main" id="{CEEAD48F-9068-EB7E-A0DC-8FAA2444D749}"/>
              </a:ext>
            </a:extLst>
          </p:cNvPr>
          <p:cNvGrpSpPr>
            <a:grpSpLocks noChangeAspect="1"/>
          </p:cNvGrpSpPr>
          <p:nvPr userDrawn="1"/>
        </p:nvGrpSpPr>
        <p:grpSpPr bwMode="auto">
          <a:xfrm>
            <a:off x="947738" y="3632387"/>
            <a:ext cx="624925" cy="540000"/>
            <a:chOff x="367" y="482"/>
            <a:chExt cx="390" cy="337"/>
          </a:xfrm>
          <a:solidFill>
            <a:srgbClr val="A100FF"/>
          </a:solidFill>
        </p:grpSpPr>
        <p:sp>
          <p:nvSpPr>
            <p:cNvPr id="5" name="Freeform 5">
              <a:extLst>
                <a:ext uri="{FF2B5EF4-FFF2-40B4-BE49-F238E27FC236}">
                  <a16:creationId xmlns:a16="http://schemas.microsoft.com/office/drawing/2014/main" id="{E2D1242C-E17D-6511-F583-1F1DC9EBD6DD}"/>
                </a:ext>
              </a:extLst>
            </p:cNvPr>
            <p:cNvSpPr>
              <a:spLocks/>
            </p:cNvSpPr>
            <p:nvPr/>
          </p:nvSpPr>
          <p:spPr bwMode="auto">
            <a:xfrm>
              <a:off x="367" y="642"/>
              <a:ext cx="177" cy="17"/>
            </a:xfrm>
            <a:custGeom>
              <a:avLst/>
              <a:gdLst>
                <a:gd name="T0" fmla="*/ 114 w 120"/>
                <a:gd name="T1" fmla="*/ 12 h 12"/>
                <a:gd name="T2" fmla="*/ 6 w 120"/>
                <a:gd name="T3" fmla="*/ 12 h 12"/>
                <a:gd name="T4" fmla="*/ 0 w 120"/>
                <a:gd name="T5" fmla="*/ 6 h 12"/>
                <a:gd name="T6" fmla="*/ 6 w 120"/>
                <a:gd name="T7" fmla="*/ 0 h 12"/>
                <a:gd name="T8" fmla="*/ 114 w 120"/>
                <a:gd name="T9" fmla="*/ 0 h 12"/>
                <a:gd name="T10" fmla="*/ 120 w 120"/>
                <a:gd name="T11" fmla="*/ 6 h 12"/>
                <a:gd name="T12" fmla="*/ 114 w 12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20" h="12">
                  <a:moveTo>
                    <a:pt x="114" y="12"/>
                  </a:moveTo>
                  <a:cubicBezTo>
                    <a:pt x="6" y="12"/>
                    <a:pt x="6" y="12"/>
                    <a:pt x="6" y="12"/>
                  </a:cubicBezTo>
                  <a:cubicBezTo>
                    <a:pt x="3" y="12"/>
                    <a:pt x="0" y="9"/>
                    <a:pt x="0" y="6"/>
                  </a:cubicBezTo>
                  <a:cubicBezTo>
                    <a:pt x="0" y="3"/>
                    <a:pt x="3" y="0"/>
                    <a:pt x="6" y="0"/>
                  </a:cubicBezTo>
                  <a:cubicBezTo>
                    <a:pt x="114" y="0"/>
                    <a:pt x="114" y="0"/>
                    <a:pt x="114" y="0"/>
                  </a:cubicBezTo>
                  <a:cubicBezTo>
                    <a:pt x="118" y="0"/>
                    <a:pt x="120" y="3"/>
                    <a:pt x="120" y="6"/>
                  </a:cubicBezTo>
                  <a:cubicBezTo>
                    <a:pt x="120" y="9"/>
                    <a:pt x="118" y="12"/>
                    <a:pt x="11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12" name="Freeform 6">
              <a:extLst>
                <a:ext uri="{FF2B5EF4-FFF2-40B4-BE49-F238E27FC236}">
                  <a16:creationId xmlns:a16="http://schemas.microsoft.com/office/drawing/2014/main" id="{6D97E371-D8B2-A144-2343-55E87E00A5EE}"/>
                </a:ext>
              </a:extLst>
            </p:cNvPr>
            <p:cNvSpPr>
              <a:spLocks/>
            </p:cNvSpPr>
            <p:nvPr/>
          </p:nvSpPr>
          <p:spPr bwMode="auto">
            <a:xfrm>
              <a:off x="580" y="642"/>
              <a:ext cx="177" cy="17"/>
            </a:xfrm>
            <a:custGeom>
              <a:avLst/>
              <a:gdLst>
                <a:gd name="T0" fmla="*/ 114 w 120"/>
                <a:gd name="T1" fmla="*/ 12 h 12"/>
                <a:gd name="T2" fmla="*/ 6 w 120"/>
                <a:gd name="T3" fmla="*/ 12 h 12"/>
                <a:gd name="T4" fmla="*/ 0 w 120"/>
                <a:gd name="T5" fmla="*/ 6 h 12"/>
                <a:gd name="T6" fmla="*/ 6 w 120"/>
                <a:gd name="T7" fmla="*/ 0 h 12"/>
                <a:gd name="T8" fmla="*/ 114 w 120"/>
                <a:gd name="T9" fmla="*/ 0 h 12"/>
                <a:gd name="T10" fmla="*/ 120 w 120"/>
                <a:gd name="T11" fmla="*/ 6 h 12"/>
                <a:gd name="T12" fmla="*/ 114 w 12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20" h="12">
                  <a:moveTo>
                    <a:pt x="114" y="12"/>
                  </a:moveTo>
                  <a:cubicBezTo>
                    <a:pt x="6" y="12"/>
                    <a:pt x="6" y="12"/>
                    <a:pt x="6" y="12"/>
                  </a:cubicBezTo>
                  <a:cubicBezTo>
                    <a:pt x="3" y="12"/>
                    <a:pt x="0" y="9"/>
                    <a:pt x="0" y="6"/>
                  </a:cubicBezTo>
                  <a:cubicBezTo>
                    <a:pt x="0" y="3"/>
                    <a:pt x="3" y="0"/>
                    <a:pt x="6" y="0"/>
                  </a:cubicBezTo>
                  <a:cubicBezTo>
                    <a:pt x="114" y="0"/>
                    <a:pt x="114" y="0"/>
                    <a:pt x="114" y="0"/>
                  </a:cubicBezTo>
                  <a:cubicBezTo>
                    <a:pt x="118" y="0"/>
                    <a:pt x="120" y="3"/>
                    <a:pt x="120" y="6"/>
                  </a:cubicBezTo>
                  <a:cubicBezTo>
                    <a:pt x="120" y="9"/>
                    <a:pt x="118" y="12"/>
                    <a:pt x="11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13" name="Freeform 7" descr="icon reference">
              <a:extLst>
                <a:ext uri="{FF2B5EF4-FFF2-40B4-BE49-F238E27FC236}">
                  <a16:creationId xmlns:a16="http://schemas.microsoft.com/office/drawing/2014/main" id="{F316A07B-F0C8-D09B-A39D-479654567F8A}"/>
                </a:ext>
              </a:extLst>
            </p:cNvPr>
            <p:cNvSpPr>
              <a:spLocks noEditPoints="1"/>
            </p:cNvSpPr>
            <p:nvPr/>
          </p:nvSpPr>
          <p:spPr bwMode="auto">
            <a:xfrm>
              <a:off x="367" y="553"/>
              <a:ext cx="390" cy="266"/>
            </a:xfrm>
            <a:custGeom>
              <a:avLst/>
              <a:gdLst>
                <a:gd name="T0" fmla="*/ 258 w 264"/>
                <a:gd name="T1" fmla="*/ 180 h 180"/>
                <a:gd name="T2" fmla="*/ 6 w 264"/>
                <a:gd name="T3" fmla="*/ 180 h 180"/>
                <a:gd name="T4" fmla="*/ 0 w 264"/>
                <a:gd name="T5" fmla="*/ 174 h 180"/>
                <a:gd name="T6" fmla="*/ 0 w 264"/>
                <a:gd name="T7" fmla="*/ 6 h 180"/>
                <a:gd name="T8" fmla="*/ 6 w 264"/>
                <a:gd name="T9" fmla="*/ 0 h 180"/>
                <a:gd name="T10" fmla="*/ 258 w 264"/>
                <a:gd name="T11" fmla="*/ 0 h 180"/>
                <a:gd name="T12" fmla="*/ 264 w 264"/>
                <a:gd name="T13" fmla="*/ 6 h 180"/>
                <a:gd name="T14" fmla="*/ 264 w 264"/>
                <a:gd name="T15" fmla="*/ 174 h 180"/>
                <a:gd name="T16" fmla="*/ 258 w 264"/>
                <a:gd name="T17" fmla="*/ 180 h 180"/>
                <a:gd name="T18" fmla="*/ 12 w 264"/>
                <a:gd name="T19" fmla="*/ 168 h 180"/>
                <a:gd name="T20" fmla="*/ 252 w 264"/>
                <a:gd name="T21" fmla="*/ 168 h 180"/>
                <a:gd name="T22" fmla="*/ 252 w 264"/>
                <a:gd name="T23" fmla="*/ 12 h 180"/>
                <a:gd name="T24" fmla="*/ 12 w 264"/>
                <a:gd name="T25" fmla="*/ 12 h 180"/>
                <a:gd name="T26" fmla="*/ 12 w 264"/>
                <a:gd name="T27" fmla="*/ 1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4" h="180">
                  <a:moveTo>
                    <a:pt x="258" y="180"/>
                  </a:moveTo>
                  <a:cubicBezTo>
                    <a:pt x="6" y="180"/>
                    <a:pt x="6" y="180"/>
                    <a:pt x="6" y="180"/>
                  </a:cubicBezTo>
                  <a:cubicBezTo>
                    <a:pt x="3" y="180"/>
                    <a:pt x="0" y="177"/>
                    <a:pt x="0" y="174"/>
                  </a:cubicBezTo>
                  <a:cubicBezTo>
                    <a:pt x="0" y="6"/>
                    <a:pt x="0" y="6"/>
                    <a:pt x="0" y="6"/>
                  </a:cubicBezTo>
                  <a:cubicBezTo>
                    <a:pt x="0" y="3"/>
                    <a:pt x="3" y="0"/>
                    <a:pt x="6" y="0"/>
                  </a:cubicBezTo>
                  <a:cubicBezTo>
                    <a:pt x="258" y="0"/>
                    <a:pt x="258" y="0"/>
                    <a:pt x="258" y="0"/>
                  </a:cubicBezTo>
                  <a:cubicBezTo>
                    <a:pt x="262" y="0"/>
                    <a:pt x="264" y="3"/>
                    <a:pt x="264" y="6"/>
                  </a:cubicBezTo>
                  <a:cubicBezTo>
                    <a:pt x="264" y="174"/>
                    <a:pt x="264" y="174"/>
                    <a:pt x="264" y="174"/>
                  </a:cubicBezTo>
                  <a:cubicBezTo>
                    <a:pt x="264" y="177"/>
                    <a:pt x="262" y="180"/>
                    <a:pt x="258" y="180"/>
                  </a:cubicBezTo>
                  <a:close/>
                  <a:moveTo>
                    <a:pt x="12" y="168"/>
                  </a:moveTo>
                  <a:cubicBezTo>
                    <a:pt x="252" y="168"/>
                    <a:pt x="252" y="168"/>
                    <a:pt x="252" y="168"/>
                  </a:cubicBezTo>
                  <a:cubicBezTo>
                    <a:pt x="252" y="12"/>
                    <a:pt x="252" y="12"/>
                    <a:pt x="252" y="12"/>
                  </a:cubicBezTo>
                  <a:cubicBezTo>
                    <a:pt x="12" y="12"/>
                    <a:pt x="12" y="12"/>
                    <a:pt x="12" y="12"/>
                  </a:cubicBezTo>
                  <a:lnTo>
                    <a:pt x="1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14" name="Freeform 8">
              <a:extLst>
                <a:ext uri="{FF2B5EF4-FFF2-40B4-BE49-F238E27FC236}">
                  <a16:creationId xmlns:a16="http://schemas.microsoft.com/office/drawing/2014/main" id="{4C1840DF-E073-5139-D5E2-A1B5456E67C7}"/>
                </a:ext>
              </a:extLst>
            </p:cNvPr>
            <p:cNvSpPr>
              <a:spLocks noEditPoints="1"/>
            </p:cNvSpPr>
            <p:nvPr/>
          </p:nvSpPr>
          <p:spPr bwMode="auto">
            <a:xfrm>
              <a:off x="527" y="624"/>
              <a:ext cx="71" cy="89"/>
            </a:xfrm>
            <a:custGeom>
              <a:avLst/>
              <a:gdLst>
                <a:gd name="T0" fmla="*/ 42 w 48"/>
                <a:gd name="T1" fmla="*/ 60 h 60"/>
                <a:gd name="T2" fmla="*/ 6 w 48"/>
                <a:gd name="T3" fmla="*/ 60 h 60"/>
                <a:gd name="T4" fmla="*/ 0 w 48"/>
                <a:gd name="T5" fmla="*/ 54 h 60"/>
                <a:gd name="T6" fmla="*/ 0 w 48"/>
                <a:gd name="T7" fmla="*/ 6 h 60"/>
                <a:gd name="T8" fmla="*/ 6 w 48"/>
                <a:gd name="T9" fmla="*/ 0 h 60"/>
                <a:gd name="T10" fmla="*/ 42 w 48"/>
                <a:gd name="T11" fmla="*/ 0 h 60"/>
                <a:gd name="T12" fmla="*/ 48 w 48"/>
                <a:gd name="T13" fmla="*/ 6 h 60"/>
                <a:gd name="T14" fmla="*/ 48 w 48"/>
                <a:gd name="T15" fmla="*/ 54 h 60"/>
                <a:gd name="T16" fmla="*/ 42 w 48"/>
                <a:gd name="T17" fmla="*/ 60 h 60"/>
                <a:gd name="T18" fmla="*/ 12 w 48"/>
                <a:gd name="T19" fmla="*/ 48 h 60"/>
                <a:gd name="T20" fmla="*/ 36 w 48"/>
                <a:gd name="T21" fmla="*/ 48 h 60"/>
                <a:gd name="T22" fmla="*/ 36 w 48"/>
                <a:gd name="T23" fmla="*/ 12 h 60"/>
                <a:gd name="T24" fmla="*/ 12 w 48"/>
                <a:gd name="T25" fmla="*/ 12 h 60"/>
                <a:gd name="T26" fmla="*/ 12 w 48"/>
                <a:gd name="T27"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60">
                  <a:moveTo>
                    <a:pt x="42" y="60"/>
                  </a:moveTo>
                  <a:cubicBezTo>
                    <a:pt x="6" y="60"/>
                    <a:pt x="6" y="60"/>
                    <a:pt x="6" y="60"/>
                  </a:cubicBezTo>
                  <a:cubicBezTo>
                    <a:pt x="3" y="60"/>
                    <a:pt x="0" y="57"/>
                    <a:pt x="0" y="54"/>
                  </a:cubicBezTo>
                  <a:cubicBezTo>
                    <a:pt x="0" y="6"/>
                    <a:pt x="0" y="6"/>
                    <a:pt x="0" y="6"/>
                  </a:cubicBezTo>
                  <a:cubicBezTo>
                    <a:pt x="0" y="3"/>
                    <a:pt x="3" y="0"/>
                    <a:pt x="6" y="0"/>
                  </a:cubicBezTo>
                  <a:cubicBezTo>
                    <a:pt x="42" y="0"/>
                    <a:pt x="42" y="0"/>
                    <a:pt x="42" y="0"/>
                  </a:cubicBezTo>
                  <a:cubicBezTo>
                    <a:pt x="46" y="0"/>
                    <a:pt x="48" y="3"/>
                    <a:pt x="48" y="6"/>
                  </a:cubicBezTo>
                  <a:cubicBezTo>
                    <a:pt x="48" y="54"/>
                    <a:pt x="48" y="54"/>
                    <a:pt x="48" y="54"/>
                  </a:cubicBezTo>
                  <a:cubicBezTo>
                    <a:pt x="48" y="57"/>
                    <a:pt x="46" y="60"/>
                    <a:pt x="42" y="60"/>
                  </a:cubicBezTo>
                  <a:close/>
                  <a:moveTo>
                    <a:pt x="12" y="48"/>
                  </a:moveTo>
                  <a:cubicBezTo>
                    <a:pt x="36" y="48"/>
                    <a:pt x="36" y="48"/>
                    <a:pt x="36" y="48"/>
                  </a:cubicBezTo>
                  <a:cubicBezTo>
                    <a:pt x="36" y="12"/>
                    <a:pt x="36" y="12"/>
                    <a:pt x="36" y="12"/>
                  </a:cubicBezTo>
                  <a:cubicBezTo>
                    <a:pt x="12" y="12"/>
                    <a:pt x="12" y="12"/>
                    <a:pt x="12" y="12"/>
                  </a:cubicBezTo>
                  <a:lnTo>
                    <a:pt x="1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15" name="Freeform 9">
              <a:extLst>
                <a:ext uri="{FF2B5EF4-FFF2-40B4-BE49-F238E27FC236}">
                  <a16:creationId xmlns:a16="http://schemas.microsoft.com/office/drawing/2014/main" id="{209325F8-3597-183D-FB42-FB556A4E3AB0}"/>
                </a:ext>
              </a:extLst>
            </p:cNvPr>
            <p:cNvSpPr>
              <a:spLocks/>
            </p:cNvSpPr>
            <p:nvPr/>
          </p:nvSpPr>
          <p:spPr bwMode="auto">
            <a:xfrm>
              <a:off x="482" y="482"/>
              <a:ext cx="160" cy="80"/>
            </a:xfrm>
            <a:custGeom>
              <a:avLst/>
              <a:gdLst>
                <a:gd name="T0" fmla="*/ 108 w 108"/>
                <a:gd name="T1" fmla="*/ 54 h 54"/>
                <a:gd name="T2" fmla="*/ 96 w 108"/>
                <a:gd name="T3" fmla="*/ 54 h 54"/>
                <a:gd name="T4" fmla="*/ 54 w 108"/>
                <a:gd name="T5" fmla="*/ 12 h 54"/>
                <a:gd name="T6" fmla="*/ 12 w 108"/>
                <a:gd name="T7" fmla="*/ 54 h 54"/>
                <a:gd name="T8" fmla="*/ 0 w 108"/>
                <a:gd name="T9" fmla="*/ 54 h 54"/>
                <a:gd name="T10" fmla="*/ 54 w 108"/>
                <a:gd name="T11" fmla="*/ 0 h 54"/>
                <a:gd name="T12" fmla="*/ 108 w 108"/>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08" h="54">
                  <a:moveTo>
                    <a:pt x="108" y="54"/>
                  </a:moveTo>
                  <a:cubicBezTo>
                    <a:pt x="96" y="54"/>
                    <a:pt x="96" y="54"/>
                    <a:pt x="96" y="54"/>
                  </a:cubicBezTo>
                  <a:cubicBezTo>
                    <a:pt x="96" y="31"/>
                    <a:pt x="78" y="12"/>
                    <a:pt x="54" y="12"/>
                  </a:cubicBezTo>
                  <a:cubicBezTo>
                    <a:pt x="31" y="12"/>
                    <a:pt x="12" y="31"/>
                    <a:pt x="12" y="54"/>
                  </a:cubicBezTo>
                  <a:cubicBezTo>
                    <a:pt x="0" y="54"/>
                    <a:pt x="0" y="54"/>
                    <a:pt x="0" y="54"/>
                  </a:cubicBezTo>
                  <a:cubicBezTo>
                    <a:pt x="0" y="24"/>
                    <a:pt x="25" y="0"/>
                    <a:pt x="54" y="0"/>
                  </a:cubicBezTo>
                  <a:cubicBezTo>
                    <a:pt x="84" y="0"/>
                    <a:pt x="108" y="24"/>
                    <a:pt x="10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grpSp>
      <p:grpSp>
        <p:nvGrpSpPr>
          <p:cNvPr id="16" name="icon reference 2" descr="Speed icon">
            <a:extLst>
              <a:ext uri="{FF2B5EF4-FFF2-40B4-BE49-F238E27FC236}">
                <a16:creationId xmlns:a16="http://schemas.microsoft.com/office/drawing/2014/main" id="{643A37D6-BEB3-09FF-15E7-1BDE25009852}"/>
              </a:ext>
            </a:extLst>
          </p:cNvPr>
          <p:cNvGrpSpPr>
            <a:grpSpLocks noChangeAspect="1"/>
          </p:cNvGrpSpPr>
          <p:nvPr userDrawn="1"/>
        </p:nvGrpSpPr>
        <p:grpSpPr bwMode="auto">
          <a:xfrm>
            <a:off x="4558348" y="3632387"/>
            <a:ext cx="761724" cy="540000"/>
            <a:chOff x="3437" y="1784"/>
            <a:chExt cx="426" cy="302"/>
          </a:xfrm>
          <a:solidFill>
            <a:srgbClr val="A100FF"/>
          </a:solidFill>
        </p:grpSpPr>
        <p:sp>
          <p:nvSpPr>
            <p:cNvPr id="17" name="Freeform 80">
              <a:extLst>
                <a:ext uri="{FF2B5EF4-FFF2-40B4-BE49-F238E27FC236}">
                  <a16:creationId xmlns:a16="http://schemas.microsoft.com/office/drawing/2014/main" id="{97947567-F43B-CB49-0D81-0F17E8A8199C}"/>
                </a:ext>
              </a:extLst>
            </p:cNvPr>
            <p:cNvSpPr>
              <a:spLocks noEditPoints="1"/>
            </p:cNvSpPr>
            <p:nvPr/>
          </p:nvSpPr>
          <p:spPr bwMode="auto">
            <a:xfrm>
              <a:off x="3614" y="1962"/>
              <a:ext cx="72" cy="70"/>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1"/>
                    <a:pt x="11" y="0"/>
                    <a:pt x="24" y="0"/>
                  </a:cubicBezTo>
                  <a:cubicBezTo>
                    <a:pt x="37" y="0"/>
                    <a:pt x="48" y="11"/>
                    <a:pt x="48" y="24"/>
                  </a:cubicBezTo>
                  <a:cubicBezTo>
                    <a:pt x="48" y="37"/>
                    <a:pt x="37" y="48"/>
                    <a:pt x="24" y="48"/>
                  </a:cubicBezTo>
                  <a:close/>
                  <a:moveTo>
                    <a:pt x="24" y="12"/>
                  </a:moveTo>
                  <a:cubicBezTo>
                    <a:pt x="18" y="12"/>
                    <a:pt x="12" y="17"/>
                    <a:pt x="12" y="24"/>
                  </a:cubicBezTo>
                  <a:cubicBezTo>
                    <a:pt x="12" y="30"/>
                    <a:pt x="18" y="36"/>
                    <a:pt x="24" y="36"/>
                  </a:cubicBezTo>
                  <a:cubicBezTo>
                    <a:pt x="31" y="36"/>
                    <a:pt x="36" y="30"/>
                    <a:pt x="36" y="24"/>
                  </a:cubicBezTo>
                  <a:cubicBezTo>
                    <a:pt x="36" y="17"/>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18" name="Freeform 81">
              <a:extLst>
                <a:ext uri="{FF2B5EF4-FFF2-40B4-BE49-F238E27FC236}">
                  <a16:creationId xmlns:a16="http://schemas.microsoft.com/office/drawing/2014/main" id="{0ABBB41E-C351-4528-BCD6-3AA19E4ECEF2}"/>
                </a:ext>
              </a:extLst>
            </p:cNvPr>
            <p:cNvSpPr>
              <a:spLocks/>
            </p:cNvSpPr>
            <p:nvPr/>
          </p:nvSpPr>
          <p:spPr bwMode="auto">
            <a:xfrm>
              <a:off x="3659" y="1880"/>
              <a:ext cx="108" cy="107"/>
            </a:xfrm>
            <a:custGeom>
              <a:avLst/>
              <a:gdLst>
                <a:gd name="T0" fmla="*/ 7 w 73"/>
                <a:gd name="T1" fmla="*/ 72 h 72"/>
                <a:gd name="T2" fmla="*/ 3 w 73"/>
                <a:gd name="T3" fmla="*/ 70 h 72"/>
                <a:gd name="T4" fmla="*/ 3 w 73"/>
                <a:gd name="T5" fmla="*/ 62 h 72"/>
                <a:gd name="T6" fmla="*/ 62 w 73"/>
                <a:gd name="T7" fmla="*/ 2 h 72"/>
                <a:gd name="T8" fmla="*/ 71 w 73"/>
                <a:gd name="T9" fmla="*/ 2 h 72"/>
                <a:gd name="T10" fmla="*/ 71 w 73"/>
                <a:gd name="T11" fmla="*/ 11 h 72"/>
                <a:gd name="T12" fmla="*/ 11 w 73"/>
                <a:gd name="T13" fmla="*/ 70 h 72"/>
                <a:gd name="T14" fmla="*/ 7 w 73"/>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2">
                  <a:moveTo>
                    <a:pt x="7" y="72"/>
                  </a:moveTo>
                  <a:cubicBezTo>
                    <a:pt x="5" y="72"/>
                    <a:pt x="4" y="72"/>
                    <a:pt x="3" y="70"/>
                  </a:cubicBezTo>
                  <a:cubicBezTo>
                    <a:pt x="0" y="68"/>
                    <a:pt x="0" y="64"/>
                    <a:pt x="3" y="62"/>
                  </a:cubicBezTo>
                  <a:cubicBezTo>
                    <a:pt x="62" y="2"/>
                    <a:pt x="62" y="2"/>
                    <a:pt x="62" y="2"/>
                  </a:cubicBezTo>
                  <a:cubicBezTo>
                    <a:pt x="64" y="0"/>
                    <a:pt x="68" y="0"/>
                    <a:pt x="71" y="2"/>
                  </a:cubicBezTo>
                  <a:cubicBezTo>
                    <a:pt x="73" y="5"/>
                    <a:pt x="73" y="9"/>
                    <a:pt x="71" y="11"/>
                  </a:cubicBezTo>
                  <a:cubicBezTo>
                    <a:pt x="11" y="70"/>
                    <a:pt x="11" y="70"/>
                    <a:pt x="11" y="70"/>
                  </a:cubicBezTo>
                  <a:cubicBezTo>
                    <a:pt x="10" y="72"/>
                    <a:pt x="9" y="72"/>
                    <a:pt x="7"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19" name="Freeform 82">
              <a:extLst>
                <a:ext uri="{FF2B5EF4-FFF2-40B4-BE49-F238E27FC236}">
                  <a16:creationId xmlns:a16="http://schemas.microsoft.com/office/drawing/2014/main" id="{3E32693C-AE41-58EB-CF19-BE716185EEE3}"/>
                </a:ext>
              </a:extLst>
            </p:cNvPr>
            <p:cNvSpPr>
              <a:spLocks/>
            </p:cNvSpPr>
            <p:nvPr/>
          </p:nvSpPr>
          <p:spPr bwMode="auto">
            <a:xfrm>
              <a:off x="3472" y="1997"/>
              <a:ext cx="54"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21" name="Freeform 83">
              <a:extLst>
                <a:ext uri="{FF2B5EF4-FFF2-40B4-BE49-F238E27FC236}">
                  <a16:creationId xmlns:a16="http://schemas.microsoft.com/office/drawing/2014/main" id="{F7BD404F-E0F9-A25B-3757-3161CD1D564E}"/>
                </a:ext>
              </a:extLst>
            </p:cNvPr>
            <p:cNvSpPr>
              <a:spLocks/>
            </p:cNvSpPr>
            <p:nvPr/>
          </p:nvSpPr>
          <p:spPr bwMode="auto">
            <a:xfrm>
              <a:off x="3774" y="1997"/>
              <a:ext cx="54"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22" name="Freeform 84">
              <a:extLst>
                <a:ext uri="{FF2B5EF4-FFF2-40B4-BE49-F238E27FC236}">
                  <a16:creationId xmlns:a16="http://schemas.microsoft.com/office/drawing/2014/main" id="{F8E8E1FC-99E3-3E4C-1A3B-EC1653E279C8}"/>
                </a:ext>
              </a:extLst>
            </p:cNvPr>
            <p:cNvSpPr>
              <a:spLocks/>
            </p:cNvSpPr>
            <p:nvPr/>
          </p:nvSpPr>
          <p:spPr bwMode="auto">
            <a:xfrm>
              <a:off x="3764" y="1922"/>
              <a:ext cx="52" cy="32"/>
            </a:xfrm>
            <a:custGeom>
              <a:avLst/>
              <a:gdLst>
                <a:gd name="T0" fmla="*/ 6 w 35"/>
                <a:gd name="T1" fmla="*/ 22 h 22"/>
                <a:gd name="T2" fmla="*/ 1 w 35"/>
                <a:gd name="T3" fmla="*/ 19 h 22"/>
                <a:gd name="T4" fmla="*/ 4 w 35"/>
                <a:gd name="T5" fmla="*/ 11 h 22"/>
                <a:gd name="T6" fmla="*/ 26 w 35"/>
                <a:gd name="T7" fmla="*/ 2 h 22"/>
                <a:gd name="T8" fmla="*/ 34 w 35"/>
                <a:gd name="T9" fmla="*/ 5 h 22"/>
                <a:gd name="T10" fmla="*/ 31 w 35"/>
                <a:gd name="T11" fmla="*/ 13 h 22"/>
                <a:gd name="T12" fmla="*/ 9 w 35"/>
                <a:gd name="T13" fmla="*/ 22 h 22"/>
                <a:gd name="T14" fmla="*/ 6 w 35"/>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2">
                  <a:moveTo>
                    <a:pt x="6" y="22"/>
                  </a:moveTo>
                  <a:cubicBezTo>
                    <a:pt x="4" y="22"/>
                    <a:pt x="2" y="21"/>
                    <a:pt x="1" y="19"/>
                  </a:cubicBezTo>
                  <a:cubicBezTo>
                    <a:pt x="0" y="16"/>
                    <a:pt x="1" y="12"/>
                    <a:pt x="4" y="11"/>
                  </a:cubicBezTo>
                  <a:cubicBezTo>
                    <a:pt x="26" y="2"/>
                    <a:pt x="26" y="2"/>
                    <a:pt x="26" y="2"/>
                  </a:cubicBezTo>
                  <a:cubicBezTo>
                    <a:pt x="29" y="0"/>
                    <a:pt x="33" y="2"/>
                    <a:pt x="34" y="5"/>
                  </a:cubicBezTo>
                  <a:cubicBezTo>
                    <a:pt x="35" y="8"/>
                    <a:pt x="34" y="11"/>
                    <a:pt x="31" y="13"/>
                  </a:cubicBezTo>
                  <a:cubicBezTo>
                    <a:pt x="9" y="22"/>
                    <a:pt x="9" y="22"/>
                    <a:pt x="9" y="22"/>
                  </a:cubicBezTo>
                  <a:cubicBezTo>
                    <a:pt x="8" y="22"/>
                    <a:pt x="7" y="22"/>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23" name="Freeform 85">
              <a:extLst>
                <a:ext uri="{FF2B5EF4-FFF2-40B4-BE49-F238E27FC236}">
                  <a16:creationId xmlns:a16="http://schemas.microsoft.com/office/drawing/2014/main" id="{BD68D0F8-FE06-E2D6-7483-BF2863CC9464}"/>
                </a:ext>
              </a:extLst>
            </p:cNvPr>
            <p:cNvSpPr>
              <a:spLocks/>
            </p:cNvSpPr>
            <p:nvPr/>
          </p:nvSpPr>
          <p:spPr bwMode="auto">
            <a:xfrm>
              <a:off x="3691" y="1832"/>
              <a:ext cx="34" cy="51"/>
            </a:xfrm>
            <a:custGeom>
              <a:avLst/>
              <a:gdLst>
                <a:gd name="T0" fmla="*/ 7 w 23"/>
                <a:gd name="T1" fmla="*/ 35 h 35"/>
                <a:gd name="T2" fmla="*/ 4 w 23"/>
                <a:gd name="T3" fmla="*/ 34 h 35"/>
                <a:gd name="T4" fmla="*/ 1 w 23"/>
                <a:gd name="T5" fmla="*/ 26 h 35"/>
                <a:gd name="T6" fmla="*/ 10 w 23"/>
                <a:gd name="T7" fmla="*/ 4 h 35"/>
                <a:gd name="T8" fmla="*/ 18 w 23"/>
                <a:gd name="T9" fmla="*/ 1 h 35"/>
                <a:gd name="T10" fmla="*/ 21 w 23"/>
                <a:gd name="T11" fmla="*/ 9 h 35"/>
                <a:gd name="T12" fmla="*/ 12 w 23"/>
                <a:gd name="T13" fmla="*/ 31 h 35"/>
                <a:gd name="T14" fmla="*/ 7 w 23"/>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5">
                  <a:moveTo>
                    <a:pt x="7" y="35"/>
                  </a:moveTo>
                  <a:cubicBezTo>
                    <a:pt x="6" y="35"/>
                    <a:pt x="5" y="35"/>
                    <a:pt x="4" y="34"/>
                  </a:cubicBezTo>
                  <a:cubicBezTo>
                    <a:pt x="1" y="33"/>
                    <a:pt x="0" y="29"/>
                    <a:pt x="1" y="26"/>
                  </a:cubicBezTo>
                  <a:cubicBezTo>
                    <a:pt x="10" y="4"/>
                    <a:pt x="10" y="4"/>
                    <a:pt x="10" y="4"/>
                  </a:cubicBezTo>
                  <a:cubicBezTo>
                    <a:pt x="12" y="1"/>
                    <a:pt x="15" y="0"/>
                    <a:pt x="18" y="1"/>
                  </a:cubicBezTo>
                  <a:cubicBezTo>
                    <a:pt x="21" y="2"/>
                    <a:pt x="23" y="6"/>
                    <a:pt x="21" y="9"/>
                  </a:cubicBezTo>
                  <a:cubicBezTo>
                    <a:pt x="12" y="31"/>
                    <a:pt x="12" y="31"/>
                    <a:pt x="12" y="31"/>
                  </a:cubicBezTo>
                  <a:cubicBezTo>
                    <a:pt x="11" y="33"/>
                    <a:pt x="9" y="35"/>
                    <a:pt x="7"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24" name="Freeform 86">
              <a:extLst>
                <a:ext uri="{FF2B5EF4-FFF2-40B4-BE49-F238E27FC236}">
                  <a16:creationId xmlns:a16="http://schemas.microsoft.com/office/drawing/2014/main" id="{B9E1D7CC-801A-C7F2-0DF7-6E9E72D12C82}"/>
                </a:ext>
              </a:extLst>
            </p:cNvPr>
            <p:cNvSpPr>
              <a:spLocks/>
            </p:cNvSpPr>
            <p:nvPr/>
          </p:nvSpPr>
          <p:spPr bwMode="auto">
            <a:xfrm>
              <a:off x="3641" y="1820"/>
              <a:ext cx="18" cy="53"/>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3" y="36"/>
                    <a:pt x="0" y="33"/>
                    <a:pt x="0" y="30"/>
                  </a:cubicBezTo>
                  <a:cubicBezTo>
                    <a:pt x="0" y="6"/>
                    <a:pt x="0" y="6"/>
                    <a:pt x="0" y="6"/>
                  </a:cubicBezTo>
                  <a:cubicBezTo>
                    <a:pt x="0" y="3"/>
                    <a:pt x="3" y="0"/>
                    <a:pt x="6" y="0"/>
                  </a:cubicBezTo>
                  <a:cubicBezTo>
                    <a:pt x="10" y="0"/>
                    <a:pt x="12" y="3"/>
                    <a:pt x="12" y="6"/>
                  </a:cubicBezTo>
                  <a:cubicBezTo>
                    <a:pt x="12" y="30"/>
                    <a:pt x="12" y="30"/>
                    <a:pt x="12" y="30"/>
                  </a:cubicBezTo>
                  <a:cubicBezTo>
                    <a:pt x="12" y="33"/>
                    <a:pt x="10" y="36"/>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25" name="Freeform 87">
              <a:extLst>
                <a:ext uri="{FF2B5EF4-FFF2-40B4-BE49-F238E27FC236}">
                  <a16:creationId xmlns:a16="http://schemas.microsoft.com/office/drawing/2014/main" id="{C2409F21-32D2-3B1D-35CF-01A7B3138E8C}"/>
                </a:ext>
              </a:extLst>
            </p:cNvPr>
            <p:cNvSpPr>
              <a:spLocks/>
            </p:cNvSpPr>
            <p:nvPr/>
          </p:nvSpPr>
          <p:spPr bwMode="auto">
            <a:xfrm>
              <a:off x="3576" y="1832"/>
              <a:ext cx="34" cy="51"/>
            </a:xfrm>
            <a:custGeom>
              <a:avLst/>
              <a:gdLst>
                <a:gd name="T0" fmla="*/ 16 w 23"/>
                <a:gd name="T1" fmla="*/ 35 h 35"/>
                <a:gd name="T2" fmla="*/ 10 w 23"/>
                <a:gd name="T3" fmla="*/ 31 h 35"/>
                <a:gd name="T4" fmla="*/ 1 w 23"/>
                <a:gd name="T5" fmla="*/ 9 h 35"/>
                <a:gd name="T6" fmla="*/ 4 w 23"/>
                <a:gd name="T7" fmla="*/ 1 h 35"/>
                <a:gd name="T8" fmla="*/ 12 w 23"/>
                <a:gd name="T9" fmla="*/ 4 h 35"/>
                <a:gd name="T10" fmla="*/ 21 w 23"/>
                <a:gd name="T11" fmla="*/ 26 h 35"/>
                <a:gd name="T12" fmla="*/ 18 w 23"/>
                <a:gd name="T13" fmla="*/ 34 h 35"/>
                <a:gd name="T14" fmla="*/ 16 w 23"/>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5">
                  <a:moveTo>
                    <a:pt x="16" y="35"/>
                  </a:moveTo>
                  <a:cubicBezTo>
                    <a:pt x="13" y="35"/>
                    <a:pt x="11" y="33"/>
                    <a:pt x="10" y="31"/>
                  </a:cubicBezTo>
                  <a:cubicBezTo>
                    <a:pt x="1" y="9"/>
                    <a:pt x="1" y="9"/>
                    <a:pt x="1" y="9"/>
                  </a:cubicBezTo>
                  <a:cubicBezTo>
                    <a:pt x="0" y="6"/>
                    <a:pt x="1" y="2"/>
                    <a:pt x="4" y="1"/>
                  </a:cubicBezTo>
                  <a:cubicBezTo>
                    <a:pt x="7" y="0"/>
                    <a:pt x="11" y="1"/>
                    <a:pt x="12" y="4"/>
                  </a:cubicBezTo>
                  <a:cubicBezTo>
                    <a:pt x="21" y="26"/>
                    <a:pt x="21" y="26"/>
                    <a:pt x="21" y="26"/>
                  </a:cubicBezTo>
                  <a:cubicBezTo>
                    <a:pt x="23" y="29"/>
                    <a:pt x="21" y="33"/>
                    <a:pt x="18" y="34"/>
                  </a:cubicBezTo>
                  <a:cubicBezTo>
                    <a:pt x="17" y="35"/>
                    <a:pt x="17" y="35"/>
                    <a:pt x="1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26" name="Freeform 88">
              <a:extLst>
                <a:ext uri="{FF2B5EF4-FFF2-40B4-BE49-F238E27FC236}">
                  <a16:creationId xmlns:a16="http://schemas.microsoft.com/office/drawing/2014/main" id="{25935CB3-20E0-6EA4-1EF3-C58D593CCFE9}"/>
                </a:ext>
              </a:extLst>
            </p:cNvPr>
            <p:cNvSpPr>
              <a:spLocks/>
            </p:cNvSpPr>
            <p:nvPr/>
          </p:nvSpPr>
          <p:spPr bwMode="auto">
            <a:xfrm>
              <a:off x="3521" y="1869"/>
              <a:ext cx="45" cy="42"/>
            </a:xfrm>
            <a:custGeom>
              <a:avLst/>
              <a:gdLst>
                <a:gd name="T0" fmla="*/ 24 w 30"/>
                <a:gd name="T1" fmla="*/ 29 h 29"/>
                <a:gd name="T2" fmla="*/ 19 w 30"/>
                <a:gd name="T3" fmla="*/ 27 h 29"/>
                <a:gd name="T4" fmla="*/ 2 w 30"/>
                <a:gd name="T5" fmla="*/ 10 h 29"/>
                <a:gd name="T6" fmla="*/ 2 w 30"/>
                <a:gd name="T7" fmla="*/ 2 h 29"/>
                <a:gd name="T8" fmla="*/ 11 w 30"/>
                <a:gd name="T9" fmla="*/ 2 h 29"/>
                <a:gd name="T10" fmla="*/ 28 w 30"/>
                <a:gd name="T11" fmla="*/ 19 h 29"/>
                <a:gd name="T12" fmla="*/ 28 w 30"/>
                <a:gd name="T13" fmla="*/ 27 h 29"/>
                <a:gd name="T14" fmla="*/ 24 w 30"/>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9">
                  <a:moveTo>
                    <a:pt x="24" y="29"/>
                  </a:moveTo>
                  <a:cubicBezTo>
                    <a:pt x="22" y="29"/>
                    <a:pt x="21" y="29"/>
                    <a:pt x="19" y="27"/>
                  </a:cubicBezTo>
                  <a:cubicBezTo>
                    <a:pt x="2" y="10"/>
                    <a:pt x="2" y="10"/>
                    <a:pt x="2" y="10"/>
                  </a:cubicBezTo>
                  <a:cubicBezTo>
                    <a:pt x="0" y="8"/>
                    <a:pt x="0" y="4"/>
                    <a:pt x="2" y="2"/>
                  </a:cubicBezTo>
                  <a:cubicBezTo>
                    <a:pt x="5" y="0"/>
                    <a:pt x="9" y="0"/>
                    <a:pt x="11" y="2"/>
                  </a:cubicBezTo>
                  <a:cubicBezTo>
                    <a:pt x="28" y="19"/>
                    <a:pt x="28" y="19"/>
                    <a:pt x="28" y="19"/>
                  </a:cubicBezTo>
                  <a:cubicBezTo>
                    <a:pt x="30" y="21"/>
                    <a:pt x="30" y="25"/>
                    <a:pt x="28" y="27"/>
                  </a:cubicBezTo>
                  <a:cubicBezTo>
                    <a:pt x="27" y="29"/>
                    <a:pt x="25" y="29"/>
                    <a:pt x="2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27" name="Freeform 89">
              <a:extLst>
                <a:ext uri="{FF2B5EF4-FFF2-40B4-BE49-F238E27FC236}">
                  <a16:creationId xmlns:a16="http://schemas.microsoft.com/office/drawing/2014/main" id="{E7D145B1-39BB-9FCD-3430-72179A2EE153}"/>
                </a:ext>
              </a:extLst>
            </p:cNvPr>
            <p:cNvSpPr>
              <a:spLocks/>
            </p:cNvSpPr>
            <p:nvPr/>
          </p:nvSpPr>
          <p:spPr bwMode="auto">
            <a:xfrm>
              <a:off x="3484" y="1922"/>
              <a:ext cx="54" cy="32"/>
            </a:xfrm>
            <a:custGeom>
              <a:avLst/>
              <a:gdLst>
                <a:gd name="T0" fmla="*/ 29 w 36"/>
                <a:gd name="T1" fmla="*/ 22 h 22"/>
                <a:gd name="T2" fmla="*/ 27 w 36"/>
                <a:gd name="T3" fmla="*/ 22 h 22"/>
                <a:gd name="T4" fmla="*/ 5 w 36"/>
                <a:gd name="T5" fmla="*/ 13 h 22"/>
                <a:gd name="T6" fmla="*/ 1 w 36"/>
                <a:gd name="T7" fmla="*/ 5 h 22"/>
                <a:gd name="T8" fmla="*/ 9 w 36"/>
                <a:gd name="T9" fmla="*/ 2 h 22"/>
                <a:gd name="T10" fmla="*/ 31 w 36"/>
                <a:gd name="T11" fmla="*/ 11 h 22"/>
                <a:gd name="T12" fmla="*/ 35 w 36"/>
                <a:gd name="T13" fmla="*/ 19 h 22"/>
                <a:gd name="T14" fmla="*/ 29 w 36"/>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2">
                  <a:moveTo>
                    <a:pt x="29" y="22"/>
                  </a:moveTo>
                  <a:cubicBezTo>
                    <a:pt x="28" y="22"/>
                    <a:pt x="28" y="22"/>
                    <a:pt x="27" y="22"/>
                  </a:cubicBezTo>
                  <a:cubicBezTo>
                    <a:pt x="5" y="13"/>
                    <a:pt x="5" y="13"/>
                    <a:pt x="5" y="13"/>
                  </a:cubicBezTo>
                  <a:cubicBezTo>
                    <a:pt x="2" y="11"/>
                    <a:pt x="0" y="8"/>
                    <a:pt x="1" y="5"/>
                  </a:cubicBezTo>
                  <a:cubicBezTo>
                    <a:pt x="3" y="2"/>
                    <a:pt x="6" y="0"/>
                    <a:pt x="9" y="2"/>
                  </a:cubicBezTo>
                  <a:cubicBezTo>
                    <a:pt x="31" y="11"/>
                    <a:pt x="31" y="11"/>
                    <a:pt x="31" y="11"/>
                  </a:cubicBezTo>
                  <a:cubicBezTo>
                    <a:pt x="34" y="12"/>
                    <a:pt x="36" y="16"/>
                    <a:pt x="35" y="19"/>
                  </a:cubicBezTo>
                  <a:cubicBezTo>
                    <a:pt x="34" y="21"/>
                    <a:pt x="31" y="22"/>
                    <a:pt x="2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28" name="Freeform 90">
              <a:extLst>
                <a:ext uri="{FF2B5EF4-FFF2-40B4-BE49-F238E27FC236}">
                  <a16:creationId xmlns:a16="http://schemas.microsoft.com/office/drawing/2014/main" id="{1D76F556-473A-D10A-C339-E43D7AD0B62A}"/>
                </a:ext>
              </a:extLst>
            </p:cNvPr>
            <p:cNvSpPr>
              <a:spLocks noEditPoints="1"/>
            </p:cNvSpPr>
            <p:nvPr/>
          </p:nvSpPr>
          <p:spPr bwMode="auto">
            <a:xfrm>
              <a:off x="3437" y="1784"/>
              <a:ext cx="426" cy="302"/>
            </a:xfrm>
            <a:custGeom>
              <a:avLst/>
              <a:gdLst>
                <a:gd name="T0" fmla="*/ 282 w 288"/>
                <a:gd name="T1" fmla="*/ 204 h 204"/>
                <a:gd name="T2" fmla="*/ 6 w 288"/>
                <a:gd name="T3" fmla="*/ 204 h 204"/>
                <a:gd name="T4" fmla="*/ 0 w 288"/>
                <a:gd name="T5" fmla="*/ 198 h 204"/>
                <a:gd name="T6" fmla="*/ 0 w 288"/>
                <a:gd name="T7" fmla="*/ 144 h 204"/>
                <a:gd name="T8" fmla="*/ 144 w 288"/>
                <a:gd name="T9" fmla="*/ 0 h 204"/>
                <a:gd name="T10" fmla="*/ 288 w 288"/>
                <a:gd name="T11" fmla="*/ 144 h 204"/>
                <a:gd name="T12" fmla="*/ 288 w 288"/>
                <a:gd name="T13" fmla="*/ 198 h 204"/>
                <a:gd name="T14" fmla="*/ 282 w 288"/>
                <a:gd name="T15" fmla="*/ 204 h 204"/>
                <a:gd name="T16" fmla="*/ 12 w 288"/>
                <a:gd name="T17" fmla="*/ 192 h 204"/>
                <a:gd name="T18" fmla="*/ 276 w 288"/>
                <a:gd name="T19" fmla="*/ 192 h 204"/>
                <a:gd name="T20" fmla="*/ 276 w 288"/>
                <a:gd name="T21" fmla="*/ 144 h 204"/>
                <a:gd name="T22" fmla="*/ 144 w 288"/>
                <a:gd name="T23" fmla="*/ 12 h 204"/>
                <a:gd name="T24" fmla="*/ 12 w 288"/>
                <a:gd name="T25" fmla="*/ 144 h 204"/>
                <a:gd name="T26" fmla="*/ 12 w 288"/>
                <a:gd name="T27" fmla="*/ 1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204">
                  <a:moveTo>
                    <a:pt x="282" y="204"/>
                  </a:moveTo>
                  <a:cubicBezTo>
                    <a:pt x="6" y="204"/>
                    <a:pt x="6" y="204"/>
                    <a:pt x="6" y="204"/>
                  </a:cubicBezTo>
                  <a:cubicBezTo>
                    <a:pt x="3" y="204"/>
                    <a:pt x="0" y="201"/>
                    <a:pt x="0" y="198"/>
                  </a:cubicBezTo>
                  <a:cubicBezTo>
                    <a:pt x="0" y="144"/>
                    <a:pt x="0" y="144"/>
                    <a:pt x="0" y="144"/>
                  </a:cubicBezTo>
                  <a:cubicBezTo>
                    <a:pt x="0" y="64"/>
                    <a:pt x="65" y="0"/>
                    <a:pt x="144" y="0"/>
                  </a:cubicBezTo>
                  <a:cubicBezTo>
                    <a:pt x="224" y="0"/>
                    <a:pt x="288" y="64"/>
                    <a:pt x="288" y="144"/>
                  </a:cubicBezTo>
                  <a:cubicBezTo>
                    <a:pt x="288" y="198"/>
                    <a:pt x="288" y="198"/>
                    <a:pt x="288" y="198"/>
                  </a:cubicBezTo>
                  <a:cubicBezTo>
                    <a:pt x="288" y="201"/>
                    <a:pt x="286" y="204"/>
                    <a:pt x="282" y="204"/>
                  </a:cubicBezTo>
                  <a:close/>
                  <a:moveTo>
                    <a:pt x="12" y="192"/>
                  </a:moveTo>
                  <a:cubicBezTo>
                    <a:pt x="276" y="192"/>
                    <a:pt x="276" y="192"/>
                    <a:pt x="276" y="192"/>
                  </a:cubicBezTo>
                  <a:cubicBezTo>
                    <a:pt x="276" y="144"/>
                    <a:pt x="276" y="144"/>
                    <a:pt x="276" y="144"/>
                  </a:cubicBezTo>
                  <a:cubicBezTo>
                    <a:pt x="276" y="71"/>
                    <a:pt x="217" y="12"/>
                    <a:pt x="144" y="12"/>
                  </a:cubicBezTo>
                  <a:cubicBezTo>
                    <a:pt x="71" y="12"/>
                    <a:pt x="12" y="71"/>
                    <a:pt x="12" y="144"/>
                  </a:cubicBezTo>
                  <a:lnTo>
                    <a:pt x="12"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grpSp>
      <p:grpSp>
        <p:nvGrpSpPr>
          <p:cNvPr id="29" name="icon reference 3" descr="Gear icon">
            <a:extLst>
              <a:ext uri="{FF2B5EF4-FFF2-40B4-BE49-F238E27FC236}">
                <a16:creationId xmlns:a16="http://schemas.microsoft.com/office/drawing/2014/main" id="{91E57A79-61DF-DA97-78EE-1E6F9DF90B0A}"/>
              </a:ext>
            </a:extLst>
          </p:cNvPr>
          <p:cNvGrpSpPr>
            <a:grpSpLocks noChangeAspect="1"/>
          </p:cNvGrpSpPr>
          <p:nvPr userDrawn="1"/>
        </p:nvGrpSpPr>
        <p:grpSpPr bwMode="auto">
          <a:xfrm>
            <a:off x="8199710" y="3637751"/>
            <a:ext cx="540000" cy="540000"/>
            <a:chOff x="2402" y="439"/>
            <a:chExt cx="426" cy="426"/>
          </a:xfrm>
          <a:solidFill>
            <a:srgbClr val="A100FF"/>
          </a:solidFill>
        </p:grpSpPr>
        <p:sp>
          <p:nvSpPr>
            <p:cNvPr id="30" name="Freeform 29">
              <a:extLst>
                <a:ext uri="{FF2B5EF4-FFF2-40B4-BE49-F238E27FC236}">
                  <a16:creationId xmlns:a16="http://schemas.microsoft.com/office/drawing/2014/main" id="{921620DB-F85B-F0F2-90B1-6C892F64456F}"/>
                </a:ext>
              </a:extLst>
            </p:cNvPr>
            <p:cNvSpPr>
              <a:spLocks noEditPoints="1"/>
            </p:cNvSpPr>
            <p:nvPr/>
          </p:nvSpPr>
          <p:spPr bwMode="auto">
            <a:xfrm>
              <a:off x="2402" y="439"/>
              <a:ext cx="426" cy="426"/>
            </a:xfrm>
            <a:custGeom>
              <a:avLst/>
              <a:gdLst>
                <a:gd name="T0" fmla="*/ 126 w 288"/>
                <a:gd name="T1" fmla="*/ 288 h 288"/>
                <a:gd name="T2" fmla="*/ 120 w 288"/>
                <a:gd name="T3" fmla="*/ 247 h 288"/>
                <a:gd name="T4" fmla="*/ 67 w 288"/>
                <a:gd name="T5" fmla="*/ 262 h 288"/>
                <a:gd name="T6" fmla="*/ 25 w 288"/>
                <a:gd name="T7" fmla="*/ 229 h 288"/>
                <a:gd name="T8" fmla="*/ 25 w 288"/>
                <a:gd name="T9" fmla="*/ 220 h 288"/>
                <a:gd name="T10" fmla="*/ 40 w 288"/>
                <a:gd name="T11" fmla="*/ 168 h 288"/>
                <a:gd name="T12" fmla="*/ 0 w 288"/>
                <a:gd name="T13" fmla="*/ 162 h 288"/>
                <a:gd name="T14" fmla="*/ 6 w 288"/>
                <a:gd name="T15" fmla="*/ 120 h 288"/>
                <a:gd name="T16" fmla="*/ 49 w 288"/>
                <a:gd name="T17" fmla="*/ 92 h 288"/>
                <a:gd name="T18" fmla="*/ 23 w 288"/>
                <a:gd name="T19" fmla="*/ 63 h 288"/>
                <a:gd name="T20" fmla="*/ 59 w 288"/>
                <a:gd name="T21" fmla="*/ 25 h 288"/>
                <a:gd name="T22" fmla="*/ 92 w 288"/>
                <a:gd name="T23" fmla="*/ 49 h 288"/>
                <a:gd name="T24" fmla="*/ 120 w 288"/>
                <a:gd name="T25" fmla="*/ 6 h 288"/>
                <a:gd name="T26" fmla="*/ 162 w 288"/>
                <a:gd name="T27" fmla="*/ 0 h 288"/>
                <a:gd name="T28" fmla="*/ 168 w 288"/>
                <a:gd name="T29" fmla="*/ 40 h 288"/>
                <a:gd name="T30" fmla="*/ 220 w 288"/>
                <a:gd name="T31" fmla="*/ 25 h 288"/>
                <a:gd name="T32" fmla="*/ 262 w 288"/>
                <a:gd name="T33" fmla="*/ 59 h 288"/>
                <a:gd name="T34" fmla="*/ 262 w 288"/>
                <a:gd name="T35" fmla="*/ 67 h 288"/>
                <a:gd name="T36" fmla="*/ 247 w 288"/>
                <a:gd name="T37" fmla="*/ 120 h 288"/>
                <a:gd name="T38" fmla="*/ 288 w 288"/>
                <a:gd name="T39" fmla="*/ 126 h 288"/>
                <a:gd name="T40" fmla="*/ 282 w 288"/>
                <a:gd name="T41" fmla="*/ 168 h 288"/>
                <a:gd name="T42" fmla="*/ 238 w 288"/>
                <a:gd name="T43" fmla="*/ 196 h 288"/>
                <a:gd name="T44" fmla="*/ 262 w 288"/>
                <a:gd name="T45" fmla="*/ 229 h 288"/>
                <a:gd name="T46" fmla="*/ 220 w 288"/>
                <a:gd name="T47" fmla="*/ 262 h 288"/>
                <a:gd name="T48" fmla="*/ 168 w 288"/>
                <a:gd name="T49" fmla="*/ 247 h 288"/>
                <a:gd name="T50" fmla="*/ 162 w 288"/>
                <a:gd name="T51" fmla="*/ 288 h 288"/>
                <a:gd name="T52" fmla="*/ 156 w 288"/>
                <a:gd name="T53" fmla="*/ 276 h 288"/>
                <a:gd name="T54" fmla="*/ 160 w 288"/>
                <a:gd name="T55" fmla="*/ 237 h 288"/>
                <a:gd name="T56" fmla="*/ 201 w 288"/>
                <a:gd name="T57" fmla="*/ 226 h 288"/>
                <a:gd name="T58" fmla="*/ 250 w 288"/>
                <a:gd name="T59" fmla="*/ 224 h 288"/>
                <a:gd name="T60" fmla="*/ 226 w 288"/>
                <a:gd name="T61" fmla="*/ 194 h 288"/>
                <a:gd name="T62" fmla="*/ 243 w 288"/>
                <a:gd name="T63" fmla="*/ 156 h 288"/>
                <a:gd name="T64" fmla="*/ 276 w 288"/>
                <a:gd name="T65" fmla="*/ 132 h 288"/>
                <a:gd name="T66" fmla="*/ 237 w 288"/>
                <a:gd name="T67" fmla="*/ 127 h 288"/>
                <a:gd name="T68" fmla="*/ 226 w 288"/>
                <a:gd name="T69" fmla="*/ 86 h 288"/>
                <a:gd name="T70" fmla="*/ 224 w 288"/>
                <a:gd name="T71" fmla="*/ 38 h 288"/>
                <a:gd name="T72" fmla="*/ 194 w 288"/>
                <a:gd name="T73" fmla="*/ 62 h 288"/>
                <a:gd name="T74" fmla="*/ 156 w 288"/>
                <a:gd name="T75" fmla="*/ 45 h 288"/>
                <a:gd name="T76" fmla="*/ 132 w 288"/>
                <a:gd name="T77" fmla="*/ 12 h 288"/>
                <a:gd name="T78" fmla="*/ 127 w 288"/>
                <a:gd name="T79" fmla="*/ 50 h 288"/>
                <a:gd name="T80" fmla="*/ 86 w 288"/>
                <a:gd name="T81" fmla="*/ 61 h 288"/>
                <a:gd name="T82" fmla="*/ 38 w 288"/>
                <a:gd name="T83" fmla="*/ 63 h 288"/>
                <a:gd name="T84" fmla="*/ 62 w 288"/>
                <a:gd name="T85" fmla="*/ 94 h 288"/>
                <a:gd name="T86" fmla="*/ 45 w 288"/>
                <a:gd name="T87" fmla="*/ 132 h 288"/>
                <a:gd name="T88" fmla="*/ 12 w 288"/>
                <a:gd name="T89" fmla="*/ 156 h 288"/>
                <a:gd name="T90" fmla="*/ 50 w 288"/>
                <a:gd name="T91" fmla="*/ 160 h 288"/>
                <a:gd name="T92" fmla="*/ 61 w 288"/>
                <a:gd name="T93" fmla="*/ 201 h 288"/>
                <a:gd name="T94" fmla="*/ 63 w 288"/>
                <a:gd name="T95" fmla="*/ 250 h 288"/>
                <a:gd name="T96" fmla="*/ 94 w 288"/>
                <a:gd name="T97" fmla="*/ 226 h 288"/>
                <a:gd name="T98" fmla="*/ 132 w 288"/>
                <a:gd name="T99" fmla="*/ 24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8" h="288">
                  <a:moveTo>
                    <a:pt x="162" y="288"/>
                  </a:moveTo>
                  <a:cubicBezTo>
                    <a:pt x="126" y="288"/>
                    <a:pt x="126" y="288"/>
                    <a:pt x="126" y="288"/>
                  </a:cubicBezTo>
                  <a:cubicBezTo>
                    <a:pt x="122" y="288"/>
                    <a:pt x="120" y="285"/>
                    <a:pt x="120" y="282"/>
                  </a:cubicBezTo>
                  <a:cubicBezTo>
                    <a:pt x="120" y="247"/>
                    <a:pt x="120" y="247"/>
                    <a:pt x="120" y="247"/>
                  </a:cubicBezTo>
                  <a:cubicBezTo>
                    <a:pt x="110" y="245"/>
                    <a:pt x="100" y="242"/>
                    <a:pt x="92" y="238"/>
                  </a:cubicBezTo>
                  <a:cubicBezTo>
                    <a:pt x="67" y="262"/>
                    <a:pt x="67" y="262"/>
                    <a:pt x="67" y="262"/>
                  </a:cubicBezTo>
                  <a:cubicBezTo>
                    <a:pt x="65" y="265"/>
                    <a:pt x="61" y="265"/>
                    <a:pt x="59" y="262"/>
                  </a:cubicBezTo>
                  <a:cubicBezTo>
                    <a:pt x="25" y="229"/>
                    <a:pt x="25" y="229"/>
                    <a:pt x="25" y="229"/>
                  </a:cubicBezTo>
                  <a:cubicBezTo>
                    <a:pt x="24" y="227"/>
                    <a:pt x="23" y="226"/>
                    <a:pt x="23" y="224"/>
                  </a:cubicBezTo>
                  <a:cubicBezTo>
                    <a:pt x="23" y="223"/>
                    <a:pt x="24" y="221"/>
                    <a:pt x="25" y="220"/>
                  </a:cubicBezTo>
                  <a:cubicBezTo>
                    <a:pt x="49" y="196"/>
                    <a:pt x="49" y="196"/>
                    <a:pt x="49" y="196"/>
                  </a:cubicBezTo>
                  <a:cubicBezTo>
                    <a:pt x="45" y="188"/>
                    <a:pt x="42" y="177"/>
                    <a:pt x="40" y="168"/>
                  </a:cubicBezTo>
                  <a:cubicBezTo>
                    <a:pt x="6" y="168"/>
                    <a:pt x="6" y="168"/>
                    <a:pt x="6" y="168"/>
                  </a:cubicBezTo>
                  <a:cubicBezTo>
                    <a:pt x="2" y="168"/>
                    <a:pt x="0" y="165"/>
                    <a:pt x="0" y="162"/>
                  </a:cubicBezTo>
                  <a:cubicBezTo>
                    <a:pt x="0" y="126"/>
                    <a:pt x="0" y="126"/>
                    <a:pt x="0" y="126"/>
                  </a:cubicBezTo>
                  <a:cubicBezTo>
                    <a:pt x="0" y="122"/>
                    <a:pt x="2" y="120"/>
                    <a:pt x="6" y="120"/>
                  </a:cubicBezTo>
                  <a:cubicBezTo>
                    <a:pt x="40" y="120"/>
                    <a:pt x="40" y="120"/>
                    <a:pt x="40" y="120"/>
                  </a:cubicBezTo>
                  <a:cubicBezTo>
                    <a:pt x="42" y="110"/>
                    <a:pt x="45" y="100"/>
                    <a:pt x="49" y="92"/>
                  </a:cubicBezTo>
                  <a:cubicBezTo>
                    <a:pt x="25" y="67"/>
                    <a:pt x="25" y="67"/>
                    <a:pt x="25" y="67"/>
                  </a:cubicBezTo>
                  <a:cubicBezTo>
                    <a:pt x="24" y="66"/>
                    <a:pt x="23" y="65"/>
                    <a:pt x="23" y="63"/>
                  </a:cubicBezTo>
                  <a:cubicBezTo>
                    <a:pt x="23" y="61"/>
                    <a:pt x="24" y="60"/>
                    <a:pt x="25" y="59"/>
                  </a:cubicBezTo>
                  <a:cubicBezTo>
                    <a:pt x="59" y="25"/>
                    <a:pt x="59" y="25"/>
                    <a:pt x="59" y="25"/>
                  </a:cubicBezTo>
                  <a:cubicBezTo>
                    <a:pt x="61" y="23"/>
                    <a:pt x="65" y="23"/>
                    <a:pt x="67" y="25"/>
                  </a:cubicBezTo>
                  <a:cubicBezTo>
                    <a:pt x="92" y="49"/>
                    <a:pt x="92" y="49"/>
                    <a:pt x="92" y="49"/>
                  </a:cubicBezTo>
                  <a:cubicBezTo>
                    <a:pt x="100" y="45"/>
                    <a:pt x="110" y="42"/>
                    <a:pt x="120" y="40"/>
                  </a:cubicBezTo>
                  <a:cubicBezTo>
                    <a:pt x="120" y="6"/>
                    <a:pt x="120" y="6"/>
                    <a:pt x="120" y="6"/>
                  </a:cubicBezTo>
                  <a:cubicBezTo>
                    <a:pt x="120" y="2"/>
                    <a:pt x="122" y="0"/>
                    <a:pt x="126" y="0"/>
                  </a:cubicBezTo>
                  <a:cubicBezTo>
                    <a:pt x="162" y="0"/>
                    <a:pt x="162" y="0"/>
                    <a:pt x="162" y="0"/>
                  </a:cubicBezTo>
                  <a:cubicBezTo>
                    <a:pt x="165" y="0"/>
                    <a:pt x="168" y="2"/>
                    <a:pt x="168" y="6"/>
                  </a:cubicBezTo>
                  <a:cubicBezTo>
                    <a:pt x="168" y="40"/>
                    <a:pt x="168" y="40"/>
                    <a:pt x="168" y="40"/>
                  </a:cubicBezTo>
                  <a:cubicBezTo>
                    <a:pt x="177" y="42"/>
                    <a:pt x="188" y="45"/>
                    <a:pt x="196" y="49"/>
                  </a:cubicBezTo>
                  <a:cubicBezTo>
                    <a:pt x="220" y="25"/>
                    <a:pt x="220" y="25"/>
                    <a:pt x="220" y="25"/>
                  </a:cubicBezTo>
                  <a:cubicBezTo>
                    <a:pt x="222" y="23"/>
                    <a:pt x="226" y="23"/>
                    <a:pt x="228" y="25"/>
                  </a:cubicBezTo>
                  <a:cubicBezTo>
                    <a:pt x="262" y="59"/>
                    <a:pt x="262" y="59"/>
                    <a:pt x="262" y="59"/>
                  </a:cubicBezTo>
                  <a:cubicBezTo>
                    <a:pt x="264" y="60"/>
                    <a:pt x="264" y="61"/>
                    <a:pt x="264" y="63"/>
                  </a:cubicBezTo>
                  <a:cubicBezTo>
                    <a:pt x="264" y="65"/>
                    <a:pt x="264" y="66"/>
                    <a:pt x="262" y="67"/>
                  </a:cubicBezTo>
                  <a:cubicBezTo>
                    <a:pt x="238" y="92"/>
                    <a:pt x="238" y="92"/>
                    <a:pt x="238" y="92"/>
                  </a:cubicBezTo>
                  <a:cubicBezTo>
                    <a:pt x="242" y="100"/>
                    <a:pt x="245" y="110"/>
                    <a:pt x="247" y="120"/>
                  </a:cubicBezTo>
                  <a:cubicBezTo>
                    <a:pt x="282" y="120"/>
                    <a:pt x="282" y="120"/>
                    <a:pt x="282" y="120"/>
                  </a:cubicBezTo>
                  <a:cubicBezTo>
                    <a:pt x="285" y="120"/>
                    <a:pt x="288" y="122"/>
                    <a:pt x="288" y="126"/>
                  </a:cubicBezTo>
                  <a:cubicBezTo>
                    <a:pt x="288" y="162"/>
                    <a:pt x="288" y="162"/>
                    <a:pt x="288" y="162"/>
                  </a:cubicBezTo>
                  <a:cubicBezTo>
                    <a:pt x="288" y="165"/>
                    <a:pt x="285" y="168"/>
                    <a:pt x="282" y="168"/>
                  </a:cubicBezTo>
                  <a:cubicBezTo>
                    <a:pt x="247" y="168"/>
                    <a:pt x="247" y="168"/>
                    <a:pt x="247" y="168"/>
                  </a:cubicBezTo>
                  <a:cubicBezTo>
                    <a:pt x="245" y="177"/>
                    <a:pt x="242" y="188"/>
                    <a:pt x="238" y="196"/>
                  </a:cubicBezTo>
                  <a:cubicBezTo>
                    <a:pt x="262" y="220"/>
                    <a:pt x="262" y="220"/>
                    <a:pt x="262" y="220"/>
                  </a:cubicBezTo>
                  <a:cubicBezTo>
                    <a:pt x="265" y="222"/>
                    <a:pt x="265" y="226"/>
                    <a:pt x="262" y="229"/>
                  </a:cubicBezTo>
                  <a:cubicBezTo>
                    <a:pt x="228" y="262"/>
                    <a:pt x="228" y="262"/>
                    <a:pt x="228" y="262"/>
                  </a:cubicBezTo>
                  <a:cubicBezTo>
                    <a:pt x="226" y="265"/>
                    <a:pt x="222" y="265"/>
                    <a:pt x="220" y="262"/>
                  </a:cubicBezTo>
                  <a:cubicBezTo>
                    <a:pt x="196" y="238"/>
                    <a:pt x="196" y="238"/>
                    <a:pt x="196" y="238"/>
                  </a:cubicBezTo>
                  <a:cubicBezTo>
                    <a:pt x="188" y="242"/>
                    <a:pt x="177" y="245"/>
                    <a:pt x="168" y="247"/>
                  </a:cubicBezTo>
                  <a:cubicBezTo>
                    <a:pt x="168" y="282"/>
                    <a:pt x="168" y="282"/>
                    <a:pt x="168" y="282"/>
                  </a:cubicBezTo>
                  <a:cubicBezTo>
                    <a:pt x="168" y="285"/>
                    <a:pt x="165" y="288"/>
                    <a:pt x="162" y="288"/>
                  </a:cubicBezTo>
                  <a:close/>
                  <a:moveTo>
                    <a:pt x="132" y="276"/>
                  </a:moveTo>
                  <a:cubicBezTo>
                    <a:pt x="156" y="276"/>
                    <a:pt x="156" y="276"/>
                    <a:pt x="156" y="276"/>
                  </a:cubicBezTo>
                  <a:cubicBezTo>
                    <a:pt x="156" y="243"/>
                    <a:pt x="156" y="243"/>
                    <a:pt x="156" y="243"/>
                  </a:cubicBezTo>
                  <a:cubicBezTo>
                    <a:pt x="156" y="240"/>
                    <a:pt x="158" y="238"/>
                    <a:pt x="160" y="237"/>
                  </a:cubicBezTo>
                  <a:cubicBezTo>
                    <a:pt x="167" y="235"/>
                    <a:pt x="185" y="231"/>
                    <a:pt x="194" y="226"/>
                  </a:cubicBezTo>
                  <a:cubicBezTo>
                    <a:pt x="196" y="224"/>
                    <a:pt x="199" y="224"/>
                    <a:pt x="201" y="226"/>
                  </a:cubicBezTo>
                  <a:cubicBezTo>
                    <a:pt x="224" y="250"/>
                    <a:pt x="224" y="250"/>
                    <a:pt x="224" y="250"/>
                  </a:cubicBezTo>
                  <a:cubicBezTo>
                    <a:pt x="250" y="224"/>
                    <a:pt x="250" y="224"/>
                    <a:pt x="250" y="224"/>
                  </a:cubicBezTo>
                  <a:cubicBezTo>
                    <a:pt x="226" y="201"/>
                    <a:pt x="226" y="201"/>
                    <a:pt x="226" y="201"/>
                  </a:cubicBezTo>
                  <a:cubicBezTo>
                    <a:pt x="224" y="199"/>
                    <a:pt x="224" y="196"/>
                    <a:pt x="226" y="194"/>
                  </a:cubicBezTo>
                  <a:cubicBezTo>
                    <a:pt x="231" y="185"/>
                    <a:pt x="235" y="167"/>
                    <a:pt x="237" y="160"/>
                  </a:cubicBezTo>
                  <a:cubicBezTo>
                    <a:pt x="238" y="158"/>
                    <a:pt x="240" y="156"/>
                    <a:pt x="243" y="156"/>
                  </a:cubicBezTo>
                  <a:cubicBezTo>
                    <a:pt x="276" y="156"/>
                    <a:pt x="276" y="156"/>
                    <a:pt x="276" y="156"/>
                  </a:cubicBezTo>
                  <a:cubicBezTo>
                    <a:pt x="276" y="132"/>
                    <a:pt x="276" y="132"/>
                    <a:pt x="276" y="132"/>
                  </a:cubicBezTo>
                  <a:cubicBezTo>
                    <a:pt x="243" y="132"/>
                    <a:pt x="243" y="132"/>
                    <a:pt x="243" y="132"/>
                  </a:cubicBezTo>
                  <a:cubicBezTo>
                    <a:pt x="240" y="132"/>
                    <a:pt x="237" y="130"/>
                    <a:pt x="237" y="127"/>
                  </a:cubicBezTo>
                  <a:cubicBezTo>
                    <a:pt x="235" y="120"/>
                    <a:pt x="231" y="103"/>
                    <a:pt x="226" y="94"/>
                  </a:cubicBezTo>
                  <a:cubicBezTo>
                    <a:pt x="224" y="91"/>
                    <a:pt x="224" y="88"/>
                    <a:pt x="226" y="86"/>
                  </a:cubicBezTo>
                  <a:cubicBezTo>
                    <a:pt x="250" y="63"/>
                    <a:pt x="250" y="63"/>
                    <a:pt x="250" y="63"/>
                  </a:cubicBezTo>
                  <a:cubicBezTo>
                    <a:pt x="224" y="38"/>
                    <a:pt x="224" y="38"/>
                    <a:pt x="224" y="38"/>
                  </a:cubicBezTo>
                  <a:cubicBezTo>
                    <a:pt x="201" y="61"/>
                    <a:pt x="201" y="61"/>
                    <a:pt x="201" y="61"/>
                  </a:cubicBezTo>
                  <a:cubicBezTo>
                    <a:pt x="199" y="63"/>
                    <a:pt x="196" y="63"/>
                    <a:pt x="194" y="62"/>
                  </a:cubicBezTo>
                  <a:cubicBezTo>
                    <a:pt x="185" y="56"/>
                    <a:pt x="167" y="52"/>
                    <a:pt x="160" y="50"/>
                  </a:cubicBezTo>
                  <a:cubicBezTo>
                    <a:pt x="158" y="50"/>
                    <a:pt x="156" y="47"/>
                    <a:pt x="156" y="45"/>
                  </a:cubicBezTo>
                  <a:cubicBezTo>
                    <a:pt x="156" y="12"/>
                    <a:pt x="156" y="12"/>
                    <a:pt x="156" y="12"/>
                  </a:cubicBezTo>
                  <a:cubicBezTo>
                    <a:pt x="132" y="12"/>
                    <a:pt x="132" y="12"/>
                    <a:pt x="132" y="12"/>
                  </a:cubicBezTo>
                  <a:cubicBezTo>
                    <a:pt x="132" y="45"/>
                    <a:pt x="132" y="45"/>
                    <a:pt x="132" y="45"/>
                  </a:cubicBezTo>
                  <a:cubicBezTo>
                    <a:pt x="132" y="47"/>
                    <a:pt x="130" y="50"/>
                    <a:pt x="127" y="50"/>
                  </a:cubicBezTo>
                  <a:cubicBezTo>
                    <a:pt x="120" y="52"/>
                    <a:pt x="103" y="56"/>
                    <a:pt x="94" y="62"/>
                  </a:cubicBezTo>
                  <a:cubicBezTo>
                    <a:pt x="91" y="63"/>
                    <a:pt x="88" y="63"/>
                    <a:pt x="86" y="61"/>
                  </a:cubicBezTo>
                  <a:cubicBezTo>
                    <a:pt x="63" y="38"/>
                    <a:pt x="63" y="38"/>
                    <a:pt x="63" y="38"/>
                  </a:cubicBezTo>
                  <a:cubicBezTo>
                    <a:pt x="38" y="63"/>
                    <a:pt x="38" y="63"/>
                    <a:pt x="38" y="63"/>
                  </a:cubicBezTo>
                  <a:cubicBezTo>
                    <a:pt x="61" y="86"/>
                    <a:pt x="61" y="86"/>
                    <a:pt x="61" y="86"/>
                  </a:cubicBezTo>
                  <a:cubicBezTo>
                    <a:pt x="63" y="88"/>
                    <a:pt x="63" y="91"/>
                    <a:pt x="62" y="94"/>
                  </a:cubicBezTo>
                  <a:cubicBezTo>
                    <a:pt x="56" y="103"/>
                    <a:pt x="52" y="120"/>
                    <a:pt x="50" y="127"/>
                  </a:cubicBezTo>
                  <a:cubicBezTo>
                    <a:pt x="50" y="130"/>
                    <a:pt x="47" y="132"/>
                    <a:pt x="45" y="132"/>
                  </a:cubicBezTo>
                  <a:cubicBezTo>
                    <a:pt x="12" y="132"/>
                    <a:pt x="12" y="132"/>
                    <a:pt x="12" y="132"/>
                  </a:cubicBezTo>
                  <a:cubicBezTo>
                    <a:pt x="12" y="156"/>
                    <a:pt x="12" y="156"/>
                    <a:pt x="12" y="156"/>
                  </a:cubicBezTo>
                  <a:cubicBezTo>
                    <a:pt x="45" y="156"/>
                    <a:pt x="45" y="156"/>
                    <a:pt x="45" y="156"/>
                  </a:cubicBezTo>
                  <a:cubicBezTo>
                    <a:pt x="47" y="156"/>
                    <a:pt x="50" y="158"/>
                    <a:pt x="50" y="160"/>
                  </a:cubicBezTo>
                  <a:cubicBezTo>
                    <a:pt x="52" y="167"/>
                    <a:pt x="56" y="185"/>
                    <a:pt x="62" y="194"/>
                  </a:cubicBezTo>
                  <a:cubicBezTo>
                    <a:pt x="63" y="196"/>
                    <a:pt x="63" y="199"/>
                    <a:pt x="61" y="201"/>
                  </a:cubicBezTo>
                  <a:cubicBezTo>
                    <a:pt x="38" y="224"/>
                    <a:pt x="38" y="224"/>
                    <a:pt x="38" y="224"/>
                  </a:cubicBezTo>
                  <a:cubicBezTo>
                    <a:pt x="63" y="250"/>
                    <a:pt x="63" y="250"/>
                    <a:pt x="63" y="250"/>
                  </a:cubicBezTo>
                  <a:cubicBezTo>
                    <a:pt x="86" y="226"/>
                    <a:pt x="86" y="226"/>
                    <a:pt x="86" y="226"/>
                  </a:cubicBezTo>
                  <a:cubicBezTo>
                    <a:pt x="88" y="224"/>
                    <a:pt x="91" y="224"/>
                    <a:pt x="94" y="226"/>
                  </a:cubicBezTo>
                  <a:cubicBezTo>
                    <a:pt x="103" y="231"/>
                    <a:pt x="120" y="235"/>
                    <a:pt x="127" y="237"/>
                  </a:cubicBezTo>
                  <a:cubicBezTo>
                    <a:pt x="130" y="238"/>
                    <a:pt x="132" y="240"/>
                    <a:pt x="132" y="243"/>
                  </a:cubicBezTo>
                  <a:lnTo>
                    <a:pt x="132"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sp>
          <p:nvSpPr>
            <p:cNvPr id="31" name="Freeform 30">
              <a:extLst>
                <a:ext uri="{FF2B5EF4-FFF2-40B4-BE49-F238E27FC236}">
                  <a16:creationId xmlns:a16="http://schemas.microsoft.com/office/drawing/2014/main" id="{D3CF7B11-1967-818D-6307-EA3F7ED37AA2}"/>
                </a:ext>
              </a:extLst>
            </p:cNvPr>
            <p:cNvSpPr>
              <a:spLocks noEditPoints="1"/>
            </p:cNvSpPr>
            <p:nvPr/>
          </p:nvSpPr>
          <p:spPr bwMode="auto">
            <a:xfrm>
              <a:off x="2526" y="563"/>
              <a:ext cx="178" cy="178"/>
            </a:xfrm>
            <a:custGeom>
              <a:avLst/>
              <a:gdLst>
                <a:gd name="T0" fmla="*/ 60 w 120"/>
                <a:gd name="T1" fmla="*/ 120 h 120"/>
                <a:gd name="T2" fmla="*/ 0 w 120"/>
                <a:gd name="T3" fmla="*/ 60 h 120"/>
                <a:gd name="T4" fmla="*/ 60 w 120"/>
                <a:gd name="T5" fmla="*/ 0 h 120"/>
                <a:gd name="T6" fmla="*/ 120 w 120"/>
                <a:gd name="T7" fmla="*/ 60 h 120"/>
                <a:gd name="T8" fmla="*/ 60 w 120"/>
                <a:gd name="T9" fmla="*/ 120 h 120"/>
                <a:gd name="T10" fmla="*/ 60 w 120"/>
                <a:gd name="T11" fmla="*/ 12 h 120"/>
                <a:gd name="T12" fmla="*/ 12 w 120"/>
                <a:gd name="T13" fmla="*/ 60 h 120"/>
                <a:gd name="T14" fmla="*/ 60 w 120"/>
                <a:gd name="T15" fmla="*/ 108 h 120"/>
                <a:gd name="T16" fmla="*/ 108 w 120"/>
                <a:gd name="T17" fmla="*/ 60 h 120"/>
                <a:gd name="T18" fmla="*/ 60 w 120"/>
                <a:gd name="T19" fmla="*/ 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0">
                  <a:moveTo>
                    <a:pt x="60" y="120"/>
                  </a:moveTo>
                  <a:cubicBezTo>
                    <a:pt x="27" y="120"/>
                    <a:pt x="0" y="93"/>
                    <a:pt x="0" y="60"/>
                  </a:cubicBezTo>
                  <a:cubicBezTo>
                    <a:pt x="0" y="27"/>
                    <a:pt x="27" y="0"/>
                    <a:pt x="60" y="0"/>
                  </a:cubicBezTo>
                  <a:cubicBezTo>
                    <a:pt x="93" y="0"/>
                    <a:pt x="120" y="27"/>
                    <a:pt x="120" y="60"/>
                  </a:cubicBezTo>
                  <a:cubicBezTo>
                    <a:pt x="120" y="93"/>
                    <a:pt x="93" y="120"/>
                    <a:pt x="60" y="120"/>
                  </a:cubicBezTo>
                  <a:close/>
                  <a:moveTo>
                    <a:pt x="60" y="12"/>
                  </a:moveTo>
                  <a:cubicBezTo>
                    <a:pt x="33" y="12"/>
                    <a:pt x="12" y="33"/>
                    <a:pt x="12" y="60"/>
                  </a:cubicBezTo>
                  <a:cubicBezTo>
                    <a:pt x="12" y="86"/>
                    <a:pt x="33" y="108"/>
                    <a:pt x="60" y="108"/>
                  </a:cubicBezTo>
                  <a:cubicBezTo>
                    <a:pt x="86" y="108"/>
                    <a:pt x="108" y="86"/>
                    <a:pt x="108" y="60"/>
                  </a:cubicBezTo>
                  <a:cubicBezTo>
                    <a:pt x="108" y="33"/>
                    <a:pt x="86" y="12"/>
                    <a:pt x="6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000000"/>
                </a:solidFill>
                <a:effectLst/>
                <a:uLnTx/>
                <a:uFillTx/>
                <a:latin typeface="Graphik" panose="020B0503030202060203" pitchFamily="34" charset="77"/>
                <a:cs typeface="Arial" charset="0"/>
              </a:endParaRPr>
            </a:p>
          </p:txBody>
        </p:sp>
      </p:grpSp>
    </p:spTree>
    <p:extLst>
      <p:ext uri="{BB962C8B-B14F-4D97-AF65-F5344CB8AC3E}">
        <p14:creationId xmlns:p14="http://schemas.microsoft.com/office/powerpoint/2010/main" val="2403620373"/>
      </p:ext>
    </p:extLst>
  </p:cSld>
  <p:clrMapOvr>
    <a:masterClrMapping/>
  </p:clrMapOvr>
  <p:extLst>
    <p:ext uri="{DCECCB84-F9BA-43D5-87BE-67443E8EF086}">
      <p15:sldGuideLst xmlns:p15="http://schemas.microsoft.com/office/powerpoint/2012/main">
        <p15:guide id="2" pos="2865">
          <p15:clr>
            <a:srgbClr val="FBAE40"/>
          </p15:clr>
        </p15:guide>
        <p15:guide id="3" pos="2525">
          <p15:clr>
            <a:srgbClr val="FBAE40"/>
          </p15:clr>
        </p15:guide>
        <p15:guide id="5" orient="horz" pos="1434">
          <p15:clr>
            <a:srgbClr val="FBAE40"/>
          </p15:clr>
        </p15:guide>
        <p15:guide id="6" orient="horz" pos="2931">
          <p15:clr>
            <a:srgbClr val="FBAE40"/>
          </p15:clr>
        </p15:guide>
        <p15:guide id="7" orient="horz" pos="2659">
          <p15:clr>
            <a:srgbClr val="FBAE40"/>
          </p15:clr>
        </p15:guide>
        <p15:guide id="8" pos="4793">
          <p15:clr>
            <a:srgbClr val="FBAE40"/>
          </p15:clr>
        </p15:guide>
        <p15:guide id="9" pos="515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96A6-109B-BAC1-F580-CA4EA7CDCA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F29682-720E-FF77-F22E-C06F2221A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BE30F-52A1-695E-4D9F-923655C5E7ED}"/>
              </a:ext>
            </a:extLst>
          </p:cNvPr>
          <p:cNvSpPr>
            <a:spLocks noGrp="1"/>
          </p:cNvSpPr>
          <p:nvPr>
            <p:ph type="dt" sz="half" idx="10"/>
          </p:nvPr>
        </p:nvSpPr>
        <p:spPr/>
        <p:txBody>
          <a:bodyPr/>
          <a:lstStyle/>
          <a:p>
            <a:fld id="{D2E66B9D-1A06-47A2-9869-FA9C0A063983}" type="datetime1">
              <a:rPr lang="en-US" smtClean="0"/>
              <a:t>3/18/2024</a:t>
            </a:fld>
            <a:endParaRPr lang="en-US"/>
          </a:p>
        </p:txBody>
      </p:sp>
      <p:sp>
        <p:nvSpPr>
          <p:cNvPr id="5" name="Footer Placeholder 4">
            <a:extLst>
              <a:ext uri="{FF2B5EF4-FFF2-40B4-BE49-F238E27FC236}">
                <a16:creationId xmlns:a16="http://schemas.microsoft.com/office/drawing/2014/main" id="{3DBB05DB-D2BF-7618-2214-ED78B0131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B787C-1FE1-8DAC-3367-91E829E8D936}"/>
              </a:ext>
            </a:extLst>
          </p:cNvPr>
          <p:cNvSpPr>
            <a:spLocks noGrp="1"/>
          </p:cNvSpPr>
          <p:nvPr>
            <p:ph type="sldNum" sz="quarter" idx="12"/>
          </p:nvPr>
        </p:nvSpPr>
        <p:spPr/>
        <p:txBody>
          <a:bodyPr/>
          <a:lstStyle/>
          <a:p>
            <a:fld id="{EDB1388F-8568-4B28-9420-DE0A25CC5C3B}" type="slidenum">
              <a:rPr lang="en-US" smtClean="0"/>
              <a:t>‹N›</a:t>
            </a:fld>
            <a:endParaRPr lang="en-US"/>
          </a:p>
        </p:txBody>
      </p:sp>
    </p:spTree>
    <p:extLst>
      <p:ext uri="{BB962C8B-B14F-4D97-AF65-F5344CB8AC3E}">
        <p14:creationId xmlns:p14="http://schemas.microsoft.com/office/powerpoint/2010/main" val="595004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11B18-165C-674F-68C2-D91E7D1EC0C6}"/>
              </a:ext>
            </a:extLst>
          </p:cNvPr>
          <p:cNvSpPr/>
          <p:nvPr userDrawn="1"/>
        </p:nvSpPr>
        <p:spPr>
          <a:xfrm>
            <a:off x="144316" y="111760"/>
            <a:ext cx="11874964" cy="6583680"/>
          </a:xfrm>
          <a:prstGeom prst="rect">
            <a:avLst/>
          </a:prstGeom>
          <a:solidFill>
            <a:schemeClr val="bg1"/>
          </a:solidFill>
          <a:ln w="114300">
            <a:gradFill flip="none" rotWithShape="1">
              <a:gsLst>
                <a:gs pos="0">
                  <a:srgbClr val="5472AC"/>
                </a:gs>
                <a:gs pos="42000">
                  <a:srgbClr val="587ABD"/>
                </a:gs>
                <a:gs pos="63000">
                  <a:srgbClr val="CFAB44"/>
                </a:gs>
                <a:gs pos="100000">
                  <a:srgbClr val="CFAB44"/>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3" name="Title 2">
            <a:extLst>
              <a:ext uri="{FF2B5EF4-FFF2-40B4-BE49-F238E27FC236}">
                <a16:creationId xmlns:a16="http://schemas.microsoft.com/office/drawing/2014/main" id="{EF89DF77-62AD-B639-BA1E-B55B968374C4}"/>
              </a:ext>
            </a:extLst>
          </p:cNvPr>
          <p:cNvSpPr>
            <a:spLocks noGrp="1"/>
          </p:cNvSpPr>
          <p:nvPr>
            <p:ph type="title" hasCustomPrompt="1"/>
          </p:nvPr>
        </p:nvSpPr>
        <p:spPr>
          <a:xfrm>
            <a:off x="947738" y="955116"/>
            <a:ext cx="4658583" cy="2545005"/>
          </a:xfrm>
        </p:spPr>
        <p:txBody>
          <a:bodyPr anchor="b"/>
          <a:lstStyle>
            <a:lvl1pPr>
              <a:defRPr sz="6500"/>
            </a:lvl1pPr>
          </a:lstStyle>
          <a:p>
            <a:r>
              <a:rPr lang="en-US" dirty="0"/>
              <a:t>Header</a:t>
            </a:r>
          </a:p>
        </p:txBody>
      </p:sp>
      <p:sp>
        <p:nvSpPr>
          <p:cNvPr id="13" name="Text Placeholder 2">
            <a:extLst>
              <a:ext uri="{FF2B5EF4-FFF2-40B4-BE49-F238E27FC236}">
                <a16:creationId xmlns:a16="http://schemas.microsoft.com/office/drawing/2014/main" id="{1842DFDA-0B10-D879-0A52-E9F3E94BD170}"/>
              </a:ext>
            </a:extLst>
          </p:cNvPr>
          <p:cNvSpPr>
            <a:spLocks noGrp="1"/>
          </p:cNvSpPr>
          <p:nvPr>
            <p:ph type="body" sz="quarter" idx="12" hasCustomPrompt="1"/>
          </p:nvPr>
        </p:nvSpPr>
        <p:spPr>
          <a:xfrm>
            <a:off x="947738" y="3559130"/>
            <a:ext cx="4658583" cy="384048"/>
          </a:xfrm>
        </p:spPr>
        <p:txBody>
          <a:bodyPr/>
          <a:lstStyle>
            <a:lvl1pPr marL="0" indent="0">
              <a:buNone/>
              <a:defRPr sz="2400">
                <a:solidFill>
                  <a:schemeClr val="tx1"/>
                </a:solidFill>
              </a:defRPr>
            </a:lvl1pPr>
          </a:lstStyle>
          <a:p>
            <a:pPr lvl="0"/>
            <a:r>
              <a:rPr lang="en-US" dirty="0" err="1">
                <a:latin typeface="+mn-lt"/>
              </a:rPr>
              <a:t>Graphik</a:t>
            </a:r>
            <a:r>
              <a:rPr lang="en-US" dirty="0">
                <a:latin typeface="+mn-lt"/>
              </a:rPr>
              <a:t> Regular 24pts</a:t>
            </a:r>
          </a:p>
        </p:txBody>
      </p:sp>
      <p:sp>
        <p:nvSpPr>
          <p:cNvPr id="10" name="Picture Placeholder 3">
            <a:extLst>
              <a:ext uri="{FF2B5EF4-FFF2-40B4-BE49-F238E27FC236}">
                <a16:creationId xmlns:a16="http://schemas.microsoft.com/office/drawing/2014/main" id="{CF3EC7A7-5519-0380-8361-A2079844714C}"/>
              </a:ext>
            </a:extLst>
          </p:cNvPr>
          <p:cNvSpPr>
            <a:spLocks noGrp="1"/>
          </p:cNvSpPr>
          <p:nvPr>
            <p:ph type="pic" sz="quarter" idx="16"/>
          </p:nvPr>
        </p:nvSpPr>
        <p:spPr>
          <a:xfrm>
            <a:off x="6635750" y="955116"/>
            <a:ext cx="5556250" cy="4669398"/>
          </a:xfrm>
          <a:solidFill>
            <a:schemeClr val="bg1">
              <a:lumMod val="95000"/>
            </a:schemeClr>
          </a:solidFill>
        </p:spPr>
        <p:txBody>
          <a:bodyPr anchor="ctr"/>
          <a:lstStyle>
            <a:lvl1pPr marL="0" indent="0" algn="ctr">
              <a:buNone/>
              <a:defRPr sz="1500">
                <a:solidFill>
                  <a:schemeClr val="tx1">
                    <a:lumMod val="50000"/>
                    <a:lumOff val="50000"/>
                  </a:schemeClr>
                </a:solidFill>
              </a:defRPr>
            </a:lvl1pPr>
          </a:lstStyle>
          <a:p>
            <a:r>
              <a:rPr lang="en-US"/>
              <a:t>Click icon to add picture</a:t>
            </a:r>
          </a:p>
        </p:txBody>
      </p:sp>
      <p:sp>
        <p:nvSpPr>
          <p:cNvPr id="5" name="GTS_WH">
            <a:extLst>
              <a:ext uri="{FF2B5EF4-FFF2-40B4-BE49-F238E27FC236}">
                <a16:creationId xmlns:a16="http://schemas.microsoft.com/office/drawing/2014/main" id="{9311ADE3-4E09-6F49-C4FF-D30840492572}"/>
              </a:ext>
              <a:ext uri="{C183D7F6-B498-43B3-948B-1728B52AA6E4}">
                <adec:decorative xmlns:adec="http://schemas.microsoft.com/office/drawing/2017/decorative" val="1"/>
              </a:ext>
            </a:extLst>
          </p:cNvPr>
          <p:cNvSpPr>
            <a:spLocks noChangeAspect="1"/>
          </p:cNvSpPr>
          <p:nvPr userDrawn="1"/>
        </p:nvSpPr>
        <p:spPr bwMode="black">
          <a:xfrm>
            <a:off x="623046" y="6259611"/>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71887061"/>
      </p:ext>
    </p:extLst>
  </p:cSld>
  <p:clrMapOvr>
    <a:masterClrMapping/>
  </p:clrMapOvr>
  <p:extLst>
    <p:ext uri="{DCECCB84-F9BA-43D5-87BE-67443E8EF086}">
      <p15:sldGuideLst xmlns:p15="http://schemas.microsoft.com/office/powerpoint/2012/main">
        <p15:guide id="1" pos="4180">
          <p15:clr>
            <a:srgbClr val="FBAE40"/>
          </p15:clr>
        </p15:guide>
        <p15:guide id="4" orient="horz" pos="1117">
          <p15:clr>
            <a:srgbClr val="FBAE40"/>
          </p15:clr>
        </p15:guide>
        <p15:guide id="5" orient="horz" pos="3543">
          <p15:clr>
            <a:srgbClr val="FBAE40"/>
          </p15:clr>
        </p15:guide>
        <p15:guide id="6" orient="horz" pos="2160">
          <p15:clr>
            <a:srgbClr val="FBAE40"/>
          </p15:clr>
        </p15:guide>
        <p15:guide id="7" pos="35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1589B3-547C-04A4-F9F2-00D25E314DCA}"/>
              </a:ext>
            </a:extLst>
          </p:cNvPr>
          <p:cNvSpPr>
            <a:spLocks noGrp="1"/>
          </p:cNvSpPr>
          <p:nvPr>
            <p:ph type="title" hasCustomPrompt="1"/>
          </p:nvPr>
        </p:nvSpPr>
        <p:spPr>
          <a:xfrm>
            <a:off x="944221" y="944563"/>
            <a:ext cx="10298480" cy="1044973"/>
          </a:xfrm>
        </p:spPr>
        <p:txBody>
          <a:bodyPr anchor="b"/>
          <a:lstStyle>
            <a:lvl1pPr algn="ctr">
              <a:defRPr sz="6500"/>
            </a:lvl1pPr>
          </a:lstStyle>
          <a:p>
            <a:r>
              <a:rPr lang="en-US" dirty="0"/>
              <a:t>Header</a:t>
            </a:r>
          </a:p>
        </p:txBody>
      </p:sp>
      <p:sp>
        <p:nvSpPr>
          <p:cNvPr id="32" name="Picture Placeholder 2">
            <a:extLst>
              <a:ext uri="{FF2B5EF4-FFF2-40B4-BE49-F238E27FC236}">
                <a16:creationId xmlns:a16="http://schemas.microsoft.com/office/drawing/2014/main" id="{43A3A697-9101-7ED6-82B1-2884AA4D896E}"/>
              </a:ext>
            </a:extLst>
          </p:cNvPr>
          <p:cNvSpPr>
            <a:spLocks noGrp="1"/>
          </p:cNvSpPr>
          <p:nvPr>
            <p:ph type="pic" sz="quarter" idx="36" hasCustomPrompt="1"/>
          </p:nvPr>
        </p:nvSpPr>
        <p:spPr>
          <a:xfrm>
            <a:off x="2637477" y="2745787"/>
            <a:ext cx="1286450" cy="1286450"/>
          </a:xfrm>
          <a:prstGeom prst="ellipse">
            <a:avLst/>
          </a:prstGeom>
          <a:solidFill>
            <a:schemeClr val="tx2">
              <a:lumMod val="20000"/>
              <a:lumOff val="80000"/>
            </a:schemeClr>
          </a:solidFill>
        </p:spPr>
        <p:txBody>
          <a:bodyPr anchor="ctr"/>
          <a:lstStyle>
            <a:lvl1pPr marL="0" indent="0" algn="ctr">
              <a:buNone/>
              <a:defRPr sz="1000">
                <a:solidFill>
                  <a:schemeClr val="tx1"/>
                </a:solidFill>
              </a:defRPr>
            </a:lvl1pPr>
          </a:lstStyle>
          <a:p>
            <a:r>
              <a:rPr lang="en-US"/>
              <a:t>Picture/</a:t>
            </a:r>
            <a:br>
              <a:rPr lang="en-US"/>
            </a:br>
            <a:r>
              <a:rPr lang="en-US"/>
              <a:t>icon</a:t>
            </a:r>
          </a:p>
        </p:txBody>
      </p:sp>
      <p:sp>
        <p:nvSpPr>
          <p:cNvPr id="29" name="Text Placeholder 2">
            <a:extLst>
              <a:ext uri="{FF2B5EF4-FFF2-40B4-BE49-F238E27FC236}">
                <a16:creationId xmlns:a16="http://schemas.microsoft.com/office/drawing/2014/main" id="{2AC94F2F-B73E-9EF0-2CB0-450938F33F10}"/>
              </a:ext>
            </a:extLst>
          </p:cNvPr>
          <p:cNvSpPr>
            <a:spLocks noGrp="1"/>
          </p:cNvSpPr>
          <p:nvPr>
            <p:ph type="body" idx="1" hasCustomPrompt="1"/>
          </p:nvPr>
        </p:nvSpPr>
        <p:spPr>
          <a:xfrm>
            <a:off x="944220" y="4442207"/>
            <a:ext cx="4672965" cy="504991"/>
          </a:xfrm>
        </p:spPr>
        <p:txBody>
          <a:bodyPr anchor="b"/>
          <a:lstStyle>
            <a:lvl1pPr marL="0" indent="0" algn="ctr">
              <a:lnSpc>
                <a:spcPct val="90000"/>
              </a:lnSpc>
              <a:spcAft>
                <a:spcPts val="0"/>
              </a:spcAft>
              <a:buNone/>
              <a:defRPr sz="2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here 26pt</a:t>
            </a:r>
          </a:p>
        </p:txBody>
      </p:sp>
      <p:sp>
        <p:nvSpPr>
          <p:cNvPr id="18" name="Text Placeholder 2">
            <a:extLst>
              <a:ext uri="{FF2B5EF4-FFF2-40B4-BE49-F238E27FC236}">
                <a16:creationId xmlns:a16="http://schemas.microsoft.com/office/drawing/2014/main" id="{DF4F0443-9800-DA7E-BC50-98E2572AF23E}"/>
              </a:ext>
            </a:extLst>
          </p:cNvPr>
          <p:cNvSpPr>
            <a:spLocks noGrp="1"/>
          </p:cNvSpPr>
          <p:nvPr>
            <p:ph type="body" sz="quarter" idx="23" hasCustomPrompt="1"/>
          </p:nvPr>
        </p:nvSpPr>
        <p:spPr>
          <a:xfrm>
            <a:off x="947739" y="5142671"/>
            <a:ext cx="4679950" cy="758636"/>
          </a:xfrm>
        </p:spPr>
        <p:txBody>
          <a:bodyPr/>
          <a:lstStyle>
            <a:lvl1pPr marL="0" indent="0" algn="ctr">
              <a:buNone/>
              <a:defRPr sz="2400">
                <a:solidFill>
                  <a:schemeClr val="bg1"/>
                </a:solidFill>
              </a:defRPr>
            </a:lvl1pPr>
          </a:lstStyle>
          <a:p>
            <a:r>
              <a:rPr lang="en-US" dirty="0"/>
              <a:t>Lorem ipsum dolor </a:t>
            </a:r>
            <a:br>
              <a:rPr lang="en-US" dirty="0"/>
            </a:br>
            <a:r>
              <a:rPr lang="en-US" dirty="0"/>
              <a:t>sit </a:t>
            </a:r>
            <a:r>
              <a:rPr lang="en-US" dirty="0" err="1"/>
              <a:t>amet</a:t>
            </a:r>
            <a:r>
              <a:rPr lang="en-US" dirty="0"/>
              <a:t>, </a:t>
            </a:r>
            <a:r>
              <a:rPr lang="en-US" dirty="0" err="1"/>
              <a:t>consectetur</a:t>
            </a:r>
            <a:endParaRPr lang="en-US" dirty="0"/>
          </a:p>
        </p:txBody>
      </p:sp>
      <p:sp>
        <p:nvSpPr>
          <p:cNvPr id="30" name="Text Placeholder 2">
            <a:extLst>
              <a:ext uri="{FF2B5EF4-FFF2-40B4-BE49-F238E27FC236}">
                <a16:creationId xmlns:a16="http://schemas.microsoft.com/office/drawing/2014/main" id="{8FD96AFE-5286-65D4-888B-907F79721F04}"/>
              </a:ext>
            </a:extLst>
          </p:cNvPr>
          <p:cNvSpPr>
            <a:spLocks noGrp="1"/>
          </p:cNvSpPr>
          <p:nvPr>
            <p:ph type="body" idx="19" hasCustomPrompt="1"/>
          </p:nvPr>
        </p:nvSpPr>
        <p:spPr>
          <a:xfrm>
            <a:off x="6571298" y="4442207"/>
            <a:ext cx="4680000" cy="504991"/>
          </a:xfrm>
        </p:spPr>
        <p:txBody>
          <a:bodyPr anchor="b"/>
          <a:lstStyle>
            <a:lvl1pPr marL="0" indent="0" algn="ctr">
              <a:lnSpc>
                <a:spcPct val="90000"/>
              </a:lnSpc>
              <a:spcAft>
                <a:spcPts val="0"/>
              </a:spcAft>
              <a:buNone/>
              <a:defRPr sz="2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here 26pt</a:t>
            </a:r>
          </a:p>
        </p:txBody>
      </p:sp>
      <p:sp>
        <p:nvSpPr>
          <p:cNvPr id="33" name="Picture Placeholder 2">
            <a:extLst>
              <a:ext uri="{FF2B5EF4-FFF2-40B4-BE49-F238E27FC236}">
                <a16:creationId xmlns:a16="http://schemas.microsoft.com/office/drawing/2014/main" id="{62F23128-D943-767F-E214-A76992E0B201}"/>
              </a:ext>
            </a:extLst>
          </p:cNvPr>
          <p:cNvSpPr>
            <a:spLocks noGrp="1"/>
          </p:cNvSpPr>
          <p:nvPr>
            <p:ph type="pic" sz="quarter" idx="37" hasCustomPrompt="1"/>
          </p:nvPr>
        </p:nvSpPr>
        <p:spPr>
          <a:xfrm>
            <a:off x="8222281" y="2745787"/>
            <a:ext cx="1378035" cy="1378035"/>
          </a:xfrm>
          <a:prstGeom prst="ellipse">
            <a:avLst/>
          </a:prstGeom>
          <a:solidFill>
            <a:schemeClr val="tx2">
              <a:lumMod val="20000"/>
              <a:lumOff val="80000"/>
            </a:schemeClr>
          </a:solidFill>
        </p:spPr>
        <p:txBody>
          <a:bodyPr anchor="ctr"/>
          <a:lstStyle>
            <a:lvl1pPr marL="0" indent="0" algn="ctr">
              <a:buNone/>
              <a:defRPr sz="1000">
                <a:solidFill>
                  <a:schemeClr val="tx1"/>
                </a:solidFill>
              </a:defRPr>
            </a:lvl1pPr>
          </a:lstStyle>
          <a:p>
            <a:r>
              <a:rPr lang="en-US"/>
              <a:t>Picture/</a:t>
            </a:r>
            <a:br>
              <a:rPr lang="en-US"/>
            </a:br>
            <a:r>
              <a:rPr lang="en-US"/>
              <a:t>icon</a:t>
            </a:r>
          </a:p>
        </p:txBody>
      </p:sp>
      <p:sp>
        <p:nvSpPr>
          <p:cNvPr id="20" name="Text Placeholder 2">
            <a:extLst>
              <a:ext uri="{FF2B5EF4-FFF2-40B4-BE49-F238E27FC236}">
                <a16:creationId xmlns:a16="http://schemas.microsoft.com/office/drawing/2014/main" id="{C213745A-C257-AFBD-D860-475687101FA6}"/>
              </a:ext>
            </a:extLst>
          </p:cNvPr>
          <p:cNvSpPr>
            <a:spLocks noGrp="1"/>
          </p:cNvSpPr>
          <p:nvPr>
            <p:ph type="body" sz="quarter" idx="24" hasCustomPrompt="1"/>
          </p:nvPr>
        </p:nvSpPr>
        <p:spPr>
          <a:xfrm>
            <a:off x="6571298" y="5142671"/>
            <a:ext cx="4679950" cy="758636"/>
          </a:xfrm>
        </p:spPr>
        <p:txBody>
          <a:bodyPr/>
          <a:lstStyle>
            <a:lvl1pPr marL="0" indent="0" algn="ctr">
              <a:buNone/>
              <a:defRPr sz="2400">
                <a:solidFill>
                  <a:schemeClr val="bg1"/>
                </a:solidFill>
              </a:defRPr>
            </a:lvl1pPr>
          </a:lstStyle>
          <a:p>
            <a:r>
              <a:rPr lang="en-US" dirty="0"/>
              <a:t>Lorem ipsum dolor </a:t>
            </a:r>
            <a:br>
              <a:rPr lang="en-US" dirty="0"/>
            </a:br>
            <a:r>
              <a:rPr lang="en-US" dirty="0"/>
              <a:t>sit </a:t>
            </a:r>
            <a:r>
              <a:rPr lang="en-US" dirty="0" err="1"/>
              <a:t>amet</a:t>
            </a:r>
            <a:r>
              <a:rPr lang="en-US" dirty="0"/>
              <a:t>, </a:t>
            </a:r>
            <a:r>
              <a:rPr lang="en-US" dirty="0" err="1"/>
              <a:t>consectetur</a:t>
            </a:r>
            <a:endParaRPr lang="en-US" dirty="0"/>
          </a:p>
        </p:txBody>
      </p:sp>
      <p:sp>
        <p:nvSpPr>
          <p:cNvPr id="6" name="GTS_WH">
            <a:extLst>
              <a:ext uri="{FF2B5EF4-FFF2-40B4-BE49-F238E27FC236}">
                <a16:creationId xmlns:a16="http://schemas.microsoft.com/office/drawing/2014/main" id="{FCB3D1C2-868A-5EEF-2131-0570E4D33EE1}"/>
              </a:ext>
              <a:ext uri="{C183D7F6-B498-43B3-948B-1728B52AA6E4}">
                <adec:decorative xmlns:adec="http://schemas.microsoft.com/office/drawing/2017/decorative" val="1"/>
              </a:ext>
            </a:extLst>
          </p:cNvPr>
          <p:cNvSpPr>
            <a:spLocks noChangeAspect="1"/>
          </p:cNvSpPr>
          <p:nvPr userDrawn="1"/>
        </p:nvSpPr>
        <p:spPr bwMode="black">
          <a:xfrm>
            <a:off x="623046" y="6259611"/>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75779989"/>
      </p:ext>
    </p:extLst>
  </p:cSld>
  <p:clrMapOvr>
    <a:masterClrMapping/>
  </p:clrMapOvr>
  <p:extLst>
    <p:ext uri="{DCECCB84-F9BA-43D5-87BE-67443E8EF086}">
      <p15:sldGuideLst xmlns:p15="http://schemas.microsoft.com/office/powerpoint/2012/main">
        <p15:guide id="2" pos="3545">
          <p15:clr>
            <a:srgbClr val="FBAE40"/>
          </p15:clr>
        </p15:guide>
        <p15:guide id="3" pos="413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0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1589B3-547C-04A4-F9F2-00D25E314DCA}"/>
              </a:ext>
            </a:extLst>
          </p:cNvPr>
          <p:cNvSpPr>
            <a:spLocks noGrp="1"/>
          </p:cNvSpPr>
          <p:nvPr>
            <p:ph type="title" hasCustomPrompt="1"/>
          </p:nvPr>
        </p:nvSpPr>
        <p:spPr>
          <a:xfrm>
            <a:off x="944220" y="873871"/>
            <a:ext cx="10298480" cy="1044973"/>
          </a:xfrm>
        </p:spPr>
        <p:txBody>
          <a:bodyPr anchor="b"/>
          <a:lstStyle>
            <a:lvl1pPr algn="ctr">
              <a:defRPr sz="6500"/>
            </a:lvl1pPr>
          </a:lstStyle>
          <a:p>
            <a:r>
              <a:rPr lang="en-US" dirty="0"/>
              <a:t>Header</a:t>
            </a:r>
          </a:p>
        </p:txBody>
      </p:sp>
      <p:sp>
        <p:nvSpPr>
          <p:cNvPr id="29" name="Text Placeholder 2">
            <a:extLst>
              <a:ext uri="{FF2B5EF4-FFF2-40B4-BE49-F238E27FC236}">
                <a16:creationId xmlns:a16="http://schemas.microsoft.com/office/drawing/2014/main" id="{2AC94F2F-B73E-9EF0-2CB0-450938F33F10}"/>
              </a:ext>
            </a:extLst>
          </p:cNvPr>
          <p:cNvSpPr>
            <a:spLocks noGrp="1"/>
          </p:cNvSpPr>
          <p:nvPr>
            <p:ph type="body" idx="1" hasCustomPrompt="1"/>
          </p:nvPr>
        </p:nvSpPr>
        <p:spPr>
          <a:xfrm>
            <a:off x="944220" y="4442207"/>
            <a:ext cx="4672965" cy="504991"/>
          </a:xfrm>
        </p:spPr>
        <p:txBody>
          <a:bodyPr anchor="b"/>
          <a:lstStyle>
            <a:lvl1pPr marL="0" indent="0" algn="ctr">
              <a:lnSpc>
                <a:spcPct val="90000"/>
              </a:lnSpc>
              <a:spcAft>
                <a:spcPts val="0"/>
              </a:spcAft>
              <a:buNone/>
              <a:defRPr sz="2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here 26pt</a:t>
            </a:r>
          </a:p>
        </p:txBody>
      </p:sp>
      <p:sp>
        <p:nvSpPr>
          <p:cNvPr id="18" name="Text Placeholder 2">
            <a:extLst>
              <a:ext uri="{FF2B5EF4-FFF2-40B4-BE49-F238E27FC236}">
                <a16:creationId xmlns:a16="http://schemas.microsoft.com/office/drawing/2014/main" id="{DF4F0443-9800-DA7E-BC50-98E2572AF23E}"/>
              </a:ext>
            </a:extLst>
          </p:cNvPr>
          <p:cNvSpPr>
            <a:spLocks noGrp="1"/>
          </p:cNvSpPr>
          <p:nvPr>
            <p:ph type="body" sz="quarter" idx="23" hasCustomPrompt="1"/>
          </p:nvPr>
        </p:nvSpPr>
        <p:spPr>
          <a:xfrm>
            <a:off x="947739" y="5142671"/>
            <a:ext cx="4679950" cy="758636"/>
          </a:xfrm>
        </p:spPr>
        <p:txBody>
          <a:bodyPr/>
          <a:lstStyle>
            <a:lvl1pPr marL="0" indent="0" algn="ctr">
              <a:buNone/>
              <a:defRPr sz="2400">
                <a:solidFill>
                  <a:schemeClr val="bg1"/>
                </a:solidFill>
              </a:defRPr>
            </a:lvl1pPr>
          </a:lstStyle>
          <a:p>
            <a:r>
              <a:rPr lang="en-US" dirty="0"/>
              <a:t>Lorem ipsum dolor </a:t>
            </a:r>
            <a:br>
              <a:rPr lang="en-US" dirty="0"/>
            </a:br>
            <a:r>
              <a:rPr lang="en-US" dirty="0"/>
              <a:t>sit </a:t>
            </a:r>
            <a:r>
              <a:rPr lang="en-US" dirty="0" err="1"/>
              <a:t>amet</a:t>
            </a:r>
            <a:r>
              <a:rPr lang="en-US" dirty="0"/>
              <a:t>, </a:t>
            </a:r>
            <a:r>
              <a:rPr lang="en-US" dirty="0" err="1"/>
              <a:t>consectetur</a:t>
            </a:r>
            <a:endParaRPr lang="en-US" dirty="0"/>
          </a:p>
        </p:txBody>
      </p:sp>
      <p:sp>
        <p:nvSpPr>
          <p:cNvPr id="30" name="Text Placeholder 2">
            <a:extLst>
              <a:ext uri="{FF2B5EF4-FFF2-40B4-BE49-F238E27FC236}">
                <a16:creationId xmlns:a16="http://schemas.microsoft.com/office/drawing/2014/main" id="{8FD96AFE-5286-65D4-888B-907F79721F04}"/>
              </a:ext>
            </a:extLst>
          </p:cNvPr>
          <p:cNvSpPr>
            <a:spLocks noGrp="1"/>
          </p:cNvSpPr>
          <p:nvPr>
            <p:ph type="body" idx="19" hasCustomPrompt="1"/>
          </p:nvPr>
        </p:nvSpPr>
        <p:spPr>
          <a:xfrm>
            <a:off x="6571298" y="4442207"/>
            <a:ext cx="4680000" cy="504991"/>
          </a:xfrm>
        </p:spPr>
        <p:txBody>
          <a:bodyPr anchor="b"/>
          <a:lstStyle>
            <a:lvl1pPr marL="0" indent="0" algn="ctr">
              <a:lnSpc>
                <a:spcPct val="90000"/>
              </a:lnSpc>
              <a:spcAft>
                <a:spcPts val="0"/>
              </a:spcAft>
              <a:buNone/>
              <a:defRPr sz="2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Headline here 26pt</a:t>
            </a:r>
          </a:p>
        </p:txBody>
      </p:sp>
      <p:sp>
        <p:nvSpPr>
          <p:cNvPr id="20" name="Text Placeholder 2">
            <a:extLst>
              <a:ext uri="{FF2B5EF4-FFF2-40B4-BE49-F238E27FC236}">
                <a16:creationId xmlns:a16="http://schemas.microsoft.com/office/drawing/2014/main" id="{C213745A-C257-AFBD-D860-475687101FA6}"/>
              </a:ext>
            </a:extLst>
          </p:cNvPr>
          <p:cNvSpPr>
            <a:spLocks noGrp="1"/>
          </p:cNvSpPr>
          <p:nvPr>
            <p:ph type="body" sz="quarter" idx="24" hasCustomPrompt="1"/>
          </p:nvPr>
        </p:nvSpPr>
        <p:spPr>
          <a:xfrm>
            <a:off x="6571298" y="5142671"/>
            <a:ext cx="4679950" cy="758636"/>
          </a:xfrm>
        </p:spPr>
        <p:txBody>
          <a:bodyPr/>
          <a:lstStyle>
            <a:lvl1pPr marL="0" indent="0" algn="ctr">
              <a:buNone/>
              <a:defRPr sz="2400">
                <a:solidFill>
                  <a:schemeClr val="bg1"/>
                </a:solidFill>
              </a:defRPr>
            </a:lvl1pPr>
          </a:lstStyle>
          <a:p>
            <a:r>
              <a:rPr lang="en-US" dirty="0"/>
              <a:t>Lorem ipsum dolor </a:t>
            </a:r>
            <a:br>
              <a:rPr lang="en-US" dirty="0"/>
            </a:br>
            <a:r>
              <a:rPr lang="en-US" dirty="0"/>
              <a:t>sit </a:t>
            </a:r>
            <a:r>
              <a:rPr lang="en-US" dirty="0" err="1"/>
              <a:t>amet</a:t>
            </a:r>
            <a:r>
              <a:rPr lang="en-US" dirty="0"/>
              <a:t>, </a:t>
            </a:r>
            <a:r>
              <a:rPr lang="en-US" dirty="0" err="1"/>
              <a:t>consectetur</a:t>
            </a:r>
            <a:endParaRPr lang="en-US" dirty="0"/>
          </a:p>
        </p:txBody>
      </p:sp>
    </p:spTree>
    <p:extLst>
      <p:ext uri="{BB962C8B-B14F-4D97-AF65-F5344CB8AC3E}">
        <p14:creationId xmlns:p14="http://schemas.microsoft.com/office/powerpoint/2010/main" val="556118508"/>
      </p:ext>
    </p:extLst>
  </p:cSld>
  <p:clrMapOvr>
    <a:masterClrMapping/>
  </p:clrMapOvr>
  <p:extLst>
    <p:ext uri="{DCECCB84-F9BA-43D5-87BE-67443E8EF086}">
      <p15:sldGuideLst xmlns:p15="http://schemas.microsoft.com/office/powerpoint/2012/main">
        <p15:guide id="2" pos="3545">
          <p15:clr>
            <a:srgbClr val="FBAE40"/>
          </p15:clr>
        </p15:guide>
        <p15:guide id="3" pos="413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785024-FF66-61EA-8873-8068451319CA}"/>
              </a:ext>
            </a:extLst>
          </p:cNvPr>
          <p:cNvSpPr/>
          <p:nvPr userDrawn="1"/>
        </p:nvSpPr>
        <p:spPr>
          <a:xfrm>
            <a:off x="144316" y="111760"/>
            <a:ext cx="11874964" cy="6583680"/>
          </a:xfrm>
          <a:prstGeom prst="rect">
            <a:avLst/>
          </a:prstGeom>
          <a:solidFill>
            <a:schemeClr val="bg1"/>
          </a:solidFill>
          <a:ln w="114300">
            <a:gradFill flip="none" rotWithShape="1">
              <a:gsLst>
                <a:gs pos="0">
                  <a:srgbClr val="5472AC"/>
                </a:gs>
                <a:gs pos="42000">
                  <a:srgbClr val="587ABD"/>
                </a:gs>
                <a:gs pos="63000">
                  <a:srgbClr val="CFAB44"/>
                </a:gs>
                <a:gs pos="100000">
                  <a:srgbClr val="CFAB44"/>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2" name="Title 1">
            <a:extLst>
              <a:ext uri="{FF2B5EF4-FFF2-40B4-BE49-F238E27FC236}">
                <a16:creationId xmlns:a16="http://schemas.microsoft.com/office/drawing/2014/main" id="{EAD870DB-2090-052E-DCAE-D611A85AD3B8}"/>
              </a:ext>
            </a:extLst>
          </p:cNvPr>
          <p:cNvSpPr>
            <a:spLocks noGrp="1"/>
          </p:cNvSpPr>
          <p:nvPr>
            <p:ph type="title" hasCustomPrompt="1"/>
          </p:nvPr>
        </p:nvSpPr>
        <p:spPr>
          <a:xfrm>
            <a:off x="947738" y="1341439"/>
            <a:ext cx="3635375" cy="2016036"/>
          </a:xfrm>
        </p:spPr>
        <p:txBody>
          <a:bodyPr anchor="b"/>
          <a:lstStyle>
            <a:lvl1pPr>
              <a:defRPr sz="6000"/>
            </a:lvl1pPr>
          </a:lstStyle>
          <a:p>
            <a:r>
              <a:rPr lang="en-US" dirty="0"/>
              <a:t>Header</a:t>
            </a:r>
          </a:p>
        </p:txBody>
      </p:sp>
      <p:sp>
        <p:nvSpPr>
          <p:cNvPr id="32" name="Text Placeholder 2">
            <a:extLst>
              <a:ext uri="{FF2B5EF4-FFF2-40B4-BE49-F238E27FC236}">
                <a16:creationId xmlns:a16="http://schemas.microsoft.com/office/drawing/2014/main" id="{22AC4531-CE99-EC6C-6AFA-58FC89A1961F}"/>
              </a:ext>
            </a:extLst>
          </p:cNvPr>
          <p:cNvSpPr>
            <a:spLocks noGrp="1"/>
          </p:cNvSpPr>
          <p:nvPr>
            <p:ph type="body" sz="quarter" idx="25" hasCustomPrompt="1"/>
          </p:nvPr>
        </p:nvSpPr>
        <p:spPr>
          <a:xfrm>
            <a:off x="947738" y="3429000"/>
            <a:ext cx="3635375" cy="1208733"/>
          </a:xfrm>
        </p:spPr>
        <p:txBody>
          <a:bodyPr/>
          <a:lstStyle>
            <a:lvl1pPr marL="0" indent="0">
              <a:buNone/>
              <a:defRPr sz="2400"/>
            </a:lvl1pPr>
            <a:lvl2pPr marL="228600" indent="0">
              <a:buNone/>
              <a:defRPr sz="2000"/>
            </a:lvl2pPr>
            <a:lvl3pPr marL="457200" indent="0">
              <a:buNone/>
              <a:defRPr sz="2000"/>
            </a:lvl3pPr>
            <a:lvl4pPr marL="685800" indent="0">
              <a:buNone/>
              <a:defRPr sz="2000"/>
            </a:lvl4pPr>
            <a:lvl5pPr marL="914400" indent="0">
              <a:buNone/>
              <a:defRPr sz="20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0" name="Rectangle 19">
            <a:extLst>
              <a:ext uri="{FF2B5EF4-FFF2-40B4-BE49-F238E27FC236}">
                <a16:creationId xmlns:a16="http://schemas.microsoft.com/office/drawing/2014/main" id="{50DC045F-55D9-D96F-BB3E-655CAD70F68D}"/>
              </a:ext>
              <a:ext uri="{C183D7F6-B498-43B3-948B-1728B52AA6E4}">
                <adec:decorative xmlns:adec="http://schemas.microsoft.com/office/drawing/2017/decorative" val="1"/>
              </a:ext>
            </a:extLst>
          </p:cNvPr>
          <p:cNvSpPr/>
          <p:nvPr userDrawn="1"/>
        </p:nvSpPr>
        <p:spPr>
          <a:xfrm>
            <a:off x="4955858" y="788670"/>
            <a:ext cx="6469380" cy="5074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0479ECB-E0F8-F20B-39E2-250B2B78B27E}"/>
              </a:ext>
              <a:ext uri="{C183D7F6-B498-43B3-948B-1728B52AA6E4}">
                <adec:decorative xmlns:adec="http://schemas.microsoft.com/office/drawing/2017/decorative" val="1"/>
              </a:ext>
            </a:extLst>
          </p:cNvPr>
          <p:cNvSpPr/>
          <p:nvPr userDrawn="1"/>
        </p:nvSpPr>
        <p:spPr>
          <a:xfrm>
            <a:off x="5224462" y="1019175"/>
            <a:ext cx="5948363" cy="2195513"/>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704AE5C-324D-EFD2-FECC-DFF07CA356F3}"/>
              </a:ext>
              <a:ext uri="{C183D7F6-B498-43B3-948B-1728B52AA6E4}">
                <adec:decorative xmlns:adec="http://schemas.microsoft.com/office/drawing/2017/decorative" val="1"/>
              </a:ext>
            </a:extLst>
          </p:cNvPr>
          <p:cNvSpPr/>
          <p:nvPr userDrawn="1"/>
        </p:nvSpPr>
        <p:spPr>
          <a:xfrm rot="5400000">
            <a:off x="7438898" y="1891156"/>
            <a:ext cx="4591935" cy="2857499"/>
          </a:xfrm>
          <a:prstGeom prst="rect">
            <a:avLst/>
          </a:prstGeom>
          <a:solidFill>
            <a:schemeClr val="accent2">
              <a:alpha val="397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89373CF-F621-836D-1D04-A65A88EE02D7}"/>
              </a:ext>
              <a:ext uri="{C183D7F6-B498-43B3-948B-1728B52AA6E4}">
                <adec:decorative xmlns:adec="http://schemas.microsoft.com/office/drawing/2017/decorative" val="1"/>
              </a:ext>
            </a:extLst>
          </p:cNvPr>
          <p:cNvSpPr/>
          <p:nvPr userDrawn="1"/>
        </p:nvSpPr>
        <p:spPr>
          <a:xfrm rot="5400000">
            <a:off x="4363427" y="1891156"/>
            <a:ext cx="4591935" cy="2857499"/>
          </a:xfrm>
          <a:prstGeom prst="rect">
            <a:avLst/>
          </a:prstGeom>
          <a:solidFill>
            <a:srgbClr val="FF9128">
              <a:alpha val="714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607EF2-EFC5-95D0-AF7B-5914FDE7E644}"/>
              </a:ext>
              <a:ext uri="{C183D7F6-B498-43B3-948B-1728B52AA6E4}">
                <adec:decorative xmlns:adec="http://schemas.microsoft.com/office/drawing/2017/decorative" val="1"/>
              </a:ext>
            </a:extLst>
          </p:cNvPr>
          <p:cNvSpPr/>
          <p:nvPr userDrawn="1"/>
        </p:nvSpPr>
        <p:spPr>
          <a:xfrm>
            <a:off x="5224462" y="3429000"/>
            <a:ext cx="5948363" cy="2195513"/>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7">
            <a:extLst>
              <a:ext uri="{FF2B5EF4-FFF2-40B4-BE49-F238E27FC236}">
                <a16:creationId xmlns:a16="http://schemas.microsoft.com/office/drawing/2014/main" id="{DCD87439-35AE-3962-B33B-C15D9DCC0E61}"/>
              </a:ext>
            </a:extLst>
          </p:cNvPr>
          <p:cNvSpPr>
            <a:spLocks noGrp="1"/>
          </p:cNvSpPr>
          <p:nvPr>
            <p:ph type="body" sz="quarter" idx="21" hasCustomPrompt="1"/>
          </p:nvPr>
        </p:nvSpPr>
        <p:spPr>
          <a:xfrm>
            <a:off x="5499492" y="1295400"/>
            <a:ext cx="2319804" cy="767978"/>
          </a:xfrm>
        </p:spPr>
        <p:txBody>
          <a:bodyPr anchor="b" anchorCtr="0"/>
          <a:lstStyle>
            <a:lvl1pPr marL="0" indent="0" algn="ctr" defTabSz="914400" rtl="0" eaLnBrk="1" latinLnBrk="0" hangingPunct="1">
              <a:spcAft>
                <a:spcPts val="0"/>
              </a:spcAft>
              <a:buNone/>
              <a:defRPr lang="en-US" sz="2600" b="1" i="0" kern="0" dirty="0">
                <a:solidFill>
                  <a:schemeClr val="bg1"/>
                </a:solidFill>
                <a:latin typeface="Graphik" panose="020B0503030202060203" pitchFamily="34" charset="77"/>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dirty="0"/>
              <a:t>Lorem ipsum </a:t>
            </a:r>
          </a:p>
        </p:txBody>
      </p:sp>
      <p:sp>
        <p:nvSpPr>
          <p:cNvPr id="30" name="Text Placeholder 7">
            <a:extLst>
              <a:ext uri="{FF2B5EF4-FFF2-40B4-BE49-F238E27FC236}">
                <a16:creationId xmlns:a16="http://schemas.microsoft.com/office/drawing/2014/main" id="{D3A0912D-232C-6096-8CEE-D63CAE0455C7}"/>
              </a:ext>
            </a:extLst>
          </p:cNvPr>
          <p:cNvSpPr>
            <a:spLocks noGrp="1"/>
          </p:cNvSpPr>
          <p:nvPr>
            <p:ph type="body" sz="quarter" idx="14" hasCustomPrompt="1"/>
          </p:nvPr>
        </p:nvSpPr>
        <p:spPr>
          <a:xfrm>
            <a:off x="5499492" y="2198880"/>
            <a:ext cx="2319804" cy="786368"/>
          </a:xfrm>
        </p:spPr>
        <p:txBody>
          <a:bodyPr/>
          <a:lstStyle>
            <a:lvl1pPr marL="0" indent="0" algn="ctr" defTabSz="914400" rtl="0" eaLnBrk="1" latinLnBrk="0" hangingPunct="1">
              <a:spcAft>
                <a:spcPts val="0"/>
              </a:spcAft>
              <a:buNone/>
              <a:defRPr lang="en-US" sz="2400" b="0" i="0" kern="0" dirty="0">
                <a:solidFill>
                  <a:schemeClr val="bg1"/>
                </a:solidFill>
                <a:latin typeface="Graphik" panose="020B0503030202060203" pitchFamily="34" charset="77"/>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dirty="0" err="1"/>
              <a:t>Graphik</a:t>
            </a:r>
            <a:r>
              <a:rPr lang="en-US" dirty="0"/>
              <a:t> Regular 24pts</a:t>
            </a:r>
          </a:p>
        </p:txBody>
      </p:sp>
      <p:sp>
        <p:nvSpPr>
          <p:cNvPr id="41" name="Text Placeholder 7">
            <a:extLst>
              <a:ext uri="{FF2B5EF4-FFF2-40B4-BE49-F238E27FC236}">
                <a16:creationId xmlns:a16="http://schemas.microsoft.com/office/drawing/2014/main" id="{5FF493EA-3CB0-9867-1EFF-25B7AE8D13D7}"/>
              </a:ext>
            </a:extLst>
          </p:cNvPr>
          <p:cNvSpPr>
            <a:spLocks noGrp="1"/>
          </p:cNvSpPr>
          <p:nvPr>
            <p:ph type="body" sz="quarter" idx="23" hasCustomPrompt="1"/>
          </p:nvPr>
        </p:nvSpPr>
        <p:spPr>
          <a:xfrm>
            <a:off x="5499492" y="3657599"/>
            <a:ext cx="2308708" cy="771207"/>
          </a:xfrm>
        </p:spPr>
        <p:txBody>
          <a:bodyPr anchor="b" anchorCtr="0"/>
          <a:lstStyle>
            <a:lvl1pPr marL="0" indent="0" algn="ctr" defTabSz="914400" rtl="0" eaLnBrk="1" latinLnBrk="0" hangingPunct="1">
              <a:spcAft>
                <a:spcPts val="0"/>
              </a:spcAft>
              <a:buNone/>
              <a:defRPr lang="en-US" sz="2600" b="1" i="0" kern="0" dirty="0">
                <a:solidFill>
                  <a:schemeClr val="bg1"/>
                </a:solidFill>
                <a:latin typeface="Graphik" panose="020B0503030202060203" pitchFamily="34" charset="77"/>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Lorem ipsum </a:t>
            </a:r>
          </a:p>
        </p:txBody>
      </p:sp>
      <p:sp>
        <p:nvSpPr>
          <p:cNvPr id="31" name="Text Placeholder 7">
            <a:extLst>
              <a:ext uri="{FF2B5EF4-FFF2-40B4-BE49-F238E27FC236}">
                <a16:creationId xmlns:a16="http://schemas.microsoft.com/office/drawing/2014/main" id="{F9637671-D58D-FF5C-C23C-5EA50874A133}"/>
              </a:ext>
            </a:extLst>
          </p:cNvPr>
          <p:cNvSpPr>
            <a:spLocks noGrp="1"/>
          </p:cNvSpPr>
          <p:nvPr>
            <p:ph type="body" sz="quarter" idx="16" hasCustomPrompt="1"/>
          </p:nvPr>
        </p:nvSpPr>
        <p:spPr>
          <a:xfrm>
            <a:off x="5499492" y="4561079"/>
            <a:ext cx="2319804" cy="789597"/>
          </a:xfrm>
        </p:spPr>
        <p:txBody>
          <a:bodyPr/>
          <a:lstStyle>
            <a:lvl1pPr marL="0" indent="0" algn="ctr" defTabSz="914400" rtl="0" eaLnBrk="1" latinLnBrk="0" hangingPunct="1">
              <a:spcAft>
                <a:spcPts val="0"/>
              </a:spcAft>
              <a:buNone/>
              <a:defRPr lang="en-US" sz="2400" b="0" i="0" kern="0" dirty="0">
                <a:solidFill>
                  <a:schemeClr val="bg1"/>
                </a:solidFill>
                <a:latin typeface="Graphik" panose="020B0503030202060203" pitchFamily="34" charset="77"/>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dirty="0" err="1"/>
              <a:t>Graphik</a:t>
            </a:r>
            <a:r>
              <a:rPr lang="en-US" dirty="0"/>
              <a:t> Regular 24pts</a:t>
            </a:r>
          </a:p>
        </p:txBody>
      </p:sp>
      <p:sp>
        <p:nvSpPr>
          <p:cNvPr id="40" name="Text Placeholder 7">
            <a:extLst>
              <a:ext uri="{FF2B5EF4-FFF2-40B4-BE49-F238E27FC236}">
                <a16:creationId xmlns:a16="http://schemas.microsoft.com/office/drawing/2014/main" id="{045859CE-5FB6-7743-4864-935A09FA92D0}"/>
              </a:ext>
            </a:extLst>
          </p:cNvPr>
          <p:cNvSpPr>
            <a:spLocks noGrp="1"/>
          </p:cNvSpPr>
          <p:nvPr>
            <p:ph type="body" sz="quarter" idx="22" hasCustomPrompt="1"/>
          </p:nvPr>
        </p:nvSpPr>
        <p:spPr>
          <a:xfrm>
            <a:off x="8574962" y="1295400"/>
            <a:ext cx="2319803" cy="767978"/>
          </a:xfrm>
        </p:spPr>
        <p:txBody>
          <a:bodyPr anchor="b" anchorCtr="0"/>
          <a:lstStyle>
            <a:lvl1pPr marL="0" indent="0" algn="ctr" defTabSz="914400" rtl="0" eaLnBrk="1" latinLnBrk="0" hangingPunct="1">
              <a:spcAft>
                <a:spcPts val="0"/>
              </a:spcAft>
              <a:buNone/>
              <a:defRPr lang="en-US" sz="2600" b="1" i="0" kern="0" dirty="0">
                <a:solidFill>
                  <a:schemeClr val="bg1"/>
                </a:solidFill>
                <a:latin typeface="Graphik" panose="020B0503030202060203" pitchFamily="34" charset="77"/>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Lorem ipsum </a:t>
            </a:r>
          </a:p>
        </p:txBody>
      </p:sp>
      <p:sp>
        <p:nvSpPr>
          <p:cNvPr id="37" name="Text Placeholder 7">
            <a:extLst>
              <a:ext uri="{FF2B5EF4-FFF2-40B4-BE49-F238E27FC236}">
                <a16:creationId xmlns:a16="http://schemas.microsoft.com/office/drawing/2014/main" id="{48F3809E-6872-3847-933C-9C8496E50EA7}"/>
              </a:ext>
            </a:extLst>
          </p:cNvPr>
          <p:cNvSpPr>
            <a:spLocks noGrp="1"/>
          </p:cNvSpPr>
          <p:nvPr>
            <p:ph type="body" sz="quarter" idx="18" hasCustomPrompt="1"/>
          </p:nvPr>
        </p:nvSpPr>
        <p:spPr>
          <a:xfrm>
            <a:off x="8574963" y="2182394"/>
            <a:ext cx="2319804" cy="802854"/>
          </a:xfrm>
        </p:spPr>
        <p:txBody>
          <a:bodyPr/>
          <a:lstStyle>
            <a:lvl1pPr marL="0" indent="0" algn="ctr" defTabSz="914400" rtl="0" eaLnBrk="1" latinLnBrk="0" hangingPunct="1">
              <a:spcAft>
                <a:spcPts val="0"/>
              </a:spcAft>
              <a:buNone/>
              <a:defRPr lang="en-US" sz="2400" b="0" i="0" kern="0" dirty="0">
                <a:solidFill>
                  <a:schemeClr val="bg1"/>
                </a:solidFill>
                <a:latin typeface="Graphik" panose="020B0503030202060203" pitchFamily="34" charset="77"/>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dirty="0" err="1"/>
              <a:t>Graphik</a:t>
            </a:r>
            <a:r>
              <a:rPr lang="en-US" dirty="0"/>
              <a:t> Regular 24pts</a:t>
            </a:r>
          </a:p>
        </p:txBody>
      </p:sp>
      <p:sp>
        <p:nvSpPr>
          <p:cNvPr id="42" name="Text Placeholder 7">
            <a:extLst>
              <a:ext uri="{FF2B5EF4-FFF2-40B4-BE49-F238E27FC236}">
                <a16:creationId xmlns:a16="http://schemas.microsoft.com/office/drawing/2014/main" id="{EA393936-3113-7017-A308-4E3B4751D9BA}"/>
              </a:ext>
            </a:extLst>
          </p:cNvPr>
          <p:cNvSpPr>
            <a:spLocks noGrp="1"/>
          </p:cNvSpPr>
          <p:nvPr>
            <p:ph type="body" sz="quarter" idx="24" hasCustomPrompt="1"/>
          </p:nvPr>
        </p:nvSpPr>
        <p:spPr>
          <a:xfrm>
            <a:off x="8574962" y="3657600"/>
            <a:ext cx="2319803" cy="771206"/>
          </a:xfrm>
        </p:spPr>
        <p:txBody>
          <a:bodyPr anchor="b" anchorCtr="0"/>
          <a:lstStyle>
            <a:lvl1pPr marL="0" indent="0" algn="ctr" defTabSz="914400" rtl="0" eaLnBrk="1" latinLnBrk="0" hangingPunct="1">
              <a:spcAft>
                <a:spcPts val="0"/>
              </a:spcAft>
              <a:buNone/>
              <a:defRPr lang="en-US" sz="2600" b="1" i="0" kern="0" dirty="0">
                <a:solidFill>
                  <a:schemeClr val="bg1"/>
                </a:solidFill>
                <a:latin typeface="Graphik" panose="020B0503030202060203" pitchFamily="34" charset="77"/>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Lorem ipsum </a:t>
            </a:r>
          </a:p>
        </p:txBody>
      </p:sp>
      <p:sp>
        <p:nvSpPr>
          <p:cNvPr id="38" name="Text Placeholder 7">
            <a:extLst>
              <a:ext uri="{FF2B5EF4-FFF2-40B4-BE49-F238E27FC236}">
                <a16:creationId xmlns:a16="http://schemas.microsoft.com/office/drawing/2014/main" id="{C3F43E34-DC2F-23DD-8816-E18768083C4F}"/>
              </a:ext>
            </a:extLst>
          </p:cNvPr>
          <p:cNvSpPr>
            <a:spLocks noGrp="1"/>
          </p:cNvSpPr>
          <p:nvPr>
            <p:ph type="body" sz="quarter" idx="20" hasCustomPrompt="1"/>
          </p:nvPr>
        </p:nvSpPr>
        <p:spPr>
          <a:xfrm>
            <a:off x="8574963" y="4561079"/>
            <a:ext cx="2319804" cy="789598"/>
          </a:xfrm>
        </p:spPr>
        <p:txBody>
          <a:bodyPr/>
          <a:lstStyle>
            <a:lvl1pPr marL="0" indent="0" algn="ctr" defTabSz="914400" rtl="0" eaLnBrk="1" latinLnBrk="0" hangingPunct="1">
              <a:spcAft>
                <a:spcPts val="0"/>
              </a:spcAft>
              <a:buNone/>
              <a:defRPr lang="en-US" sz="2400" b="0" i="0" kern="0" dirty="0">
                <a:solidFill>
                  <a:schemeClr val="bg1"/>
                </a:solidFill>
                <a:latin typeface="Graphik" panose="020B0503030202060203" pitchFamily="34" charset="77"/>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dirty="0" err="1"/>
              <a:t>Graphik</a:t>
            </a:r>
            <a:r>
              <a:rPr lang="en-US" dirty="0"/>
              <a:t> Regular 24pts</a:t>
            </a:r>
          </a:p>
        </p:txBody>
      </p:sp>
      <p:sp>
        <p:nvSpPr>
          <p:cNvPr id="5" name="GTS_WH">
            <a:extLst>
              <a:ext uri="{FF2B5EF4-FFF2-40B4-BE49-F238E27FC236}">
                <a16:creationId xmlns:a16="http://schemas.microsoft.com/office/drawing/2014/main" id="{DB72DE99-DF55-1487-360E-7410B6F8436D}"/>
              </a:ext>
              <a:ext uri="{C183D7F6-B498-43B3-948B-1728B52AA6E4}">
                <adec:decorative xmlns:adec="http://schemas.microsoft.com/office/drawing/2017/decorative" val="1"/>
              </a:ext>
            </a:extLst>
          </p:cNvPr>
          <p:cNvSpPr>
            <a:spLocks noChangeAspect="1"/>
          </p:cNvSpPr>
          <p:nvPr userDrawn="1"/>
        </p:nvSpPr>
        <p:spPr bwMode="black">
          <a:xfrm>
            <a:off x="623046" y="6259611"/>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88951172"/>
      </p:ext>
    </p:extLst>
  </p:cSld>
  <p:clrMapOvr>
    <a:masterClrMapping/>
  </p:clrMapOvr>
  <p:extLst>
    <p:ext uri="{DCECCB84-F9BA-43D5-87BE-67443E8EF086}">
      <p15:sldGuideLst xmlns:p15="http://schemas.microsoft.com/office/powerpoint/2012/main">
        <p15:guide id="2" pos="2887">
          <p15:clr>
            <a:srgbClr val="FBAE40"/>
          </p15:clr>
        </p15:guide>
        <p15:guide id="5" orient="horz" pos="845">
          <p15:clr>
            <a:srgbClr val="FBAE40"/>
          </p15:clr>
        </p15:guide>
        <p15:guide id="6" pos="3432">
          <p15:clr>
            <a:srgbClr val="FBAE40"/>
          </p15:clr>
        </p15:guide>
        <p15:guide id="7" pos="4929">
          <p15:clr>
            <a:srgbClr val="FBAE40"/>
          </p15:clr>
        </p15:guide>
        <p15:guide id="8" pos="5382">
          <p15:clr>
            <a:srgbClr val="FBAE40"/>
          </p15:clr>
        </p15:guide>
        <p15:guide id="9" pos="687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E8F6C5-BB38-8480-B9A0-56580C2B481D}"/>
              </a:ext>
            </a:extLst>
          </p:cNvPr>
          <p:cNvSpPr>
            <a:spLocks noGrp="1"/>
          </p:cNvSpPr>
          <p:nvPr>
            <p:ph type="title" hasCustomPrompt="1"/>
          </p:nvPr>
        </p:nvSpPr>
        <p:spPr>
          <a:xfrm>
            <a:off x="144316" y="-487026"/>
            <a:ext cx="10296525" cy="388550"/>
          </a:xfrm>
        </p:spPr>
        <p:txBody>
          <a:bodyPr anchor="b"/>
          <a:lstStyle>
            <a:lvl1pPr>
              <a:defRPr sz="1600" b="0" i="0">
                <a:latin typeface="Graphik" panose="020B0503030202060203" pitchFamily="34" charset="77"/>
              </a:defRPr>
            </a:lvl1pPr>
          </a:lstStyle>
          <a:p>
            <a:r>
              <a:rPr lang="en-US" dirty="0"/>
              <a:t>Add title here for accessibility purposes</a:t>
            </a:r>
          </a:p>
        </p:txBody>
      </p:sp>
      <p:sp>
        <p:nvSpPr>
          <p:cNvPr id="4" name="Text Placeholder 3">
            <a:extLst>
              <a:ext uri="{FF2B5EF4-FFF2-40B4-BE49-F238E27FC236}">
                <a16:creationId xmlns:a16="http://schemas.microsoft.com/office/drawing/2014/main" id="{99B59D54-9467-8859-43E8-F01E3F39C0E7}"/>
              </a:ext>
            </a:extLst>
          </p:cNvPr>
          <p:cNvSpPr>
            <a:spLocks noGrp="1"/>
          </p:cNvSpPr>
          <p:nvPr>
            <p:ph type="body" sz="quarter" idx="20" hasCustomPrompt="1"/>
          </p:nvPr>
        </p:nvSpPr>
        <p:spPr>
          <a:xfrm>
            <a:off x="806341" y="3614238"/>
            <a:ext cx="10296525" cy="615553"/>
          </a:xfrm>
        </p:spPr>
        <p:txBody>
          <a:bodyPr wrap="square" anchor="ctr" anchorCtr="0">
            <a:spAutoFit/>
          </a:bodyPr>
          <a:lstStyle>
            <a:lvl1pPr marL="0" indent="0" algn="ctr">
              <a:lnSpc>
                <a:spcPts val="4800"/>
              </a:lnSpc>
              <a:spcAft>
                <a:spcPts val="0"/>
              </a:spcAft>
              <a:buNone/>
              <a:defRPr sz="4000" b="0" i="0">
                <a:solidFill>
                  <a:schemeClr val="tx1"/>
                </a:solidFill>
                <a:latin typeface="Graphik Light" panose="020B0403030202060203" pitchFamily="34" charset="77"/>
              </a:defRPr>
            </a:lvl1pPr>
            <a:lvl2pPr marL="228600" indent="0">
              <a:lnSpc>
                <a:spcPts val="4800"/>
              </a:lnSpc>
              <a:spcAft>
                <a:spcPts val="0"/>
              </a:spcAft>
              <a:buNone/>
              <a:defRPr sz="4800" b="1" i="0">
                <a:latin typeface="Graphik Thin" panose="020B0203030202060203" pitchFamily="34" charset="77"/>
              </a:defRPr>
            </a:lvl2pPr>
            <a:lvl3pPr marL="457200" indent="0">
              <a:lnSpc>
                <a:spcPts val="4800"/>
              </a:lnSpc>
              <a:spcAft>
                <a:spcPts val="0"/>
              </a:spcAft>
              <a:buNone/>
              <a:defRPr sz="4800" b="1" i="0">
                <a:latin typeface="Graphik Thin" panose="020B0203030202060203" pitchFamily="34" charset="77"/>
              </a:defRPr>
            </a:lvl3pPr>
            <a:lvl4pPr marL="685800" indent="0">
              <a:lnSpc>
                <a:spcPts val="4800"/>
              </a:lnSpc>
              <a:spcAft>
                <a:spcPts val="0"/>
              </a:spcAft>
              <a:buNone/>
              <a:defRPr sz="4800" b="1" i="0">
                <a:latin typeface="Graphik Thin" panose="020B0203030202060203" pitchFamily="34" charset="77"/>
              </a:defRPr>
            </a:lvl4pPr>
            <a:lvl5pPr marL="914400" indent="0">
              <a:lnSpc>
                <a:spcPts val="4800"/>
              </a:lnSpc>
              <a:spcAft>
                <a:spcPts val="0"/>
              </a:spcAft>
              <a:buNone/>
              <a:defRPr sz="4800" b="1" i="0">
                <a:latin typeface="Graphik Thin" panose="020B0203030202060203" pitchFamily="34" charset="77"/>
              </a:defRPr>
            </a:lvl5pPr>
          </a:lstStyle>
          <a:p>
            <a:r>
              <a:rPr lang="en-US" dirty="0"/>
              <a:t>Insert key message or CTA (40pt)</a:t>
            </a:r>
          </a:p>
        </p:txBody>
      </p:sp>
      <p:sp>
        <p:nvSpPr>
          <p:cNvPr id="6" name="GTS_WH">
            <a:extLst>
              <a:ext uri="{FF2B5EF4-FFF2-40B4-BE49-F238E27FC236}">
                <a16:creationId xmlns:a16="http://schemas.microsoft.com/office/drawing/2014/main" id="{E0844503-9592-47E9-8526-AE1862FB93F5}"/>
              </a:ext>
              <a:ext uri="{C183D7F6-B498-43B3-948B-1728B52AA6E4}">
                <adec:decorative xmlns:adec="http://schemas.microsoft.com/office/drawing/2017/decorative" val="1"/>
              </a:ext>
            </a:extLst>
          </p:cNvPr>
          <p:cNvSpPr>
            <a:spLocks noChangeAspect="1"/>
          </p:cNvSpPr>
          <p:nvPr userDrawn="1"/>
        </p:nvSpPr>
        <p:spPr bwMode="black">
          <a:xfrm>
            <a:off x="623046" y="6259611"/>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24549D59-1C66-46F0-252E-15F4D2CB0972}"/>
              </a:ext>
            </a:extLst>
          </p:cNvPr>
          <p:cNvSpPr/>
          <p:nvPr userDrawn="1"/>
        </p:nvSpPr>
        <p:spPr>
          <a:xfrm>
            <a:off x="144316" y="111760"/>
            <a:ext cx="11874964" cy="6583680"/>
          </a:xfrm>
          <a:prstGeom prst="rect">
            <a:avLst/>
          </a:prstGeom>
          <a:solidFill>
            <a:schemeClr val="bg1"/>
          </a:solidFill>
          <a:ln w="114300">
            <a:gradFill flip="none" rotWithShape="1">
              <a:gsLst>
                <a:gs pos="0">
                  <a:srgbClr val="5472AC"/>
                </a:gs>
                <a:gs pos="42000">
                  <a:srgbClr val="587ABD"/>
                </a:gs>
                <a:gs pos="63000">
                  <a:srgbClr val="CFAB44"/>
                </a:gs>
                <a:gs pos="100000">
                  <a:srgbClr val="CFAB44"/>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Tree>
    <p:extLst>
      <p:ext uri="{BB962C8B-B14F-4D97-AF65-F5344CB8AC3E}">
        <p14:creationId xmlns:p14="http://schemas.microsoft.com/office/powerpoint/2010/main" val="166141852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0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1FC895-D00E-28EC-2537-E65B0F36A044}"/>
              </a:ext>
            </a:extLst>
          </p:cNvPr>
          <p:cNvSpPr/>
          <p:nvPr userDrawn="1"/>
        </p:nvSpPr>
        <p:spPr>
          <a:xfrm>
            <a:off x="158518" y="137160"/>
            <a:ext cx="11874964" cy="6583680"/>
          </a:xfrm>
          <a:prstGeom prst="rect">
            <a:avLst/>
          </a:prstGeom>
          <a:solidFill>
            <a:schemeClr val="bg1"/>
          </a:solidFill>
          <a:ln w="114300">
            <a:gradFill flip="none" rotWithShape="1">
              <a:gsLst>
                <a:gs pos="0">
                  <a:srgbClr val="5472AC"/>
                </a:gs>
                <a:gs pos="42000">
                  <a:srgbClr val="587ABD"/>
                </a:gs>
                <a:gs pos="63000">
                  <a:srgbClr val="CFAB44"/>
                </a:gs>
                <a:gs pos="100000">
                  <a:srgbClr val="CFAB44"/>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69" name="Text Placeholder 3">
            <a:extLst>
              <a:ext uri="{FF2B5EF4-FFF2-40B4-BE49-F238E27FC236}">
                <a16:creationId xmlns:a16="http://schemas.microsoft.com/office/drawing/2014/main" id="{14B841FA-7333-34B4-4556-05FC711FD7A6}"/>
              </a:ext>
            </a:extLst>
          </p:cNvPr>
          <p:cNvSpPr>
            <a:spLocks noGrp="1"/>
          </p:cNvSpPr>
          <p:nvPr>
            <p:ph type="body" sz="quarter" idx="12" hasCustomPrompt="1"/>
          </p:nvPr>
        </p:nvSpPr>
        <p:spPr>
          <a:xfrm>
            <a:off x="947738" y="971707"/>
            <a:ext cx="10296526" cy="802129"/>
          </a:xfrm>
        </p:spPr>
        <p:txBody>
          <a:bodyPr anchor="b"/>
          <a:lstStyle>
            <a:lvl1pPr marL="0" indent="0" algn="ctr">
              <a:lnSpc>
                <a:spcPts val="4000"/>
              </a:lnSpc>
              <a:buNone/>
              <a:defRPr sz="5000" b="1">
                <a:solidFill>
                  <a:schemeClr val="accent2"/>
                </a:solidFill>
                <a:latin typeface="+mj-lt"/>
              </a:defRPr>
            </a:lvl1pPr>
          </a:lstStyle>
          <a:p>
            <a:pPr lvl="0"/>
            <a:r>
              <a:rPr lang="en-GB" dirty="0"/>
              <a:t>Headline here 50pts</a:t>
            </a:r>
            <a:endParaRPr lang="en-US" dirty="0"/>
          </a:p>
        </p:txBody>
      </p:sp>
    </p:spTree>
    <p:extLst>
      <p:ext uri="{BB962C8B-B14F-4D97-AF65-F5344CB8AC3E}">
        <p14:creationId xmlns:p14="http://schemas.microsoft.com/office/powerpoint/2010/main" val="2945170752"/>
      </p:ext>
    </p:extLst>
  </p:cSld>
  <p:clrMapOvr>
    <a:masterClrMapping/>
  </p:clrMapOvr>
  <p:extLst>
    <p:ext uri="{DCECCB84-F9BA-43D5-87BE-67443E8EF086}">
      <p15:sldGuideLst xmlns:p15="http://schemas.microsoft.com/office/powerpoint/2012/main">
        <p15:guide id="5" orient="horz" pos="104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C480-D7EF-F3C4-6F3B-1C28B63D49E5}"/>
              </a:ext>
            </a:extLst>
          </p:cNvPr>
          <p:cNvSpPr>
            <a:spLocks noGrp="1"/>
          </p:cNvSpPr>
          <p:nvPr>
            <p:ph type="title" hasCustomPrompt="1"/>
          </p:nvPr>
        </p:nvSpPr>
        <p:spPr>
          <a:xfrm>
            <a:off x="947738" y="4879279"/>
            <a:ext cx="10296525" cy="990601"/>
          </a:xfrm>
        </p:spPr>
        <p:txBody>
          <a:bodyPr anchor="b"/>
          <a:lstStyle>
            <a:lvl1pPr algn="r">
              <a:defRPr sz="8000"/>
            </a:lvl1pPr>
          </a:lstStyle>
          <a:p>
            <a:r>
              <a:rPr lang="en-US" dirty="0"/>
              <a:t>00 Divider</a:t>
            </a:r>
          </a:p>
        </p:txBody>
      </p:sp>
      <p:sp>
        <p:nvSpPr>
          <p:cNvPr id="13" name="Text Placeholder 15">
            <a:extLst>
              <a:ext uri="{FF2B5EF4-FFF2-40B4-BE49-F238E27FC236}">
                <a16:creationId xmlns:a16="http://schemas.microsoft.com/office/drawing/2014/main" id="{A284675C-EF18-4B41-B585-1170B79FD03F}"/>
              </a:ext>
            </a:extLst>
          </p:cNvPr>
          <p:cNvSpPr>
            <a:spLocks noGrp="1"/>
          </p:cNvSpPr>
          <p:nvPr>
            <p:ph type="body" sz="quarter" idx="13" hasCustomPrompt="1"/>
          </p:nvPr>
        </p:nvSpPr>
        <p:spPr>
          <a:xfrm>
            <a:off x="6766179" y="5926355"/>
            <a:ext cx="4418260" cy="288925"/>
          </a:xfrm>
        </p:spPr>
        <p:txBody>
          <a:bodyPr vert="horz" lIns="0" tIns="0" rIns="0" bIns="0" rtlCol="0">
            <a:noAutofit/>
          </a:bodyPr>
          <a:lstStyle>
            <a:lvl1pPr marL="0" indent="0" algn="r">
              <a:lnSpc>
                <a:spcPct val="90000"/>
              </a:lnSpc>
              <a:buNone/>
              <a:defRPr lang="en-US" sz="2400" b="0" i="0" spc="0" dirty="0" smtClean="0">
                <a:solidFill>
                  <a:schemeClr val="tx1"/>
                </a:solidFill>
                <a:latin typeface="Graphik" panose="020B0503030202060203" pitchFamily="34" charset="77"/>
              </a:defRPr>
            </a:lvl1pPr>
            <a:lvl2pPr marL="0" algn="ctr">
              <a:lnSpc>
                <a:spcPct val="90000"/>
              </a:lnSpc>
              <a:spcAft>
                <a:spcPts val="600"/>
              </a:spcAft>
              <a:defRPr lang="en-US" sz="2400" dirty="0" smtClean="0">
                <a:solidFill>
                  <a:srgbClr val="E6DCFF"/>
                </a:solidFill>
                <a:latin typeface="Palatino Linotype" panose="00000500000000000000" pitchFamily="50" charset="0"/>
              </a:defRPr>
            </a:lvl2pPr>
            <a:lvl3pPr marL="0" algn="ctr">
              <a:lnSpc>
                <a:spcPct val="90000"/>
              </a:lnSpc>
              <a:spcAft>
                <a:spcPts val="600"/>
              </a:spcAft>
              <a:defRPr lang="en-US" sz="2400" dirty="0" smtClean="0">
                <a:solidFill>
                  <a:srgbClr val="E6DCFF"/>
                </a:solidFill>
                <a:latin typeface="Palatino Linotype" panose="00000500000000000000" pitchFamily="50" charset="0"/>
              </a:defRPr>
            </a:lvl3pPr>
            <a:lvl4pPr marL="0" algn="ctr">
              <a:lnSpc>
                <a:spcPct val="90000"/>
              </a:lnSpc>
              <a:spcAft>
                <a:spcPts val="600"/>
              </a:spcAft>
              <a:defRPr lang="en-US" sz="2400" dirty="0" smtClean="0">
                <a:solidFill>
                  <a:srgbClr val="E6DCFF"/>
                </a:solidFill>
                <a:latin typeface="Palatino Linotype" panose="00000500000000000000" pitchFamily="50" charset="0"/>
              </a:defRPr>
            </a:lvl4pPr>
            <a:lvl5pPr marL="0" algn="ctr">
              <a:lnSpc>
                <a:spcPct val="90000"/>
              </a:lnSpc>
              <a:spcAft>
                <a:spcPts val="600"/>
              </a:spcAft>
              <a:defRPr lang="en-US" sz="2400" dirty="0">
                <a:solidFill>
                  <a:srgbClr val="E6DCFF"/>
                </a:solidFill>
                <a:latin typeface="Palatino Linotype" panose="00000500000000000000" pitchFamily="50" charset="0"/>
              </a:defRPr>
            </a:lvl5pPr>
          </a:lstStyle>
          <a:p>
            <a:pPr marL="228600" lvl="0" indent="-228600" defTabSz="914400">
              <a:spcAft>
                <a:spcPts val="0"/>
              </a:spcAft>
            </a:pPr>
            <a:r>
              <a:rPr lang="en-GB" dirty="0"/>
              <a:t>Lorem ipsum </a:t>
            </a:r>
            <a:r>
              <a:rPr lang="en-GB" dirty="0" err="1"/>
              <a:t>dolor</a:t>
            </a:r>
            <a:r>
              <a:rPr lang="en-GB" dirty="0"/>
              <a:t> sit </a:t>
            </a:r>
            <a:r>
              <a:rPr lang="en-GB" dirty="0" err="1"/>
              <a:t>amet</a:t>
            </a:r>
            <a:endParaRPr lang="en-US" dirty="0"/>
          </a:p>
        </p:txBody>
      </p:sp>
      <p:sp>
        <p:nvSpPr>
          <p:cNvPr id="10" name="TextBox 9">
            <a:extLst>
              <a:ext uri="{FF2B5EF4-FFF2-40B4-BE49-F238E27FC236}">
                <a16:creationId xmlns:a16="http://schemas.microsoft.com/office/drawing/2014/main" id="{02664F16-5B59-40DA-831E-AD55E3377235}"/>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imagery options</a:t>
            </a:r>
            <a:endParaRPr kumimoji="0" lang="en-US" sz="800" b="0" i="0" u="none" strike="noStrike" kern="0" cap="none" spc="0" normalizeH="0" baseline="0" noProof="0">
              <a:ln>
                <a:noFill/>
              </a:ln>
              <a:solidFill>
                <a:schemeClr val="bg2"/>
              </a:solidFill>
              <a:effectLst/>
              <a:uLnTx/>
              <a:uFillTx/>
            </a:endParaRPr>
          </a:p>
        </p:txBody>
      </p:sp>
    </p:spTree>
    <p:extLst>
      <p:ext uri="{BB962C8B-B14F-4D97-AF65-F5344CB8AC3E}">
        <p14:creationId xmlns:p14="http://schemas.microsoft.com/office/powerpoint/2010/main" val="4636041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C480-D7EF-F3C4-6F3B-1C28B63D49E5}"/>
              </a:ext>
            </a:extLst>
          </p:cNvPr>
          <p:cNvSpPr>
            <a:spLocks noGrp="1"/>
          </p:cNvSpPr>
          <p:nvPr>
            <p:ph type="title" hasCustomPrompt="1"/>
          </p:nvPr>
        </p:nvSpPr>
        <p:spPr>
          <a:xfrm>
            <a:off x="947738" y="4879279"/>
            <a:ext cx="10296525" cy="990601"/>
          </a:xfrm>
        </p:spPr>
        <p:txBody>
          <a:bodyPr anchor="b"/>
          <a:lstStyle>
            <a:lvl1pPr algn="r">
              <a:defRPr sz="8000"/>
            </a:lvl1pPr>
          </a:lstStyle>
          <a:p>
            <a:r>
              <a:rPr lang="en-US" dirty="0"/>
              <a:t>00 Divider</a:t>
            </a:r>
          </a:p>
        </p:txBody>
      </p:sp>
      <p:sp>
        <p:nvSpPr>
          <p:cNvPr id="13" name="Text Placeholder 15">
            <a:extLst>
              <a:ext uri="{FF2B5EF4-FFF2-40B4-BE49-F238E27FC236}">
                <a16:creationId xmlns:a16="http://schemas.microsoft.com/office/drawing/2014/main" id="{A284675C-EF18-4B41-B585-1170B79FD03F}"/>
              </a:ext>
            </a:extLst>
          </p:cNvPr>
          <p:cNvSpPr>
            <a:spLocks noGrp="1"/>
          </p:cNvSpPr>
          <p:nvPr>
            <p:ph type="body" sz="quarter" idx="13" hasCustomPrompt="1"/>
          </p:nvPr>
        </p:nvSpPr>
        <p:spPr>
          <a:xfrm>
            <a:off x="6766179" y="5926355"/>
            <a:ext cx="4418260" cy="288925"/>
          </a:xfrm>
        </p:spPr>
        <p:txBody>
          <a:bodyPr vert="horz" lIns="0" tIns="0" rIns="0" bIns="0" rtlCol="0">
            <a:noAutofit/>
          </a:bodyPr>
          <a:lstStyle>
            <a:lvl1pPr marL="0" indent="0" algn="r">
              <a:lnSpc>
                <a:spcPct val="90000"/>
              </a:lnSpc>
              <a:buNone/>
              <a:defRPr lang="en-US" sz="2400" b="0" i="0" spc="0" dirty="0" smtClean="0">
                <a:solidFill>
                  <a:schemeClr val="tx1"/>
                </a:solidFill>
                <a:latin typeface="Graphik" panose="020B0503030202060203" pitchFamily="34" charset="77"/>
              </a:defRPr>
            </a:lvl1pPr>
            <a:lvl2pPr marL="0" algn="ctr">
              <a:lnSpc>
                <a:spcPct val="90000"/>
              </a:lnSpc>
              <a:spcAft>
                <a:spcPts val="600"/>
              </a:spcAft>
              <a:defRPr lang="en-US" sz="2400" dirty="0" smtClean="0">
                <a:solidFill>
                  <a:srgbClr val="E6DCFF"/>
                </a:solidFill>
                <a:latin typeface="Palatino Linotype" panose="00000500000000000000" pitchFamily="50" charset="0"/>
              </a:defRPr>
            </a:lvl2pPr>
            <a:lvl3pPr marL="0" algn="ctr">
              <a:lnSpc>
                <a:spcPct val="90000"/>
              </a:lnSpc>
              <a:spcAft>
                <a:spcPts val="600"/>
              </a:spcAft>
              <a:defRPr lang="en-US" sz="2400" dirty="0" smtClean="0">
                <a:solidFill>
                  <a:srgbClr val="E6DCFF"/>
                </a:solidFill>
                <a:latin typeface="Palatino Linotype" panose="00000500000000000000" pitchFamily="50" charset="0"/>
              </a:defRPr>
            </a:lvl3pPr>
            <a:lvl4pPr marL="0" algn="ctr">
              <a:lnSpc>
                <a:spcPct val="90000"/>
              </a:lnSpc>
              <a:spcAft>
                <a:spcPts val="600"/>
              </a:spcAft>
              <a:defRPr lang="en-US" sz="2400" dirty="0" smtClean="0">
                <a:solidFill>
                  <a:srgbClr val="E6DCFF"/>
                </a:solidFill>
                <a:latin typeface="Palatino Linotype" panose="00000500000000000000" pitchFamily="50" charset="0"/>
              </a:defRPr>
            </a:lvl4pPr>
            <a:lvl5pPr marL="0" algn="ctr">
              <a:lnSpc>
                <a:spcPct val="90000"/>
              </a:lnSpc>
              <a:spcAft>
                <a:spcPts val="600"/>
              </a:spcAft>
              <a:defRPr lang="en-US" sz="2400" dirty="0">
                <a:solidFill>
                  <a:srgbClr val="E6DCFF"/>
                </a:solidFill>
                <a:latin typeface="Palatino Linotype" panose="00000500000000000000" pitchFamily="50" charset="0"/>
              </a:defRPr>
            </a:lvl5pPr>
          </a:lstStyle>
          <a:p>
            <a:pPr marL="228600" lvl="0" indent="-228600" defTabSz="914400">
              <a:spcAft>
                <a:spcPts val="0"/>
              </a:spcAft>
            </a:pPr>
            <a:r>
              <a:rPr lang="en-GB" dirty="0"/>
              <a:t>Lorem ipsum </a:t>
            </a:r>
            <a:r>
              <a:rPr lang="en-GB" dirty="0" err="1"/>
              <a:t>dolor</a:t>
            </a:r>
            <a:r>
              <a:rPr lang="en-GB" dirty="0"/>
              <a:t> sit </a:t>
            </a:r>
            <a:r>
              <a:rPr lang="en-GB" dirty="0" err="1"/>
              <a:t>amet</a:t>
            </a:r>
            <a:endParaRPr lang="en-US" dirty="0"/>
          </a:p>
        </p:txBody>
      </p:sp>
      <p:sp>
        <p:nvSpPr>
          <p:cNvPr id="10" name="TextBox 9">
            <a:extLst>
              <a:ext uri="{FF2B5EF4-FFF2-40B4-BE49-F238E27FC236}">
                <a16:creationId xmlns:a16="http://schemas.microsoft.com/office/drawing/2014/main" id="{02664F16-5B59-40DA-831E-AD55E3377235}"/>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imagery options</a:t>
            </a:r>
            <a:endParaRPr kumimoji="0" lang="en-US" sz="800" b="0" i="0" u="none" strike="noStrike" kern="0" cap="none" spc="0" normalizeH="0" baseline="0" noProof="0">
              <a:ln>
                <a:noFill/>
              </a:ln>
              <a:solidFill>
                <a:schemeClr val="bg2"/>
              </a:solidFill>
              <a:effectLst/>
              <a:uLnTx/>
              <a:uFillTx/>
            </a:endParaRPr>
          </a:p>
        </p:txBody>
      </p:sp>
    </p:spTree>
    <p:extLst>
      <p:ext uri="{BB962C8B-B14F-4D97-AF65-F5344CB8AC3E}">
        <p14:creationId xmlns:p14="http://schemas.microsoft.com/office/powerpoint/2010/main" val="32427907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C480-D7EF-F3C4-6F3B-1C28B63D49E5}"/>
              </a:ext>
            </a:extLst>
          </p:cNvPr>
          <p:cNvSpPr>
            <a:spLocks noGrp="1"/>
          </p:cNvSpPr>
          <p:nvPr>
            <p:ph type="title" hasCustomPrompt="1"/>
          </p:nvPr>
        </p:nvSpPr>
        <p:spPr>
          <a:xfrm>
            <a:off x="947738" y="4879279"/>
            <a:ext cx="10296525" cy="990601"/>
          </a:xfrm>
        </p:spPr>
        <p:txBody>
          <a:bodyPr anchor="b"/>
          <a:lstStyle>
            <a:lvl1pPr algn="r">
              <a:defRPr sz="8000"/>
            </a:lvl1pPr>
          </a:lstStyle>
          <a:p>
            <a:r>
              <a:rPr lang="en-US" dirty="0"/>
              <a:t>00 Divider</a:t>
            </a:r>
          </a:p>
        </p:txBody>
      </p:sp>
      <p:sp>
        <p:nvSpPr>
          <p:cNvPr id="13" name="Text Placeholder 15">
            <a:extLst>
              <a:ext uri="{FF2B5EF4-FFF2-40B4-BE49-F238E27FC236}">
                <a16:creationId xmlns:a16="http://schemas.microsoft.com/office/drawing/2014/main" id="{A284675C-EF18-4B41-B585-1170B79FD03F}"/>
              </a:ext>
            </a:extLst>
          </p:cNvPr>
          <p:cNvSpPr>
            <a:spLocks noGrp="1"/>
          </p:cNvSpPr>
          <p:nvPr>
            <p:ph type="body" sz="quarter" idx="13" hasCustomPrompt="1"/>
          </p:nvPr>
        </p:nvSpPr>
        <p:spPr>
          <a:xfrm>
            <a:off x="6766179" y="5926355"/>
            <a:ext cx="4418260" cy="288925"/>
          </a:xfrm>
        </p:spPr>
        <p:txBody>
          <a:bodyPr vert="horz" lIns="0" tIns="0" rIns="0" bIns="0" rtlCol="0">
            <a:noAutofit/>
          </a:bodyPr>
          <a:lstStyle>
            <a:lvl1pPr marL="0" indent="0" algn="r">
              <a:lnSpc>
                <a:spcPct val="90000"/>
              </a:lnSpc>
              <a:buNone/>
              <a:defRPr lang="en-US" sz="2400" b="0" i="0" spc="0" dirty="0" smtClean="0">
                <a:solidFill>
                  <a:schemeClr val="tx1"/>
                </a:solidFill>
                <a:latin typeface="Graphik" panose="020B0503030202060203" pitchFamily="34" charset="77"/>
              </a:defRPr>
            </a:lvl1pPr>
            <a:lvl2pPr marL="0" algn="ctr">
              <a:lnSpc>
                <a:spcPct val="90000"/>
              </a:lnSpc>
              <a:spcAft>
                <a:spcPts val="600"/>
              </a:spcAft>
              <a:defRPr lang="en-US" sz="2400" dirty="0" smtClean="0">
                <a:solidFill>
                  <a:srgbClr val="E6DCFF"/>
                </a:solidFill>
                <a:latin typeface="Palatino Linotype" panose="00000500000000000000" pitchFamily="50" charset="0"/>
              </a:defRPr>
            </a:lvl2pPr>
            <a:lvl3pPr marL="0" algn="ctr">
              <a:lnSpc>
                <a:spcPct val="90000"/>
              </a:lnSpc>
              <a:spcAft>
                <a:spcPts val="600"/>
              </a:spcAft>
              <a:defRPr lang="en-US" sz="2400" dirty="0" smtClean="0">
                <a:solidFill>
                  <a:srgbClr val="E6DCFF"/>
                </a:solidFill>
                <a:latin typeface="Palatino Linotype" panose="00000500000000000000" pitchFamily="50" charset="0"/>
              </a:defRPr>
            </a:lvl3pPr>
            <a:lvl4pPr marL="0" algn="ctr">
              <a:lnSpc>
                <a:spcPct val="90000"/>
              </a:lnSpc>
              <a:spcAft>
                <a:spcPts val="600"/>
              </a:spcAft>
              <a:defRPr lang="en-US" sz="2400" dirty="0" smtClean="0">
                <a:solidFill>
                  <a:srgbClr val="E6DCFF"/>
                </a:solidFill>
                <a:latin typeface="Palatino Linotype" panose="00000500000000000000" pitchFamily="50" charset="0"/>
              </a:defRPr>
            </a:lvl4pPr>
            <a:lvl5pPr marL="0" algn="ctr">
              <a:lnSpc>
                <a:spcPct val="90000"/>
              </a:lnSpc>
              <a:spcAft>
                <a:spcPts val="600"/>
              </a:spcAft>
              <a:defRPr lang="en-US" sz="2400" dirty="0">
                <a:solidFill>
                  <a:srgbClr val="E6DCFF"/>
                </a:solidFill>
                <a:latin typeface="Palatino Linotype" panose="00000500000000000000" pitchFamily="50" charset="0"/>
              </a:defRPr>
            </a:lvl5pPr>
          </a:lstStyle>
          <a:p>
            <a:pPr marL="228600" lvl="0" indent="-228600" defTabSz="914400">
              <a:spcAft>
                <a:spcPts val="0"/>
              </a:spcAft>
            </a:pPr>
            <a:r>
              <a:rPr lang="en-GB" dirty="0"/>
              <a:t>Lorem ipsum </a:t>
            </a:r>
            <a:r>
              <a:rPr lang="en-GB" dirty="0" err="1"/>
              <a:t>dolor</a:t>
            </a:r>
            <a:r>
              <a:rPr lang="en-GB" dirty="0"/>
              <a:t> sit </a:t>
            </a:r>
            <a:r>
              <a:rPr lang="en-GB" dirty="0" err="1"/>
              <a:t>amet</a:t>
            </a:r>
            <a:endParaRPr lang="en-US" dirty="0"/>
          </a:p>
        </p:txBody>
      </p:sp>
      <p:sp>
        <p:nvSpPr>
          <p:cNvPr id="10" name="TextBox 9">
            <a:extLst>
              <a:ext uri="{FF2B5EF4-FFF2-40B4-BE49-F238E27FC236}">
                <a16:creationId xmlns:a16="http://schemas.microsoft.com/office/drawing/2014/main" id="{02664F16-5B59-40DA-831E-AD55E3377235}"/>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imagery options</a:t>
            </a:r>
            <a:endParaRPr kumimoji="0" lang="en-US" sz="800" b="0" i="0" u="none" strike="noStrike" kern="0" cap="none" spc="0" normalizeH="0" baseline="0" noProof="0">
              <a:ln>
                <a:noFill/>
              </a:ln>
              <a:solidFill>
                <a:schemeClr val="bg2"/>
              </a:solidFill>
              <a:effectLst/>
              <a:uLnTx/>
              <a:uFillTx/>
            </a:endParaRPr>
          </a:p>
        </p:txBody>
      </p:sp>
    </p:spTree>
    <p:extLst>
      <p:ext uri="{BB962C8B-B14F-4D97-AF65-F5344CB8AC3E}">
        <p14:creationId xmlns:p14="http://schemas.microsoft.com/office/powerpoint/2010/main" val="2353447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FD69D3E-86CA-2714-BE00-BF4CA20B62B4}"/>
              </a:ext>
            </a:extLst>
          </p:cNvPr>
          <p:cNvSpPr>
            <a:spLocks noGrp="1"/>
          </p:cNvSpPr>
          <p:nvPr>
            <p:ph type="title" hasCustomPrompt="1"/>
          </p:nvPr>
        </p:nvSpPr>
        <p:spPr>
          <a:xfrm>
            <a:off x="144316" y="-487026"/>
            <a:ext cx="10296525" cy="388550"/>
          </a:xfrm>
        </p:spPr>
        <p:txBody>
          <a:bodyPr anchor="b"/>
          <a:lstStyle>
            <a:lvl1pPr>
              <a:defRPr sz="1600" b="0" i="0">
                <a:latin typeface="Graphik" panose="020B0503030202060203" pitchFamily="34" charset="77"/>
              </a:defRPr>
            </a:lvl1pPr>
          </a:lstStyle>
          <a:p>
            <a:r>
              <a:rPr lang="en-US" dirty="0"/>
              <a:t>Add title here for accessibility purposes</a:t>
            </a:r>
          </a:p>
        </p:txBody>
      </p:sp>
      <p:sp>
        <p:nvSpPr>
          <p:cNvPr id="69" name="Text Placeholder 3">
            <a:extLst>
              <a:ext uri="{FF2B5EF4-FFF2-40B4-BE49-F238E27FC236}">
                <a16:creationId xmlns:a16="http://schemas.microsoft.com/office/drawing/2014/main" id="{14B841FA-7333-34B4-4556-05FC711FD7A6}"/>
              </a:ext>
            </a:extLst>
          </p:cNvPr>
          <p:cNvSpPr>
            <a:spLocks noGrp="1"/>
          </p:cNvSpPr>
          <p:nvPr>
            <p:ph type="body" sz="quarter" idx="12" hasCustomPrompt="1"/>
          </p:nvPr>
        </p:nvSpPr>
        <p:spPr>
          <a:xfrm>
            <a:off x="947738" y="2321524"/>
            <a:ext cx="10296526" cy="1605900"/>
          </a:xfrm>
        </p:spPr>
        <p:txBody>
          <a:bodyPr anchor="ctr"/>
          <a:lstStyle>
            <a:lvl1pPr marL="0" indent="0" algn="ctr">
              <a:lnSpc>
                <a:spcPct val="100000"/>
              </a:lnSpc>
              <a:buNone/>
              <a:defRPr sz="4000" b="0" i="0">
                <a:solidFill>
                  <a:schemeClr val="bg1"/>
                </a:solidFill>
                <a:latin typeface="Graphik" panose="020B0503030202060203" pitchFamily="34" charset="77"/>
              </a:defRPr>
            </a:lvl1pPr>
          </a:lstStyle>
          <a:p>
            <a:pPr lvl="0"/>
            <a:r>
              <a:rPr lang="en-US" dirty="0"/>
              <a:t>Insert key message or CTA (40pt)</a:t>
            </a:r>
          </a:p>
        </p:txBody>
      </p:sp>
      <p:sp>
        <p:nvSpPr>
          <p:cNvPr id="4" name="GTS_WH">
            <a:extLst>
              <a:ext uri="{FF2B5EF4-FFF2-40B4-BE49-F238E27FC236}">
                <a16:creationId xmlns:a16="http://schemas.microsoft.com/office/drawing/2014/main" id="{26E1C0AB-B37C-3523-4EE6-B843FA278B3C}"/>
              </a:ext>
              <a:ext uri="{C183D7F6-B498-43B3-948B-1728B52AA6E4}">
                <adec:decorative xmlns:adec="http://schemas.microsoft.com/office/drawing/2017/decorative" val="1"/>
              </a:ext>
            </a:extLst>
          </p:cNvPr>
          <p:cNvSpPr>
            <a:spLocks noChangeAspect="1"/>
          </p:cNvSpPr>
          <p:nvPr userDrawn="1"/>
        </p:nvSpPr>
        <p:spPr bwMode="black">
          <a:xfrm>
            <a:off x="623046" y="6259611"/>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26987391"/>
      </p:ext>
    </p:extLst>
  </p:cSld>
  <p:clrMapOvr>
    <a:masterClrMapping/>
  </p:clrMapOvr>
  <p:extLst>
    <p:ext uri="{DCECCB84-F9BA-43D5-87BE-67443E8EF086}">
      <p15:sldGuideLst xmlns:p15="http://schemas.microsoft.com/office/powerpoint/2012/main">
        <p15:guide id="5" orient="horz" pos="104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DAD3-5E65-8228-F843-9E4516D71A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0CBC47-1858-A6AC-CBA0-77A3F2A1AD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BF95E-EC09-C32B-B9B5-E54BC8FDDE8E}"/>
              </a:ext>
            </a:extLst>
          </p:cNvPr>
          <p:cNvSpPr>
            <a:spLocks noGrp="1"/>
          </p:cNvSpPr>
          <p:nvPr>
            <p:ph type="dt" sz="half" idx="10"/>
          </p:nvPr>
        </p:nvSpPr>
        <p:spPr/>
        <p:txBody>
          <a:bodyPr/>
          <a:lstStyle/>
          <a:p>
            <a:fld id="{EECDE46E-8084-41A1-8299-00C6B756A9AB}" type="datetime1">
              <a:rPr lang="en-US" smtClean="0"/>
              <a:t>3/18/2024</a:t>
            </a:fld>
            <a:endParaRPr lang="en-US"/>
          </a:p>
        </p:txBody>
      </p:sp>
      <p:sp>
        <p:nvSpPr>
          <p:cNvPr id="5" name="Footer Placeholder 4">
            <a:extLst>
              <a:ext uri="{FF2B5EF4-FFF2-40B4-BE49-F238E27FC236}">
                <a16:creationId xmlns:a16="http://schemas.microsoft.com/office/drawing/2014/main" id="{50A72171-DE4A-9143-8F2F-A1C4F9034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A9AC4-8FCD-EB44-B19F-8405DAFF6C19}"/>
              </a:ext>
            </a:extLst>
          </p:cNvPr>
          <p:cNvSpPr>
            <a:spLocks noGrp="1"/>
          </p:cNvSpPr>
          <p:nvPr>
            <p:ph type="sldNum" sz="quarter" idx="12"/>
          </p:nvPr>
        </p:nvSpPr>
        <p:spPr/>
        <p:txBody>
          <a:bodyPr/>
          <a:lstStyle/>
          <a:p>
            <a:fld id="{EDB1388F-8568-4B28-9420-DE0A25CC5C3B}" type="slidenum">
              <a:rPr lang="en-US" smtClean="0"/>
              <a:t>‹N›</a:t>
            </a:fld>
            <a:endParaRPr lang="en-US"/>
          </a:p>
        </p:txBody>
      </p:sp>
    </p:spTree>
    <p:extLst>
      <p:ext uri="{BB962C8B-B14F-4D97-AF65-F5344CB8AC3E}">
        <p14:creationId xmlns:p14="http://schemas.microsoft.com/office/powerpoint/2010/main" val="2209358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9FE03-6244-EA6C-61F9-289D726545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E0A80E-D650-55CF-8C87-A22EF9DA0E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3C0A70-B2F8-99A4-3E8E-BDE975318BD3}"/>
              </a:ext>
            </a:extLst>
          </p:cNvPr>
          <p:cNvSpPr>
            <a:spLocks noGrp="1"/>
          </p:cNvSpPr>
          <p:nvPr>
            <p:ph type="dt" sz="half" idx="10"/>
          </p:nvPr>
        </p:nvSpPr>
        <p:spPr/>
        <p:txBody>
          <a:bodyPr/>
          <a:lstStyle/>
          <a:p>
            <a:fld id="{12971129-8A50-4D75-8E89-C63C04C0EFA3}" type="datetime1">
              <a:rPr lang="en-US" smtClean="0"/>
              <a:t>3/18/2024</a:t>
            </a:fld>
            <a:endParaRPr lang="en-US"/>
          </a:p>
        </p:txBody>
      </p:sp>
      <p:sp>
        <p:nvSpPr>
          <p:cNvPr id="5" name="Footer Placeholder 4">
            <a:extLst>
              <a:ext uri="{FF2B5EF4-FFF2-40B4-BE49-F238E27FC236}">
                <a16:creationId xmlns:a16="http://schemas.microsoft.com/office/drawing/2014/main" id="{2A3F865C-A938-CA98-6E10-624AAA185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BA8CB-41CB-CE21-93F3-D215AE78F82C}"/>
              </a:ext>
            </a:extLst>
          </p:cNvPr>
          <p:cNvSpPr>
            <a:spLocks noGrp="1"/>
          </p:cNvSpPr>
          <p:nvPr>
            <p:ph type="sldNum" sz="quarter" idx="12"/>
          </p:nvPr>
        </p:nvSpPr>
        <p:spPr/>
        <p:txBody>
          <a:bodyPr/>
          <a:lstStyle/>
          <a:p>
            <a:fld id="{29EC1A2B-F61C-47DD-A596-24DD2B5CDC35}" type="slidenum">
              <a:rPr lang="en-US" smtClean="0"/>
              <a:t>‹N›</a:t>
            </a:fld>
            <a:endParaRPr lang="en-US"/>
          </a:p>
        </p:txBody>
      </p:sp>
    </p:spTree>
    <p:extLst>
      <p:ext uri="{BB962C8B-B14F-4D97-AF65-F5344CB8AC3E}">
        <p14:creationId xmlns:p14="http://schemas.microsoft.com/office/powerpoint/2010/main" val="4175739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0BD06-A179-3504-744A-3E7097E40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DD617-4671-7198-DCB0-38F45AB370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ADA31-AEC2-7A13-6178-F6DF1F1CD8B9}"/>
              </a:ext>
            </a:extLst>
          </p:cNvPr>
          <p:cNvSpPr>
            <a:spLocks noGrp="1"/>
          </p:cNvSpPr>
          <p:nvPr>
            <p:ph type="dt" sz="half" idx="10"/>
          </p:nvPr>
        </p:nvSpPr>
        <p:spPr/>
        <p:txBody>
          <a:bodyPr/>
          <a:lstStyle/>
          <a:p>
            <a:fld id="{886A1185-9A07-408B-B9E8-5B8553F880F8}" type="datetime1">
              <a:rPr lang="en-US" smtClean="0"/>
              <a:t>3/18/2024</a:t>
            </a:fld>
            <a:endParaRPr lang="en-US"/>
          </a:p>
        </p:txBody>
      </p:sp>
      <p:sp>
        <p:nvSpPr>
          <p:cNvPr id="5" name="Footer Placeholder 4">
            <a:extLst>
              <a:ext uri="{FF2B5EF4-FFF2-40B4-BE49-F238E27FC236}">
                <a16:creationId xmlns:a16="http://schemas.microsoft.com/office/drawing/2014/main" id="{D81CDA8D-EE51-8426-CBEB-5D15F44ED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4EF39-F952-856C-5B12-895924DA6A3A}"/>
              </a:ext>
            </a:extLst>
          </p:cNvPr>
          <p:cNvSpPr>
            <a:spLocks noGrp="1"/>
          </p:cNvSpPr>
          <p:nvPr>
            <p:ph type="sldNum" sz="quarter" idx="12"/>
          </p:nvPr>
        </p:nvSpPr>
        <p:spPr/>
        <p:txBody>
          <a:bodyPr/>
          <a:lstStyle/>
          <a:p>
            <a:fld id="{29EC1A2B-F61C-47DD-A596-24DD2B5CDC35}" type="slidenum">
              <a:rPr lang="en-US" smtClean="0"/>
              <a:t>‹N›</a:t>
            </a:fld>
            <a:endParaRPr lang="en-US"/>
          </a:p>
        </p:txBody>
      </p:sp>
    </p:spTree>
    <p:extLst>
      <p:ext uri="{BB962C8B-B14F-4D97-AF65-F5344CB8AC3E}">
        <p14:creationId xmlns:p14="http://schemas.microsoft.com/office/powerpoint/2010/main" val="1184137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3D1E7-21CD-3269-F4F7-1E058EED00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B23128-7A04-B836-2551-F9ED322E8D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AB9BA0-29A3-1EAF-B64E-BA0BE1994D44}"/>
              </a:ext>
            </a:extLst>
          </p:cNvPr>
          <p:cNvSpPr>
            <a:spLocks noGrp="1"/>
          </p:cNvSpPr>
          <p:nvPr>
            <p:ph type="dt" sz="half" idx="10"/>
          </p:nvPr>
        </p:nvSpPr>
        <p:spPr/>
        <p:txBody>
          <a:bodyPr/>
          <a:lstStyle/>
          <a:p>
            <a:fld id="{26D5240D-5B2A-4935-840D-CC50C9E348D7}" type="datetime1">
              <a:rPr lang="en-US" smtClean="0"/>
              <a:t>3/18/2024</a:t>
            </a:fld>
            <a:endParaRPr lang="en-US"/>
          </a:p>
        </p:txBody>
      </p:sp>
      <p:sp>
        <p:nvSpPr>
          <p:cNvPr id="5" name="Footer Placeholder 4">
            <a:extLst>
              <a:ext uri="{FF2B5EF4-FFF2-40B4-BE49-F238E27FC236}">
                <a16:creationId xmlns:a16="http://schemas.microsoft.com/office/drawing/2014/main" id="{36357D5E-4F08-9C69-5210-7EDEC250D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B8DB0-A721-9713-F97D-77DA0D01AB90}"/>
              </a:ext>
            </a:extLst>
          </p:cNvPr>
          <p:cNvSpPr>
            <a:spLocks noGrp="1"/>
          </p:cNvSpPr>
          <p:nvPr>
            <p:ph type="sldNum" sz="quarter" idx="12"/>
          </p:nvPr>
        </p:nvSpPr>
        <p:spPr/>
        <p:txBody>
          <a:bodyPr/>
          <a:lstStyle/>
          <a:p>
            <a:fld id="{29EC1A2B-F61C-47DD-A596-24DD2B5CDC35}" type="slidenum">
              <a:rPr lang="en-US" smtClean="0"/>
              <a:t>‹N›</a:t>
            </a:fld>
            <a:endParaRPr lang="en-US"/>
          </a:p>
        </p:txBody>
      </p:sp>
    </p:spTree>
    <p:extLst>
      <p:ext uri="{BB962C8B-B14F-4D97-AF65-F5344CB8AC3E}">
        <p14:creationId xmlns:p14="http://schemas.microsoft.com/office/powerpoint/2010/main" val="1395675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4D3-94E4-A03C-707B-35A852123D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ED86C8-DC71-562C-9983-DAF12245E0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12908C-3EC3-0481-2B50-95177BA8AA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55C525-060F-2C98-30FD-80C2C27101EE}"/>
              </a:ext>
            </a:extLst>
          </p:cNvPr>
          <p:cNvSpPr>
            <a:spLocks noGrp="1"/>
          </p:cNvSpPr>
          <p:nvPr>
            <p:ph type="dt" sz="half" idx="10"/>
          </p:nvPr>
        </p:nvSpPr>
        <p:spPr/>
        <p:txBody>
          <a:bodyPr/>
          <a:lstStyle/>
          <a:p>
            <a:fld id="{5FBB4543-4348-42E0-935B-F8433F0E2347}" type="datetime1">
              <a:rPr lang="en-US" smtClean="0"/>
              <a:t>3/18/2024</a:t>
            </a:fld>
            <a:endParaRPr lang="en-US"/>
          </a:p>
        </p:txBody>
      </p:sp>
      <p:sp>
        <p:nvSpPr>
          <p:cNvPr id="6" name="Footer Placeholder 5">
            <a:extLst>
              <a:ext uri="{FF2B5EF4-FFF2-40B4-BE49-F238E27FC236}">
                <a16:creationId xmlns:a16="http://schemas.microsoft.com/office/drawing/2014/main" id="{77F424DA-74BE-0931-3288-B4C543A31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50628-3EE9-6FBF-11EE-DAA8DD4C4D30}"/>
              </a:ext>
            </a:extLst>
          </p:cNvPr>
          <p:cNvSpPr>
            <a:spLocks noGrp="1"/>
          </p:cNvSpPr>
          <p:nvPr>
            <p:ph type="sldNum" sz="quarter" idx="12"/>
          </p:nvPr>
        </p:nvSpPr>
        <p:spPr/>
        <p:txBody>
          <a:bodyPr/>
          <a:lstStyle/>
          <a:p>
            <a:fld id="{29EC1A2B-F61C-47DD-A596-24DD2B5CDC35}" type="slidenum">
              <a:rPr lang="en-US" smtClean="0"/>
              <a:t>‹N›</a:t>
            </a:fld>
            <a:endParaRPr lang="en-US"/>
          </a:p>
        </p:txBody>
      </p:sp>
    </p:spTree>
    <p:extLst>
      <p:ext uri="{BB962C8B-B14F-4D97-AF65-F5344CB8AC3E}">
        <p14:creationId xmlns:p14="http://schemas.microsoft.com/office/powerpoint/2010/main" val="1588404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EDBEE-5678-99EB-1A5A-965D032AEB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C242AF-1892-ED1E-75EB-DE41F29F5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440CF2-C261-9F72-C8C5-717621EEB9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EC6E23-CAC3-3A98-1CEC-886A881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0FF871-6295-E430-0EE1-6D0270BD6D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76CB08-EBAE-4455-560B-985A66CDA8E7}"/>
              </a:ext>
            </a:extLst>
          </p:cNvPr>
          <p:cNvSpPr>
            <a:spLocks noGrp="1"/>
          </p:cNvSpPr>
          <p:nvPr>
            <p:ph type="dt" sz="half" idx="10"/>
          </p:nvPr>
        </p:nvSpPr>
        <p:spPr/>
        <p:txBody>
          <a:bodyPr/>
          <a:lstStyle/>
          <a:p>
            <a:fld id="{D128B053-3D2C-43C0-BB11-011B9E908AE1}" type="datetime1">
              <a:rPr lang="en-US" smtClean="0"/>
              <a:t>3/18/2024</a:t>
            </a:fld>
            <a:endParaRPr lang="en-US"/>
          </a:p>
        </p:txBody>
      </p:sp>
      <p:sp>
        <p:nvSpPr>
          <p:cNvPr id="8" name="Footer Placeholder 7">
            <a:extLst>
              <a:ext uri="{FF2B5EF4-FFF2-40B4-BE49-F238E27FC236}">
                <a16:creationId xmlns:a16="http://schemas.microsoft.com/office/drawing/2014/main" id="{465E4A54-0C38-E9A4-442A-4388BCD6A9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F9B6CE-66EB-002B-6861-4521B6F8C1A5}"/>
              </a:ext>
            </a:extLst>
          </p:cNvPr>
          <p:cNvSpPr>
            <a:spLocks noGrp="1"/>
          </p:cNvSpPr>
          <p:nvPr>
            <p:ph type="sldNum" sz="quarter" idx="12"/>
          </p:nvPr>
        </p:nvSpPr>
        <p:spPr/>
        <p:txBody>
          <a:bodyPr/>
          <a:lstStyle/>
          <a:p>
            <a:fld id="{29EC1A2B-F61C-47DD-A596-24DD2B5CDC35}" type="slidenum">
              <a:rPr lang="en-US" smtClean="0"/>
              <a:t>‹N›</a:t>
            </a:fld>
            <a:endParaRPr lang="en-US"/>
          </a:p>
        </p:txBody>
      </p:sp>
    </p:spTree>
    <p:extLst>
      <p:ext uri="{BB962C8B-B14F-4D97-AF65-F5344CB8AC3E}">
        <p14:creationId xmlns:p14="http://schemas.microsoft.com/office/powerpoint/2010/main" val="1072770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6F3FF-00CC-166B-6447-EA79A9DE41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4F9F6D-C9BF-1741-5F34-4C7F95BBE04A}"/>
              </a:ext>
            </a:extLst>
          </p:cNvPr>
          <p:cNvSpPr>
            <a:spLocks noGrp="1"/>
          </p:cNvSpPr>
          <p:nvPr>
            <p:ph type="dt" sz="half" idx="10"/>
          </p:nvPr>
        </p:nvSpPr>
        <p:spPr/>
        <p:txBody>
          <a:bodyPr/>
          <a:lstStyle/>
          <a:p>
            <a:fld id="{C99F3D2B-9858-49A2-A10B-0693F0C66779}" type="datetime1">
              <a:rPr lang="en-US" smtClean="0"/>
              <a:t>3/18/2024</a:t>
            </a:fld>
            <a:endParaRPr lang="en-US"/>
          </a:p>
        </p:txBody>
      </p:sp>
      <p:sp>
        <p:nvSpPr>
          <p:cNvPr id="4" name="Footer Placeholder 3">
            <a:extLst>
              <a:ext uri="{FF2B5EF4-FFF2-40B4-BE49-F238E27FC236}">
                <a16:creationId xmlns:a16="http://schemas.microsoft.com/office/drawing/2014/main" id="{C820B5BA-A0AC-F06E-21AA-802FCBE721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0E24AE-4ADA-F532-E416-E0226E4BF9FD}"/>
              </a:ext>
            </a:extLst>
          </p:cNvPr>
          <p:cNvSpPr>
            <a:spLocks noGrp="1"/>
          </p:cNvSpPr>
          <p:nvPr>
            <p:ph type="sldNum" sz="quarter" idx="12"/>
          </p:nvPr>
        </p:nvSpPr>
        <p:spPr/>
        <p:txBody>
          <a:bodyPr/>
          <a:lstStyle/>
          <a:p>
            <a:fld id="{29EC1A2B-F61C-47DD-A596-24DD2B5CDC35}" type="slidenum">
              <a:rPr lang="en-US" smtClean="0"/>
              <a:t>‹N›</a:t>
            </a:fld>
            <a:endParaRPr lang="en-US"/>
          </a:p>
        </p:txBody>
      </p:sp>
    </p:spTree>
    <p:extLst>
      <p:ext uri="{BB962C8B-B14F-4D97-AF65-F5344CB8AC3E}">
        <p14:creationId xmlns:p14="http://schemas.microsoft.com/office/powerpoint/2010/main" val="15021946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A7B57A-BF05-26DD-FEF4-4B06250F58B9}"/>
              </a:ext>
            </a:extLst>
          </p:cNvPr>
          <p:cNvSpPr>
            <a:spLocks noGrp="1"/>
          </p:cNvSpPr>
          <p:nvPr>
            <p:ph type="dt" sz="half" idx="10"/>
          </p:nvPr>
        </p:nvSpPr>
        <p:spPr/>
        <p:txBody>
          <a:bodyPr/>
          <a:lstStyle/>
          <a:p>
            <a:fld id="{5EFF3C67-88CE-40AA-BBAA-1059075FC912}" type="datetime1">
              <a:rPr lang="en-US" smtClean="0"/>
              <a:t>3/18/2024</a:t>
            </a:fld>
            <a:endParaRPr lang="en-US"/>
          </a:p>
        </p:txBody>
      </p:sp>
      <p:sp>
        <p:nvSpPr>
          <p:cNvPr id="3" name="Footer Placeholder 2">
            <a:extLst>
              <a:ext uri="{FF2B5EF4-FFF2-40B4-BE49-F238E27FC236}">
                <a16:creationId xmlns:a16="http://schemas.microsoft.com/office/drawing/2014/main" id="{88262A1C-0095-DC56-9B56-3D6541C178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2DE7EA-C991-5873-3670-189461FD9DE0}"/>
              </a:ext>
            </a:extLst>
          </p:cNvPr>
          <p:cNvSpPr>
            <a:spLocks noGrp="1"/>
          </p:cNvSpPr>
          <p:nvPr>
            <p:ph type="sldNum" sz="quarter" idx="12"/>
          </p:nvPr>
        </p:nvSpPr>
        <p:spPr/>
        <p:txBody>
          <a:bodyPr/>
          <a:lstStyle/>
          <a:p>
            <a:fld id="{29EC1A2B-F61C-47DD-A596-24DD2B5CDC35}" type="slidenum">
              <a:rPr lang="en-US" smtClean="0"/>
              <a:t>‹N›</a:t>
            </a:fld>
            <a:endParaRPr lang="en-US"/>
          </a:p>
        </p:txBody>
      </p:sp>
    </p:spTree>
    <p:extLst>
      <p:ext uri="{BB962C8B-B14F-4D97-AF65-F5344CB8AC3E}">
        <p14:creationId xmlns:p14="http://schemas.microsoft.com/office/powerpoint/2010/main" val="81915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05D6-4AED-B27C-B50B-B190D962A5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F66211-9FFD-A1F7-C7B7-45F79E989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8FB80C-CF47-B1FD-B049-ADD7E489B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0548B-B350-6443-B976-F7DB7AD6106E}"/>
              </a:ext>
            </a:extLst>
          </p:cNvPr>
          <p:cNvSpPr>
            <a:spLocks noGrp="1"/>
          </p:cNvSpPr>
          <p:nvPr>
            <p:ph type="dt" sz="half" idx="10"/>
          </p:nvPr>
        </p:nvSpPr>
        <p:spPr/>
        <p:txBody>
          <a:bodyPr/>
          <a:lstStyle/>
          <a:p>
            <a:fld id="{B249AB54-2F5C-459C-997E-A3AE3FB78D17}" type="datetime1">
              <a:rPr lang="en-US" smtClean="0"/>
              <a:t>3/18/2024</a:t>
            </a:fld>
            <a:endParaRPr lang="en-US"/>
          </a:p>
        </p:txBody>
      </p:sp>
      <p:sp>
        <p:nvSpPr>
          <p:cNvPr id="6" name="Footer Placeholder 5">
            <a:extLst>
              <a:ext uri="{FF2B5EF4-FFF2-40B4-BE49-F238E27FC236}">
                <a16:creationId xmlns:a16="http://schemas.microsoft.com/office/drawing/2014/main" id="{FEF503F6-B81F-9E22-7802-F65BC6337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5DA537-6601-2025-ABFA-99EA2D7B243A}"/>
              </a:ext>
            </a:extLst>
          </p:cNvPr>
          <p:cNvSpPr>
            <a:spLocks noGrp="1"/>
          </p:cNvSpPr>
          <p:nvPr>
            <p:ph type="sldNum" sz="quarter" idx="12"/>
          </p:nvPr>
        </p:nvSpPr>
        <p:spPr/>
        <p:txBody>
          <a:bodyPr/>
          <a:lstStyle/>
          <a:p>
            <a:fld id="{29EC1A2B-F61C-47DD-A596-24DD2B5CDC35}" type="slidenum">
              <a:rPr lang="en-US" smtClean="0"/>
              <a:t>‹N›</a:t>
            </a:fld>
            <a:endParaRPr lang="en-US"/>
          </a:p>
        </p:txBody>
      </p:sp>
    </p:spTree>
    <p:extLst>
      <p:ext uri="{BB962C8B-B14F-4D97-AF65-F5344CB8AC3E}">
        <p14:creationId xmlns:p14="http://schemas.microsoft.com/office/powerpoint/2010/main" val="312789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074C-EAD2-F9B7-0F10-9A4BFB706B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C71FD9-832C-ED22-AD33-DFD1AAB6DE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D47EDC-181E-E80A-60F4-45B821B86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0F3F3D-9444-8074-4805-596129C7AB8F}"/>
              </a:ext>
            </a:extLst>
          </p:cNvPr>
          <p:cNvSpPr>
            <a:spLocks noGrp="1"/>
          </p:cNvSpPr>
          <p:nvPr>
            <p:ph type="dt" sz="half" idx="10"/>
          </p:nvPr>
        </p:nvSpPr>
        <p:spPr/>
        <p:txBody>
          <a:bodyPr/>
          <a:lstStyle/>
          <a:p>
            <a:fld id="{14943931-1853-4A25-AACC-8D2D13CA14C0}" type="datetime1">
              <a:rPr lang="en-US" smtClean="0"/>
              <a:t>3/18/2024</a:t>
            </a:fld>
            <a:endParaRPr lang="en-US"/>
          </a:p>
        </p:txBody>
      </p:sp>
      <p:sp>
        <p:nvSpPr>
          <p:cNvPr id="6" name="Footer Placeholder 5">
            <a:extLst>
              <a:ext uri="{FF2B5EF4-FFF2-40B4-BE49-F238E27FC236}">
                <a16:creationId xmlns:a16="http://schemas.microsoft.com/office/drawing/2014/main" id="{CEE59B6F-7F61-8B82-B4FB-DC299CC3BF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DC50A1-883D-55ED-AB59-D0CB5A89AD94}"/>
              </a:ext>
            </a:extLst>
          </p:cNvPr>
          <p:cNvSpPr>
            <a:spLocks noGrp="1"/>
          </p:cNvSpPr>
          <p:nvPr>
            <p:ph type="sldNum" sz="quarter" idx="12"/>
          </p:nvPr>
        </p:nvSpPr>
        <p:spPr/>
        <p:txBody>
          <a:bodyPr/>
          <a:lstStyle/>
          <a:p>
            <a:fld id="{29EC1A2B-F61C-47DD-A596-24DD2B5CDC35}" type="slidenum">
              <a:rPr lang="en-US" smtClean="0"/>
              <a:t>‹N›</a:t>
            </a:fld>
            <a:endParaRPr lang="en-US"/>
          </a:p>
        </p:txBody>
      </p:sp>
    </p:spTree>
    <p:extLst>
      <p:ext uri="{BB962C8B-B14F-4D97-AF65-F5344CB8AC3E}">
        <p14:creationId xmlns:p14="http://schemas.microsoft.com/office/powerpoint/2010/main" val="4021516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8D56-29C5-3850-58FE-495A7D0F76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DEA6DE-FAA9-0626-4C84-8940A2B312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DBDB0-6311-6A7F-012B-7EB9A3708EED}"/>
              </a:ext>
            </a:extLst>
          </p:cNvPr>
          <p:cNvSpPr>
            <a:spLocks noGrp="1"/>
          </p:cNvSpPr>
          <p:nvPr>
            <p:ph type="dt" sz="half" idx="10"/>
          </p:nvPr>
        </p:nvSpPr>
        <p:spPr/>
        <p:txBody>
          <a:bodyPr/>
          <a:lstStyle/>
          <a:p>
            <a:fld id="{E43D902E-2EE4-4EE7-BC43-25DDAE1B5B6D}" type="datetime1">
              <a:rPr lang="en-US" smtClean="0"/>
              <a:t>3/18/2024</a:t>
            </a:fld>
            <a:endParaRPr lang="en-US"/>
          </a:p>
        </p:txBody>
      </p:sp>
      <p:sp>
        <p:nvSpPr>
          <p:cNvPr id="5" name="Footer Placeholder 4">
            <a:extLst>
              <a:ext uri="{FF2B5EF4-FFF2-40B4-BE49-F238E27FC236}">
                <a16:creationId xmlns:a16="http://schemas.microsoft.com/office/drawing/2014/main" id="{E3B24D80-CAA2-3206-B45B-D6F7FA6A0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BAC15E-AD35-895F-5AAA-D84BEA45DCF9}"/>
              </a:ext>
            </a:extLst>
          </p:cNvPr>
          <p:cNvSpPr>
            <a:spLocks noGrp="1"/>
          </p:cNvSpPr>
          <p:nvPr>
            <p:ph type="sldNum" sz="quarter" idx="12"/>
          </p:nvPr>
        </p:nvSpPr>
        <p:spPr/>
        <p:txBody>
          <a:bodyPr/>
          <a:lstStyle/>
          <a:p>
            <a:fld id="{29EC1A2B-F61C-47DD-A596-24DD2B5CDC35}" type="slidenum">
              <a:rPr lang="en-US" smtClean="0"/>
              <a:t>‹N›</a:t>
            </a:fld>
            <a:endParaRPr lang="en-US"/>
          </a:p>
        </p:txBody>
      </p:sp>
    </p:spTree>
    <p:extLst>
      <p:ext uri="{BB962C8B-B14F-4D97-AF65-F5344CB8AC3E}">
        <p14:creationId xmlns:p14="http://schemas.microsoft.com/office/powerpoint/2010/main" val="1405163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6FAAC-09D2-1249-B3EA-5E68A8DCF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9D3EA7-01EE-79C6-D05C-FEDBDE355A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E8F87E-0FA1-E2DD-A62E-D2DF9A5D13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59877B-D2FF-0151-0B86-18BA6420D647}"/>
              </a:ext>
            </a:extLst>
          </p:cNvPr>
          <p:cNvSpPr>
            <a:spLocks noGrp="1"/>
          </p:cNvSpPr>
          <p:nvPr>
            <p:ph type="dt" sz="half" idx="10"/>
          </p:nvPr>
        </p:nvSpPr>
        <p:spPr/>
        <p:txBody>
          <a:bodyPr/>
          <a:lstStyle/>
          <a:p>
            <a:fld id="{25F8A671-FA2E-402E-9027-8DD59242F33B}" type="datetime1">
              <a:rPr lang="en-US" smtClean="0"/>
              <a:t>3/18/2024</a:t>
            </a:fld>
            <a:endParaRPr lang="en-US"/>
          </a:p>
        </p:txBody>
      </p:sp>
      <p:sp>
        <p:nvSpPr>
          <p:cNvPr id="6" name="Footer Placeholder 5">
            <a:extLst>
              <a:ext uri="{FF2B5EF4-FFF2-40B4-BE49-F238E27FC236}">
                <a16:creationId xmlns:a16="http://schemas.microsoft.com/office/drawing/2014/main" id="{FBA9ABDC-F876-5453-34DC-3D7853920C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ABA1E9-E22E-ED2C-5499-5961EF53B4FA}"/>
              </a:ext>
            </a:extLst>
          </p:cNvPr>
          <p:cNvSpPr>
            <a:spLocks noGrp="1"/>
          </p:cNvSpPr>
          <p:nvPr>
            <p:ph type="sldNum" sz="quarter" idx="12"/>
          </p:nvPr>
        </p:nvSpPr>
        <p:spPr/>
        <p:txBody>
          <a:bodyPr/>
          <a:lstStyle/>
          <a:p>
            <a:fld id="{EDB1388F-8568-4B28-9420-DE0A25CC5C3B}" type="slidenum">
              <a:rPr lang="en-US" smtClean="0"/>
              <a:t>‹N›</a:t>
            </a:fld>
            <a:endParaRPr lang="en-US"/>
          </a:p>
        </p:txBody>
      </p:sp>
    </p:spTree>
    <p:extLst>
      <p:ext uri="{BB962C8B-B14F-4D97-AF65-F5344CB8AC3E}">
        <p14:creationId xmlns:p14="http://schemas.microsoft.com/office/powerpoint/2010/main" val="1516847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308643-0C51-75F0-A936-FBCBD2C657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13857-111E-1DB7-F0F8-331DE3E4A2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53233-B6F7-63D1-2E7C-DCD8722173DF}"/>
              </a:ext>
            </a:extLst>
          </p:cNvPr>
          <p:cNvSpPr>
            <a:spLocks noGrp="1"/>
          </p:cNvSpPr>
          <p:nvPr>
            <p:ph type="dt" sz="half" idx="10"/>
          </p:nvPr>
        </p:nvSpPr>
        <p:spPr/>
        <p:txBody>
          <a:bodyPr/>
          <a:lstStyle/>
          <a:p>
            <a:fld id="{53627BE0-3FBF-4A52-A209-8667FA12C034}" type="datetime1">
              <a:rPr lang="en-US" smtClean="0"/>
              <a:t>3/18/2024</a:t>
            </a:fld>
            <a:endParaRPr lang="en-US"/>
          </a:p>
        </p:txBody>
      </p:sp>
      <p:sp>
        <p:nvSpPr>
          <p:cNvPr id="5" name="Footer Placeholder 4">
            <a:extLst>
              <a:ext uri="{FF2B5EF4-FFF2-40B4-BE49-F238E27FC236}">
                <a16:creationId xmlns:a16="http://schemas.microsoft.com/office/drawing/2014/main" id="{70EB1238-696D-2B36-57FC-9755111C2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9BCBF-327D-24E2-4F07-7F0F0A8012EC}"/>
              </a:ext>
            </a:extLst>
          </p:cNvPr>
          <p:cNvSpPr>
            <a:spLocks noGrp="1"/>
          </p:cNvSpPr>
          <p:nvPr>
            <p:ph type="sldNum" sz="quarter" idx="12"/>
          </p:nvPr>
        </p:nvSpPr>
        <p:spPr/>
        <p:txBody>
          <a:bodyPr/>
          <a:lstStyle/>
          <a:p>
            <a:fld id="{29EC1A2B-F61C-47DD-A596-24DD2B5CDC35}" type="slidenum">
              <a:rPr lang="en-US" smtClean="0"/>
              <a:t>‹N›</a:t>
            </a:fld>
            <a:endParaRPr lang="en-US"/>
          </a:p>
        </p:txBody>
      </p:sp>
    </p:spTree>
    <p:extLst>
      <p:ext uri="{BB962C8B-B14F-4D97-AF65-F5344CB8AC3E}">
        <p14:creationId xmlns:p14="http://schemas.microsoft.com/office/powerpoint/2010/main" val="120362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843F6EDA-C372-6747-8EB0-AB6800F251A4}"/>
              </a:ext>
            </a:extLst>
          </p:cNvPr>
          <p:cNvSpPr>
            <a:spLocks noGrp="1"/>
          </p:cNvSpPr>
          <p:nvPr>
            <p:ph type="title" hasCustomPrompt="1"/>
          </p:nvPr>
        </p:nvSpPr>
        <p:spPr>
          <a:xfrm>
            <a:off x="433847" y="512273"/>
            <a:ext cx="11532865" cy="424732"/>
          </a:xfrm>
          <a:noFill/>
        </p:spPr>
        <p:txBody>
          <a:bodyPr wrap="square" lIns="0" rtlCol="0">
            <a:spAutoFit/>
          </a:bodyPr>
          <a:lstStyle>
            <a:lvl1pPr>
              <a:defRPr lang="it-IT" sz="2400" b="1" dirty="0">
                <a:solidFill>
                  <a:srgbClr val="0A2643"/>
                </a:solidFill>
                <a:latin typeface="Arial" panose="020B0604020202020204" pitchFamily="34" charset="0"/>
                <a:ea typeface="+mn-ea"/>
                <a:cs typeface="Arial" panose="020B0604020202020204" pitchFamily="34" charset="0"/>
              </a:defRPr>
            </a:lvl1pPr>
          </a:lstStyle>
          <a:p>
            <a:pPr marL="0" lvl="0" algn="just"/>
            <a:r>
              <a:rPr lang="it-IT"/>
              <a:t>FARE CLIC PER MODIFICARE LO STILE DEL TITOLO DELLO SCHEMA</a:t>
            </a:r>
          </a:p>
        </p:txBody>
      </p:sp>
      <p:sp>
        <p:nvSpPr>
          <p:cNvPr id="3" name="Segnaposto testo 2">
            <a:extLst>
              <a:ext uri="{FF2B5EF4-FFF2-40B4-BE49-F238E27FC236}">
                <a16:creationId xmlns:a16="http://schemas.microsoft.com/office/drawing/2014/main" id="{168416CD-683D-1B41-85C7-43BB3E681DAF}"/>
              </a:ext>
            </a:extLst>
          </p:cNvPr>
          <p:cNvSpPr>
            <a:spLocks noGrp="1"/>
          </p:cNvSpPr>
          <p:nvPr>
            <p:ph type="body" sz="quarter" idx="13" hasCustomPrompt="1"/>
          </p:nvPr>
        </p:nvSpPr>
        <p:spPr>
          <a:xfrm>
            <a:off x="433847" y="254521"/>
            <a:ext cx="8494999" cy="237757"/>
          </a:xfrm>
          <a:noFill/>
        </p:spPr>
        <p:txBody>
          <a:bodyPr wrap="square" lIns="0" rtlCol="0">
            <a:spAutoFit/>
          </a:bodyPr>
          <a:lstStyle>
            <a:lvl1pPr marL="0" indent="0">
              <a:buFont typeface="+mj-lt"/>
              <a:buNone/>
              <a:defRPr lang="it-IT" sz="105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just"/>
            <a:r>
              <a:rPr lang="it-IT"/>
              <a:t>FARE CLIC PER MODIFICARE GLI STILI DEL TESTO DELLO SCHEMA</a:t>
            </a:r>
          </a:p>
        </p:txBody>
      </p:sp>
      <p:sp>
        <p:nvSpPr>
          <p:cNvPr id="13" name="Footer Placeholder 83">
            <a:extLst>
              <a:ext uri="{FF2B5EF4-FFF2-40B4-BE49-F238E27FC236}">
                <a16:creationId xmlns:a16="http://schemas.microsoft.com/office/drawing/2014/main" id="{04D5A9D0-7D27-6043-94AF-A609E50211B4}"/>
              </a:ext>
            </a:extLst>
          </p:cNvPr>
          <p:cNvSpPr txBox="1"/>
          <p:nvPr userDrawn="1"/>
        </p:nvSpPr>
        <p:spPr>
          <a:xfrm>
            <a:off x="451474" y="6464980"/>
            <a:ext cx="4114801" cy="1384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defRPr sz="900">
                <a:solidFill>
                  <a:srgbClr val="FFFFFF"/>
                </a:solidFill>
                <a:latin typeface="Graphik"/>
                <a:ea typeface="Graphik"/>
                <a:cs typeface="Graphik"/>
                <a:sym typeface="Graphik"/>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Copyright © 2021 </a:t>
            </a:r>
            <a:r>
              <a:rPr kumimoji="0" lang="it-IT" sz="900"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Italia domani</a:t>
            </a:r>
            <a:r>
              <a:rPr kumimoji="0" sz="900"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  All rights reserved.</a:t>
            </a:r>
          </a:p>
        </p:txBody>
      </p:sp>
    </p:spTree>
    <p:extLst>
      <p:ext uri="{BB962C8B-B14F-4D97-AF65-F5344CB8AC3E}">
        <p14:creationId xmlns:p14="http://schemas.microsoft.com/office/powerpoint/2010/main" val="1131819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pic>
        <p:nvPicPr>
          <p:cNvPr id="5" name="Immagine 4" descr="Immagine che contiene montagna, cielo, esterni, uomo&#10;&#10;Descrizione generata automaticamente">
            <a:extLst>
              <a:ext uri="{FF2B5EF4-FFF2-40B4-BE49-F238E27FC236}">
                <a16:creationId xmlns:a16="http://schemas.microsoft.com/office/drawing/2014/main" id="{60CCCDFD-DE98-4F4E-BB2D-5A559977F57D}"/>
              </a:ext>
            </a:extLst>
          </p:cNvPr>
          <p:cNvPicPr>
            <a:picLocks noChangeAspect="1"/>
          </p:cNvPicPr>
          <p:nvPr userDrawn="1"/>
        </p:nvPicPr>
        <p:blipFill>
          <a:blip r:embed="rId2"/>
          <a:stretch>
            <a:fillRect/>
          </a:stretch>
        </p:blipFill>
        <p:spPr>
          <a:xfrm>
            <a:off x="-152401" y="-57275"/>
            <a:ext cx="12406845" cy="7007719"/>
          </a:xfrm>
          <a:prstGeom prst="rect">
            <a:avLst/>
          </a:prstGeom>
        </p:spPr>
      </p:pic>
      <p:sp>
        <p:nvSpPr>
          <p:cNvPr id="6" name="Rectangle 4">
            <a:extLst>
              <a:ext uri="{FF2B5EF4-FFF2-40B4-BE49-F238E27FC236}">
                <a16:creationId xmlns:a16="http://schemas.microsoft.com/office/drawing/2014/main" id="{37420C44-0863-4F1D-B8E8-A6171A05F533}"/>
              </a:ext>
            </a:extLst>
          </p:cNvPr>
          <p:cNvSpPr/>
          <p:nvPr userDrawn="1"/>
        </p:nvSpPr>
        <p:spPr>
          <a:xfrm>
            <a:off x="-152401" y="-57275"/>
            <a:ext cx="12393466" cy="7007719"/>
          </a:xfrm>
          <a:prstGeom prst="rect">
            <a:avLst/>
          </a:prstGeom>
          <a:solidFill>
            <a:srgbClr val="476DB6">
              <a:alpha val="7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it-IT" sz="1600">
              <a:solidFill>
                <a:schemeClr val="bg1"/>
              </a:solidFill>
            </a:endParaRPr>
          </a:p>
        </p:txBody>
      </p:sp>
      <p:sp>
        <p:nvSpPr>
          <p:cNvPr id="7" name="Segnaposto testo 5">
            <a:extLst>
              <a:ext uri="{FF2B5EF4-FFF2-40B4-BE49-F238E27FC236}">
                <a16:creationId xmlns:a16="http://schemas.microsoft.com/office/drawing/2014/main" id="{BB960975-98BC-43E7-99EE-DDC6BBC6D4F3}"/>
              </a:ext>
            </a:extLst>
          </p:cNvPr>
          <p:cNvSpPr>
            <a:spLocks noGrp="1"/>
          </p:cNvSpPr>
          <p:nvPr>
            <p:ph type="body" sz="quarter" idx="10"/>
          </p:nvPr>
        </p:nvSpPr>
        <p:spPr>
          <a:xfrm>
            <a:off x="404159" y="3825087"/>
            <a:ext cx="4992687" cy="946135"/>
          </a:xfrm>
          <a:solidFill>
            <a:schemeClr val="bg2"/>
          </a:solidFill>
        </p:spPr>
        <p:txBody>
          <a:bodyPr wrap="square" lIns="360000" rtlCol="0" anchor="ctr">
            <a:noAutofit/>
          </a:bodyPr>
          <a:lstStyle>
            <a:lvl1pPr>
              <a:defRPr lang="it-IT" sz="3600" smtClean="0">
                <a:solidFill>
                  <a:schemeClr val="tx1">
                    <a:lumMod val="85000"/>
                    <a:lumOff val="15000"/>
                  </a:schemeClr>
                </a:solidFill>
                <a:ea typeface="+mn-ea"/>
              </a:defRPr>
            </a:lvl1pPr>
            <a:lvl2pPr marL="114300" indent="0">
              <a:buNone/>
              <a:defRPr lang="it-IT" sz="1800" smtClean="0">
                <a:solidFill>
                  <a:schemeClr val="tx1"/>
                </a:solidFill>
                <a:latin typeface="+mn-lt"/>
                <a:ea typeface="+mn-ea"/>
                <a:cs typeface="+mn-cs"/>
              </a:defRPr>
            </a:lvl2pPr>
            <a:lvl3pPr>
              <a:defRPr lang="it-IT" sz="1800" smtClean="0">
                <a:solidFill>
                  <a:schemeClr val="tx1"/>
                </a:solidFill>
                <a:latin typeface="+mn-lt"/>
                <a:ea typeface="+mn-ea"/>
                <a:cs typeface="+mn-cs"/>
              </a:defRPr>
            </a:lvl3pPr>
            <a:lvl4pPr>
              <a:defRPr lang="it-IT" smtClean="0">
                <a:solidFill>
                  <a:schemeClr val="tx1"/>
                </a:solidFill>
                <a:latin typeface="+mn-lt"/>
                <a:ea typeface="+mn-ea"/>
                <a:cs typeface="+mn-cs"/>
              </a:defRPr>
            </a:lvl4pPr>
            <a:lvl5pPr>
              <a:defRPr lang="it-IT">
                <a:solidFill>
                  <a:schemeClr val="tx1"/>
                </a:solidFill>
                <a:latin typeface="+mn-lt"/>
                <a:ea typeface="+mn-ea"/>
                <a:cs typeface="+mn-cs"/>
              </a:defRPr>
            </a:lvl5pPr>
          </a:lstStyle>
          <a:p>
            <a:pPr lvl="0"/>
            <a:r>
              <a:rPr lang="it-IT"/>
              <a:t>Fare clic per modifica</a:t>
            </a:r>
          </a:p>
        </p:txBody>
      </p:sp>
      <p:sp>
        <p:nvSpPr>
          <p:cNvPr id="8" name="Segnaposto testo 5">
            <a:extLst>
              <a:ext uri="{FF2B5EF4-FFF2-40B4-BE49-F238E27FC236}">
                <a16:creationId xmlns:a16="http://schemas.microsoft.com/office/drawing/2014/main" id="{04D0533A-67FD-41AB-B27C-38D259973353}"/>
              </a:ext>
            </a:extLst>
          </p:cNvPr>
          <p:cNvSpPr>
            <a:spLocks noGrp="1"/>
          </p:cNvSpPr>
          <p:nvPr>
            <p:ph type="body" sz="quarter" idx="11" hasCustomPrompt="1"/>
          </p:nvPr>
        </p:nvSpPr>
        <p:spPr>
          <a:xfrm>
            <a:off x="429297" y="4868057"/>
            <a:ext cx="2009103" cy="688952"/>
          </a:xfrm>
          <a:solidFill>
            <a:schemeClr val="bg2"/>
          </a:solidFill>
        </p:spPr>
        <p:txBody>
          <a:bodyPr wrap="square" lIns="360000" rtlCol="0" anchor="ctr">
            <a:noAutofit/>
          </a:bodyPr>
          <a:lstStyle>
            <a:lvl1pPr>
              <a:defRPr lang="it-IT" sz="3600" b="1" dirty="0" smtClean="0">
                <a:solidFill>
                  <a:schemeClr val="tx1">
                    <a:lumMod val="85000"/>
                    <a:lumOff val="15000"/>
                  </a:schemeClr>
                </a:solidFill>
                <a:ea typeface="+mn-ea"/>
              </a:defRPr>
            </a:lvl1pPr>
          </a:lstStyle>
          <a:p>
            <a:pPr lvl="0"/>
            <a:r>
              <a:rPr lang="it-IT"/>
              <a:t>FARE</a:t>
            </a:r>
          </a:p>
        </p:txBody>
      </p:sp>
    </p:spTree>
    <p:extLst>
      <p:ext uri="{BB962C8B-B14F-4D97-AF65-F5344CB8AC3E}">
        <p14:creationId xmlns:p14="http://schemas.microsoft.com/office/powerpoint/2010/main" val="193473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21" name="Segnaposto testo 20">
            <a:extLst>
              <a:ext uri="{FF2B5EF4-FFF2-40B4-BE49-F238E27FC236}">
                <a16:creationId xmlns:a16="http://schemas.microsoft.com/office/drawing/2014/main" id="{8B727156-FEEE-A640-9610-2DF6342436D5}"/>
              </a:ext>
            </a:extLst>
          </p:cNvPr>
          <p:cNvSpPr>
            <a:spLocks noGrp="1"/>
          </p:cNvSpPr>
          <p:nvPr>
            <p:ph type="body" sz="quarter" idx="10"/>
          </p:nvPr>
        </p:nvSpPr>
        <p:spPr>
          <a:xfrm>
            <a:off x="584669" y="4022660"/>
            <a:ext cx="4100657" cy="644850"/>
          </a:xfrm>
          <a:noFill/>
        </p:spPr>
        <p:txBody>
          <a:bodyPr wrap="square" lIns="0" rtlCol="0" anchor="ctr">
            <a:noAutofit/>
          </a:bodyPr>
          <a:lstStyle>
            <a:lvl1pPr marL="0" indent="0">
              <a:buNone/>
              <a:defRPr lang="it-IT" sz="2400" b="0" dirty="0">
                <a:solidFill>
                  <a:srgbClr val="CDA73C"/>
                </a:solidFill>
                <a:latin typeface="Arial" panose="020B0604020202020204" pitchFamily="34" charset="0"/>
                <a:cs typeface="Arial" panose="020B0604020202020204" pitchFamily="34" charset="0"/>
              </a:defRPr>
            </a:lvl1pPr>
          </a:lstStyle>
          <a:p>
            <a:pPr marL="0" lvl="0"/>
            <a:r>
              <a:rPr lang="it-IT"/>
              <a:t>Fare clic per modificare gli</a:t>
            </a:r>
          </a:p>
        </p:txBody>
      </p:sp>
      <p:sp>
        <p:nvSpPr>
          <p:cNvPr id="5" name="Titolo 4">
            <a:extLst>
              <a:ext uri="{FF2B5EF4-FFF2-40B4-BE49-F238E27FC236}">
                <a16:creationId xmlns:a16="http://schemas.microsoft.com/office/drawing/2014/main" id="{6D580878-EF8E-B746-B8C9-C877BF1B67D8}"/>
              </a:ext>
            </a:extLst>
          </p:cNvPr>
          <p:cNvSpPr>
            <a:spLocks noGrp="1"/>
          </p:cNvSpPr>
          <p:nvPr>
            <p:ph type="title" hasCustomPrompt="1"/>
          </p:nvPr>
        </p:nvSpPr>
        <p:spPr>
          <a:xfrm>
            <a:off x="543402" y="2824802"/>
            <a:ext cx="9123218" cy="1200329"/>
          </a:xfrm>
        </p:spPr>
        <p:txBody>
          <a:bodyPr wrap="square">
            <a:spAutoFit/>
          </a:bodyPr>
          <a:lstStyle>
            <a:lvl1pPr>
              <a:defRPr lang="it-IT" sz="4000" b="1">
                <a:solidFill>
                  <a:schemeClr val="tx1">
                    <a:lumMod val="85000"/>
                    <a:lumOff val="15000"/>
                  </a:schemeClr>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4" name="Triangolo 3">
            <a:extLst>
              <a:ext uri="{FF2B5EF4-FFF2-40B4-BE49-F238E27FC236}">
                <a16:creationId xmlns:a16="http://schemas.microsoft.com/office/drawing/2014/main" id="{B332F31B-8B5E-4348-BFE2-218027F29EB9}"/>
              </a:ext>
            </a:extLst>
          </p:cNvPr>
          <p:cNvSpPr/>
          <p:nvPr userDrawn="1"/>
        </p:nvSpPr>
        <p:spPr>
          <a:xfrm>
            <a:off x="7368226" y="-154761"/>
            <a:ext cx="5118410" cy="8430322"/>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CDA73C">
              <a:alpha val="95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riangolo 3">
            <a:extLst>
              <a:ext uri="{FF2B5EF4-FFF2-40B4-BE49-F238E27FC236}">
                <a16:creationId xmlns:a16="http://schemas.microsoft.com/office/drawing/2014/main" id="{D75E7B67-284F-BC4D-A238-BC02D3DF9B51}"/>
              </a:ext>
            </a:extLst>
          </p:cNvPr>
          <p:cNvSpPr/>
          <p:nvPr userDrawn="1"/>
        </p:nvSpPr>
        <p:spPr>
          <a:xfrm flipV="1">
            <a:off x="7516084" y="-1223913"/>
            <a:ext cx="5118410" cy="8430322"/>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476DB6">
              <a:alpha val="911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446977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600" b="0" i="0" baseline="0">
              <a:solidFill>
                <a:schemeClr val="bg1"/>
              </a:solidFill>
              <a:latin typeface="Tahoma" panose="020B0604030504040204" pitchFamily="34" charset="0"/>
              <a:ea typeface="Tahoma" panose="020B0604030504040204" pitchFamily="34" charset="0"/>
              <a:cs typeface="Tahoma" panose="020B0604030504040204" pitchFamily="34" charset="0"/>
              <a:sym typeface="Tahoma" panose="020B0604030504040204" pitchFamily="34" charset="0"/>
            </a:endParaRPr>
          </a:p>
        </p:txBody>
      </p:sp>
      <p:sp>
        <p:nvSpPr>
          <p:cNvPr id="19" name="Triangolo 3">
            <a:extLst>
              <a:ext uri="{FF2B5EF4-FFF2-40B4-BE49-F238E27FC236}">
                <a16:creationId xmlns:a16="http://schemas.microsoft.com/office/drawing/2014/main" id="{16160AA9-8282-DA4C-909B-F790731EAD07}"/>
              </a:ext>
            </a:extLst>
          </p:cNvPr>
          <p:cNvSpPr/>
          <p:nvPr userDrawn="1"/>
        </p:nvSpPr>
        <p:spPr>
          <a:xfrm rot="5400000" flipH="1" flipV="1">
            <a:off x="-2335059" y="-3246135"/>
            <a:ext cx="5118410" cy="8430322"/>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0A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spTree>
    <p:extLst>
      <p:ext uri="{BB962C8B-B14F-4D97-AF65-F5344CB8AC3E}">
        <p14:creationId xmlns:p14="http://schemas.microsoft.com/office/powerpoint/2010/main" val="110225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3" name="Triangolo 3">
            <a:extLst>
              <a:ext uri="{FF2B5EF4-FFF2-40B4-BE49-F238E27FC236}">
                <a16:creationId xmlns:a16="http://schemas.microsoft.com/office/drawing/2014/main" id="{4A1D4B6D-5583-6946-B8B0-562BF5E76E7B}"/>
              </a:ext>
            </a:extLst>
          </p:cNvPr>
          <p:cNvSpPr/>
          <p:nvPr userDrawn="1"/>
        </p:nvSpPr>
        <p:spPr>
          <a:xfrm rot="20210384">
            <a:off x="-2607017" y="4722820"/>
            <a:ext cx="5118410" cy="8430322"/>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CDA73C">
              <a:alpha val="95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Segnaposto testo 20">
            <a:extLst>
              <a:ext uri="{FF2B5EF4-FFF2-40B4-BE49-F238E27FC236}">
                <a16:creationId xmlns:a16="http://schemas.microsoft.com/office/drawing/2014/main" id="{8B727156-FEEE-A640-9610-2DF6342436D5}"/>
              </a:ext>
            </a:extLst>
          </p:cNvPr>
          <p:cNvSpPr>
            <a:spLocks noGrp="1"/>
          </p:cNvSpPr>
          <p:nvPr>
            <p:ph type="body" sz="quarter" idx="10"/>
          </p:nvPr>
        </p:nvSpPr>
        <p:spPr>
          <a:xfrm>
            <a:off x="584669" y="2179952"/>
            <a:ext cx="4100657" cy="644850"/>
          </a:xfrm>
          <a:noFill/>
        </p:spPr>
        <p:txBody>
          <a:bodyPr wrap="square" lIns="0" rtlCol="0" anchor="ctr">
            <a:noAutofit/>
          </a:bodyPr>
          <a:lstStyle>
            <a:lvl1pPr marL="0" indent="0">
              <a:buNone/>
              <a:defRPr lang="it-IT" sz="2400" b="0" dirty="0">
                <a:solidFill>
                  <a:srgbClr val="CDA73C"/>
                </a:solidFill>
                <a:latin typeface="Arial" panose="020B0604020202020204" pitchFamily="34" charset="0"/>
                <a:cs typeface="Arial" panose="020B0604020202020204" pitchFamily="34" charset="0"/>
              </a:defRPr>
            </a:lvl1pPr>
          </a:lstStyle>
          <a:p>
            <a:pPr marL="0" lvl="0"/>
            <a:r>
              <a:rPr lang="it-IT"/>
              <a:t>Fare clic per modificare gli</a:t>
            </a:r>
          </a:p>
        </p:txBody>
      </p:sp>
      <p:sp>
        <p:nvSpPr>
          <p:cNvPr id="5" name="Titolo 4">
            <a:extLst>
              <a:ext uri="{FF2B5EF4-FFF2-40B4-BE49-F238E27FC236}">
                <a16:creationId xmlns:a16="http://schemas.microsoft.com/office/drawing/2014/main" id="{6D580878-EF8E-B746-B8C9-C877BF1B67D8}"/>
              </a:ext>
            </a:extLst>
          </p:cNvPr>
          <p:cNvSpPr>
            <a:spLocks noGrp="1"/>
          </p:cNvSpPr>
          <p:nvPr>
            <p:ph type="title" hasCustomPrompt="1"/>
          </p:nvPr>
        </p:nvSpPr>
        <p:spPr>
          <a:xfrm>
            <a:off x="584669" y="2928067"/>
            <a:ext cx="9123218" cy="1200329"/>
          </a:xfrm>
        </p:spPr>
        <p:txBody>
          <a:bodyPr wrap="square">
            <a:spAutoFit/>
          </a:bodyPr>
          <a:lstStyle>
            <a:lvl1pPr>
              <a:defRPr lang="it-IT" sz="4000" b="1">
                <a:solidFill>
                  <a:schemeClr val="tx1">
                    <a:lumMod val="85000"/>
                    <a:lumOff val="15000"/>
                  </a:schemeClr>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4" name="Triangolo 3">
            <a:extLst>
              <a:ext uri="{FF2B5EF4-FFF2-40B4-BE49-F238E27FC236}">
                <a16:creationId xmlns:a16="http://schemas.microsoft.com/office/drawing/2014/main" id="{B332F31B-8B5E-4348-BFE2-218027F29EB9}"/>
              </a:ext>
            </a:extLst>
          </p:cNvPr>
          <p:cNvSpPr/>
          <p:nvPr userDrawn="1"/>
        </p:nvSpPr>
        <p:spPr>
          <a:xfrm rot="20210384">
            <a:off x="8111317" y="-2604198"/>
            <a:ext cx="5118410" cy="8430322"/>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CDA73C">
              <a:alpha val="95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riangolo 3">
            <a:extLst>
              <a:ext uri="{FF2B5EF4-FFF2-40B4-BE49-F238E27FC236}">
                <a16:creationId xmlns:a16="http://schemas.microsoft.com/office/drawing/2014/main" id="{D75E7B67-284F-BC4D-A238-BC02D3DF9B51}"/>
              </a:ext>
            </a:extLst>
          </p:cNvPr>
          <p:cNvSpPr/>
          <p:nvPr userDrawn="1"/>
        </p:nvSpPr>
        <p:spPr>
          <a:xfrm rot="4332893" flipV="1">
            <a:off x="3413993" y="3487389"/>
            <a:ext cx="3464570" cy="5706350"/>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476DB6">
              <a:alpha val="911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615463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600" b="0" i="0" baseline="0">
              <a:solidFill>
                <a:schemeClr val="bg1"/>
              </a:solidFill>
              <a:latin typeface="Tahoma" panose="020B0604030504040204" pitchFamily="34" charset="0"/>
              <a:ea typeface="Tahoma" panose="020B0604030504040204" pitchFamily="34" charset="0"/>
              <a:cs typeface="Tahoma" panose="020B0604030504040204" pitchFamily="34" charset="0"/>
              <a:sym typeface="Tahoma" panose="020B0604030504040204" pitchFamily="34" charset="0"/>
            </a:endParaRPr>
          </a:p>
        </p:txBody>
      </p:sp>
      <p:sp>
        <p:nvSpPr>
          <p:cNvPr id="19" name="Triangolo 3">
            <a:extLst>
              <a:ext uri="{FF2B5EF4-FFF2-40B4-BE49-F238E27FC236}">
                <a16:creationId xmlns:a16="http://schemas.microsoft.com/office/drawing/2014/main" id="{16160AA9-8282-DA4C-909B-F790731EAD07}"/>
              </a:ext>
            </a:extLst>
          </p:cNvPr>
          <p:cNvSpPr/>
          <p:nvPr userDrawn="1"/>
        </p:nvSpPr>
        <p:spPr>
          <a:xfrm rot="16200000" flipH="1">
            <a:off x="-340004" y="1272111"/>
            <a:ext cx="5118410" cy="8430322"/>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0A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spTree>
    <p:extLst>
      <p:ext uri="{BB962C8B-B14F-4D97-AF65-F5344CB8AC3E}">
        <p14:creationId xmlns:p14="http://schemas.microsoft.com/office/powerpoint/2010/main" val="3801055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843F6EDA-C372-6747-8EB0-AB6800F251A4}"/>
              </a:ext>
            </a:extLst>
          </p:cNvPr>
          <p:cNvSpPr>
            <a:spLocks noGrp="1"/>
          </p:cNvSpPr>
          <p:nvPr>
            <p:ph type="title" hasCustomPrompt="1"/>
          </p:nvPr>
        </p:nvSpPr>
        <p:spPr>
          <a:xfrm>
            <a:off x="433847" y="512273"/>
            <a:ext cx="11532865" cy="424732"/>
          </a:xfrm>
          <a:noFill/>
        </p:spPr>
        <p:txBody>
          <a:bodyPr wrap="square" lIns="0" rtlCol="0">
            <a:spAutoFit/>
          </a:bodyPr>
          <a:lstStyle>
            <a:lvl1pPr>
              <a:defRPr lang="it-IT" sz="2400" b="1" dirty="0">
                <a:solidFill>
                  <a:srgbClr val="0A2643"/>
                </a:solidFill>
                <a:latin typeface="Arial" panose="020B0604020202020204" pitchFamily="34" charset="0"/>
                <a:ea typeface="+mn-ea"/>
                <a:cs typeface="Arial" panose="020B0604020202020204" pitchFamily="34" charset="0"/>
              </a:defRPr>
            </a:lvl1pPr>
          </a:lstStyle>
          <a:p>
            <a:pPr marL="0" lvl="0" algn="just"/>
            <a:r>
              <a:rPr lang="it-IT"/>
              <a:t>FARE CLIC PER MODIFICARE LO STILE DEL TITOLO DELLO SCHEMA</a:t>
            </a:r>
          </a:p>
        </p:txBody>
      </p:sp>
      <p:sp>
        <p:nvSpPr>
          <p:cNvPr id="3" name="Segnaposto testo 2">
            <a:extLst>
              <a:ext uri="{FF2B5EF4-FFF2-40B4-BE49-F238E27FC236}">
                <a16:creationId xmlns:a16="http://schemas.microsoft.com/office/drawing/2014/main" id="{168416CD-683D-1B41-85C7-43BB3E681DAF}"/>
              </a:ext>
            </a:extLst>
          </p:cNvPr>
          <p:cNvSpPr>
            <a:spLocks noGrp="1"/>
          </p:cNvSpPr>
          <p:nvPr>
            <p:ph type="body" sz="quarter" idx="13" hasCustomPrompt="1"/>
          </p:nvPr>
        </p:nvSpPr>
        <p:spPr>
          <a:xfrm>
            <a:off x="433847" y="254521"/>
            <a:ext cx="8494999" cy="237757"/>
          </a:xfrm>
          <a:noFill/>
        </p:spPr>
        <p:txBody>
          <a:bodyPr wrap="square" lIns="0" rtlCol="0">
            <a:spAutoFit/>
          </a:bodyPr>
          <a:lstStyle>
            <a:lvl1pPr marL="0" indent="0">
              <a:buFont typeface="+mj-lt"/>
              <a:buNone/>
              <a:defRPr lang="it-IT" sz="105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just"/>
            <a:r>
              <a:rPr lang="it-IT"/>
              <a:t>FARE CLIC PER MODIFICARE GLI STILI DEL TESTO DELLO SCHEMA</a:t>
            </a:r>
          </a:p>
        </p:txBody>
      </p:sp>
      <p:sp>
        <p:nvSpPr>
          <p:cNvPr id="13" name="Footer Placeholder 83">
            <a:extLst>
              <a:ext uri="{FF2B5EF4-FFF2-40B4-BE49-F238E27FC236}">
                <a16:creationId xmlns:a16="http://schemas.microsoft.com/office/drawing/2014/main" id="{04D5A9D0-7D27-6043-94AF-A609E50211B4}"/>
              </a:ext>
            </a:extLst>
          </p:cNvPr>
          <p:cNvSpPr txBox="1"/>
          <p:nvPr userDrawn="1"/>
        </p:nvSpPr>
        <p:spPr>
          <a:xfrm>
            <a:off x="451474" y="6464980"/>
            <a:ext cx="4114801"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900">
                <a:solidFill>
                  <a:srgbClr val="FFFFFF"/>
                </a:solidFill>
                <a:latin typeface="Graphik"/>
                <a:ea typeface="Graphik"/>
                <a:cs typeface="Graphik"/>
                <a:sym typeface="Graphik"/>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Copyright © 2021 </a:t>
            </a:r>
            <a:r>
              <a:rPr kumimoji="0" lang="it-IT" sz="900"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Italia domani</a:t>
            </a:r>
            <a:r>
              <a:rPr kumimoji="0" sz="900"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  All rights reserved.</a:t>
            </a:r>
          </a:p>
        </p:txBody>
      </p:sp>
    </p:spTree>
    <p:extLst>
      <p:ext uri="{BB962C8B-B14F-4D97-AF65-F5344CB8AC3E}">
        <p14:creationId xmlns:p14="http://schemas.microsoft.com/office/powerpoint/2010/main" val="3708098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pic>
        <p:nvPicPr>
          <p:cNvPr id="5" name="Immagine 4" descr="Immagine che contiene montagna, cielo, esterni, uomo&#10;&#10;Descrizione generata automaticamente">
            <a:extLst>
              <a:ext uri="{FF2B5EF4-FFF2-40B4-BE49-F238E27FC236}">
                <a16:creationId xmlns:a16="http://schemas.microsoft.com/office/drawing/2014/main" id="{60CCCDFD-DE98-4F4E-BB2D-5A559977F57D}"/>
              </a:ext>
            </a:extLst>
          </p:cNvPr>
          <p:cNvPicPr>
            <a:picLocks noChangeAspect="1"/>
          </p:cNvPicPr>
          <p:nvPr userDrawn="1"/>
        </p:nvPicPr>
        <p:blipFill>
          <a:blip r:embed="rId2"/>
          <a:stretch>
            <a:fillRect/>
          </a:stretch>
        </p:blipFill>
        <p:spPr>
          <a:xfrm>
            <a:off x="-152401" y="-57275"/>
            <a:ext cx="12406845" cy="7007719"/>
          </a:xfrm>
          <a:prstGeom prst="rect">
            <a:avLst/>
          </a:prstGeom>
        </p:spPr>
      </p:pic>
      <p:sp>
        <p:nvSpPr>
          <p:cNvPr id="6" name="Rectangle 4">
            <a:extLst>
              <a:ext uri="{FF2B5EF4-FFF2-40B4-BE49-F238E27FC236}">
                <a16:creationId xmlns:a16="http://schemas.microsoft.com/office/drawing/2014/main" id="{37420C44-0863-4F1D-B8E8-A6171A05F533}"/>
              </a:ext>
            </a:extLst>
          </p:cNvPr>
          <p:cNvSpPr/>
          <p:nvPr userDrawn="1"/>
        </p:nvSpPr>
        <p:spPr>
          <a:xfrm>
            <a:off x="-152401" y="-57275"/>
            <a:ext cx="12393466" cy="7007719"/>
          </a:xfrm>
          <a:prstGeom prst="rect">
            <a:avLst/>
          </a:prstGeom>
          <a:solidFill>
            <a:srgbClr val="476DB6">
              <a:alpha val="7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it-IT" sz="1600">
              <a:solidFill>
                <a:schemeClr val="bg1"/>
              </a:solidFill>
            </a:endParaRPr>
          </a:p>
        </p:txBody>
      </p:sp>
      <p:sp>
        <p:nvSpPr>
          <p:cNvPr id="7" name="Segnaposto testo 5">
            <a:extLst>
              <a:ext uri="{FF2B5EF4-FFF2-40B4-BE49-F238E27FC236}">
                <a16:creationId xmlns:a16="http://schemas.microsoft.com/office/drawing/2014/main" id="{BB960975-98BC-43E7-99EE-DDC6BBC6D4F3}"/>
              </a:ext>
            </a:extLst>
          </p:cNvPr>
          <p:cNvSpPr>
            <a:spLocks noGrp="1"/>
          </p:cNvSpPr>
          <p:nvPr>
            <p:ph type="body" sz="quarter" idx="10"/>
          </p:nvPr>
        </p:nvSpPr>
        <p:spPr>
          <a:xfrm>
            <a:off x="404159" y="3825087"/>
            <a:ext cx="4992687" cy="946135"/>
          </a:xfrm>
          <a:solidFill>
            <a:schemeClr val="bg2"/>
          </a:solidFill>
        </p:spPr>
        <p:txBody>
          <a:bodyPr wrap="square" lIns="360000" rtlCol="0" anchor="ctr">
            <a:noAutofit/>
          </a:bodyPr>
          <a:lstStyle>
            <a:lvl1pPr>
              <a:defRPr lang="it-IT" sz="3600" smtClean="0">
                <a:solidFill>
                  <a:schemeClr val="tx1">
                    <a:lumMod val="85000"/>
                    <a:lumOff val="15000"/>
                  </a:schemeClr>
                </a:solidFill>
                <a:ea typeface="+mn-ea"/>
              </a:defRPr>
            </a:lvl1pPr>
            <a:lvl2pPr marL="114300" indent="0">
              <a:buNone/>
              <a:defRPr lang="it-IT" sz="1800" smtClean="0">
                <a:solidFill>
                  <a:schemeClr val="tx1"/>
                </a:solidFill>
                <a:latin typeface="+mn-lt"/>
                <a:ea typeface="+mn-ea"/>
                <a:cs typeface="+mn-cs"/>
              </a:defRPr>
            </a:lvl2pPr>
            <a:lvl3pPr>
              <a:defRPr lang="it-IT" sz="1800" smtClean="0">
                <a:solidFill>
                  <a:schemeClr val="tx1"/>
                </a:solidFill>
                <a:latin typeface="+mn-lt"/>
                <a:ea typeface="+mn-ea"/>
                <a:cs typeface="+mn-cs"/>
              </a:defRPr>
            </a:lvl3pPr>
            <a:lvl4pPr>
              <a:defRPr lang="it-IT" smtClean="0">
                <a:solidFill>
                  <a:schemeClr val="tx1"/>
                </a:solidFill>
                <a:latin typeface="+mn-lt"/>
                <a:ea typeface="+mn-ea"/>
                <a:cs typeface="+mn-cs"/>
              </a:defRPr>
            </a:lvl4pPr>
            <a:lvl5pPr>
              <a:defRPr lang="it-IT">
                <a:solidFill>
                  <a:schemeClr val="tx1"/>
                </a:solidFill>
                <a:latin typeface="+mn-lt"/>
                <a:ea typeface="+mn-ea"/>
                <a:cs typeface="+mn-cs"/>
              </a:defRPr>
            </a:lvl5pPr>
          </a:lstStyle>
          <a:p>
            <a:pPr lvl="0"/>
            <a:r>
              <a:rPr lang="it-IT"/>
              <a:t>Fare clic per modifica</a:t>
            </a:r>
          </a:p>
        </p:txBody>
      </p:sp>
      <p:sp>
        <p:nvSpPr>
          <p:cNvPr id="8" name="Segnaposto testo 5">
            <a:extLst>
              <a:ext uri="{FF2B5EF4-FFF2-40B4-BE49-F238E27FC236}">
                <a16:creationId xmlns:a16="http://schemas.microsoft.com/office/drawing/2014/main" id="{04D0533A-67FD-41AB-B27C-38D259973353}"/>
              </a:ext>
            </a:extLst>
          </p:cNvPr>
          <p:cNvSpPr>
            <a:spLocks noGrp="1"/>
          </p:cNvSpPr>
          <p:nvPr>
            <p:ph type="body" sz="quarter" idx="11" hasCustomPrompt="1"/>
          </p:nvPr>
        </p:nvSpPr>
        <p:spPr>
          <a:xfrm>
            <a:off x="429297" y="4868057"/>
            <a:ext cx="2009103" cy="688952"/>
          </a:xfrm>
          <a:solidFill>
            <a:schemeClr val="bg2"/>
          </a:solidFill>
        </p:spPr>
        <p:txBody>
          <a:bodyPr wrap="square" lIns="360000" rtlCol="0" anchor="ctr">
            <a:noAutofit/>
          </a:bodyPr>
          <a:lstStyle>
            <a:lvl1pPr>
              <a:defRPr lang="it-IT" sz="3600" b="1" dirty="0" smtClean="0">
                <a:solidFill>
                  <a:schemeClr val="tx1">
                    <a:lumMod val="85000"/>
                    <a:lumOff val="15000"/>
                  </a:schemeClr>
                </a:solidFill>
                <a:ea typeface="+mn-ea"/>
              </a:defRPr>
            </a:lvl1pPr>
          </a:lstStyle>
          <a:p>
            <a:pPr lvl="0"/>
            <a:r>
              <a:rPr lang="it-IT"/>
              <a:t>FARE</a:t>
            </a:r>
          </a:p>
        </p:txBody>
      </p:sp>
    </p:spTree>
    <p:extLst>
      <p:ext uri="{BB962C8B-B14F-4D97-AF65-F5344CB8AC3E}">
        <p14:creationId xmlns:p14="http://schemas.microsoft.com/office/powerpoint/2010/main" val="403624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012184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592" imgH="591" progId="TCLayout.ActiveDocument.1">
                  <p:embed/>
                </p:oleObj>
              </mc:Choice>
              <mc:Fallback>
                <p:oleObj name="Diapositiva think-cell" r:id="rId4"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600" b="0" i="0" baseline="0">
              <a:solidFill>
                <a:schemeClr val="bg1"/>
              </a:solidFill>
              <a:latin typeface="Tahoma" panose="020B0604030504040204" pitchFamily="34" charset="0"/>
              <a:ea typeface="Tahoma" panose="020B0604030504040204" pitchFamily="34" charset="0"/>
              <a:cs typeface="Tahoma" panose="020B0604030504040204" pitchFamily="34" charset="0"/>
              <a:sym typeface="Tahoma" panose="020B0604030504040204" pitchFamily="34" charset="0"/>
            </a:endParaRPr>
          </a:p>
        </p:txBody>
      </p:sp>
    </p:spTree>
    <p:extLst>
      <p:ext uri="{BB962C8B-B14F-4D97-AF65-F5344CB8AC3E}">
        <p14:creationId xmlns:p14="http://schemas.microsoft.com/office/powerpoint/2010/main" val="31892563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sp>
        <p:nvSpPr>
          <p:cNvPr id="12" name="Triangolo 3">
            <a:extLst>
              <a:ext uri="{FF2B5EF4-FFF2-40B4-BE49-F238E27FC236}">
                <a16:creationId xmlns:a16="http://schemas.microsoft.com/office/drawing/2014/main" id="{467C3E0D-F122-B446-8F3E-8919F8343E54}"/>
              </a:ext>
            </a:extLst>
          </p:cNvPr>
          <p:cNvSpPr/>
          <p:nvPr userDrawn="1"/>
        </p:nvSpPr>
        <p:spPr>
          <a:xfrm>
            <a:off x="7368226" y="-154761"/>
            <a:ext cx="5118410" cy="7142157"/>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CDA73C">
              <a:alpha val="95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3">
            <a:extLst>
              <a:ext uri="{FF2B5EF4-FFF2-40B4-BE49-F238E27FC236}">
                <a16:creationId xmlns:a16="http://schemas.microsoft.com/office/drawing/2014/main" id="{894C735B-36C1-C94E-B6F4-47AF876BD4EA}"/>
              </a:ext>
            </a:extLst>
          </p:cNvPr>
          <p:cNvSpPr/>
          <p:nvPr userDrawn="1"/>
        </p:nvSpPr>
        <p:spPr>
          <a:xfrm flipV="1">
            <a:off x="7516084" y="-154764"/>
            <a:ext cx="5118410" cy="7142159"/>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476DB6">
              <a:alpha val="911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sp>
        <p:nvSpPr>
          <p:cNvPr id="14" name="Triangolo 3">
            <a:extLst>
              <a:ext uri="{FF2B5EF4-FFF2-40B4-BE49-F238E27FC236}">
                <a16:creationId xmlns:a16="http://schemas.microsoft.com/office/drawing/2014/main" id="{8CCB9C25-2A20-DE4D-A418-89A902A05CB2}"/>
              </a:ext>
            </a:extLst>
          </p:cNvPr>
          <p:cNvSpPr/>
          <p:nvPr userDrawn="1"/>
        </p:nvSpPr>
        <p:spPr>
          <a:xfrm rot="5400000" flipH="1" flipV="1">
            <a:off x="552400" y="-707160"/>
            <a:ext cx="1707415" cy="2812213"/>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0A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099902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592" imgH="591" progId="TCLayout.ActiveDocument.1">
                  <p:embed/>
                </p:oleObj>
              </mc:Choice>
              <mc:Fallback>
                <p:oleObj name="Diapositiva think-cell" r:id="rId4"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600" b="0" i="0" baseline="0">
              <a:solidFill>
                <a:schemeClr val="bg1"/>
              </a:solidFill>
              <a:latin typeface="Tahoma" panose="020B0604030504040204" pitchFamily="34" charset="0"/>
              <a:ea typeface="Tahoma" panose="020B0604030504040204" pitchFamily="34" charset="0"/>
              <a:cs typeface="Tahoma" panose="020B0604030504040204" pitchFamily="34" charset="0"/>
              <a:sym typeface="Tahoma" panose="020B0604030504040204" pitchFamily="34" charset="0"/>
            </a:endParaRPr>
          </a:p>
        </p:txBody>
      </p:sp>
    </p:spTree>
    <p:extLst>
      <p:ext uri="{BB962C8B-B14F-4D97-AF65-F5344CB8AC3E}">
        <p14:creationId xmlns:p14="http://schemas.microsoft.com/office/powerpoint/2010/main" val="2827074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3" name="Triangolo 3">
            <a:extLst>
              <a:ext uri="{FF2B5EF4-FFF2-40B4-BE49-F238E27FC236}">
                <a16:creationId xmlns:a16="http://schemas.microsoft.com/office/drawing/2014/main" id="{4A1D4B6D-5583-6946-B8B0-562BF5E76E7B}"/>
              </a:ext>
            </a:extLst>
          </p:cNvPr>
          <p:cNvSpPr/>
          <p:nvPr userDrawn="1"/>
        </p:nvSpPr>
        <p:spPr>
          <a:xfrm rot="20210384">
            <a:off x="-2607017" y="4722820"/>
            <a:ext cx="5118410" cy="8430322"/>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CDA73C">
              <a:alpha val="95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Segnaposto testo 20">
            <a:extLst>
              <a:ext uri="{FF2B5EF4-FFF2-40B4-BE49-F238E27FC236}">
                <a16:creationId xmlns:a16="http://schemas.microsoft.com/office/drawing/2014/main" id="{8B727156-FEEE-A640-9610-2DF6342436D5}"/>
              </a:ext>
            </a:extLst>
          </p:cNvPr>
          <p:cNvSpPr>
            <a:spLocks noGrp="1"/>
          </p:cNvSpPr>
          <p:nvPr>
            <p:ph type="body" sz="quarter" idx="10" hasCustomPrompt="1"/>
          </p:nvPr>
        </p:nvSpPr>
        <p:spPr>
          <a:xfrm>
            <a:off x="584669" y="2179952"/>
            <a:ext cx="5511331" cy="644850"/>
          </a:xfrm>
          <a:noFill/>
        </p:spPr>
        <p:txBody>
          <a:bodyPr wrap="square" lIns="0" rtlCol="0" anchor="ctr">
            <a:noAutofit/>
          </a:bodyPr>
          <a:lstStyle>
            <a:lvl1pPr marL="0" indent="0">
              <a:buNone/>
              <a:defRPr lang="it-IT" sz="2400" b="0" dirty="0">
                <a:solidFill>
                  <a:srgbClr val="CDA73C"/>
                </a:solidFill>
                <a:latin typeface="Arial" panose="020B0604020202020204" pitchFamily="34" charset="0"/>
                <a:cs typeface="Arial" panose="020B0604020202020204" pitchFamily="34" charset="0"/>
              </a:defRPr>
            </a:lvl1pPr>
          </a:lstStyle>
          <a:p>
            <a:pPr marL="0" lvl="0"/>
            <a:r>
              <a:rPr lang="it-IT"/>
              <a:t>Fare clic per modificare il testo</a:t>
            </a:r>
          </a:p>
        </p:txBody>
      </p:sp>
      <p:sp>
        <p:nvSpPr>
          <p:cNvPr id="5" name="Titolo 4">
            <a:extLst>
              <a:ext uri="{FF2B5EF4-FFF2-40B4-BE49-F238E27FC236}">
                <a16:creationId xmlns:a16="http://schemas.microsoft.com/office/drawing/2014/main" id="{6D580878-EF8E-B746-B8C9-C877BF1B67D8}"/>
              </a:ext>
            </a:extLst>
          </p:cNvPr>
          <p:cNvSpPr>
            <a:spLocks noGrp="1"/>
          </p:cNvSpPr>
          <p:nvPr>
            <p:ph type="title" hasCustomPrompt="1"/>
          </p:nvPr>
        </p:nvSpPr>
        <p:spPr>
          <a:xfrm>
            <a:off x="584669" y="2928067"/>
            <a:ext cx="9123218" cy="1200329"/>
          </a:xfrm>
        </p:spPr>
        <p:txBody>
          <a:bodyPr wrap="square">
            <a:spAutoFit/>
          </a:bodyPr>
          <a:lstStyle>
            <a:lvl1pPr>
              <a:defRPr lang="it-IT" sz="4000" b="1">
                <a:solidFill>
                  <a:schemeClr val="tx1">
                    <a:lumMod val="85000"/>
                    <a:lumOff val="15000"/>
                  </a:schemeClr>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4" name="Triangolo 3">
            <a:extLst>
              <a:ext uri="{FF2B5EF4-FFF2-40B4-BE49-F238E27FC236}">
                <a16:creationId xmlns:a16="http://schemas.microsoft.com/office/drawing/2014/main" id="{B332F31B-8B5E-4348-BFE2-218027F29EB9}"/>
              </a:ext>
            </a:extLst>
          </p:cNvPr>
          <p:cNvSpPr/>
          <p:nvPr userDrawn="1"/>
        </p:nvSpPr>
        <p:spPr>
          <a:xfrm rot="20210384">
            <a:off x="8111317" y="-2604198"/>
            <a:ext cx="5118410" cy="8430322"/>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CDA73C">
              <a:alpha val="95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riangolo 3">
            <a:extLst>
              <a:ext uri="{FF2B5EF4-FFF2-40B4-BE49-F238E27FC236}">
                <a16:creationId xmlns:a16="http://schemas.microsoft.com/office/drawing/2014/main" id="{D75E7B67-284F-BC4D-A238-BC02D3DF9B51}"/>
              </a:ext>
            </a:extLst>
          </p:cNvPr>
          <p:cNvSpPr/>
          <p:nvPr userDrawn="1"/>
        </p:nvSpPr>
        <p:spPr>
          <a:xfrm rot="4332893" flipV="1">
            <a:off x="3413993" y="3487389"/>
            <a:ext cx="3464570" cy="5706350"/>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476DB6">
              <a:alpha val="911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093909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592" imgH="591" progId="TCLayout.ActiveDocument.1">
                  <p:embed/>
                </p:oleObj>
              </mc:Choice>
              <mc:Fallback>
                <p:oleObj name="Diapositiva think-cell" r:id="rId4"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600" b="0" i="0" baseline="0">
              <a:solidFill>
                <a:schemeClr val="bg1"/>
              </a:solidFill>
              <a:latin typeface="Tahoma" panose="020B0604030504040204" pitchFamily="34" charset="0"/>
              <a:ea typeface="Tahoma" panose="020B0604030504040204" pitchFamily="34" charset="0"/>
              <a:cs typeface="Tahoma" panose="020B0604030504040204" pitchFamily="34" charset="0"/>
              <a:sym typeface="Tahoma" panose="020B0604030504040204" pitchFamily="34" charset="0"/>
            </a:endParaRPr>
          </a:p>
        </p:txBody>
      </p:sp>
      <p:sp>
        <p:nvSpPr>
          <p:cNvPr id="19" name="Triangolo 3">
            <a:extLst>
              <a:ext uri="{FF2B5EF4-FFF2-40B4-BE49-F238E27FC236}">
                <a16:creationId xmlns:a16="http://schemas.microsoft.com/office/drawing/2014/main" id="{16160AA9-8282-DA4C-909B-F790731EAD07}"/>
              </a:ext>
            </a:extLst>
          </p:cNvPr>
          <p:cNvSpPr/>
          <p:nvPr userDrawn="1"/>
        </p:nvSpPr>
        <p:spPr>
          <a:xfrm rot="16200000" flipH="1">
            <a:off x="-340004" y="1272111"/>
            <a:ext cx="5118410" cy="8430322"/>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0A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spTree>
    <p:extLst>
      <p:ext uri="{BB962C8B-B14F-4D97-AF65-F5344CB8AC3E}">
        <p14:creationId xmlns:p14="http://schemas.microsoft.com/office/powerpoint/2010/main" val="1627359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EAE4-C1CF-CD6A-3423-925D974C7F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714EAC-AA36-9CCA-0D63-6B8001906E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7DC2DC-A727-CBDA-F589-6C64926BB8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AB3693-3266-E6DD-ACF2-EC5C82A8AF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DA3BA1-3878-1D8B-79F3-22ACF4FE4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A87E29-5FEB-3776-38EB-9EE3DD8C04C5}"/>
              </a:ext>
            </a:extLst>
          </p:cNvPr>
          <p:cNvSpPr>
            <a:spLocks noGrp="1"/>
          </p:cNvSpPr>
          <p:nvPr>
            <p:ph type="dt" sz="half" idx="10"/>
          </p:nvPr>
        </p:nvSpPr>
        <p:spPr/>
        <p:txBody>
          <a:bodyPr/>
          <a:lstStyle/>
          <a:p>
            <a:fld id="{871A950B-CE25-4F4C-A704-742AD3C4AE93}" type="datetime1">
              <a:rPr lang="en-US" smtClean="0"/>
              <a:t>3/18/2024</a:t>
            </a:fld>
            <a:endParaRPr lang="en-US"/>
          </a:p>
        </p:txBody>
      </p:sp>
      <p:sp>
        <p:nvSpPr>
          <p:cNvPr id="8" name="Footer Placeholder 7">
            <a:extLst>
              <a:ext uri="{FF2B5EF4-FFF2-40B4-BE49-F238E27FC236}">
                <a16:creationId xmlns:a16="http://schemas.microsoft.com/office/drawing/2014/main" id="{D8588303-0AF8-874E-CFB0-8F1DC7E9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266442-6282-DA6B-3490-14CD3D916FCB}"/>
              </a:ext>
            </a:extLst>
          </p:cNvPr>
          <p:cNvSpPr>
            <a:spLocks noGrp="1"/>
          </p:cNvSpPr>
          <p:nvPr>
            <p:ph type="sldNum" sz="quarter" idx="12"/>
          </p:nvPr>
        </p:nvSpPr>
        <p:spPr/>
        <p:txBody>
          <a:bodyPr/>
          <a:lstStyle/>
          <a:p>
            <a:fld id="{EDB1388F-8568-4B28-9420-DE0A25CC5C3B}" type="slidenum">
              <a:rPr lang="en-US" smtClean="0"/>
              <a:t>‹N›</a:t>
            </a:fld>
            <a:endParaRPr lang="en-US"/>
          </a:p>
        </p:txBody>
      </p:sp>
    </p:spTree>
    <p:extLst>
      <p:ext uri="{BB962C8B-B14F-4D97-AF65-F5344CB8AC3E}">
        <p14:creationId xmlns:p14="http://schemas.microsoft.com/office/powerpoint/2010/main" val="26370575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843F6EDA-C372-6747-8EB0-AB6800F251A4}"/>
              </a:ext>
            </a:extLst>
          </p:cNvPr>
          <p:cNvSpPr>
            <a:spLocks noGrp="1"/>
          </p:cNvSpPr>
          <p:nvPr>
            <p:ph type="title" hasCustomPrompt="1"/>
          </p:nvPr>
        </p:nvSpPr>
        <p:spPr>
          <a:xfrm>
            <a:off x="433847" y="512273"/>
            <a:ext cx="11532865" cy="424732"/>
          </a:xfrm>
          <a:noFill/>
        </p:spPr>
        <p:txBody>
          <a:bodyPr wrap="square" lIns="0" rtlCol="0">
            <a:spAutoFit/>
          </a:bodyPr>
          <a:lstStyle>
            <a:lvl1pPr>
              <a:defRPr lang="it-IT" sz="2400" b="1" dirty="0">
                <a:solidFill>
                  <a:srgbClr val="0A2643"/>
                </a:solidFill>
                <a:latin typeface="Arial" panose="020B0604020202020204" pitchFamily="34" charset="0"/>
                <a:ea typeface="+mn-ea"/>
                <a:cs typeface="Arial" panose="020B0604020202020204" pitchFamily="34" charset="0"/>
              </a:defRPr>
            </a:lvl1pPr>
          </a:lstStyle>
          <a:p>
            <a:pPr marL="0" lvl="0" algn="just"/>
            <a:r>
              <a:rPr lang="it-IT"/>
              <a:t>FARE CLIC PER MODIFICARE LO STILE DEL TITOLO DELLO SCHEMA</a:t>
            </a:r>
          </a:p>
        </p:txBody>
      </p:sp>
      <p:sp>
        <p:nvSpPr>
          <p:cNvPr id="3" name="Segnaposto testo 2">
            <a:extLst>
              <a:ext uri="{FF2B5EF4-FFF2-40B4-BE49-F238E27FC236}">
                <a16:creationId xmlns:a16="http://schemas.microsoft.com/office/drawing/2014/main" id="{168416CD-683D-1B41-85C7-43BB3E681DAF}"/>
              </a:ext>
            </a:extLst>
          </p:cNvPr>
          <p:cNvSpPr>
            <a:spLocks noGrp="1"/>
          </p:cNvSpPr>
          <p:nvPr>
            <p:ph type="body" sz="quarter" idx="13" hasCustomPrompt="1"/>
          </p:nvPr>
        </p:nvSpPr>
        <p:spPr>
          <a:xfrm>
            <a:off x="433847" y="254521"/>
            <a:ext cx="8494999" cy="237757"/>
          </a:xfrm>
          <a:noFill/>
        </p:spPr>
        <p:txBody>
          <a:bodyPr wrap="square" lIns="0" rtlCol="0">
            <a:spAutoFit/>
          </a:bodyPr>
          <a:lstStyle>
            <a:lvl1pPr marL="0" indent="0">
              <a:buFont typeface="+mj-lt"/>
              <a:buNone/>
              <a:defRPr lang="it-IT" sz="105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just"/>
            <a:r>
              <a:rPr lang="it-IT"/>
              <a:t>FARE CLIC PER MODIFICARE GLI STILI DEL TESTO DELLO SCHEMA</a:t>
            </a:r>
          </a:p>
        </p:txBody>
      </p:sp>
      <p:sp>
        <p:nvSpPr>
          <p:cNvPr id="13" name="Footer Placeholder 83">
            <a:extLst>
              <a:ext uri="{FF2B5EF4-FFF2-40B4-BE49-F238E27FC236}">
                <a16:creationId xmlns:a16="http://schemas.microsoft.com/office/drawing/2014/main" id="{04D5A9D0-7D27-6043-94AF-A609E50211B4}"/>
              </a:ext>
            </a:extLst>
          </p:cNvPr>
          <p:cNvSpPr txBox="1"/>
          <p:nvPr userDrawn="1"/>
        </p:nvSpPr>
        <p:spPr>
          <a:xfrm>
            <a:off x="451474" y="6464980"/>
            <a:ext cx="4114801"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900">
                <a:solidFill>
                  <a:srgbClr val="FFFFFF"/>
                </a:solidFill>
                <a:latin typeface="Graphik"/>
                <a:ea typeface="Graphik"/>
                <a:cs typeface="Graphik"/>
                <a:sym typeface="Graphik"/>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Copyright © 2021 </a:t>
            </a:r>
            <a:r>
              <a:rPr kumimoji="0" lang="it-IT" sz="900"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Italia domani</a:t>
            </a:r>
            <a:r>
              <a:rPr kumimoji="0" sz="900" b="0" i="0" u="none" strike="noStrike" kern="0" cap="none" spc="0" normalizeH="0" baseline="0" noProof="0">
                <a:ln>
                  <a:noFill/>
                </a:ln>
                <a:solidFill>
                  <a:srgbClr val="000000">
                    <a:lumMod val="50000"/>
                    <a:lumOff val="50000"/>
                  </a:srgbClr>
                </a:solidFill>
                <a:effectLst/>
                <a:uLnTx/>
                <a:uFillTx/>
                <a:latin typeface="Arial" panose="020B0604020202020204" pitchFamily="34" charset="0"/>
                <a:cs typeface="Arial" panose="020B0604020202020204" pitchFamily="34" charset="0"/>
                <a:sym typeface="Graphik"/>
              </a:rPr>
              <a:t>  All rights reserved.</a:t>
            </a:r>
          </a:p>
        </p:txBody>
      </p:sp>
    </p:spTree>
    <p:extLst>
      <p:ext uri="{BB962C8B-B14F-4D97-AF65-F5344CB8AC3E}">
        <p14:creationId xmlns:p14="http://schemas.microsoft.com/office/powerpoint/2010/main" val="1910702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pic>
        <p:nvPicPr>
          <p:cNvPr id="5" name="Immagine 4" descr="Immagine che contiene montagna, cielo, esterni, uomo&#10;&#10;Descrizione generata automaticamente">
            <a:extLst>
              <a:ext uri="{FF2B5EF4-FFF2-40B4-BE49-F238E27FC236}">
                <a16:creationId xmlns:a16="http://schemas.microsoft.com/office/drawing/2014/main" id="{60CCCDFD-DE98-4F4E-BB2D-5A559977F57D}"/>
              </a:ext>
            </a:extLst>
          </p:cNvPr>
          <p:cNvPicPr>
            <a:picLocks noChangeAspect="1"/>
          </p:cNvPicPr>
          <p:nvPr userDrawn="1"/>
        </p:nvPicPr>
        <p:blipFill>
          <a:blip r:embed="rId2"/>
          <a:stretch>
            <a:fillRect/>
          </a:stretch>
        </p:blipFill>
        <p:spPr>
          <a:xfrm>
            <a:off x="-152401" y="-57275"/>
            <a:ext cx="12406845" cy="7007719"/>
          </a:xfrm>
          <a:prstGeom prst="rect">
            <a:avLst/>
          </a:prstGeom>
        </p:spPr>
      </p:pic>
      <p:sp>
        <p:nvSpPr>
          <p:cNvPr id="6" name="Rectangle 4">
            <a:extLst>
              <a:ext uri="{FF2B5EF4-FFF2-40B4-BE49-F238E27FC236}">
                <a16:creationId xmlns:a16="http://schemas.microsoft.com/office/drawing/2014/main" id="{37420C44-0863-4F1D-B8E8-A6171A05F533}"/>
              </a:ext>
            </a:extLst>
          </p:cNvPr>
          <p:cNvSpPr/>
          <p:nvPr userDrawn="1"/>
        </p:nvSpPr>
        <p:spPr>
          <a:xfrm>
            <a:off x="-152401" y="-57275"/>
            <a:ext cx="12393466" cy="7007719"/>
          </a:xfrm>
          <a:prstGeom prst="rect">
            <a:avLst/>
          </a:prstGeom>
          <a:solidFill>
            <a:srgbClr val="476DB6">
              <a:alpha val="7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it-IT" sz="1600">
              <a:solidFill>
                <a:schemeClr val="bg1"/>
              </a:solidFill>
            </a:endParaRPr>
          </a:p>
        </p:txBody>
      </p:sp>
      <p:sp>
        <p:nvSpPr>
          <p:cNvPr id="7" name="Segnaposto testo 5">
            <a:extLst>
              <a:ext uri="{FF2B5EF4-FFF2-40B4-BE49-F238E27FC236}">
                <a16:creationId xmlns:a16="http://schemas.microsoft.com/office/drawing/2014/main" id="{BB960975-98BC-43E7-99EE-DDC6BBC6D4F3}"/>
              </a:ext>
            </a:extLst>
          </p:cNvPr>
          <p:cNvSpPr>
            <a:spLocks noGrp="1"/>
          </p:cNvSpPr>
          <p:nvPr>
            <p:ph type="body" sz="quarter" idx="10"/>
          </p:nvPr>
        </p:nvSpPr>
        <p:spPr>
          <a:xfrm>
            <a:off x="404159" y="3825087"/>
            <a:ext cx="4992687" cy="946135"/>
          </a:xfrm>
          <a:solidFill>
            <a:schemeClr val="bg2"/>
          </a:solidFill>
        </p:spPr>
        <p:txBody>
          <a:bodyPr wrap="square" lIns="360000" rtlCol="0" anchor="ctr">
            <a:noAutofit/>
          </a:bodyPr>
          <a:lstStyle>
            <a:lvl1pPr>
              <a:defRPr lang="it-IT" sz="3600" smtClean="0">
                <a:solidFill>
                  <a:schemeClr val="tx1">
                    <a:lumMod val="85000"/>
                    <a:lumOff val="15000"/>
                  </a:schemeClr>
                </a:solidFill>
                <a:ea typeface="+mn-ea"/>
              </a:defRPr>
            </a:lvl1pPr>
            <a:lvl2pPr marL="114300" indent="0">
              <a:buNone/>
              <a:defRPr lang="it-IT" sz="1800" smtClean="0">
                <a:solidFill>
                  <a:schemeClr val="tx1"/>
                </a:solidFill>
                <a:latin typeface="+mn-lt"/>
                <a:ea typeface="+mn-ea"/>
                <a:cs typeface="+mn-cs"/>
              </a:defRPr>
            </a:lvl2pPr>
            <a:lvl3pPr>
              <a:defRPr lang="it-IT" sz="1800" smtClean="0">
                <a:solidFill>
                  <a:schemeClr val="tx1"/>
                </a:solidFill>
                <a:latin typeface="+mn-lt"/>
                <a:ea typeface="+mn-ea"/>
                <a:cs typeface="+mn-cs"/>
              </a:defRPr>
            </a:lvl3pPr>
            <a:lvl4pPr>
              <a:defRPr lang="it-IT" smtClean="0">
                <a:solidFill>
                  <a:schemeClr val="tx1"/>
                </a:solidFill>
                <a:latin typeface="+mn-lt"/>
                <a:ea typeface="+mn-ea"/>
                <a:cs typeface="+mn-cs"/>
              </a:defRPr>
            </a:lvl4pPr>
            <a:lvl5pPr>
              <a:defRPr lang="it-IT">
                <a:solidFill>
                  <a:schemeClr val="tx1"/>
                </a:solidFill>
                <a:latin typeface="+mn-lt"/>
                <a:ea typeface="+mn-ea"/>
                <a:cs typeface="+mn-cs"/>
              </a:defRPr>
            </a:lvl5pPr>
          </a:lstStyle>
          <a:p>
            <a:pPr lvl="0"/>
            <a:r>
              <a:rPr lang="it-IT"/>
              <a:t>Fare clic per modifica</a:t>
            </a:r>
          </a:p>
        </p:txBody>
      </p:sp>
      <p:sp>
        <p:nvSpPr>
          <p:cNvPr id="8" name="Segnaposto testo 5">
            <a:extLst>
              <a:ext uri="{FF2B5EF4-FFF2-40B4-BE49-F238E27FC236}">
                <a16:creationId xmlns:a16="http://schemas.microsoft.com/office/drawing/2014/main" id="{04D0533A-67FD-41AB-B27C-38D259973353}"/>
              </a:ext>
            </a:extLst>
          </p:cNvPr>
          <p:cNvSpPr>
            <a:spLocks noGrp="1"/>
          </p:cNvSpPr>
          <p:nvPr>
            <p:ph type="body" sz="quarter" idx="11" hasCustomPrompt="1"/>
          </p:nvPr>
        </p:nvSpPr>
        <p:spPr>
          <a:xfrm>
            <a:off x="429297" y="4868057"/>
            <a:ext cx="2009103" cy="688952"/>
          </a:xfrm>
          <a:solidFill>
            <a:schemeClr val="bg2"/>
          </a:solidFill>
        </p:spPr>
        <p:txBody>
          <a:bodyPr wrap="square" lIns="360000" rtlCol="0" anchor="ctr">
            <a:noAutofit/>
          </a:bodyPr>
          <a:lstStyle>
            <a:lvl1pPr>
              <a:defRPr lang="it-IT" sz="3600" b="1" dirty="0" smtClean="0">
                <a:solidFill>
                  <a:schemeClr val="tx1">
                    <a:lumMod val="85000"/>
                    <a:lumOff val="15000"/>
                  </a:schemeClr>
                </a:solidFill>
                <a:ea typeface="+mn-ea"/>
              </a:defRPr>
            </a:lvl1pPr>
          </a:lstStyle>
          <a:p>
            <a:pPr lvl="0"/>
            <a:r>
              <a:rPr lang="it-IT"/>
              <a:t>FARE</a:t>
            </a:r>
          </a:p>
        </p:txBody>
      </p:sp>
    </p:spTree>
    <p:extLst>
      <p:ext uri="{BB962C8B-B14F-4D97-AF65-F5344CB8AC3E}">
        <p14:creationId xmlns:p14="http://schemas.microsoft.com/office/powerpoint/2010/main" val="600337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012184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592" imgH="591" progId="TCLayout.ActiveDocument.1">
                  <p:embed/>
                </p:oleObj>
              </mc:Choice>
              <mc:Fallback>
                <p:oleObj name="Diapositiva think-cell" r:id="rId4"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600" b="0" i="0" baseline="0">
              <a:solidFill>
                <a:schemeClr val="bg1"/>
              </a:solidFill>
              <a:latin typeface="Tahoma" panose="020B0604030504040204" pitchFamily="34" charset="0"/>
              <a:ea typeface="Tahoma" panose="020B0604030504040204" pitchFamily="34" charset="0"/>
              <a:cs typeface="Tahoma" panose="020B0604030504040204" pitchFamily="34" charset="0"/>
              <a:sym typeface="Tahoma" panose="020B0604030504040204" pitchFamily="34" charset="0"/>
            </a:endParaRPr>
          </a:p>
        </p:txBody>
      </p:sp>
    </p:spTree>
    <p:extLst>
      <p:ext uri="{BB962C8B-B14F-4D97-AF65-F5344CB8AC3E}">
        <p14:creationId xmlns:p14="http://schemas.microsoft.com/office/powerpoint/2010/main" val="29172764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sp>
        <p:nvSpPr>
          <p:cNvPr id="12" name="Triangolo 3">
            <a:extLst>
              <a:ext uri="{FF2B5EF4-FFF2-40B4-BE49-F238E27FC236}">
                <a16:creationId xmlns:a16="http://schemas.microsoft.com/office/drawing/2014/main" id="{467C3E0D-F122-B446-8F3E-8919F8343E54}"/>
              </a:ext>
            </a:extLst>
          </p:cNvPr>
          <p:cNvSpPr/>
          <p:nvPr userDrawn="1"/>
        </p:nvSpPr>
        <p:spPr>
          <a:xfrm>
            <a:off x="7368226" y="-154761"/>
            <a:ext cx="5118410" cy="7142157"/>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CDA73C">
              <a:alpha val="95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3">
            <a:extLst>
              <a:ext uri="{FF2B5EF4-FFF2-40B4-BE49-F238E27FC236}">
                <a16:creationId xmlns:a16="http://schemas.microsoft.com/office/drawing/2014/main" id="{894C735B-36C1-C94E-B6F4-47AF876BD4EA}"/>
              </a:ext>
            </a:extLst>
          </p:cNvPr>
          <p:cNvSpPr/>
          <p:nvPr userDrawn="1"/>
        </p:nvSpPr>
        <p:spPr>
          <a:xfrm flipV="1">
            <a:off x="7516084" y="-154764"/>
            <a:ext cx="5118410" cy="7142159"/>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476DB6">
              <a:alpha val="911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sp>
        <p:nvSpPr>
          <p:cNvPr id="14" name="Triangolo 3">
            <a:extLst>
              <a:ext uri="{FF2B5EF4-FFF2-40B4-BE49-F238E27FC236}">
                <a16:creationId xmlns:a16="http://schemas.microsoft.com/office/drawing/2014/main" id="{8CCB9C25-2A20-DE4D-A418-89A902A05CB2}"/>
              </a:ext>
            </a:extLst>
          </p:cNvPr>
          <p:cNvSpPr/>
          <p:nvPr userDrawn="1"/>
        </p:nvSpPr>
        <p:spPr>
          <a:xfrm rot="5400000" flipH="1" flipV="1">
            <a:off x="552400" y="-707160"/>
            <a:ext cx="1707415" cy="2812213"/>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0A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099902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592" imgH="591" progId="TCLayout.ActiveDocument.1">
                  <p:embed/>
                </p:oleObj>
              </mc:Choice>
              <mc:Fallback>
                <p:oleObj name="Diapositiva think-cell" r:id="rId4"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600" b="0" i="0" baseline="0">
              <a:solidFill>
                <a:schemeClr val="bg1"/>
              </a:solidFill>
              <a:latin typeface="Tahoma" panose="020B0604030504040204" pitchFamily="34" charset="0"/>
              <a:ea typeface="Tahoma" panose="020B0604030504040204" pitchFamily="34" charset="0"/>
              <a:cs typeface="Tahoma" panose="020B0604030504040204" pitchFamily="34" charset="0"/>
              <a:sym typeface="Tahoma" panose="020B0604030504040204" pitchFamily="34" charset="0"/>
            </a:endParaRPr>
          </a:p>
        </p:txBody>
      </p:sp>
    </p:spTree>
    <p:extLst>
      <p:ext uri="{BB962C8B-B14F-4D97-AF65-F5344CB8AC3E}">
        <p14:creationId xmlns:p14="http://schemas.microsoft.com/office/powerpoint/2010/main" val="37433683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3" name="Triangolo 3">
            <a:extLst>
              <a:ext uri="{FF2B5EF4-FFF2-40B4-BE49-F238E27FC236}">
                <a16:creationId xmlns:a16="http://schemas.microsoft.com/office/drawing/2014/main" id="{4A1D4B6D-5583-6946-B8B0-562BF5E76E7B}"/>
              </a:ext>
            </a:extLst>
          </p:cNvPr>
          <p:cNvSpPr/>
          <p:nvPr userDrawn="1"/>
        </p:nvSpPr>
        <p:spPr>
          <a:xfrm rot="20210384">
            <a:off x="-2607017" y="4722820"/>
            <a:ext cx="5118410" cy="8430322"/>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CDA73C">
              <a:alpha val="95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Segnaposto testo 20">
            <a:extLst>
              <a:ext uri="{FF2B5EF4-FFF2-40B4-BE49-F238E27FC236}">
                <a16:creationId xmlns:a16="http://schemas.microsoft.com/office/drawing/2014/main" id="{8B727156-FEEE-A640-9610-2DF6342436D5}"/>
              </a:ext>
            </a:extLst>
          </p:cNvPr>
          <p:cNvSpPr>
            <a:spLocks noGrp="1"/>
          </p:cNvSpPr>
          <p:nvPr>
            <p:ph type="body" sz="quarter" idx="10" hasCustomPrompt="1"/>
          </p:nvPr>
        </p:nvSpPr>
        <p:spPr>
          <a:xfrm>
            <a:off x="584669" y="2179952"/>
            <a:ext cx="5511331" cy="644850"/>
          </a:xfrm>
          <a:noFill/>
        </p:spPr>
        <p:txBody>
          <a:bodyPr wrap="square" lIns="0" rtlCol="0" anchor="ctr">
            <a:noAutofit/>
          </a:bodyPr>
          <a:lstStyle>
            <a:lvl1pPr marL="0" indent="0">
              <a:buNone/>
              <a:defRPr lang="it-IT" sz="2400" b="0" dirty="0">
                <a:solidFill>
                  <a:srgbClr val="CDA73C"/>
                </a:solidFill>
                <a:latin typeface="Arial" panose="020B0604020202020204" pitchFamily="34" charset="0"/>
                <a:cs typeface="Arial" panose="020B0604020202020204" pitchFamily="34" charset="0"/>
              </a:defRPr>
            </a:lvl1pPr>
          </a:lstStyle>
          <a:p>
            <a:pPr marL="0" lvl="0"/>
            <a:r>
              <a:rPr lang="it-IT"/>
              <a:t>Fare clic per modificare il testo</a:t>
            </a:r>
          </a:p>
        </p:txBody>
      </p:sp>
      <p:sp>
        <p:nvSpPr>
          <p:cNvPr id="5" name="Titolo 4">
            <a:extLst>
              <a:ext uri="{FF2B5EF4-FFF2-40B4-BE49-F238E27FC236}">
                <a16:creationId xmlns:a16="http://schemas.microsoft.com/office/drawing/2014/main" id="{6D580878-EF8E-B746-B8C9-C877BF1B67D8}"/>
              </a:ext>
            </a:extLst>
          </p:cNvPr>
          <p:cNvSpPr>
            <a:spLocks noGrp="1"/>
          </p:cNvSpPr>
          <p:nvPr>
            <p:ph type="title" hasCustomPrompt="1"/>
          </p:nvPr>
        </p:nvSpPr>
        <p:spPr>
          <a:xfrm>
            <a:off x="584669" y="2928067"/>
            <a:ext cx="9123218" cy="1200329"/>
          </a:xfrm>
        </p:spPr>
        <p:txBody>
          <a:bodyPr wrap="square">
            <a:spAutoFit/>
          </a:bodyPr>
          <a:lstStyle>
            <a:lvl1pPr>
              <a:defRPr lang="it-IT" sz="4000" b="1">
                <a:solidFill>
                  <a:schemeClr val="tx1">
                    <a:lumMod val="85000"/>
                    <a:lumOff val="15000"/>
                  </a:schemeClr>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4" name="Triangolo 3">
            <a:extLst>
              <a:ext uri="{FF2B5EF4-FFF2-40B4-BE49-F238E27FC236}">
                <a16:creationId xmlns:a16="http://schemas.microsoft.com/office/drawing/2014/main" id="{B332F31B-8B5E-4348-BFE2-218027F29EB9}"/>
              </a:ext>
            </a:extLst>
          </p:cNvPr>
          <p:cNvSpPr/>
          <p:nvPr userDrawn="1"/>
        </p:nvSpPr>
        <p:spPr>
          <a:xfrm rot="20210384">
            <a:off x="8111317" y="-2604198"/>
            <a:ext cx="5118410" cy="8430322"/>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CDA73C">
              <a:alpha val="95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riangolo 3">
            <a:extLst>
              <a:ext uri="{FF2B5EF4-FFF2-40B4-BE49-F238E27FC236}">
                <a16:creationId xmlns:a16="http://schemas.microsoft.com/office/drawing/2014/main" id="{D75E7B67-284F-BC4D-A238-BC02D3DF9B51}"/>
              </a:ext>
            </a:extLst>
          </p:cNvPr>
          <p:cNvSpPr/>
          <p:nvPr userDrawn="1"/>
        </p:nvSpPr>
        <p:spPr>
          <a:xfrm rot="4332893" flipV="1">
            <a:off x="3413993" y="3487389"/>
            <a:ext cx="3464570" cy="5706350"/>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476DB6">
              <a:alpha val="911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093909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592" imgH="591" progId="TCLayout.ActiveDocument.1">
                  <p:embed/>
                </p:oleObj>
              </mc:Choice>
              <mc:Fallback>
                <p:oleObj name="Diapositiva think-cell" r:id="rId4"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600" b="0" i="0" baseline="0">
              <a:solidFill>
                <a:schemeClr val="bg1"/>
              </a:solidFill>
              <a:latin typeface="Tahoma" panose="020B0604030504040204" pitchFamily="34" charset="0"/>
              <a:ea typeface="Tahoma" panose="020B0604030504040204" pitchFamily="34" charset="0"/>
              <a:cs typeface="Tahoma" panose="020B0604030504040204" pitchFamily="34" charset="0"/>
              <a:sym typeface="Tahoma" panose="020B0604030504040204" pitchFamily="34" charset="0"/>
            </a:endParaRPr>
          </a:p>
        </p:txBody>
      </p:sp>
      <p:sp>
        <p:nvSpPr>
          <p:cNvPr id="19" name="Triangolo 3">
            <a:extLst>
              <a:ext uri="{FF2B5EF4-FFF2-40B4-BE49-F238E27FC236}">
                <a16:creationId xmlns:a16="http://schemas.microsoft.com/office/drawing/2014/main" id="{16160AA9-8282-DA4C-909B-F790731EAD07}"/>
              </a:ext>
            </a:extLst>
          </p:cNvPr>
          <p:cNvSpPr/>
          <p:nvPr userDrawn="1"/>
        </p:nvSpPr>
        <p:spPr>
          <a:xfrm rot="16200000" flipH="1">
            <a:off x="-340004" y="1272111"/>
            <a:ext cx="5118410" cy="8430322"/>
          </a:xfrm>
          <a:custGeom>
            <a:avLst/>
            <a:gdLst>
              <a:gd name="connsiteX0" fmla="*/ 0 w 8497229"/>
              <a:gd name="connsiteY0" fmla="*/ 7361170 h 7361170"/>
              <a:gd name="connsiteX1" fmla="*/ 4248615 w 8497229"/>
              <a:gd name="connsiteY1" fmla="*/ 0 h 7361170"/>
              <a:gd name="connsiteX2" fmla="*/ 8497229 w 8497229"/>
              <a:gd name="connsiteY2" fmla="*/ 7361170 h 7361170"/>
              <a:gd name="connsiteX3" fmla="*/ 0 w 8497229"/>
              <a:gd name="connsiteY3" fmla="*/ 7361170 h 7361170"/>
              <a:gd name="connsiteX0" fmla="*/ 0 w 8497229"/>
              <a:gd name="connsiteY0" fmla="*/ 5309345 h 5309345"/>
              <a:gd name="connsiteX1" fmla="*/ 1706137 w 8497229"/>
              <a:gd name="connsiteY1" fmla="*/ 0 h 5309345"/>
              <a:gd name="connsiteX2" fmla="*/ 8497229 w 8497229"/>
              <a:gd name="connsiteY2" fmla="*/ 5309345 h 5309345"/>
              <a:gd name="connsiteX3" fmla="*/ 0 w 8497229"/>
              <a:gd name="connsiteY3" fmla="*/ 5309345 h 5309345"/>
              <a:gd name="connsiteX0" fmla="*/ 0 w 6400800"/>
              <a:gd name="connsiteY0" fmla="*/ 5309345 h 5309345"/>
              <a:gd name="connsiteX1" fmla="*/ 1706137 w 6400800"/>
              <a:gd name="connsiteY1" fmla="*/ 0 h 5309345"/>
              <a:gd name="connsiteX2" fmla="*/ 6400800 w 6400800"/>
              <a:gd name="connsiteY2" fmla="*/ 135179 h 5309345"/>
              <a:gd name="connsiteX3" fmla="*/ 0 w 6400800"/>
              <a:gd name="connsiteY3" fmla="*/ 5309345 h 5309345"/>
              <a:gd name="connsiteX0" fmla="*/ 4560849 w 4694663"/>
              <a:gd name="connsiteY0" fmla="*/ 8565501 h 8565501"/>
              <a:gd name="connsiteX1" fmla="*/ 0 w 4694663"/>
              <a:gd name="connsiteY1" fmla="*/ 0 h 8565501"/>
              <a:gd name="connsiteX2" fmla="*/ 4694663 w 4694663"/>
              <a:gd name="connsiteY2" fmla="*/ 135179 h 8565501"/>
              <a:gd name="connsiteX3" fmla="*/ 4560849 w 4694663"/>
              <a:gd name="connsiteY3" fmla="*/ 8565501 h 8565501"/>
              <a:gd name="connsiteX0" fmla="*/ 4984596 w 5118410"/>
              <a:gd name="connsiteY0" fmla="*/ 8430322 h 8430322"/>
              <a:gd name="connsiteX1" fmla="*/ 0 w 5118410"/>
              <a:gd name="connsiteY1" fmla="*/ 20938 h 8430322"/>
              <a:gd name="connsiteX2" fmla="*/ 5118410 w 5118410"/>
              <a:gd name="connsiteY2" fmla="*/ 0 h 8430322"/>
              <a:gd name="connsiteX3" fmla="*/ 4984596 w 5118410"/>
              <a:gd name="connsiteY3" fmla="*/ 8430322 h 8430322"/>
            </a:gdLst>
            <a:ahLst/>
            <a:cxnLst>
              <a:cxn ang="0">
                <a:pos x="connsiteX0" y="connsiteY0"/>
              </a:cxn>
              <a:cxn ang="0">
                <a:pos x="connsiteX1" y="connsiteY1"/>
              </a:cxn>
              <a:cxn ang="0">
                <a:pos x="connsiteX2" y="connsiteY2"/>
              </a:cxn>
              <a:cxn ang="0">
                <a:pos x="connsiteX3" y="connsiteY3"/>
              </a:cxn>
            </a:cxnLst>
            <a:rect l="l" t="t" r="r" b="b"/>
            <a:pathLst>
              <a:path w="5118410" h="8430322">
                <a:moveTo>
                  <a:pt x="4984596" y="8430322"/>
                </a:moveTo>
                <a:lnTo>
                  <a:pt x="0" y="20938"/>
                </a:lnTo>
                <a:lnTo>
                  <a:pt x="5118410" y="0"/>
                </a:lnTo>
                <a:lnTo>
                  <a:pt x="4984596" y="8430322"/>
                </a:lnTo>
                <a:close/>
              </a:path>
            </a:pathLst>
          </a:custGeom>
          <a:solidFill>
            <a:srgbClr val="0A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spTree>
    <p:extLst>
      <p:ext uri="{BB962C8B-B14F-4D97-AF65-F5344CB8AC3E}">
        <p14:creationId xmlns:p14="http://schemas.microsoft.com/office/powerpoint/2010/main" val="1619956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1A5A-3190-3B0F-AD97-E694F2409F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7401DB-2150-CBDC-65D5-3BD834CD6435}"/>
              </a:ext>
            </a:extLst>
          </p:cNvPr>
          <p:cNvSpPr>
            <a:spLocks noGrp="1"/>
          </p:cNvSpPr>
          <p:nvPr>
            <p:ph type="dt" sz="half" idx="10"/>
          </p:nvPr>
        </p:nvSpPr>
        <p:spPr/>
        <p:txBody>
          <a:bodyPr/>
          <a:lstStyle/>
          <a:p>
            <a:fld id="{0FD20C80-744B-406E-B18F-CC2B7A1DBD53}" type="datetime1">
              <a:rPr lang="en-US" smtClean="0"/>
              <a:t>3/18/2024</a:t>
            </a:fld>
            <a:endParaRPr lang="en-US"/>
          </a:p>
        </p:txBody>
      </p:sp>
      <p:sp>
        <p:nvSpPr>
          <p:cNvPr id="4" name="Footer Placeholder 3">
            <a:extLst>
              <a:ext uri="{FF2B5EF4-FFF2-40B4-BE49-F238E27FC236}">
                <a16:creationId xmlns:a16="http://schemas.microsoft.com/office/drawing/2014/main" id="{748131A1-5A44-6BF1-DDEE-45FDC22374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F5120E-4AB9-57C0-92DC-94ED677B57CC}"/>
              </a:ext>
            </a:extLst>
          </p:cNvPr>
          <p:cNvSpPr>
            <a:spLocks noGrp="1"/>
          </p:cNvSpPr>
          <p:nvPr>
            <p:ph type="sldNum" sz="quarter" idx="12"/>
          </p:nvPr>
        </p:nvSpPr>
        <p:spPr/>
        <p:txBody>
          <a:bodyPr/>
          <a:lstStyle/>
          <a:p>
            <a:fld id="{EDB1388F-8568-4B28-9420-DE0A25CC5C3B}" type="slidenum">
              <a:rPr lang="en-US" smtClean="0"/>
              <a:t>‹N›</a:t>
            </a:fld>
            <a:endParaRPr lang="en-US"/>
          </a:p>
        </p:txBody>
      </p:sp>
      <p:sp>
        <p:nvSpPr>
          <p:cNvPr id="6" name="Rectangle 5">
            <a:extLst>
              <a:ext uri="{FF2B5EF4-FFF2-40B4-BE49-F238E27FC236}">
                <a16:creationId xmlns:a16="http://schemas.microsoft.com/office/drawing/2014/main" id="{06F90CE5-1AA6-4662-60B8-032AE908BC24}"/>
              </a:ext>
            </a:extLst>
          </p:cNvPr>
          <p:cNvSpPr/>
          <p:nvPr userDrawn="1"/>
        </p:nvSpPr>
        <p:spPr>
          <a:xfrm>
            <a:off x="158518" y="135313"/>
            <a:ext cx="11874964" cy="6583680"/>
          </a:xfrm>
          <a:prstGeom prst="rect">
            <a:avLst/>
          </a:prstGeom>
          <a:solidFill>
            <a:schemeClr val="bg1"/>
          </a:solidFill>
          <a:ln w="114300">
            <a:gradFill flip="none" rotWithShape="1">
              <a:gsLst>
                <a:gs pos="0">
                  <a:srgbClr val="5472AC"/>
                </a:gs>
                <a:gs pos="42000">
                  <a:srgbClr val="587ABD"/>
                </a:gs>
                <a:gs pos="63000">
                  <a:srgbClr val="CFAB44"/>
                </a:gs>
                <a:gs pos="100000">
                  <a:srgbClr val="CFAB44"/>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7" name="Slide Number Placeholder 3">
            <a:extLst>
              <a:ext uri="{FF2B5EF4-FFF2-40B4-BE49-F238E27FC236}">
                <a16:creationId xmlns:a16="http://schemas.microsoft.com/office/drawing/2014/main" id="{212FCE50-D382-975D-A76C-B03F86753C25}"/>
              </a:ext>
            </a:extLst>
          </p:cNvPr>
          <p:cNvSpPr txBox="1">
            <a:spLocks/>
          </p:cNvSpPr>
          <p:nvPr userDrawn="1"/>
        </p:nvSpPr>
        <p:spPr>
          <a:xfrm>
            <a:off x="8610600" y="61935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CDA73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B1388F-8568-4B28-9420-DE0A25CC5C3B}" type="slidenum">
              <a:rPr lang="en-US" smtClean="0"/>
              <a:pPr/>
              <a:t>‹N›</a:t>
            </a:fld>
            <a:endParaRPr lang="en-US"/>
          </a:p>
        </p:txBody>
      </p:sp>
      <p:pic>
        <p:nvPicPr>
          <p:cNvPr id="24" name="Picture 23" descr="Logo&#10;&#10;Description automatically generated">
            <a:extLst>
              <a:ext uri="{FF2B5EF4-FFF2-40B4-BE49-F238E27FC236}">
                <a16:creationId xmlns:a16="http://schemas.microsoft.com/office/drawing/2014/main" id="{2DBFAA2C-F21D-8113-1E23-417E7BC037EA}"/>
              </a:ext>
            </a:extLst>
          </p:cNvPr>
          <p:cNvPicPr>
            <a:picLocks noChangeAspect="1"/>
          </p:cNvPicPr>
          <p:nvPr userDrawn="1"/>
        </p:nvPicPr>
        <p:blipFill>
          <a:blip r:embed="rId2"/>
          <a:stretch>
            <a:fillRect/>
          </a:stretch>
        </p:blipFill>
        <p:spPr>
          <a:xfrm>
            <a:off x="11345737" y="6169300"/>
            <a:ext cx="421222" cy="353826"/>
          </a:xfrm>
          <a:prstGeom prst="rect">
            <a:avLst/>
          </a:prstGeom>
        </p:spPr>
      </p:pic>
    </p:spTree>
    <p:extLst>
      <p:ext uri="{BB962C8B-B14F-4D97-AF65-F5344CB8AC3E}">
        <p14:creationId xmlns:p14="http://schemas.microsoft.com/office/powerpoint/2010/main" val="273985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908012-0A56-6038-8329-9EFF0E1CEECE}"/>
              </a:ext>
            </a:extLst>
          </p:cNvPr>
          <p:cNvSpPr>
            <a:spLocks noGrp="1"/>
          </p:cNvSpPr>
          <p:nvPr>
            <p:ph type="dt" sz="half" idx="10"/>
          </p:nvPr>
        </p:nvSpPr>
        <p:spPr/>
        <p:txBody>
          <a:bodyPr/>
          <a:lstStyle/>
          <a:p>
            <a:fld id="{6A963AF5-C66B-46DD-9D59-277EB14A46C9}" type="datetime1">
              <a:rPr lang="en-US" smtClean="0"/>
              <a:t>3/18/2024</a:t>
            </a:fld>
            <a:endParaRPr lang="en-US"/>
          </a:p>
        </p:txBody>
      </p:sp>
      <p:sp>
        <p:nvSpPr>
          <p:cNvPr id="3" name="Footer Placeholder 2">
            <a:extLst>
              <a:ext uri="{FF2B5EF4-FFF2-40B4-BE49-F238E27FC236}">
                <a16:creationId xmlns:a16="http://schemas.microsoft.com/office/drawing/2014/main" id="{EC13B5FC-5B8A-0CFA-A166-809422934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F07515-2974-01B8-114A-31E0CA601E33}"/>
              </a:ext>
            </a:extLst>
          </p:cNvPr>
          <p:cNvSpPr>
            <a:spLocks noGrp="1"/>
          </p:cNvSpPr>
          <p:nvPr>
            <p:ph type="sldNum" sz="quarter" idx="12"/>
          </p:nvPr>
        </p:nvSpPr>
        <p:spPr/>
        <p:txBody>
          <a:bodyPr/>
          <a:lstStyle/>
          <a:p>
            <a:fld id="{EDB1388F-8568-4B28-9420-DE0A25CC5C3B}" type="slidenum">
              <a:rPr lang="en-US" smtClean="0"/>
              <a:t>‹N›</a:t>
            </a:fld>
            <a:endParaRPr lang="en-US"/>
          </a:p>
        </p:txBody>
      </p:sp>
    </p:spTree>
    <p:extLst>
      <p:ext uri="{BB962C8B-B14F-4D97-AF65-F5344CB8AC3E}">
        <p14:creationId xmlns:p14="http://schemas.microsoft.com/office/powerpoint/2010/main" val="4093257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E432-9744-B60D-C8E9-BDB9D941D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B26EB9-E559-1C65-AF2C-CF9CF1013B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17E32-A8CF-BE9B-4632-4B424C5D5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592276-FD05-0289-BCB5-B39A2245F498}"/>
              </a:ext>
            </a:extLst>
          </p:cNvPr>
          <p:cNvSpPr>
            <a:spLocks noGrp="1"/>
          </p:cNvSpPr>
          <p:nvPr>
            <p:ph type="dt" sz="half" idx="10"/>
          </p:nvPr>
        </p:nvSpPr>
        <p:spPr/>
        <p:txBody>
          <a:bodyPr/>
          <a:lstStyle/>
          <a:p>
            <a:fld id="{776F1DE1-F5B3-4D7E-9087-4657D205798C}" type="datetime1">
              <a:rPr lang="en-US" smtClean="0"/>
              <a:t>3/18/2024</a:t>
            </a:fld>
            <a:endParaRPr lang="en-US"/>
          </a:p>
        </p:txBody>
      </p:sp>
      <p:sp>
        <p:nvSpPr>
          <p:cNvPr id="6" name="Footer Placeholder 5">
            <a:extLst>
              <a:ext uri="{FF2B5EF4-FFF2-40B4-BE49-F238E27FC236}">
                <a16:creationId xmlns:a16="http://schemas.microsoft.com/office/drawing/2014/main" id="{A583BD90-16DA-D028-803C-F269E0CFF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1BF0E0-20F2-CB5B-EBE9-6A0DB4CB3518}"/>
              </a:ext>
            </a:extLst>
          </p:cNvPr>
          <p:cNvSpPr>
            <a:spLocks noGrp="1"/>
          </p:cNvSpPr>
          <p:nvPr>
            <p:ph type="sldNum" sz="quarter" idx="12"/>
          </p:nvPr>
        </p:nvSpPr>
        <p:spPr/>
        <p:txBody>
          <a:bodyPr/>
          <a:lstStyle/>
          <a:p>
            <a:fld id="{EDB1388F-8568-4B28-9420-DE0A25CC5C3B}" type="slidenum">
              <a:rPr lang="en-US" smtClean="0"/>
              <a:t>‹N›</a:t>
            </a:fld>
            <a:endParaRPr lang="en-US"/>
          </a:p>
        </p:txBody>
      </p:sp>
    </p:spTree>
    <p:extLst>
      <p:ext uri="{BB962C8B-B14F-4D97-AF65-F5344CB8AC3E}">
        <p14:creationId xmlns:p14="http://schemas.microsoft.com/office/powerpoint/2010/main" val="551079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8D951-2ECC-C8CA-35EB-133CED348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977C84-737C-45C5-4014-9FDEA80B3C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2AA0F1-A919-7E77-8132-86A981B7DD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247B84-45D1-07CA-8429-78888E2A77A8}"/>
              </a:ext>
            </a:extLst>
          </p:cNvPr>
          <p:cNvSpPr>
            <a:spLocks noGrp="1"/>
          </p:cNvSpPr>
          <p:nvPr>
            <p:ph type="dt" sz="half" idx="10"/>
          </p:nvPr>
        </p:nvSpPr>
        <p:spPr/>
        <p:txBody>
          <a:bodyPr/>
          <a:lstStyle/>
          <a:p>
            <a:fld id="{E57F3E7B-0027-4EE8-BD00-226BD28DAB16}" type="datetime1">
              <a:rPr lang="en-US" smtClean="0"/>
              <a:t>3/18/2024</a:t>
            </a:fld>
            <a:endParaRPr lang="en-US"/>
          </a:p>
        </p:txBody>
      </p:sp>
      <p:sp>
        <p:nvSpPr>
          <p:cNvPr id="6" name="Footer Placeholder 5">
            <a:extLst>
              <a:ext uri="{FF2B5EF4-FFF2-40B4-BE49-F238E27FC236}">
                <a16:creationId xmlns:a16="http://schemas.microsoft.com/office/drawing/2014/main" id="{D06AE2DA-0181-883D-ADD6-027CB7753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D73BA-CC72-29E4-0226-9D0ABAA6558B}"/>
              </a:ext>
            </a:extLst>
          </p:cNvPr>
          <p:cNvSpPr>
            <a:spLocks noGrp="1"/>
          </p:cNvSpPr>
          <p:nvPr>
            <p:ph type="sldNum" sz="quarter" idx="12"/>
          </p:nvPr>
        </p:nvSpPr>
        <p:spPr/>
        <p:txBody>
          <a:bodyPr/>
          <a:lstStyle/>
          <a:p>
            <a:fld id="{EDB1388F-8568-4B28-9420-DE0A25CC5C3B}" type="slidenum">
              <a:rPr lang="en-US" smtClean="0"/>
              <a:t>‹N›</a:t>
            </a:fld>
            <a:endParaRPr lang="en-US"/>
          </a:p>
        </p:txBody>
      </p:sp>
    </p:spTree>
    <p:extLst>
      <p:ext uri="{BB962C8B-B14F-4D97-AF65-F5344CB8AC3E}">
        <p14:creationId xmlns:p14="http://schemas.microsoft.com/office/powerpoint/2010/main" val="3914496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4.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47.xml"/><Relationship Id="rId7" Type="http://schemas.openxmlformats.org/officeDocument/2006/relationships/tags" Target="../tags/tag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13.emf"/></Relationships>
</file>

<file path=ppt/slideMasters/_rels/slideMaster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slideLayout" Target="../slideLayouts/slideLayout52.xml"/><Relationship Id="rId7" Type="http://schemas.openxmlformats.org/officeDocument/2006/relationships/tags" Target="../tags/tag1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D3D9B3-A2CD-E43A-1DCE-917E7BD12B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9FB5E8-4499-72CB-ABA3-B63684117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18EB9-0511-DC21-7910-BA764E041E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3099E-237D-4DA6-A5D0-44916A1629C1}" type="datetime1">
              <a:rPr lang="en-US" smtClean="0"/>
              <a:t>3/18/2024</a:t>
            </a:fld>
            <a:endParaRPr lang="en-US"/>
          </a:p>
        </p:txBody>
      </p:sp>
      <p:sp>
        <p:nvSpPr>
          <p:cNvPr id="5" name="Footer Placeholder 4">
            <a:extLst>
              <a:ext uri="{FF2B5EF4-FFF2-40B4-BE49-F238E27FC236}">
                <a16:creationId xmlns:a16="http://schemas.microsoft.com/office/drawing/2014/main" id="{AEE42899-77DF-3C27-4614-F35654055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AD0333-987F-027F-337E-C96FD31531A4}"/>
              </a:ext>
            </a:extLst>
          </p:cNvPr>
          <p:cNvSpPr>
            <a:spLocks noGrp="1"/>
          </p:cNvSpPr>
          <p:nvPr>
            <p:ph type="sldNum" sz="quarter" idx="4"/>
          </p:nvPr>
        </p:nvSpPr>
        <p:spPr>
          <a:xfrm>
            <a:off x="8244840" y="6230303"/>
            <a:ext cx="2743200" cy="365125"/>
          </a:xfrm>
          <a:prstGeom prst="rect">
            <a:avLst/>
          </a:prstGeom>
        </p:spPr>
        <p:txBody>
          <a:bodyPr vert="horz" lIns="91440" tIns="45720" rIns="91440" bIns="45720" rtlCol="0" anchor="ctr"/>
          <a:lstStyle>
            <a:lvl1pPr algn="r">
              <a:defRPr sz="1200" b="1">
                <a:solidFill>
                  <a:srgbClr val="CDA73C"/>
                </a:solidFill>
              </a:defRPr>
            </a:lvl1pPr>
          </a:lstStyle>
          <a:p>
            <a:fld id="{EDB1388F-8568-4B28-9420-DE0A25CC5C3B}" type="slidenum">
              <a:rPr lang="en-US" smtClean="0"/>
              <a:pPr/>
              <a:t>‹N›</a:t>
            </a:fld>
            <a:endParaRPr lang="en-US" dirty="0"/>
          </a:p>
        </p:txBody>
      </p:sp>
    </p:spTree>
    <p:extLst>
      <p:ext uri="{BB962C8B-B14F-4D97-AF65-F5344CB8AC3E}">
        <p14:creationId xmlns:p14="http://schemas.microsoft.com/office/powerpoint/2010/main" val="3382209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947738" y="944563"/>
            <a:ext cx="10296525" cy="990601"/>
          </a:xfrm>
          <a:prstGeom prst="rect">
            <a:avLst/>
          </a:prstGeom>
        </p:spPr>
        <p:txBody>
          <a:bodyPr vert="horz" lIns="0" tIns="0" rIns="0" bIns="0" rtlCol="0" anchor="t">
            <a:noAutofit/>
          </a:bodyPr>
          <a:lstStyle/>
          <a:p>
            <a:r>
              <a:rPr lang="en-US"/>
              <a:t>Place headline here (36pt, min 30pt)</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947738" y="1935165"/>
            <a:ext cx="10296525" cy="3978273"/>
          </a:xfrm>
          <a:prstGeom prst="rect">
            <a:avLst/>
          </a:prstGeom>
        </p:spPr>
        <p:txBody>
          <a:bodyPr vert="horz" lIns="0" tIns="0" rIns="0" bIns="0" rtlCol="0">
            <a:noAutofit/>
          </a:bodyPr>
          <a:lstStyle/>
          <a:p>
            <a:pPr lvl="0"/>
            <a:r>
              <a:rPr lang="en-US" dirty="0"/>
              <a:t>First level (bullet 20pt)</a:t>
            </a:r>
          </a:p>
          <a:p>
            <a:pPr lvl="1"/>
            <a:r>
              <a:rPr lang="en-US" dirty="0"/>
              <a:t>Second level (bullet 20pt)</a:t>
            </a:r>
          </a:p>
          <a:p>
            <a:pPr lvl="2"/>
            <a:r>
              <a:rPr lang="en-US" dirty="0"/>
              <a:t>Third level (bullet 20pt)</a:t>
            </a:r>
          </a:p>
          <a:p>
            <a:pPr lvl="3"/>
            <a:r>
              <a:rPr lang="en-US" dirty="0"/>
              <a:t>Fourth level (bullet 18pt)</a:t>
            </a:r>
          </a:p>
        </p:txBody>
      </p:sp>
      <p:sp>
        <p:nvSpPr>
          <p:cNvPr id="5" name="TextBox 4">
            <a:extLst>
              <a:ext uri="{FF2B5EF4-FFF2-40B4-BE49-F238E27FC236}">
                <a16:creationId xmlns:a16="http://schemas.microsoft.com/office/drawing/2014/main" id="{95F6F41E-3EEE-8E23-F682-7EFF3A801000}"/>
              </a:ext>
            </a:extLst>
          </p:cNvPr>
          <p:cNvSpPr txBox="1"/>
          <p:nvPr userDrawn="1"/>
        </p:nvSpPr>
        <p:spPr>
          <a:xfrm>
            <a:off x="8394570" y="6243747"/>
            <a:ext cx="2773180" cy="239843"/>
          </a:xfrm>
          <a:prstGeom prst="rect">
            <a:avLst/>
          </a:prstGeom>
          <a:noFill/>
        </p:spPr>
        <p:txBody>
          <a:bodyPr wrap="non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US" sz="800" dirty="0">
                <a:solidFill>
                  <a:schemeClr val="bg1">
                    <a:lumMod val="75000"/>
                  </a:schemeClr>
                </a:solidFill>
              </a:rPr>
              <a:t>Copyright © 2023 Accenture. All rights reserved.</a:t>
            </a:r>
          </a:p>
        </p:txBody>
      </p:sp>
      <p:sp>
        <p:nvSpPr>
          <p:cNvPr id="4" name="TextBox 3">
            <a:extLst>
              <a:ext uri="{FF2B5EF4-FFF2-40B4-BE49-F238E27FC236}">
                <a16:creationId xmlns:a16="http://schemas.microsoft.com/office/drawing/2014/main" id="{4D27B8F8-1070-A0BE-A403-7115DF2443B3}"/>
              </a:ext>
            </a:extLst>
          </p:cNvPr>
          <p:cNvSpPr txBox="1"/>
          <p:nvPr userDrawn="1"/>
        </p:nvSpPr>
        <p:spPr>
          <a:xfrm>
            <a:off x="11244262" y="6243747"/>
            <a:ext cx="330893" cy="239843"/>
          </a:xfrm>
          <a:prstGeom prst="rect">
            <a:avLst/>
          </a:prstGeom>
          <a:noFill/>
        </p:spPr>
        <p:txBody>
          <a:bodyPr wrap="non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F2D06278-E883-B34C-BA60-E6CF39FE2267}" type="slidenum">
              <a:rPr lang="en-US" sz="800" smtClean="0">
                <a:solidFill>
                  <a:schemeClr val="bg1">
                    <a:lumMod val="75000"/>
                  </a:schemeClr>
                </a:solidFill>
              </a:rPr>
              <a:t>‹N›</a:t>
            </a:fld>
            <a:endParaRPr lang="en-US" sz="800" dirty="0">
              <a:solidFill>
                <a:schemeClr val="bg1">
                  <a:lumMod val="75000"/>
                </a:schemeClr>
              </a:solidFill>
            </a:endParaRPr>
          </a:p>
        </p:txBody>
      </p:sp>
    </p:spTree>
    <p:extLst>
      <p:ext uri="{BB962C8B-B14F-4D97-AF65-F5344CB8AC3E}">
        <p14:creationId xmlns:p14="http://schemas.microsoft.com/office/powerpoint/2010/main" val="3038965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7" r:id="rId12"/>
    <p:sldLayoutId id="2147483672" r:id="rId13"/>
    <p:sldLayoutId id="2147483673" r:id="rId14"/>
    <p:sldLayoutId id="2147483674" r:id="rId15"/>
    <p:sldLayoutId id="2147483675" r:id="rId16"/>
    <p:sldLayoutId id="2147483676" r:id="rId17"/>
  </p:sldLayoutIdLst>
  <p:hf hdr="0" ftr="0" dt="0"/>
  <p:txStyles>
    <p:title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p:titleStyle>
    <p:bodyStyle>
      <a:lvl1pPr marL="228600" indent="-228600" algn="l" defTabSz="2286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mn-lt"/>
          <a:ea typeface="+mn-ea"/>
          <a:cs typeface="+mn-cs"/>
        </a:defRPr>
      </a:lvl1pPr>
      <a:lvl2pPr marL="457200" indent="-228600" algn="l" defTabSz="228600" rtl="0" eaLnBrk="1" latinLnBrk="0" hangingPunct="1">
        <a:lnSpc>
          <a:spcPct val="100000"/>
        </a:lnSpc>
        <a:spcBef>
          <a:spcPts val="0"/>
        </a:spcBef>
        <a:spcAft>
          <a:spcPts val="600"/>
        </a:spcAft>
        <a:buClrTx/>
        <a:buFont typeface="Arial" panose="020B0503030202060203" pitchFamily="34" charset="0"/>
        <a:buChar char="–"/>
        <a:defRPr sz="2000" kern="1200">
          <a:solidFill>
            <a:schemeClr val="tx1"/>
          </a:solidFill>
          <a:latin typeface="+mn-lt"/>
          <a:ea typeface="+mn-ea"/>
          <a:cs typeface="+mn-cs"/>
        </a:defRPr>
      </a:lvl2pPr>
      <a:lvl3pPr marL="685800" indent="-228600" algn="l" defTabSz="2286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914400" indent="-228600" algn="l" defTabSz="228600" rtl="0" eaLnBrk="1" latinLnBrk="0" hangingPunct="1">
        <a:lnSpc>
          <a:spcPct val="100000"/>
        </a:lnSpc>
        <a:spcBef>
          <a:spcPts val="0"/>
        </a:spcBef>
        <a:spcAft>
          <a:spcPts val="600"/>
        </a:spcAft>
        <a:buFont typeface="Arial" panose="020B0503030202060203" pitchFamily="34" charset="0"/>
        <a:buChar char="–"/>
        <a:defRPr sz="1800" kern="1200">
          <a:solidFill>
            <a:schemeClr val="tx1"/>
          </a:solidFill>
          <a:latin typeface="+mn-lt"/>
          <a:ea typeface="+mn-ea"/>
          <a:cs typeface="+mn-cs"/>
        </a:defRPr>
      </a:lvl4pPr>
      <a:lvl5pPr marL="1143000" indent="-228600" algn="l" defTabSz="228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600"/>
        </a:spcAft>
        <a:buFont typeface="Arial"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6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600"/>
        </a:spcAft>
        <a:buFont typeface="Arial" panose="020B0604020202020204" pitchFamily="34" charset="0"/>
        <a:buNone/>
        <a:defRPr sz="800" kern="1200">
          <a:solidFill>
            <a:schemeClr val="tx2"/>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C35EA4"/>
          </p15:clr>
        </p15:guide>
        <p15:guide id="2" orient="horz" pos="3976">
          <p15:clr>
            <a:srgbClr val="C35EA4"/>
          </p15:clr>
        </p15:guide>
        <p15:guide id="5" pos="597">
          <p15:clr>
            <a:srgbClr val="F26B43"/>
          </p15:clr>
        </p15:guide>
        <p15:guide id="10" pos="7083">
          <p15:clr>
            <a:srgbClr val="F26B43"/>
          </p15:clr>
        </p15:guide>
        <p15:guide id="11" orient="horz" pos="595">
          <p15:clr>
            <a:srgbClr val="F26B43"/>
          </p15:clr>
        </p15:guide>
        <p15:guide id="12" orient="horz" pos="37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ADCF84-C210-428C-5677-923D5E8965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20F637-D28C-CAA6-B369-8C4275890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08A1E-CC9F-2967-7C1E-27F2264044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27737-56FB-4B21-BA35-56678E571A60}" type="datetime1">
              <a:rPr lang="en-US" smtClean="0"/>
              <a:t>3/18/2024</a:t>
            </a:fld>
            <a:endParaRPr lang="en-US"/>
          </a:p>
        </p:txBody>
      </p:sp>
      <p:sp>
        <p:nvSpPr>
          <p:cNvPr id="5" name="Footer Placeholder 4">
            <a:extLst>
              <a:ext uri="{FF2B5EF4-FFF2-40B4-BE49-F238E27FC236}">
                <a16:creationId xmlns:a16="http://schemas.microsoft.com/office/drawing/2014/main" id="{22625B3B-E251-A7A3-9EB4-234D0E02F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AC324A-44A8-0967-ED60-DFCE133A5B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C1A2B-F61C-47DD-A596-24DD2B5CDC35}" type="slidenum">
              <a:rPr lang="en-US" smtClean="0"/>
              <a:t>‹N›</a:t>
            </a:fld>
            <a:endParaRPr lang="en-US"/>
          </a:p>
        </p:txBody>
      </p:sp>
    </p:spTree>
    <p:extLst>
      <p:ext uri="{BB962C8B-B14F-4D97-AF65-F5344CB8AC3E}">
        <p14:creationId xmlns:p14="http://schemas.microsoft.com/office/powerpoint/2010/main" val="320126265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7016CB3-B9AA-7A4A-A607-67CD2D2C10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D51F40F-55DE-8F46-B60A-0E235D582F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Tree>
    <p:extLst>
      <p:ext uri="{BB962C8B-B14F-4D97-AF65-F5344CB8AC3E}">
        <p14:creationId xmlns:p14="http://schemas.microsoft.com/office/powerpoint/2010/main" val="835126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ggetto 5" hidden="1">
            <a:extLst>
              <a:ext uri="{FF2B5EF4-FFF2-40B4-BE49-F238E27FC236}">
                <a16:creationId xmlns:a16="http://schemas.microsoft.com/office/drawing/2014/main" id="{FFEC5B1D-58CA-5BB4-C044-DDC8EBE64B9B}"/>
              </a:ext>
            </a:extLst>
          </p:cNvPr>
          <p:cNvGraphicFramePr>
            <a:graphicFrameLocks noChangeAspect="1"/>
          </p:cNvGraphicFramePr>
          <p:nvPr userDrawn="1">
            <p:custDataLst>
              <p:tags r:id="rId7"/>
            </p:custDataLst>
            <p:extLst>
              <p:ext uri="{D42A27DB-BD31-4B8C-83A1-F6EECF244321}">
                <p14:modId xmlns:p14="http://schemas.microsoft.com/office/powerpoint/2010/main" val="3783539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8" imgW="473" imgH="473" progId="TCLayout.ActiveDocument.1">
                  <p:embed/>
                </p:oleObj>
              </mc:Choice>
              <mc:Fallback>
                <p:oleObj name="Diapositiva think-cell" r:id="rId8" imgW="473" imgH="473" progId="TCLayout.ActiveDocument.1">
                  <p:embed/>
                  <p:pic>
                    <p:nvPicPr>
                      <p:cNvPr id="6" name="Oggetto 5" hidden="1">
                        <a:extLst>
                          <a:ext uri="{FF2B5EF4-FFF2-40B4-BE49-F238E27FC236}">
                            <a16:creationId xmlns:a16="http://schemas.microsoft.com/office/drawing/2014/main" id="{FFEC5B1D-58CA-5BB4-C044-DDC8EBE64B9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Segnaposto titolo 1">
            <a:extLst>
              <a:ext uri="{FF2B5EF4-FFF2-40B4-BE49-F238E27FC236}">
                <a16:creationId xmlns:a16="http://schemas.microsoft.com/office/drawing/2014/main" id="{77016CB3-B9AA-7A4A-A607-67CD2D2C10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D51F40F-55DE-8F46-B60A-0E235D582F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Tree>
    <p:extLst>
      <p:ext uri="{BB962C8B-B14F-4D97-AF65-F5344CB8AC3E}">
        <p14:creationId xmlns:p14="http://schemas.microsoft.com/office/powerpoint/2010/main" val="35774585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ggetto 5" hidden="1">
            <a:extLst>
              <a:ext uri="{FF2B5EF4-FFF2-40B4-BE49-F238E27FC236}">
                <a16:creationId xmlns:a16="http://schemas.microsoft.com/office/drawing/2014/main" id="{FFEC5B1D-58CA-5BB4-C044-DDC8EBE64B9B}"/>
              </a:ext>
            </a:extLst>
          </p:cNvPr>
          <p:cNvGraphicFramePr>
            <a:graphicFrameLocks noChangeAspect="1"/>
          </p:cNvGraphicFramePr>
          <p:nvPr userDrawn="1">
            <p:custDataLst>
              <p:tags r:id="rId7"/>
            </p:custDataLst>
            <p:extLst>
              <p:ext uri="{D42A27DB-BD31-4B8C-83A1-F6EECF244321}">
                <p14:modId xmlns:p14="http://schemas.microsoft.com/office/powerpoint/2010/main" val="3783539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8" imgW="473" imgH="473" progId="TCLayout.ActiveDocument.1">
                  <p:embed/>
                </p:oleObj>
              </mc:Choice>
              <mc:Fallback>
                <p:oleObj name="Diapositiva think-cell" r:id="rId8" imgW="473" imgH="473" progId="TCLayout.ActiveDocument.1">
                  <p:embed/>
                  <p:pic>
                    <p:nvPicPr>
                      <p:cNvPr id="6" name="Oggetto 5" hidden="1">
                        <a:extLst>
                          <a:ext uri="{FF2B5EF4-FFF2-40B4-BE49-F238E27FC236}">
                            <a16:creationId xmlns:a16="http://schemas.microsoft.com/office/drawing/2014/main" id="{FFEC5B1D-58CA-5BB4-C044-DDC8EBE64B9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Segnaposto titolo 1">
            <a:extLst>
              <a:ext uri="{FF2B5EF4-FFF2-40B4-BE49-F238E27FC236}">
                <a16:creationId xmlns:a16="http://schemas.microsoft.com/office/drawing/2014/main" id="{77016CB3-B9AA-7A4A-A607-67CD2D2C10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D51F40F-55DE-8F46-B60A-0E235D582F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MSIPCMContentMarking" descr="{&quot;HashCode&quot;:-1105056801,&quot;Placement&quot;:&quot;Footer&quot;,&quot;Top&quot;:521.6203,&quot;Left&quot;:435.362366,&quot;SlideWidth&quot;:960,&quot;SlideHeight&quot;:540}">
            <a:extLst>
              <a:ext uri="{FF2B5EF4-FFF2-40B4-BE49-F238E27FC236}">
                <a16:creationId xmlns:a16="http://schemas.microsoft.com/office/drawing/2014/main" id="{010640F5-6B6D-4878-8C81-290E86356197}"/>
              </a:ext>
            </a:extLst>
          </p:cNvPr>
          <p:cNvSpPr txBox="1"/>
          <p:nvPr userDrawn="1"/>
        </p:nvSpPr>
        <p:spPr>
          <a:xfrm>
            <a:off x="5529102" y="6624578"/>
            <a:ext cx="1133795" cy="233422"/>
          </a:xfrm>
          <a:prstGeom prst="rect">
            <a:avLst/>
          </a:prstGeom>
          <a:noFill/>
        </p:spPr>
        <p:txBody>
          <a:bodyPr vert="horz" wrap="square" lIns="0" tIns="0" rIns="0" bIns="0" rtlCol="0" anchor="ctr" anchorCtr="1">
            <a:spAutoFit/>
          </a:bodyPr>
          <a:lstStyle/>
          <a:p>
            <a:pPr algn="ctr">
              <a:spcBef>
                <a:spcPts val="0"/>
              </a:spcBef>
              <a:spcAft>
                <a:spcPts val="0"/>
              </a:spcAft>
            </a:pPr>
            <a:r>
              <a:rPr lang="it-IT" sz="900">
                <a:solidFill>
                  <a:srgbClr val="737373"/>
                </a:solidFill>
                <a:latin typeface="Arial" panose="020B0604020202020204" pitchFamily="34" charset="0"/>
              </a:rPr>
              <a:t>Interno – Internal</a:t>
            </a:r>
          </a:p>
        </p:txBody>
      </p:sp>
    </p:spTree>
    <p:extLst>
      <p:ext uri="{BB962C8B-B14F-4D97-AF65-F5344CB8AC3E}">
        <p14:creationId xmlns:p14="http://schemas.microsoft.com/office/powerpoint/2010/main" val="19562599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68.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file:///\\localhost\C:\documenti\sonia.caffu\Desktop\Revisione_PNRR\COM_2023_765_1_EN_annexe_proposition_cp_part1_v3.pdf"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8588E6-890E-F611-F119-F7892FEB5465}"/>
              </a:ext>
            </a:extLst>
          </p:cNvPr>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EC8B66-3674-0045-574C-166BD962D944}"/>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5852" t="3621" r="14302" b="29072"/>
          <a:stretch/>
        </p:blipFill>
        <p:spPr>
          <a:xfrm>
            <a:off x="-11935" y="0"/>
            <a:ext cx="12203935" cy="6858000"/>
          </a:xfrm>
          <a:prstGeom prst="rect">
            <a:avLst/>
          </a:prstGeom>
          <a:solidFill>
            <a:schemeClr val="tx1">
              <a:lumMod val="95000"/>
              <a:lumOff val="5000"/>
              <a:alpha val="0"/>
            </a:schemeClr>
          </a:solidFill>
        </p:spPr>
      </p:pic>
      <p:sp>
        <p:nvSpPr>
          <p:cNvPr id="7" name="Rectangle 6">
            <a:extLst>
              <a:ext uri="{FF2B5EF4-FFF2-40B4-BE49-F238E27FC236}">
                <a16:creationId xmlns:a16="http://schemas.microsoft.com/office/drawing/2014/main" id="{C391AF4C-C3AC-5A85-2B6D-559953755484}"/>
              </a:ext>
            </a:extLst>
          </p:cNvPr>
          <p:cNvSpPr/>
          <p:nvPr/>
        </p:nvSpPr>
        <p:spPr>
          <a:xfrm>
            <a:off x="157016" y="3367913"/>
            <a:ext cx="10619055" cy="2342347"/>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A22E1F7-342A-AA85-D156-222535357945}"/>
              </a:ext>
            </a:extLst>
          </p:cNvPr>
          <p:cNvSpPr txBox="1">
            <a:spLocks/>
          </p:cNvSpPr>
          <p:nvPr/>
        </p:nvSpPr>
        <p:spPr>
          <a:xfrm>
            <a:off x="409587" y="3512155"/>
            <a:ext cx="8910876" cy="480131"/>
          </a:xfrm>
          <a:prstGeom prst="rect">
            <a:avLst/>
          </a:prstGeom>
          <a:noFill/>
        </p:spPr>
        <p:txBody>
          <a:bodyPr wrap="square">
            <a:spAutoFit/>
          </a:bodyPr>
          <a:lstStyle>
            <a:lvl1pPr algn="l" defTabSz="914400" rtl="0" eaLnBrk="1" latinLnBrk="0" hangingPunct="1">
              <a:lnSpc>
                <a:spcPct val="90000"/>
              </a:lnSpc>
              <a:spcBef>
                <a:spcPct val="0"/>
              </a:spcBef>
              <a:buNone/>
              <a:defRPr lang="it-IT" sz="4000" b="1" kern="1200">
                <a:solidFill>
                  <a:schemeClr val="tx1">
                    <a:lumMod val="85000"/>
                    <a:lumOff val="15000"/>
                  </a:schemeClr>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it-IT" sz="2800" b="0" dirty="0">
                <a:solidFill>
                  <a:prstClr val="white"/>
                </a:solidFill>
              </a:rPr>
              <a:t>PIANO NAZIONALE DI RIPRESA E RESILIENZA</a:t>
            </a:r>
          </a:p>
        </p:txBody>
      </p:sp>
      <p:grpSp>
        <p:nvGrpSpPr>
          <p:cNvPr id="2" name="object 20">
            <a:extLst>
              <a:ext uri="{FF2B5EF4-FFF2-40B4-BE49-F238E27FC236}">
                <a16:creationId xmlns:a16="http://schemas.microsoft.com/office/drawing/2014/main" id="{F51604EF-CD71-CF63-C442-5C76EC8F6481}"/>
              </a:ext>
            </a:extLst>
          </p:cNvPr>
          <p:cNvGrpSpPr/>
          <p:nvPr/>
        </p:nvGrpSpPr>
        <p:grpSpPr>
          <a:xfrm>
            <a:off x="681132" y="760615"/>
            <a:ext cx="2320099" cy="794634"/>
            <a:chOff x="419100" y="355600"/>
            <a:chExt cx="1524000" cy="521970"/>
          </a:xfrm>
        </p:grpSpPr>
        <p:pic>
          <p:nvPicPr>
            <p:cNvPr id="5" name="object 21">
              <a:extLst>
                <a:ext uri="{FF2B5EF4-FFF2-40B4-BE49-F238E27FC236}">
                  <a16:creationId xmlns:a16="http://schemas.microsoft.com/office/drawing/2014/main" id="{1FABAFFE-5197-0182-79F5-887486745A14}"/>
                </a:ext>
              </a:extLst>
            </p:cNvPr>
            <p:cNvPicPr/>
            <p:nvPr/>
          </p:nvPicPr>
          <p:blipFill>
            <a:blip r:embed="rId3" cstate="print"/>
            <a:stretch>
              <a:fillRect/>
            </a:stretch>
          </p:blipFill>
          <p:spPr>
            <a:xfrm>
              <a:off x="668578" y="532244"/>
              <a:ext cx="123799" cy="195973"/>
            </a:xfrm>
            <a:prstGeom prst="rect">
              <a:avLst/>
            </a:prstGeom>
          </p:spPr>
        </p:pic>
        <p:pic>
          <p:nvPicPr>
            <p:cNvPr id="8" name="object 22">
              <a:extLst>
                <a:ext uri="{FF2B5EF4-FFF2-40B4-BE49-F238E27FC236}">
                  <a16:creationId xmlns:a16="http://schemas.microsoft.com/office/drawing/2014/main" id="{C7274CB3-27A0-0714-62D8-8E6F49C6C5FD}"/>
                </a:ext>
              </a:extLst>
            </p:cNvPr>
            <p:cNvPicPr/>
            <p:nvPr/>
          </p:nvPicPr>
          <p:blipFill>
            <a:blip r:embed="rId4" cstate="print"/>
            <a:stretch>
              <a:fillRect/>
            </a:stretch>
          </p:blipFill>
          <p:spPr>
            <a:xfrm>
              <a:off x="816279" y="532243"/>
              <a:ext cx="109969" cy="195961"/>
            </a:xfrm>
            <a:prstGeom prst="rect">
              <a:avLst/>
            </a:prstGeom>
          </p:spPr>
        </p:pic>
        <p:sp>
          <p:nvSpPr>
            <p:cNvPr id="9" name="object 23">
              <a:extLst>
                <a:ext uri="{FF2B5EF4-FFF2-40B4-BE49-F238E27FC236}">
                  <a16:creationId xmlns:a16="http://schemas.microsoft.com/office/drawing/2014/main" id="{38479783-3B95-CF95-FA85-92F017136031}"/>
                </a:ext>
              </a:extLst>
            </p:cNvPr>
            <p:cNvSpPr/>
            <p:nvPr/>
          </p:nvSpPr>
          <p:spPr>
            <a:xfrm>
              <a:off x="419100" y="355599"/>
              <a:ext cx="1220470" cy="521970"/>
            </a:xfrm>
            <a:custGeom>
              <a:avLst/>
              <a:gdLst/>
              <a:ahLst/>
              <a:cxnLst/>
              <a:rect l="l" t="t" r="r" b="b"/>
              <a:pathLst>
                <a:path w="1220470" h="521969">
                  <a:moveTo>
                    <a:pt x="301421" y="515391"/>
                  </a:moveTo>
                  <a:lnTo>
                    <a:pt x="299770" y="513156"/>
                  </a:lnTo>
                  <a:lnTo>
                    <a:pt x="297421" y="512838"/>
                  </a:lnTo>
                  <a:lnTo>
                    <a:pt x="246227" y="499516"/>
                  </a:lnTo>
                  <a:lnTo>
                    <a:pt x="204254" y="477075"/>
                  </a:lnTo>
                  <a:lnTo>
                    <a:pt x="171538" y="449402"/>
                  </a:lnTo>
                  <a:lnTo>
                    <a:pt x="137058" y="402158"/>
                  </a:lnTo>
                  <a:lnTo>
                    <a:pt x="119494" y="363486"/>
                  </a:lnTo>
                  <a:lnTo>
                    <a:pt x="113118" y="343623"/>
                  </a:lnTo>
                  <a:lnTo>
                    <a:pt x="120992" y="325005"/>
                  </a:lnTo>
                  <a:lnTo>
                    <a:pt x="168338" y="213194"/>
                  </a:lnTo>
                  <a:lnTo>
                    <a:pt x="169252" y="210743"/>
                  </a:lnTo>
                  <a:lnTo>
                    <a:pt x="170180" y="208584"/>
                  </a:lnTo>
                  <a:lnTo>
                    <a:pt x="174485" y="208584"/>
                  </a:lnTo>
                  <a:lnTo>
                    <a:pt x="174459" y="315175"/>
                  </a:lnTo>
                  <a:lnTo>
                    <a:pt x="172148" y="359918"/>
                  </a:lnTo>
                  <a:lnTo>
                    <a:pt x="168948" y="372605"/>
                  </a:lnTo>
                  <a:lnTo>
                    <a:pt x="214109" y="372605"/>
                  </a:lnTo>
                  <a:lnTo>
                    <a:pt x="204584" y="332371"/>
                  </a:lnTo>
                  <a:lnTo>
                    <a:pt x="201853" y="276326"/>
                  </a:lnTo>
                  <a:lnTo>
                    <a:pt x="201942" y="248145"/>
                  </a:lnTo>
                  <a:lnTo>
                    <a:pt x="202095" y="224866"/>
                  </a:lnTo>
                  <a:lnTo>
                    <a:pt x="202095" y="208584"/>
                  </a:lnTo>
                  <a:lnTo>
                    <a:pt x="202552" y="197078"/>
                  </a:lnTo>
                  <a:lnTo>
                    <a:pt x="204330" y="186232"/>
                  </a:lnTo>
                  <a:lnTo>
                    <a:pt x="208280" y="176644"/>
                  </a:lnTo>
                  <a:lnTo>
                    <a:pt x="169252" y="176644"/>
                  </a:lnTo>
                  <a:lnTo>
                    <a:pt x="167119" y="183095"/>
                  </a:lnTo>
                  <a:lnTo>
                    <a:pt x="164350" y="189547"/>
                  </a:lnTo>
                  <a:lnTo>
                    <a:pt x="111201" y="317639"/>
                  </a:lnTo>
                  <a:lnTo>
                    <a:pt x="109359" y="321932"/>
                  </a:lnTo>
                  <a:lnTo>
                    <a:pt x="108432" y="325005"/>
                  </a:lnTo>
                  <a:lnTo>
                    <a:pt x="103212" y="325005"/>
                  </a:lnTo>
                  <a:lnTo>
                    <a:pt x="102285" y="319786"/>
                  </a:lnTo>
                  <a:lnTo>
                    <a:pt x="100761" y="315175"/>
                  </a:lnTo>
                  <a:lnTo>
                    <a:pt x="66027" y="208584"/>
                  </a:lnTo>
                  <a:lnTo>
                    <a:pt x="57124" y="181241"/>
                  </a:lnTo>
                  <a:lnTo>
                    <a:pt x="55892" y="177253"/>
                  </a:lnTo>
                  <a:lnTo>
                    <a:pt x="51282" y="176644"/>
                  </a:lnTo>
                  <a:lnTo>
                    <a:pt x="7683" y="176644"/>
                  </a:lnTo>
                  <a:lnTo>
                    <a:pt x="15049" y="181241"/>
                  </a:lnTo>
                  <a:lnTo>
                    <a:pt x="15176" y="183095"/>
                  </a:lnTo>
                  <a:lnTo>
                    <a:pt x="15265" y="276326"/>
                  </a:lnTo>
                  <a:lnTo>
                    <a:pt x="13309" y="325970"/>
                  </a:lnTo>
                  <a:lnTo>
                    <a:pt x="2768" y="368630"/>
                  </a:lnTo>
                  <a:lnTo>
                    <a:pt x="0" y="372618"/>
                  </a:lnTo>
                  <a:lnTo>
                    <a:pt x="36550" y="372618"/>
                  </a:lnTo>
                  <a:lnTo>
                    <a:pt x="32727" y="363486"/>
                  </a:lnTo>
                  <a:lnTo>
                    <a:pt x="32613" y="363093"/>
                  </a:lnTo>
                  <a:lnTo>
                    <a:pt x="30645" y="350774"/>
                  </a:lnTo>
                  <a:lnTo>
                    <a:pt x="29908" y="335699"/>
                  </a:lnTo>
                  <a:lnTo>
                    <a:pt x="30010" y="248145"/>
                  </a:lnTo>
                  <a:lnTo>
                    <a:pt x="30099" y="208584"/>
                  </a:lnTo>
                  <a:lnTo>
                    <a:pt x="35636" y="208584"/>
                  </a:lnTo>
                  <a:lnTo>
                    <a:pt x="37782" y="215963"/>
                  </a:lnTo>
                  <a:lnTo>
                    <a:pt x="41160" y="224866"/>
                  </a:lnTo>
                  <a:lnTo>
                    <a:pt x="99656" y="375881"/>
                  </a:lnTo>
                  <a:lnTo>
                    <a:pt x="124587" y="420001"/>
                  </a:lnTo>
                  <a:lnTo>
                    <a:pt x="157873" y="457860"/>
                  </a:lnTo>
                  <a:lnTo>
                    <a:pt x="198361" y="488226"/>
                  </a:lnTo>
                  <a:lnTo>
                    <a:pt x="244894" y="509879"/>
                  </a:lnTo>
                  <a:lnTo>
                    <a:pt x="296341" y="521576"/>
                  </a:lnTo>
                  <a:lnTo>
                    <a:pt x="298691" y="521855"/>
                  </a:lnTo>
                  <a:lnTo>
                    <a:pt x="300824" y="520090"/>
                  </a:lnTo>
                  <a:lnTo>
                    <a:pt x="301421" y="515391"/>
                  </a:lnTo>
                  <a:close/>
                </a:path>
                <a:path w="1220470" h="521969">
                  <a:moveTo>
                    <a:pt x="593699" y="261734"/>
                  </a:moveTo>
                  <a:lnTo>
                    <a:pt x="589622" y="214833"/>
                  </a:lnTo>
                  <a:lnTo>
                    <a:pt x="577850" y="170649"/>
                  </a:lnTo>
                  <a:lnTo>
                    <a:pt x="559117" y="129946"/>
                  </a:lnTo>
                  <a:lnTo>
                    <a:pt x="534162" y="93446"/>
                  </a:lnTo>
                  <a:lnTo>
                    <a:pt x="503694" y="61899"/>
                  </a:lnTo>
                  <a:lnTo>
                    <a:pt x="472859" y="39255"/>
                  </a:lnTo>
                  <a:lnTo>
                    <a:pt x="429183" y="16611"/>
                  </a:lnTo>
                  <a:lnTo>
                    <a:pt x="386588" y="4343"/>
                  </a:lnTo>
                  <a:lnTo>
                    <a:pt x="341401" y="0"/>
                  </a:lnTo>
                  <a:lnTo>
                    <a:pt x="339636" y="0"/>
                  </a:lnTo>
                  <a:lnTo>
                    <a:pt x="290283" y="5245"/>
                  </a:lnTo>
                  <a:lnTo>
                    <a:pt x="243763" y="20015"/>
                  </a:lnTo>
                  <a:lnTo>
                    <a:pt x="201206" y="43561"/>
                  </a:lnTo>
                  <a:lnTo>
                    <a:pt x="163741" y="75082"/>
                  </a:lnTo>
                  <a:lnTo>
                    <a:pt x="132511" y="113830"/>
                  </a:lnTo>
                  <a:lnTo>
                    <a:pt x="108635" y="158991"/>
                  </a:lnTo>
                  <a:lnTo>
                    <a:pt x="108280" y="159854"/>
                  </a:lnTo>
                  <a:lnTo>
                    <a:pt x="108305" y="162877"/>
                  </a:lnTo>
                  <a:lnTo>
                    <a:pt x="108673" y="163880"/>
                  </a:lnTo>
                  <a:lnTo>
                    <a:pt x="112966" y="165976"/>
                  </a:lnTo>
                  <a:lnTo>
                    <a:pt x="115519" y="165074"/>
                  </a:lnTo>
                  <a:lnTo>
                    <a:pt x="116649" y="162826"/>
                  </a:lnTo>
                  <a:lnTo>
                    <a:pt x="122224" y="153301"/>
                  </a:lnTo>
                  <a:lnTo>
                    <a:pt x="167525" y="100609"/>
                  </a:lnTo>
                  <a:lnTo>
                    <a:pt x="208800" y="71043"/>
                  </a:lnTo>
                  <a:lnTo>
                    <a:pt x="263499" y="48336"/>
                  </a:lnTo>
                  <a:lnTo>
                    <a:pt x="332422" y="39255"/>
                  </a:lnTo>
                  <a:lnTo>
                    <a:pt x="387769" y="45046"/>
                  </a:lnTo>
                  <a:lnTo>
                    <a:pt x="434657" y="61074"/>
                  </a:lnTo>
                  <a:lnTo>
                    <a:pt x="473506" y="85280"/>
                  </a:lnTo>
                  <a:lnTo>
                    <a:pt x="504723" y="115633"/>
                  </a:lnTo>
                  <a:lnTo>
                    <a:pt x="528726" y="150126"/>
                  </a:lnTo>
                  <a:lnTo>
                    <a:pt x="545922" y="186690"/>
                  </a:lnTo>
                  <a:lnTo>
                    <a:pt x="556717" y="223316"/>
                  </a:lnTo>
                  <a:lnTo>
                    <a:pt x="561517" y="257949"/>
                  </a:lnTo>
                  <a:lnTo>
                    <a:pt x="560158" y="295236"/>
                  </a:lnTo>
                  <a:lnTo>
                    <a:pt x="552157" y="334619"/>
                  </a:lnTo>
                  <a:lnTo>
                    <a:pt x="537984" y="373976"/>
                  </a:lnTo>
                  <a:lnTo>
                    <a:pt x="518109" y="411124"/>
                  </a:lnTo>
                  <a:lnTo>
                    <a:pt x="494741" y="442442"/>
                  </a:lnTo>
                  <a:lnTo>
                    <a:pt x="462711" y="472846"/>
                  </a:lnTo>
                  <a:lnTo>
                    <a:pt x="421208" y="497674"/>
                  </a:lnTo>
                  <a:lnTo>
                    <a:pt x="369404" y="512267"/>
                  </a:lnTo>
                  <a:lnTo>
                    <a:pt x="367004" y="512610"/>
                  </a:lnTo>
                  <a:lnTo>
                    <a:pt x="365302" y="514997"/>
                  </a:lnTo>
                  <a:lnTo>
                    <a:pt x="365912" y="519988"/>
                  </a:lnTo>
                  <a:lnTo>
                    <a:pt x="367792" y="521601"/>
                  </a:lnTo>
                  <a:lnTo>
                    <a:pt x="370293" y="521601"/>
                  </a:lnTo>
                  <a:lnTo>
                    <a:pt x="416483" y="511403"/>
                  </a:lnTo>
                  <a:lnTo>
                    <a:pt x="458851" y="493077"/>
                  </a:lnTo>
                  <a:lnTo>
                    <a:pt x="496836" y="467512"/>
                  </a:lnTo>
                  <a:lnTo>
                    <a:pt x="529640" y="435571"/>
                  </a:lnTo>
                  <a:lnTo>
                    <a:pt x="556501" y="398145"/>
                  </a:lnTo>
                  <a:lnTo>
                    <a:pt x="576656" y="356108"/>
                  </a:lnTo>
                  <a:lnTo>
                    <a:pt x="589318" y="310349"/>
                  </a:lnTo>
                  <a:lnTo>
                    <a:pt x="593699" y="261734"/>
                  </a:lnTo>
                  <a:close/>
                </a:path>
                <a:path w="1220470" h="521969">
                  <a:moveTo>
                    <a:pt x="807643" y="133261"/>
                  </a:moveTo>
                  <a:lnTo>
                    <a:pt x="804405" y="127393"/>
                  </a:lnTo>
                  <a:lnTo>
                    <a:pt x="803770" y="120421"/>
                  </a:lnTo>
                  <a:lnTo>
                    <a:pt x="803059" y="114071"/>
                  </a:lnTo>
                  <a:lnTo>
                    <a:pt x="802068" y="100774"/>
                  </a:lnTo>
                  <a:lnTo>
                    <a:pt x="801992" y="97548"/>
                  </a:lnTo>
                  <a:lnTo>
                    <a:pt x="801890" y="55105"/>
                  </a:lnTo>
                  <a:lnTo>
                    <a:pt x="801890" y="53327"/>
                  </a:lnTo>
                  <a:lnTo>
                    <a:pt x="801471" y="45389"/>
                  </a:lnTo>
                  <a:lnTo>
                    <a:pt x="804849" y="39827"/>
                  </a:lnTo>
                  <a:lnTo>
                    <a:pt x="786257" y="39827"/>
                  </a:lnTo>
                  <a:lnTo>
                    <a:pt x="785202" y="42938"/>
                  </a:lnTo>
                  <a:lnTo>
                    <a:pt x="783920" y="45986"/>
                  </a:lnTo>
                  <a:lnTo>
                    <a:pt x="758571" y="107061"/>
                  </a:lnTo>
                  <a:lnTo>
                    <a:pt x="757707" y="109105"/>
                  </a:lnTo>
                  <a:lnTo>
                    <a:pt x="757237" y="110604"/>
                  </a:lnTo>
                  <a:lnTo>
                    <a:pt x="754761" y="110604"/>
                  </a:lnTo>
                  <a:lnTo>
                    <a:pt x="754316" y="108077"/>
                  </a:lnTo>
                  <a:lnTo>
                    <a:pt x="736358" y="55105"/>
                  </a:lnTo>
                  <a:lnTo>
                    <a:pt x="731926" y="42011"/>
                  </a:lnTo>
                  <a:lnTo>
                    <a:pt x="731316" y="40157"/>
                  </a:lnTo>
                  <a:lnTo>
                    <a:pt x="729145" y="39827"/>
                  </a:lnTo>
                  <a:lnTo>
                    <a:pt x="709180" y="39827"/>
                  </a:lnTo>
                  <a:lnTo>
                    <a:pt x="712698" y="42011"/>
                  </a:lnTo>
                  <a:lnTo>
                    <a:pt x="712774" y="42938"/>
                  </a:lnTo>
                  <a:lnTo>
                    <a:pt x="712838" y="87350"/>
                  </a:lnTo>
                  <a:lnTo>
                    <a:pt x="706869" y="131394"/>
                  </a:lnTo>
                  <a:lnTo>
                    <a:pt x="705561" y="133261"/>
                  </a:lnTo>
                  <a:lnTo>
                    <a:pt x="722972" y="133261"/>
                  </a:lnTo>
                  <a:lnTo>
                    <a:pt x="721106" y="128816"/>
                  </a:lnTo>
                  <a:lnTo>
                    <a:pt x="720153" y="122859"/>
                  </a:lnTo>
                  <a:lnTo>
                    <a:pt x="719797" y="115658"/>
                  </a:lnTo>
                  <a:lnTo>
                    <a:pt x="719886" y="55105"/>
                  </a:lnTo>
                  <a:lnTo>
                    <a:pt x="722528" y="55105"/>
                  </a:lnTo>
                  <a:lnTo>
                    <a:pt x="723544" y="58572"/>
                  </a:lnTo>
                  <a:lnTo>
                    <a:pt x="752957" y="134772"/>
                  </a:lnTo>
                  <a:lnTo>
                    <a:pt x="763193" y="110604"/>
                  </a:lnTo>
                  <a:lnTo>
                    <a:pt x="785799" y="57277"/>
                  </a:lnTo>
                  <a:lnTo>
                    <a:pt x="786257" y="56070"/>
                  </a:lnTo>
                  <a:lnTo>
                    <a:pt x="786714" y="55105"/>
                  </a:lnTo>
                  <a:lnTo>
                    <a:pt x="788708" y="55105"/>
                  </a:lnTo>
                  <a:lnTo>
                    <a:pt x="788695" y="107061"/>
                  </a:lnTo>
                  <a:lnTo>
                    <a:pt x="786053" y="133261"/>
                  </a:lnTo>
                  <a:lnTo>
                    <a:pt x="807643" y="133261"/>
                  </a:lnTo>
                  <a:close/>
                </a:path>
                <a:path w="1220470" h="521969">
                  <a:moveTo>
                    <a:pt x="837514" y="133248"/>
                  </a:moveTo>
                  <a:lnTo>
                    <a:pt x="834859" y="129159"/>
                  </a:lnTo>
                  <a:lnTo>
                    <a:pt x="834859" y="65557"/>
                  </a:lnTo>
                  <a:lnTo>
                    <a:pt x="820801" y="67919"/>
                  </a:lnTo>
                  <a:lnTo>
                    <a:pt x="823887" y="69977"/>
                  </a:lnTo>
                  <a:lnTo>
                    <a:pt x="823976" y="129159"/>
                  </a:lnTo>
                  <a:lnTo>
                    <a:pt x="821385" y="133248"/>
                  </a:lnTo>
                  <a:lnTo>
                    <a:pt x="837514" y="133248"/>
                  </a:lnTo>
                  <a:close/>
                </a:path>
                <a:path w="1220470" h="521969">
                  <a:moveTo>
                    <a:pt x="837920" y="51117"/>
                  </a:moveTo>
                  <a:lnTo>
                    <a:pt x="831164" y="41300"/>
                  </a:lnTo>
                  <a:lnTo>
                    <a:pt x="820623" y="48450"/>
                  </a:lnTo>
                  <a:lnTo>
                    <a:pt x="827354" y="57962"/>
                  </a:lnTo>
                  <a:lnTo>
                    <a:pt x="837920" y="51117"/>
                  </a:lnTo>
                  <a:close/>
                </a:path>
                <a:path w="1220470" h="521969">
                  <a:moveTo>
                    <a:pt x="870280" y="133248"/>
                  </a:moveTo>
                  <a:lnTo>
                    <a:pt x="867651" y="129146"/>
                  </a:lnTo>
                  <a:lnTo>
                    <a:pt x="867664" y="83820"/>
                  </a:lnTo>
                  <a:lnTo>
                    <a:pt x="869645" y="74549"/>
                  </a:lnTo>
                  <a:lnTo>
                    <a:pt x="869670" y="74422"/>
                  </a:lnTo>
                  <a:lnTo>
                    <a:pt x="869581" y="74549"/>
                  </a:lnTo>
                  <a:lnTo>
                    <a:pt x="867206" y="74549"/>
                  </a:lnTo>
                  <a:lnTo>
                    <a:pt x="867346" y="73558"/>
                  </a:lnTo>
                  <a:lnTo>
                    <a:pt x="867371" y="67030"/>
                  </a:lnTo>
                  <a:lnTo>
                    <a:pt x="853732" y="67919"/>
                  </a:lnTo>
                  <a:lnTo>
                    <a:pt x="856818" y="70853"/>
                  </a:lnTo>
                  <a:lnTo>
                    <a:pt x="856818" y="129146"/>
                  </a:lnTo>
                  <a:lnTo>
                    <a:pt x="854202" y="133248"/>
                  </a:lnTo>
                  <a:lnTo>
                    <a:pt x="870280" y="133248"/>
                  </a:lnTo>
                  <a:close/>
                </a:path>
                <a:path w="1220470" h="521969">
                  <a:moveTo>
                    <a:pt x="870280" y="73558"/>
                  </a:moveTo>
                  <a:lnTo>
                    <a:pt x="869861" y="73558"/>
                  </a:lnTo>
                  <a:lnTo>
                    <a:pt x="869670" y="74422"/>
                  </a:lnTo>
                  <a:lnTo>
                    <a:pt x="870280" y="73558"/>
                  </a:lnTo>
                  <a:close/>
                </a:path>
                <a:path w="1220470" h="521969">
                  <a:moveTo>
                    <a:pt x="907656" y="133248"/>
                  </a:moveTo>
                  <a:lnTo>
                    <a:pt x="905332" y="129146"/>
                  </a:lnTo>
                  <a:lnTo>
                    <a:pt x="905205" y="83820"/>
                  </a:lnTo>
                  <a:lnTo>
                    <a:pt x="904074" y="75920"/>
                  </a:lnTo>
                  <a:lnTo>
                    <a:pt x="900506" y="70002"/>
                  </a:lnTo>
                  <a:lnTo>
                    <a:pt x="894867" y="66636"/>
                  </a:lnTo>
                  <a:lnTo>
                    <a:pt x="887437" y="65557"/>
                  </a:lnTo>
                  <a:lnTo>
                    <a:pt x="876020" y="65557"/>
                  </a:lnTo>
                  <a:lnTo>
                    <a:pt x="870280" y="73558"/>
                  </a:lnTo>
                  <a:lnTo>
                    <a:pt x="893178" y="73558"/>
                  </a:lnTo>
                  <a:lnTo>
                    <a:pt x="894448" y="83820"/>
                  </a:lnTo>
                  <a:lnTo>
                    <a:pt x="894448" y="133248"/>
                  </a:lnTo>
                  <a:lnTo>
                    <a:pt x="907656" y="133248"/>
                  </a:lnTo>
                  <a:close/>
                </a:path>
                <a:path w="1220470" h="521969">
                  <a:moveTo>
                    <a:pt x="940574" y="133248"/>
                  </a:moveTo>
                  <a:lnTo>
                    <a:pt x="937971" y="129159"/>
                  </a:lnTo>
                  <a:lnTo>
                    <a:pt x="937971" y="65557"/>
                  </a:lnTo>
                  <a:lnTo>
                    <a:pt x="923886" y="67919"/>
                  </a:lnTo>
                  <a:lnTo>
                    <a:pt x="926934" y="69977"/>
                  </a:lnTo>
                  <a:lnTo>
                    <a:pt x="926934" y="72910"/>
                  </a:lnTo>
                  <a:lnTo>
                    <a:pt x="927138" y="77914"/>
                  </a:lnTo>
                  <a:lnTo>
                    <a:pt x="927138" y="129159"/>
                  </a:lnTo>
                  <a:lnTo>
                    <a:pt x="924509" y="133248"/>
                  </a:lnTo>
                  <a:lnTo>
                    <a:pt x="940574" y="133248"/>
                  </a:lnTo>
                  <a:close/>
                </a:path>
                <a:path w="1220470" h="521969">
                  <a:moveTo>
                    <a:pt x="941019" y="51117"/>
                  </a:moveTo>
                  <a:lnTo>
                    <a:pt x="934326" y="41300"/>
                  </a:lnTo>
                  <a:lnTo>
                    <a:pt x="923721" y="48450"/>
                  </a:lnTo>
                  <a:lnTo>
                    <a:pt x="930478" y="57962"/>
                  </a:lnTo>
                  <a:lnTo>
                    <a:pt x="941019" y="51117"/>
                  </a:lnTo>
                  <a:close/>
                </a:path>
                <a:path w="1220470" h="521969">
                  <a:moveTo>
                    <a:pt x="998880" y="114693"/>
                  </a:moveTo>
                  <a:lnTo>
                    <a:pt x="994117" y="102946"/>
                  </a:lnTo>
                  <a:lnTo>
                    <a:pt x="983627" y="95694"/>
                  </a:lnTo>
                  <a:lnTo>
                    <a:pt x="973150" y="88988"/>
                  </a:lnTo>
                  <a:lnTo>
                    <a:pt x="968375" y="78905"/>
                  </a:lnTo>
                  <a:lnTo>
                    <a:pt x="968375" y="72656"/>
                  </a:lnTo>
                  <a:lnTo>
                    <a:pt x="973696" y="69977"/>
                  </a:lnTo>
                  <a:lnTo>
                    <a:pt x="986129" y="69977"/>
                  </a:lnTo>
                  <a:lnTo>
                    <a:pt x="989050" y="71462"/>
                  </a:lnTo>
                  <a:lnTo>
                    <a:pt x="994752" y="78638"/>
                  </a:lnTo>
                  <a:lnTo>
                    <a:pt x="995083" y="71462"/>
                  </a:lnTo>
                  <a:lnTo>
                    <a:pt x="995083" y="69977"/>
                  </a:lnTo>
                  <a:lnTo>
                    <a:pt x="995083" y="67779"/>
                  </a:lnTo>
                  <a:lnTo>
                    <a:pt x="993584" y="67500"/>
                  </a:lnTo>
                  <a:lnTo>
                    <a:pt x="993140" y="67335"/>
                  </a:lnTo>
                  <a:lnTo>
                    <a:pt x="988720" y="66281"/>
                  </a:lnTo>
                  <a:lnTo>
                    <a:pt x="984199" y="65557"/>
                  </a:lnTo>
                  <a:lnTo>
                    <a:pt x="979817" y="65557"/>
                  </a:lnTo>
                  <a:lnTo>
                    <a:pt x="970546" y="66471"/>
                  </a:lnTo>
                  <a:lnTo>
                    <a:pt x="963549" y="69303"/>
                  </a:lnTo>
                  <a:lnTo>
                    <a:pt x="959142" y="74193"/>
                  </a:lnTo>
                  <a:lnTo>
                    <a:pt x="957592" y="81292"/>
                  </a:lnTo>
                  <a:lnTo>
                    <a:pt x="962113" y="93637"/>
                  </a:lnTo>
                  <a:lnTo>
                    <a:pt x="972058" y="101015"/>
                  </a:lnTo>
                  <a:lnTo>
                    <a:pt x="982014" y="107683"/>
                  </a:lnTo>
                  <a:lnTo>
                    <a:pt x="986523" y="117906"/>
                  </a:lnTo>
                  <a:lnTo>
                    <a:pt x="986523" y="126187"/>
                  </a:lnTo>
                  <a:lnTo>
                    <a:pt x="981417" y="130340"/>
                  </a:lnTo>
                  <a:lnTo>
                    <a:pt x="963129" y="130340"/>
                  </a:lnTo>
                  <a:lnTo>
                    <a:pt x="959485" y="125768"/>
                  </a:lnTo>
                  <a:lnTo>
                    <a:pt x="954913" y="118452"/>
                  </a:lnTo>
                  <a:lnTo>
                    <a:pt x="954773" y="122110"/>
                  </a:lnTo>
                  <a:lnTo>
                    <a:pt x="954227" y="125666"/>
                  </a:lnTo>
                  <a:lnTo>
                    <a:pt x="954227" y="131241"/>
                  </a:lnTo>
                  <a:lnTo>
                    <a:pt x="955078" y="131813"/>
                  </a:lnTo>
                  <a:lnTo>
                    <a:pt x="956691" y="132384"/>
                  </a:lnTo>
                  <a:lnTo>
                    <a:pt x="962075" y="134442"/>
                  </a:lnTo>
                  <a:lnTo>
                    <a:pt x="967092" y="135585"/>
                  </a:lnTo>
                  <a:lnTo>
                    <a:pt x="972972" y="135585"/>
                  </a:lnTo>
                  <a:lnTo>
                    <a:pt x="982256" y="134277"/>
                  </a:lnTo>
                  <a:lnTo>
                    <a:pt x="990600" y="130340"/>
                  </a:lnTo>
                  <a:lnTo>
                    <a:pt x="996581" y="123825"/>
                  </a:lnTo>
                  <a:lnTo>
                    <a:pt x="998880" y="114693"/>
                  </a:lnTo>
                  <a:close/>
                </a:path>
                <a:path w="1220470" h="521969">
                  <a:moveTo>
                    <a:pt x="1041323" y="123596"/>
                  </a:moveTo>
                  <a:lnTo>
                    <a:pt x="1039723" y="125209"/>
                  </a:lnTo>
                  <a:lnTo>
                    <a:pt x="1035011" y="127127"/>
                  </a:lnTo>
                  <a:lnTo>
                    <a:pt x="1026502" y="127127"/>
                  </a:lnTo>
                  <a:lnTo>
                    <a:pt x="1025893" y="123596"/>
                  </a:lnTo>
                  <a:lnTo>
                    <a:pt x="1025791" y="73202"/>
                  </a:lnTo>
                  <a:lnTo>
                    <a:pt x="1032967" y="73202"/>
                  </a:lnTo>
                  <a:lnTo>
                    <a:pt x="1039101" y="72085"/>
                  </a:lnTo>
                  <a:lnTo>
                    <a:pt x="1039101" y="67919"/>
                  </a:lnTo>
                  <a:lnTo>
                    <a:pt x="1025791" y="67919"/>
                  </a:lnTo>
                  <a:lnTo>
                    <a:pt x="1025791" y="47155"/>
                  </a:lnTo>
                  <a:lnTo>
                    <a:pt x="1015555" y="49911"/>
                  </a:lnTo>
                  <a:lnTo>
                    <a:pt x="1014984" y="67919"/>
                  </a:lnTo>
                  <a:lnTo>
                    <a:pt x="1008824" y="68554"/>
                  </a:lnTo>
                  <a:lnTo>
                    <a:pt x="1008824" y="73202"/>
                  </a:lnTo>
                  <a:lnTo>
                    <a:pt x="1014984" y="73202"/>
                  </a:lnTo>
                  <a:lnTo>
                    <a:pt x="1014984" y="129311"/>
                  </a:lnTo>
                  <a:lnTo>
                    <a:pt x="1018489" y="135585"/>
                  </a:lnTo>
                  <a:lnTo>
                    <a:pt x="1033703" y="135585"/>
                  </a:lnTo>
                  <a:lnTo>
                    <a:pt x="1040612" y="131241"/>
                  </a:lnTo>
                  <a:lnTo>
                    <a:pt x="1041006" y="127127"/>
                  </a:lnTo>
                  <a:lnTo>
                    <a:pt x="1041323" y="123596"/>
                  </a:lnTo>
                  <a:close/>
                </a:path>
                <a:path w="1220470" h="521969">
                  <a:moveTo>
                    <a:pt x="1103845" y="84366"/>
                  </a:moveTo>
                  <a:lnTo>
                    <a:pt x="1102334" y="77406"/>
                  </a:lnTo>
                  <a:lnTo>
                    <a:pt x="1097927" y="71386"/>
                  </a:lnTo>
                  <a:lnTo>
                    <a:pt x="1095552" y="69964"/>
                  </a:lnTo>
                  <a:lnTo>
                    <a:pt x="1090879" y="67157"/>
                  </a:lnTo>
                  <a:lnTo>
                    <a:pt x="1090663" y="67132"/>
                  </a:lnTo>
                  <a:lnTo>
                    <a:pt x="1090663" y="75717"/>
                  </a:lnTo>
                  <a:lnTo>
                    <a:pt x="1090663" y="86690"/>
                  </a:lnTo>
                  <a:lnTo>
                    <a:pt x="1064602" y="86690"/>
                  </a:lnTo>
                  <a:lnTo>
                    <a:pt x="1066368" y="78917"/>
                  </a:lnTo>
                  <a:lnTo>
                    <a:pt x="1070343" y="69964"/>
                  </a:lnTo>
                  <a:lnTo>
                    <a:pt x="1086700" y="69964"/>
                  </a:lnTo>
                  <a:lnTo>
                    <a:pt x="1090663" y="75717"/>
                  </a:lnTo>
                  <a:lnTo>
                    <a:pt x="1090663" y="67132"/>
                  </a:lnTo>
                  <a:lnTo>
                    <a:pt x="1052804" y="87109"/>
                  </a:lnTo>
                  <a:lnTo>
                    <a:pt x="1050836" y="100634"/>
                  </a:lnTo>
                  <a:lnTo>
                    <a:pt x="1052563" y="113550"/>
                  </a:lnTo>
                  <a:lnTo>
                    <a:pt x="1057783" y="124739"/>
                  </a:lnTo>
                  <a:lnTo>
                    <a:pt x="1066609" y="132626"/>
                  </a:lnTo>
                  <a:lnTo>
                    <a:pt x="1079119" y="135597"/>
                  </a:lnTo>
                  <a:lnTo>
                    <a:pt x="1087297" y="134366"/>
                  </a:lnTo>
                  <a:lnTo>
                    <a:pt x="1094752" y="131064"/>
                  </a:lnTo>
                  <a:lnTo>
                    <a:pt x="1100162" y="126288"/>
                  </a:lnTo>
                  <a:lnTo>
                    <a:pt x="1100289" y="125945"/>
                  </a:lnTo>
                  <a:lnTo>
                    <a:pt x="1102258" y="120662"/>
                  </a:lnTo>
                  <a:lnTo>
                    <a:pt x="1102258" y="119049"/>
                  </a:lnTo>
                  <a:lnTo>
                    <a:pt x="1098740" y="123024"/>
                  </a:lnTo>
                  <a:lnTo>
                    <a:pt x="1091704" y="125945"/>
                  </a:lnTo>
                  <a:lnTo>
                    <a:pt x="1084541" y="125945"/>
                  </a:lnTo>
                  <a:lnTo>
                    <a:pt x="1074775" y="123698"/>
                  </a:lnTo>
                  <a:lnTo>
                    <a:pt x="1068146" y="117716"/>
                  </a:lnTo>
                  <a:lnTo>
                    <a:pt x="1064374" y="109194"/>
                  </a:lnTo>
                  <a:lnTo>
                    <a:pt x="1063167" y="99288"/>
                  </a:lnTo>
                  <a:lnTo>
                    <a:pt x="1063167" y="96215"/>
                  </a:lnTo>
                  <a:lnTo>
                    <a:pt x="1063726" y="91084"/>
                  </a:lnTo>
                  <a:lnTo>
                    <a:pt x="1103845" y="91084"/>
                  </a:lnTo>
                  <a:lnTo>
                    <a:pt x="1103845" y="86690"/>
                  </a:lnTo>
                  <a:lnTo>
                    <a:pt x="1103845" y="84366"/>
                  </a:lnTo>
                  <a:close/>
                </a:path>
                <a:path w="1220470" h="521969">
                  <a:moveTo>
                    <a:pt x="1151877" y="67652"/>
                  </a:moveTo>
                  <a:lnTo>
                    <a:pt x="1148943" y="65570"/>
                  </a:lnTo>
                  <a:lnTo>
                    <a:pt x="1135214" y="65570"/>
                  </a:lnTo>
                  <a:lnTo>
                    <a:pt x="1130338" y="74396"/>
                  </a:lnTo>
                  <a:lnTo>
                    <a:pt x="1128026" y="74396"/>
                  </a:lnTo>
                  <a:lnTo>
                    <a:pt x="1129652" y="67043"/>
                  </a:lnTo>
                  <a:lnTo>
                    <a:pt x="1125220" y="67043"/>
                  </a:lnTo>
                  <a:lnTo>
                    <a:pt x="1120152" y="67652"/>
                  </a:lnTo>
                  <a:lnTo>
                    <a:pt x="1114717" y="67792"/>
                  </a:lnTo>
                  <a:lnTo>
                    <a:pt x="1118476" y="70866"/>
                  </a:lnTo>
                  <a:lnTo>
                    <a:pt x="1118476" y="129019"/>
                  </a:lnTo>
                  <a:lnTo>
                    <a:pt x="1115872" y="133261"/>
                  </a:lnTo>
                  <a:lnTo>
                    <a:pt x="1131963" y="133261"/>
                  </a:lnTo>
                  <a:lnTo>
                    <a:pt x="1129372" y="129019"/>
                  </a:lnTo>
                  <a:lnTo>
                    <a:pt x="1129372" y="80695"/>
                  </a:lnTo>
                  <a:lnTo>
                    <a:pt x="1130223" y="75590"/>
                  </a:lnTo>
                  <a:lnTo>
                    <a:pt x="1141069" y="75590"/>
                  </a:lnTo>
                  <a:lnTo>
                    <a:pt x="1144028" y="75971"/>
                  </a:lnTo>
                  <a:lnTo>
                    <a:pt x="1150442" y="75971"/>
                  </a:lnTo>
                  <a:lnTo>
                    <a:pt x="1150696" y="75590"/>
                  </a:lnTo>
                  <a:lnTo>
                    <a:pt x="1151534" y="74396"/>
                  </a:lnTo>
                  <a:lnTo>
                    <a:pt x="1151877" y="73914"/>
                  </a:lnTo>
                  <a:lnTo>
                    <a:pt x="1151877" y="67652"/>
                  </a:lnTo>
                  <a:close/>
                </a:path>
                <a:path w="1220470" h="521969">
                  <a:moveTo>
                    <a:pt x="1220304" y="98120"/>
                  </a:moveTo>
                  <a:lnTo>
                    <a:pt x="1218717" y="86296"/>
                  </a:lnTo>
                  <a:lnTo>
                    <a:pt x="1213739" y="75857"/>
                  </a:lnTo>
                  <a:lnTo>
                    <a:pt x="1207985" y="70967"/>
                  </a:lnTo>
                  <a:lnTo>
                    <a:pt x="1207985" y="104546"/>
                  </a:lnTo>
                  <a:lnTo>
                    <a:pt x="1207198" y="113715"/>
                  </a:lnTo>
                  <a:lnTo>
                    <a:pt x="1204442" y="122021"/>
                  </a:lnTo>
                  <a:lnTo>
                    <a:pt x="1199095" y="128028"/>
                  </a:lnTo>
                  <a:lnTo>
                    <a:pt x="1190574" y="130340"/>
                  </a:lnTo>
                  <a:lnTo>
                    <a:pt x="1180782" y="127495"/>
                  </a:lnTo>
                  <a:lnTo>
                    <a:pt x="1174356" y="119913"/>
                  </a:lnTo>
                  <a:lnTo>
                    <a:pt x="1170851" y="109143"/>
                  </a:lnTo>
                  <a:lnTo>
                    <a:pt x="1169784" y="96647"/>
                  </a:lnTo>
                  <a:lnTo>
                    <a:pt x="1170559" y="87503"/>
                  </a:lnTo>
                  <a:lnTo>
                    <a:pt x="1173314" y="79197"/>
                  </a:lnTo>
                  <a:lnTo>
                    <a:pt x="1178661" y="73177"/>
                  </a:lnTo>
                  <a:lnTo>
                    <a:pt x="1187221" y="70853"/>
                  </a:lnTo>
                  <a:lnTo>
                    <a:pt x="1196987" y="73710"/>
                  </a:lnTo>
                  <a:lnTo>
                    <a:pt x="1203401" y="81267"/>
                  </a:lnTo>
                  <a:lnTo>
                    <a:pt x="1206906" y="92049"/>
                  </a:lnTo>
                  <a:lnTo>
                    <a:pt x="1207985" y="104546"/>
                  </a:lnTo>
                  <a:lnTo>
                    <a:pt x="1207985" y="70967"/>
                  </a:lnTo>
                  <a:lnTo>
                    <a:pt x="1207858" y="70853"/>
                  </a:lnTo>
                  <a:lnTo>
                    <a:pt x="1204976" y="68402"/>
                  </a:lnTo>
                  <a:lnTo>
                    <a:pt x="1192034" y="65557"/>
                  </a:lnTo>
                  <a:lnTo>
                    <a:pt x="1177340" y="68237"/>
                  </a:lnTo>
                  <a:lnTo>
                    <a:pt x="1166495" y="75819"/>
                  </a:lnTo>
                  <a:lnTo>
                    <a:pt x="1159751" y="87655"/>
                  </a:lnTo>
                  <a:lnTo>
                    <a:pt x="1157452" y="103098"/>
                  </a:lnTo>
                  <a:lnTo>
                    <a:pt x="1159027" y="114909"/>
                  </a:lnTo>
                  <a:lnTo>
                    <a:pt x="1164018" y="125336"/>
                  </a:lnTo>
                  <a:lnTo>
                    <a:pt x="1172794" y="132765"/>
                  </a:lnTo>
                  <a:lnTo>
                    <a:pt x="1185760" y="135597"/>
                  </a:lnTo>
                  <a:lnTo>
                    <a:pt x="1200416" y="132943"/>
                  </a:lnTo>
                  <a:lnTo>
                    <a:pt x="1204137" y="130340"/>
                  </a:lnTo>
                  <a:lnTo>
                    <a:pt x="1211262" y="125374"/>
                  </a:lnTo>
                  <a:lnTo>
                    <a:pt x="1217993" y="113563"/>
                  </a:lnTo>
                  <a:lnTo>
                    <a:pt x="1220304" y="9812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object 24">
              <a:extLst>
                <a:ext uri="{FF2B5EF4-FFF2-40B4-BE49-F238E27FC236}">
                  <a16:creationId xmlns:a16="http://schemas.microsoft.com/office/drawing/2014/main" id="{085387C7-4A00-6A00-AB3E-16FC985AC1A8}"/>
                </a:ext>
              </a:extLst>
            </p:cNvPr>
            <p:cNvPicPr/>
            <p:nvPr/>
          </p:nvPicPr>
          <p:blipFill>
            <a:blip r:embed="rId5" cstate="print"/>
            <a:stretch>
              <a:fillRect/>
            </a:stretch>
          </p:blipFill>
          <p:spPr>
            <a:xfrm>
              <a:off x="1124826" y="562444"/>
              <a:ext cx="188722" cy="104851"/>
            </a:xfrm>
            <a:prstGeom prst="rect">
              <a:avLst/>
            </a:prstGeom>
          </p:spPr>
        </p:pic>
        <p:sp>
          <p:nvSpPr>
            <p:cNvPr id="11" name="object 25">
              <a:extLst>
                <a:ext uri="{FF2B5EF4-FFF2-40B4-BE49-F238E27FC236}">
                  <a16:creationId xmlns:a16="http://schemas.microsoft.com/office/drawing/2014/main" id="{5171B3F9-8971-B619-2A0E-B4F46F93C46D}"/>
                </a:ext>
              </a:extLst>
            </p:cNvPr>
            <p:cNvSpPr/>
            <p:nvPr/>
          </p:nvSpPr>
          <p:spPr>
            <a:xfrm>
              <a:off x="1125499" y="569226"/>
              <a:ext cx="760730" cy="274320"/>
            </a:xfrm>
            <a:custGeom>
              <a:avLst/>
              <a:gdLst/>
              <a:ahLst/>
              <a:cxnLst/>
              <a:rect l="l" t="t" r="r" b="b"/>
              <a:pathLst>
                <a:path w="760730" h="274319">
                  <a:moveTo>
                    <a:pt x="53035" y="222910"/>
                  </a:moveTo>
                  <a:lnTo>
                    <a:pt x="51511" y="215950"/>
                  </a:lnTo>
                  <a:lnTo>
                    <a:pt x="47091" y="209943"/>
                  </a:lnTo>
                  <a:lnTo>
                    <a:pt x="44805" y="208584"/>
                  </a:lnTo>
                  <a:lnTo>
                    <a:pt x="40043" y="205727"/>
                  </a:lnTo>
                  <a:lnTo>
                    <a:pt x="39865" y="205701"/>
                  </a:lnTo>
                  <a:lnTo>
                    <a:pt x="39865" y="214274"/>
                  </a:lnTo>
                  <a:lnTo>
                    <a:pt x="39865" y="225259"/>
                  </a:lnTo>
                  <a:lnTo>
                    <a:pt x="13792" y="225259"/>
                  </a:lnTo>
                  <a:lnTo>
                    <a:pt x="15570" y="217487"/>
                  </a:lnTo>
                  <a:lnTo>
                    <a:pt x="19507" y="208584"/>
                  </a:lnTo>
                  <a:lnTo>
                    <a:pt x="35928" y="208584"/>
                  </a:lnTo>
                  <a:lnTo>
                    <a:pt x="39865" y="214274"/>
                  </a:lnTo>
                  <a:lnTo>
                    <a:pt x="39865" y="205701"/>
                  </a:lnTo>
                  <a:lnTo>
                    <a:pt x="1968" y="225653"/>
                  </a:lnTo>
                  <a:lnTo>
                    <a:pt x="0" y="239166"/>
                  </a:lnTo>
                  <a:lnTo>
                    <a:pt x="1727" y="252107"/>
                  </a:lnTo>
                  <a:lnTo>
                    <a:pt x="6959" y="263309"/>
                  </a:lnTo>
                  <a:lnTo>
                    <a:pt x="15786" y="271183"/>
                  </a:lnTo>
                  <a:lnTo>
                    <a:pt x="28295" y="274167"/>
                  </a:lnTo>
                  <a:lnTo>
                    <a:pt x="36474" y="272923"/>
                  </a:lnTo>
                  <a:lnTo>
                    <a:pt x="43916" y="269595"/>
                  </a:lnTo>
                  <a:lnTo>
                    <a:pt x="49326" y="264833"/>
                  </a:lnTo>
                  <a:lnTo>
                    <a:pt x="49441" y="264528"/>
                  </a:lnTo>
                  <a:lnTo>
                    <a:pt x="51409" y="259232"/>
                  </a:lnTo>
                  <a:lnTo>
                    <a:pt x="51409" y="257619"/>
                  </a:lnTo>
                  <a:lnTo>
                    <a:pt x="47904" y="261569"/>
                  </a:lnTo>
                  <a:lnTo>
                    <a:pt x="40855" y="264528"/>
                  </a:lnTo>
                  <a:lnTo>
                    <a:pt x="33705" y="264528"/>
                  </a:lnTo>
                  <a:lnTo>
                    <a:pt x="23952" y="262267"/>
                  </a:lnTo>
                  <a:lnTo>
                    <a:pt x="17297" y="256273"/>
                  </a:lnTo>
                  <a:lnTo>
                    <a:pt x="13500" y="247726"/>
                  </a:lnTo>
                  <a:lnTo>
                    <a:pt x="12293" y="237807"/>
                  </a:lnTo>
                  <a:lnTo>
                    <a:pt x="12293" y="234746"/>
                  </a:lnTo>
                  <a:lnTo>
                    <a:pt x="12598" y="232448"/>
                  </a:lnTo>
                  <a:lnTo>
                    <a:pt x="12903" y="229641"/>
                  </a:lnTo>
                  <a:lnTo>
                    <a:pt x="53035" y="229641"/>
                  </a:lnTo>
                  <a:lnTo>
                    <a:pt x="53035" y="225259"/>
                  </a:lnTo>
                  <a:lnTo>
                    <a:pt x="53035" y="222910"/>
                  </a:lnTo>
                  <a:close/>
                </a:path>
                <a:path w="760730" h="274319">
                  <a:moveTo>
                    <a:pt x="219379" y="2908"/>
                  </a:moveTo>
                  <a:lnTo>
                    <a:pt x="217919" y="0"/>
                  </a:lnTo>
                  <a:lnTo>
                    <a:pt x="210058" y="0"/>
                  </a:lnTo>
                  <a:lnTo>
                    <a:pt x="208559" y="2908"/>
                  </a:lnTo>
                  <a:lnTo>
                    <a:pt x="208559" y="5511"/>
                  </a:lnTo>
                  <a:lnTo>
                    <a:pt x="211518" y="33731"/>
                  </a:lnTo>
                  <a:lnTo>
                    <a:pt x="211620" y="36563"/>
                  </a:lnTo>
                  <a:lnTo>
                    <a:pt x="216357" y="36563"/>
                  </a:lnTo>
                  <a:lnTo>
                    <a:pt x="216509" y="33731"/>
                  </a:lnTo>
                  <a:lnTo>
                    <a:pt x="216649" y="33020"/>
                  </a:lnTo>
                  <a:lnTo>
                    <a:pt x="217424" y="26962"/>
                  </a:lnTo>
                  <a:lnTo>
                    <a:pt x="218325" y="18465"/>
                  </a:lnTo>
                  <a:lnTo>
                    <a:pt x="219062" y="10363"/>
                  </a:lnTo>
                  <a:lnTo>
                    <a:pt x="219379" y="5511"/>
                  </a:lnTo>
                  <a:lnTo>
                    <a:pt x="219379" y="2908"/>
                  </a:lnTo>
                  <a:close/>
                </a:path>
                <a:path w="760730" h="274319">
                  <a:moveTo>
                    <a:pt x="296697" y="81534"/>
                  </a:moveTo>
                  <a:lnTo>
                    <a:pt x="291122" y="85420"/>
                  </a:lnTo>
                  <a:lnTo>
                    <a:pt x="284861" y="87985"/>
                  </a:lnTo>
                  <a:lnTo>
                    <a:pt x="278180" y="89408"/>
                  </a:lnTo>
                  <a:lnTo>
                    <a:pt x="271386" y="89852"/>
                  </a:lnTo>
                  <a:lnTo>
                    <a:pt x="254533" y="89852"/>
                  </a:lnTo>
                  <a:lnTo>
                    <a:pt x="254533" y="50469"/>
                  </a:lnTo>
                  <a:lnTo>
                    <a:pt x="258203" y="50469"/>
                  </a:lnTo>
                  <a:lnTo>
                    <a:pt x="266128" y="50330"/>
                  </a:lnTo>
                  <a:lnTo>
                    <a:pt x="275069" y="49415"/>
                  </a:lnTo>
                  <a:lnTo>
                    <a:pt x="283273" y="46939"/>
                  </a:lnTo>
                  <a:lnTo>
                    <a:pt x="287680" y="43192"/>
                  </a:lnTo>
                  <a:lnTo>
                    <a:pt x="288963" y="42113"/>
                  </a:lnTo>
                  <a:lnTo>
                    <a:pt x="280416" y="42735"/>
                  </a:lnTo>
                  <a:lnTo>
                    <a:pt x="271741" y="43053"/>
                  </a:lnTo>
                  <a:lnTo>
                    <a:pt x="263067" y="43167"/>
                  </a:lnTo>
                  <a:lnTo>
                    <a:pt x="254533" y="43192"/>
                  </a:lnTo>
                  <a:lnTo>
                    <a:pt x="254533" y="8191"/>
                  </a:lnTo>
                  <a:lnTo>
                    <a:pt x="276796" y="8191"/>
                  </a:lnTo>
                  <a:lnTo>
                    <a:pt x="284683" y="9194"/>
                  </a:lnTo>
                  <a:lnTo>
                    <a:pt x="289852" y="13576"/>
                  </a:lnTo>
                  <a:lnTo>
                    <a:pt x="289560" y="8191"/>
                  </a:lnTo>
                  <a:lnTo>
                    <a:pt x="289242" y="2324"/>
                  </a:lnTo>
                  <a:lnTo>
                    <a:pt x="238137" y="2324"/>
                  </a:lnTo>
                  <a:lnTo>
                    <a:pt x="241376" y="7277"/>
                  </a:lnTo>
                  <a:lnTo>
                    <a:pt x="241376" y="83146"/>
                  </a:lnTo>
                  <a:lnTo>
                    <a:pt x="240931" y="90728"/>
                  </a:lnTo>
                  <a:lnTo>
                    <a:pt x="237705" y="95745"/>
                  </a:lnTo>
                  <a:lnTo>
                    <a:pt x="285280" y="95745"/>
                  </a:lnTo>
                  <a:lnTo>
                    <a:pt x="290118" y="95275"/>
                  </a:lnTo>
                  <a:lnTo>
                    <a:pt x="294106" y="94957"/>
                  </a:lnTo>
                  <a:lnTo>
                    <a:pt x="295084" y="89852"/>
                  </a:lnTo>
                  <a:lnTo>
                    <a:pt x="296697" y="81534"/>
                  </a:lnTo>
                  <a:close/>
                </a:path>
                <a:path w="760730" h="274319">
                  <a:moveTo>
                    <a:pt x="356768" y="83261"/>
                  </a:moveTo>
                  <a:lnTo>
                    <a:pt x="352640" y="87668"/>
                  </a:lnTo>
                  <a:lnTo>
                    <a:pt x="346202" y="89852"/>
                  </a:lnTo>
                  <a:lnTo>
                    <a:pt x="340791" y="89852"/>
                  </a:lnTo>
                  <a:lnTo>
                    <a:pt x="330631" y="87693"/>
                  </a:lnTo>
                  <a:lnTo>
                    <a:pt x="323989" y="81864"/>
                  </a:lnTo>
                  <a:lnTo>
                    <a:pt x="320357" y="73279"/>
                  </a:lnTo>
                  <a:lnTo>
                    <a:pt x="319252" y="62903"/>
                  </a:lnTo>
                  <a:lnTo>
                    <a:pt x="320586" y="51498"/>
                  </a:lnTo>
                  <a:lnTo>
                    <a:pt x="324472" y="42100"/>
                  </a:lnTo>
                  <a:lnTo>
                    <a:pt x="330809" y="35699"/>
                  </a:lnTo>
                  <a:lnTo>
                    <a:pt x="339483" y="33350"/>
                  </a:lnTo>
                  <a:lnTo>
                    <a:pt x="347980" y="33350"/>
                  </a:lnTo>
                  <a:lnTo>
                    <a:pt x="350596" y="37909"/>
                  </a:lnTo>
                  <a:lnTo>
                    <a:pt x="354101" y="44665"/>
                  </a:lnTo>
                  <a:lnTo>
                    <a:pt x="354825" y="44665"/>
                  </a:lnTo>
                  <a:lnTo>
                    <a:pt x="354825" y="33350"/>
                  </a:lnTo>
                  <a:lnTo>
                    <a:pt x="354825" y="29540"/>
                  </a:lnTo>
                  <a:lnTo>
                    <a:pt x="348564" y="28105"/>
                  </a:lnTo>
                  <a:lnTo>
                    <a:pt x="341363" y="28105"/>
                  </a:lnTo>
                  <a:lnTo>
                    <a:pt x="326720" y="30937"/>
                  </a:lnTo>
                  <a:lnTo>
                    <a:pt x="315595" y="38773"/>
                  </a:lnTo>
                  <a:lnTo>
                    <a:pt x="308546" y="50558"/>
                  </a:lnTo>
                  <a:lnTo>
                    <a:pt x="306070" y="65265"/>
                  </a:lnTo>
                  <a:lnTo>
                    <a:pt x="308063" y="77876"/>
                  </a:lnTo>
                  <a:lnTo>
                    <a:pt x="313804" y="88315"/>
                  </a:lnTo>
                  <a:lnTo>
                    <a:pt x="323011" y="95440"/>
                  </a:lnTo>
                  <a:lnTo>
                    <a:pt x="335356" y="98082"/>
                  </a:lnTo>
                  <a:lnTo>
                    <a:pt x="346506" y="98082"/>
                  </a:lnTo>
                  <a:lnTo>
                    <a:pt x="356768" y="93230"/>
                  </a:lnTo>
                  <a:lnTo>
                    <a:pt x="356768" y="89852"/>
                  </a:lnTo>
                  <a:lnTo>
                    <a:pt x="356768" y="83261"/>
                  </a:lnTo>
                  <a:close/>
                </a:path>
                <a:path w="760730" h="274319">
                  <a:moveTo>
                    <a:pt x="426910" y="60553"/>
                  </a:moveTo>
                  <a:lnTo>
                    <a:pt x="425323" y="48780"/>
                  </a:lnTo>
                  <a:lnTo>
                    <a:pt x="420344" y="38366"/>
                  </a:lnTo>
                  <a:lnTo>
                    <a:pt x="414591" y="33489"/>
                  </a:lnTo>
                  <a:lnTo>
                    <a:pt x="414591" y="67005"/>
                  </a:lnTo>
                  <a:lnTo>
                    <a:pt x="413791" y="76174"/>
                  </a:lnTo>
                  <a:lnTo>
                    <a:pt x="411035" y="84467"/>
                  </a:lnTo>
                  <a:lnTo>
                    <a:pt x="405688" y="90474"/>
                  </a:lnTo>
                  <a:lnTo>
                    <a:pt x="397179" y="92786"/>
                  </a:lnTo>
                  <a:lnTo>
                    <a:pt x="387362" y="89941"/>
                  </a:lnTo>
                  <a:lnTo>
                    <a:pt x="380936" y="82359"/>
                  </a:lnTo>
                  <a:lnTo>
                    <a:pt x="377431" y="71589"/>
                  </a:lnTo>
                  <a:lnTo>
                    <a:pt x="376364" y="59093"/>
                  </a:lnTo>
                  <a:lnTo>
                    <a:pt x="377151" y="49974"/>
                  </a:lnTo>
                  <a:lnTo>
                    <a:pt x="379920" y="41681"/>
                  </a:lnTo>
                  <a:lnTo>
                    <a:pt x="385267" y="35661"/>
                  </a:lnTo>
                  <a:lnTo>
                    <a:pt x="393814" y="33337"/>
                  </a:lnTo>
                  <a:lnTo>
                    <a:pt x="403593" y="36195"/>
                  </a:lnTo>
                  <a:lnTo>
                    <a:pt x="410006" y="43738"/>
                  </a:lnTo>
                  <a:lnTo>
                    <a:pt x="413524" y="54508"/>
                  </a:lnTo>
                  <a:lnTo>
                    <a:pt x="414591" y="67005"/>
                  </a:lnTo>
                  <a:lnTo>
                    <a:pt x="414591" y="33489"/>
                  </a:lnTo>
                  <a:lnTo>
                    <a:pt x="414426" y="33337"/>
                  </a:lnTo>
                  <a:lnTo>
                    <a:pt x="411581" y="30937"/>
                  </a:lnTo>
                  <a:lnTo>
                    <a:pt x="398665" y="28092"/>
                  </a:lnTo>
                  <a:lnTo>
                    <a:pt x="383959" y="30759"/>
                  </a:lnTo>
                  <a:lnTo>
                    <a:pt x="373100" y="38303"/>
                  </a:lnTo>
                  <a:lnTo>
                    <a:pt x="366369" y="50114"/>
                  </a:lnTo>
                  <a:lnTo>
                    <a:pt x="364070" y="65544"/>
                  </a:lnTo>
                  <a:lnTo>
                    <a:pt x="365645" y="77368"/>
                  </a:lnTo>
                  <a:lnTo>
                    <a:pt x="370624" y="87807"/>
                  </a:lnTo>
                  <a:lnTo>
                    <a:pt x="379399" y="95237"/>
                  </a:lnTo>
                  <a:lnTo>
                    <a:pt x="392353" y="98069"/>
                  </a:lnTo>
                  <a:lnTo>
                    <a:pt x="407009" y="95402"/>
                  </a:lnTo>
                  <a:lnTo>
                    <a:pt x="410756" y="92786"/>
                  </a:lnTo>
                  <a:lnTo>
                    <a:pt x="417868" y="87807"/>
                  </a:lnTo>
                  <a:lnTo>
                    <a:pt x="424586" y="75996"/>
                  </a:lnTo>
                  <a:lnTo>
                    <a:pt x="426910" y="60553"/>
                  </a:lnTo>
                  <a:close/>
                </a:path>
                <a:path w="760730" h="274319">
                  <a:moveTo>
                    <a:pt x="453847" y="95745"/>
                  </a:moveTo>
                  <a:lnTo>
                    <a:pt x="451180" y="91655"/>
                  </a:lnTo>
                  <a:lnTo>
                    <a:pt x="451218" y="46240"/>
                  </a:lnTo>
                  <a:lnTo>
                    <a:pt x="453136" y="37007"/>
                  </a:lnTo>
                  <a:lnTo>
                    <a:pt x="450761" y="37007"/>
                  </a:lnTo>
                  <a:lnTo>
                    <a:pt x="450862" y="29540"/>
                  </a:lnTo>
                  <a:lnTo>
                    <a:pt x="437311" y="30416"/>
                  </a:lnTo>
                  <a:lnTo>
                    <a:pt x="440334" y="33350"/>
                  </a:lnTo>
                  <a:lnTo>
                    <a:pt x="440334" y="91655"/>
                  </a:lnTo>
                  <a:lnTo>
                    <a:pt x="437692" y="95745"/>
                  </a:lnTo>
                  <a:lnTo>
                    <a:pt x="453847" y="95745"/>
                  </a:lnTo>
                  <a:close/>
                </a:path>
                <a:path w="760730" h="274319">
                  <a:moveTo>
                    <a:pt x="453859" y="35941"/>
                  </a:moveTo>
                  <a:lnTo>
                    <a:pt x="453351" y="35941"/>
                  </a:lnTo>
                  <a:lnTo>
                    <a:pt x="453148" y="36918"/>
                  </a:lnTo>
                  <a:lnTo>
                    <a:pt x="453859" y="35941"/>
                  </a:lnTo>
                  <a:close/>
                </a:path>
                <a:path w="760730" h="274319">
                  <a:moveTo>
                    <a:pt x="491134" y="95745"/>
                  </a:moveTo>
                  <a:lnTo>
                    <a:pt x="488823" y="91655"/>
                  </a:lnTo>
                  <a:lnTo>
                    <a:pt x="488708" y="46240"/>
                  </a:lnTo>
                  <a:lnTo>
                    <a:pt x="487578" y="38392"/>
                  </a:lnTo>
                  <a:lnTo>
                    <a:pt x="484009" y="32486"/>
                  </a:lnTo>
                  <a:lnTo>
                    <a:pt x="478383" y="29146"/>
                  </a:lnTo>
                  <a:lnTo>
                    <a:pt x="470941" y="28105"/>
                  </a:lnTo>
                  <a:lnTo>
                    <a:pt x="459536" y="28105"/>
                  </a:lnTo>
                  <a:lnTo>
                    <a:pt x="453859" y="35941"/>
                  </a:lnTo>
                  <a:lnTo>
                    <a:pt x="476694" y="35941"/>
                  </a:lnTo>
                  <a:lnTo>
                    <a:pt x="478015" y="46240"/>
                  </a:lnTo>
                  <a:lnTo>
                    <a:pt x="478015" y="95745"/>
                  </a:lnTo>
                  <a:lnTo>
                    <a:pt x="491134" y="95745"/>
                  </a:lnTo>
                  <a:close/>
                </a:path>
                <a:path w="760730" h="274319">
                  <a:moveTo>
                    <a:pt x="565150" y="60553"/>
                  </a:moveTo>
                  <a:lnTo>
                    <a:pt x="563575" y="48768"/>
                  </a:lnTo>
                  <a:lnTo>
                    <a:pt x="558596" y="38354"/>
                  </a:lnTo>
                  <a:lnTo>
                    <a:pt x="552831" y="33477"/>
                  </a:lnTo>
                  <a:lnTo>
                    <a:pt x="552831" y="67005"/>
                  </a:lnTo>
                  <a:lnTo>
                    <a:pt x="552043" y="76174"/>
                  </a:lnTo>
                  <a:lnTo>
                    <a:pt x="549275" y="84467"/>
                  </a:lnTo>
                  <a:lnTo>
                    <a:pt x="543928" y="90474"/>
                  </a:lnTo>
                  <a:lnTo>
                    <a:pt x="535381" y="92786"/>
                  </a:lnTo>
                  <a:lnTo>
                    <a:pt x="525602" y="89941"/>
                  </a:lnTo>
                  <a:lnTo>
                    <a:pt x="519188" y="82359"/>
                  </a:lnTo>
                  <a:lnTo>
                    <a:pt x="515683" y="71589"/>
                  </a:lnTo>
                  <a:lnTo>
                    <a:pt x="514629" y="59093"/>
                  </a:lnTo>
                  <a:lnTo>
                    <a:pt x="515404" y="49974"/>
                  </a:lnTo>
                  <a:lnTo>
                    <a:pt x="518160" y="41681"/>
                  </a:lnTo>
                  <a:lnTo>
                    <a:pt x="523506" y="35661"/>
                  </a:lnTo>
                  <a:lnTo>
                    <a:pt x="532053" y="33337"/>
                  </a:lnTo>
                  <a:lnTo>
                    <a:pt x="541845" y="36195"/>
                  </a:lnTo>
                  <a:lnTo>
                    <a:pt x="548259" y="43738"/>
                  </a:lnTo>
                  <a:lnTo>
                    <a:pt x="551764" y="54508"/>
                  </a:lnTo>
                  <a:lnTo>
                    <a:pt x="552831" y="67005"/>
                  </a:lnTo>
                  <a:lnTo>
                    <a:pt x="552831" y="33477"/>
                  </a:lnTo>
                  <a:lnTo>
                    <a:pt x="552678" y="33337"/>
                  </a:lnTo>
                  <a:lnTo>
                    <a:pt x="549821" y="30924"/>
                  </a:lnTo>
                  <a:lnTo>
                    <a:pt x="536867" y="28092"/>
                  </a:lnTo>
                  <a:lnTo>
                    <a:pt x="522211" y="30759"/>
                  </a:lnTo>
                  <a:lnTo>
                    <a:pt x="511365" y="38303"/>
                  </a:lnTo>
                  <a:lnTo>
                    <a:pt x="504634" y="50114"/>
                  </a:lnTo>
                  <a:lnTo>
                    <a:pt x="502335" y="65544"/>
                  </a:lnTo>
                  <a:lnTo>
                    <a:pt x="503897" y="77368"/>
                  </a:lnTo>
                  <a:lnTo>
                    <a:pt x="508876" y="87807"/>
                  </a:lnTo>
                  <a:lnTo>
                    <a:pt x="517652" y="95237"/>
                  </a:lnTo>
                  <a:lnTo>
                    <a:pt x="530618" y="98069"/>
                  </a:lnTo>
                  <a:lnTo>
                    <a:pt x="545249" y="95402"/>
                  </a:lnTo>
                  <a:lnTo>
                    <a:pt x="548995" y="92786"/>
                  </a:lnTo>
                  <a:lnTo>
                    <a:pt x="556107" y="87807"/>
                  </a:lnTo>
                  <a:lnTo>
                    <a:pt x="562825" y="75996"/>
                  </a:lnTo>
                  <a:lnTo>
                    <a:pt x="565150" y="60553"/>
                  </a:lnTo>
                  <a:close/>
                </a:path>
                <a:path w="760730" h="274319">
                  <a:moveTo>
                    <a:pt x="591769" y="95758"/>
                  </a:moveTo>
                  <a:lnTo>
                    <a:pt x="589178" y="91655"/>
                  </a:lnTo>
                  <a:lnTo>
                    <a:pt x="589178" y="45961"/>
                  </a:lnTo>
                  <a:lnTo>
                    <a:pt x="590575" y="37007"/>
                  </a:lnTo>
                  <a:lnTo>
                    <a:pt x="590029" y="37007"/>
                  </a:lnTo>
                  <a:lnTo>
                    <a:pt x="590029" y="29540"/>
                  </a:lnTo>
                  <a:lnTo>
                    <a:pt x="575271" y="30416"/>
                  </a:lnTo>
                  <a:lnTo>
                    <a:pt x="578319" y="33350"/>
                  </a:lnTo>
                  <a:lnTo>
                    <a:pt x="578319" y="91655"/>
                  </a:lnTo>
                  <a:lnTo>
                    <a:pt x="575703" y="95758"/>
                  </a:lnTo>
                  <a:lnTo>
                    <a:pt x="591769" y="95758"/>
                  </a:lnTo>
                  <a:close/>
                </a:path>
                <a:path w="760730" h="274319">
                  <a:moveTo>
                    <a:pt x="592709" y="35941"/>
                  </a:moveTo>
                  <a:lnTo>
                    <a:pt x="590753" y="35941"/>
                  </a:lnTo>
                  <a:lnTo>
                    <a:pt x="590575" y="37007"/>
                  </a:lnTo>
                  <a:lnTo>
                    <a:pt x="591769" y="37007"/>
                  </a:lnTo>
                  <a:lnTo>
                    <a:pt x="592709" y="35941"/>
                  </a:lnTo>
                  <a:close/>
                </a:path>
                <a:path w="760730" h="274319">
                  <a:moveTo>
                    <a:pt x="627113" y="95758"/>
                  </a:moveTo>
                  <a:lnTo>
                    <a:pt x="624459" y="91655"/>
                  </a:lnTo>
                  <a:lnTo>
                    <a:pt x="624459" y="45961"/>
                  </a:lnTo>
                  <a:lnTo>
                    <a:pt x="625462" y="39624"/>
                  </a:lnTo>
                  <a:lnTo>
                    <a:pt x="622719" y="39624"/>
                  </a:lnTo>
                  <a:lnTo>
                    <a:pt x="621842" y="28105"/>
                  </a:lnTo>
                  <a:lnTo>
                    <a:pt x="599694" y="28105"/>
                  </a:lnTo>
                  <a:lnTo>
                    <a:pt x="592709" y="35941"/>
                  </a:lnTo>
                  <a:lnTo>
                    <a:pt x="612330" y="35941"/>
                  </a:lnTo>
                  <a:lnTo>
                    <a:pt x="613562" y="45961"/>
                  </a:lnTo>
                  <a:lnTo>
                    <a:pt x="613600" y="91655"/>
                  </a:lnTo>
                  <a:lnTo>
                    <a:pt x="610971" y="95758"/>
                  </a:lnTo>
                  <a:lnTo>
                    <a:pt x="627113" y="95758"/>
                  </a:lnTo>
                  <a:close/>
                </a:path>
                <a:path w="760730" h="274319">
                  <a:moveTo>
                    <a:pt x="628396" y="35941"/>
                  </a:moveTo>
                  <a:lnTo>
                    <a:pt x="626059" y="35941"/>
                  </a:lnTo>
                  <a:lnTo>
                    <a:pt x="625462" y="39624"/>
                  </a:lnTo>
                  <a:lnTo>
                    <a:pt x="626465" y="39624"/>
                  </a:lnTo>
                  <a:lnTo>
                    <a:pt x="628396" y="35941"/>
                  </a:lnTo>
                  <a:close/>
                </a:path>
                <a:path w="760730" h="274319">
                  <a:moveTo>
                    <a:pt x="662089" y="95758"/>
                  </a:moveTo>
                  <a:lnTo>
                    <a:pt x="659752" y="91655"/>
                  </a:lnTo>
                  <a:lnTo>
                    <a:pt x="659752" y="33464"/>
                  </a:lnTo>
                  <a:lnTo>
                    <a:pt x="652868" y="28105"/>
                  </a:lnTo>
                  <a:lnTo>
                    <a:pt x="632510" y="28105"/>
                  </a:lnTo>
                  <a:lnTo>
                    <a:pt x="628396" y="35941"/>
                  </a:lnTo>
                  <a:lnTo>
                    <a:pt x="647585" y="35941"/>
                  </a:lnTo>
                  <a:lnTo>
                    <a:pt x="648881" y="45961"/>
                  </a:lnTo>
                  <a:lnTo>
                    <a:pt x="648919" y="95758"/>
                  </a:lnTo>
                  <a:lnTo>
                    <a:pt x="662089" y="95758"/>
                  </a:lnTo>
                  <a:close/>
                </a:path>
                <a:path w="760730" h="274319">
                  <a:moveTo>
                    <a:pt x="694918" y="95745"/>
                  </a:moveTo>
                  <a:lnTo>
                    <a:pt x="692251" y="91655"/>
                  </a:lnTo>
                  <a:lnTo>
                    <a:pt x="692251" y="28105"/>
                  </a:lnTo>
                  <a:lnTo>
                    <a:pt x="678205" y="30416"/>
                  </a:lnTo>
                  <a:lnTo>
                    <a:pt x="681240" y="32461"/>
                  </a:lnTo>
                  <a:lnTo>
                    <a:pt x="681240" y="35407"/>
                  </a:lnTo>
                  <a:lnTo>
                    <a:pt x="681418" y="40347"/>
                  </a:lnTo>
                  <a:lnTo>
                    <a:pt x="681418" y="91655"/>
                  </a:lnTo>
                  <a:lnTo>
                    <a:pt x="678802" y="95745"/>
                  </a:lnTo>
                  <a:lnTo>
                    <a:pt x="694918" y="95745"/>
                  </a:lnTo>
                  <a:close/>
                </a:path>
                <a:path w="760730" h="274319">
                  <a:moveTo>
                    <a:pt x="695325" y="13576"/>
                  </a:moveTo>
                  <a:lnTo>
                    <a:pt x="688606" y="3797"/>
                  </a:lnTo>
                  <a:lnTo>
                    <a:pt x="678091" y="10934"/>
                  </a:lnTo>
                  <a:lnTo>
                    <a:pt x="684796" y="20459"/>
                  </a:lnTo>
                  <a:lnTo>
                    <a:pt x="695325" y="13576"/>
                  </a:lnTo>
                  <a:close/>
                </a:path>
                <a:path w="760730" h="274319">
                  <a:moveTo>
                    <a:pt x="760653" y="95745"/>
                  </a:moveTo>
                  <a:lnTo>
                    <a:pt x="756196" y="89852"/>
                  </a:lnTo>
                  <a:lnTo>
                    <a:pt x="756208" y="87541"/>
                  </a:lnTo>
                  <a:lnTo>
                    <a:pt x="756500" y="82003"/>
                  </a:lnTo>
                  <a:lnTo>
                    <a:pt x="756551" y="58801"/>
                  </a:lnTo>
                  <a:lnTo>
                    <a:pt x="756551" y="32461"/>
                  </a:lnTo>
                  <a:lnTo>
                    <a:pt x="756551" y="30416"/>
                  </a:lnTo>
                  <a:lnTo>
                    <a:pt x="747585" y="28105"/>
                  </a:lnTo>
                  <a:lnTo>
                    <a:pt x="737209" y="28105"/>
                  </a:lnTo>
                  <a:lnTo>
                    <a:pt x="728370" y="28778"/>
                  </a:lnTo>
                  <a:lnTo>
                    <a:pt x="719950" y="31013"/>
                  </a:lnTo>
                  <a:lnTo>
                    <a:pt x="713638" y="35102"/>
                  </a:lnTo>
                  <a:lnTo>
                    <a:pt x="711149" y="41363"/>
                  </a:lnTo>
                  <a:lnTo>
                    <a:pt x="711149" y="44907"/>
                  </a:lnTo>
                  <a:lnTo>
                    <a:pt x="713346" y="46482"/>
                  </a:lnTo>
                  <a:lnTo>
                    <a:pt x="716534" y="46482"/>
                  </a:lnTo>
                  <a:lnTo>
                    <a:pt x="721385" y="44284"/>
                  </a:lnTo>
                  <a:lnTo>
                    <a:pt x="723773" y="39471"/>
                  </a:lnTo>
                  <a:lnTo>
                    <a:pt x="726986" y="34645"/>
                  </a:lnTo>
                  <a:lnTo>
                    <a:pt x="734275" y="32461"/>
                  </a:lnTo>
                  <a:lnTo>
                    <a:pt x="742911" y="32461"/>
                  </a:lnTo>
                  <a:lnTo>
                    <a:pt x="745693" y="38023"/>
                  </a:lnTo>
                  <a:lnTo>
                    <a:pt x="745693" y="54876"/>
                  </a:lnTo>
                  <a:lnTo>
                    <a:pt x="745693" y="58801"/>
                  </a:lnTo>
                  <a:lnTo>
                    <a:pt x="745693" y="82003"/>
                  </a:lnTo>
                  <a:lnTo>
                    <a:pt x="741311" y="89852"/>
                  </a:lnTo>
                  <a:lnTo>
                    <a:pt x="725906" y="89852"/>
                  </a:lnTo>
                  <a:lnTo>
                    <a:pt x="721245" y="86512"/>
                  </a:lnTo>
                  <a:lnTo>
                    <a:pt x="721245" y="71120"/>
                  </a:lnTo>
                  <a:lnTo>
                    <a:pt x="726960" y="68199"/>
                  </a:lnTo>
                  <a:lnTo>
                    <a:pt x="737781" y="62814"/>
                  </a:lnTo>
                  <a:lnTo>
                    <a:pt x="745693" y="58801"/>
                  </a:lnTo>
                  <a:lnTo>
                    <a:pt x="745693" y="54876"/>
                  </a:lnTo>
                  <a:lnTo>
                    <a:pt x="743635" y="55130"/>
                  </a:lnTo>
                  <a:lnTo>
                    <a:pt x="735304" y="59105"/>
                  </a:lnTo>
                  <a:lnTo>
                    <a:pt x="727036" y="62839"/>
                  </a:lnTo>
                  <a:lnTo>
                    <a:pt x="718439" y="67449"/>
                  </a:lnTo>
                  <a:lnTo>
                    <a:pt x="711695" y="73558"/>
                  </a:lnTo>
                  <a:lnTo>
                    <a:pt x="708952" y="81826"/>
                  </a:lnTo>
                  <a:lnTo>
                    <a:pt x="708952" y="92506"/>
                  </a:lnTo>
                  <a:lnTo>
                    <a:pt x="716978" y="98082"/>
                  </a:lnTo>
                  <a:lnTo>
                    <a:pt x="737387" y="98082"/>
                  </a:lnTo>
                  <a:lnTo>
                    <a:pt x="742924" y="89852"/>
                  </a:lnTo>
                  <a:lnTo>
                    <a:pt x="744194" y="87972"/>
                  </a:lnTo>
                  <a:lnTo>
                    <a:pt x="744359" y="87807"/>
                  </a:lnTo>
                  <a:lnTo>
                    <a:pt x="744512" y="87541"/>
                  </a:lnTo>
                  <a:lnTo>
                    <a:pt x="746315" y="87541"/>
                  </a:lnTo>
                  <a:lnTo>
                    <a:pt x="746163" y="91186"/>
                  </a:lnTo>
                  <a:lnTo>
                    <a:pt x="747471" y="96608"/>
                  </a:lnTo>
                  <a:lnTo>
                    <a:pt x="760653" y="95745"/>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object 26">
              <a:extLst>
                <a:ext uri="{FF2B5EF4-FFF2-40B4-BE49-F238E27FC236}">
                  <a16:creationId xmlns:a16="http://schemas.microsoft.com/office/drawing/2014/main" id="{3A2D1B11-5EB0-7777-459C-B886BAF534E8}"/>
                </a:ext>
              </a:extLst>
            </p:cNvPr>
            <p:cNvPicPr/>
            <p:nvPr/>
          </p:nvPicPr>
          <p:blipFill>
            <a:blip r:embed="rId6" cstate="print"/>
            <a:stretch>
              <a:fillRect/>
            </a:stretch>
          </p:blipFill>
          <p:spPr>
            <a:xfrm>
              <a:off x="1225092" y="738492"/>
              <a:ext cx="257187" cy="104889"/>
            </a:xfrm>
            <a:prstGeom prst="rect">
              <a:avLst/>
            </a:prstGeom>
          </p:spPr>
        </p:pic>
        <p:pic>
          <p:nvPicPr>
            <p:cNvPr id="13" name="object 27">
              <a:extLst>
                <a:ext uri="{FF2B5EF4-FFF2-40B4-BE49-F238E27FC236}">
                  <a16:creationId xmlns:a16="http://schemas.microsoft.com/office/drawing/2014/main" id="{5958DB5F-DC66-2C51-929F-2339DECBB64C}"/>
                </a:ext>
              </a:extLst>
            </p:cNvPr>
            <p:cNvPicPr/>
            <p:nvPr/>
          </p:nvPicPr>
          <p:blipFill>
            <a:blip r:embed="rId7" cstate="print"/>
            <a:stretch>
              <a:fillRect/>
            </a:stretch>
          </p:blipFill>
          <p:spPr>
            <a:xfrm>
              <a:off x="1530997" y="747598"/>
              <a:ext cx="412102" cy="95745"/>
            </a:xfrm>
            <a:prstGeom prst="rect">
              <a:avLst/>
            </a:prstGeom>
          </p:spPr>
        </p:pic>
      </p:grpSp>
      <p:sp>
        <p:nvSpPr>
          <p:cNvPr id="14" name="Rectangle 13">
            <a:extLst>
              <a:ext uri="{FF2B5EF4-FFF2-40B4-BE49-F238E27FC236}">
                <a16:creationId xmlns:a16="http://schemas.microsoft.com/office/drawing/2014/main" id="{32892A0F-CE67-5E16-F6E8-02800538388F}"/>
              </a:ext>
            </a:extLst>
          </p:cNvPr>
          <p:cNvSpPr/>
          <p:nvPr/>
        </p:nvSpPr>
        <p:spPr>
          <a:xfrm>
            <a:off x="157016" y="136524"/>
            <a:ext cx="11874964" cy="6558915"/>
          </a:xfrm>
          <a:prstGeom prst="rect">
            <a:avLst/>
          </a:prstGeom>
          <a:noFill/>
          <a:ln w="114300">
            <a:gradFill flip="none" rotWithShape="1">
              <a:gsLst>
                <a:gs pos="0">
                  <a:srgbClr val="5472AC">
                    <a:lumMod val="71000"/>
                  </a:srgbClr>
                </a:gs>
                <a:gs pos="42000">
                  <a:srgbClr val="587ABD"/>
                </a:gs>
                <a:gs pos="63000">
                  <a:srgbClr val="CFAB44"/>
                </a:gs>
                <a:gs pos="100000">
                  <a:srgbClr val="CFAB44"/>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16" name="TextBox 15">
            <a:extLst>
              <a:ext uri="{FF2B5EF4-FFF2-40B4-BE49-F238E27FC236}">
                <a16:creationId xmlns:a16="http://schemas.microsoft.com/office/drawing/2014/main" id="{C4B6C3C6-D72D-9E75-81C2-5A2289216907}"/>
              </a:ext>
            </a:extLst>
          </p:cNvPr>
          <p:cNvSpPr txBox="1"/>
          <p:nvPr/>
        </p:nvSpPr>
        <p:spPr>
          <a:xfrm>
            <a:off x="391845" y="3916603"/>
            <a:ext cx="10619055" cy="1034129"/>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it-IT" sz="2800" b="1" dirty="0">
              <a:solidFill>
                <a:prstClr val="white"/>
              </a:solidFill>
              <a:latin typeface="Arial Black" panose="020B0A0402010202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it-IT" sz="4000" b="1" dirty="0">
                <a:solidFill>
                  <a:prstClr val="white"/>
                </a:solidFill>
                <a:latin typeface="Arial Black" panose="020B0A04020102020204" pitchFamily="34" charset="0"/>
                <a:cs typeface="Arial" panose="020B0604020202020204" pitchFamily="34" charset="0"/>
              </a:rPr>
              <a:t>Le novità del DL 19/2024</a:t>
            </a:r>
          </a:p>
        </p:txBody>
      </p:sp>
      <p:sp>
        <p:nvSpPr>
          <p:cNvPr id="17" name="Slide Number Placeholder 16">
            <a:extLst>
              <a:ext uri="{FF2B5EF4-FFF2-40B4-BE49-F238E27FC236}">
                <a16:creationId xmlns:a16="http://schemas.microsoft.com/office/drawing/2014/main" id="{9089AF9E-EF22-2567-F939-2A3B9D16E608}"/>
              </a:ext>
            </a:extLst>
          </p:cNvPr>
          <p:cNvSpPr>
            <a:spLocks noGrp="1"/>
          </p:cNvSpPr>
          <p:nvPr>
            <p:ph type="sldNum" sz="quarter" idx="12"/>
          </p:nvPr>
        </p:nvSpPr>
        <p:spPr/>
        <p:txBody>
          <a:bodyPr/>
          <a:lstStyle/>
          <a:p>
            <a:fld id="{29EC1A2B-F61C-47DD-A596-24DD2B5CDC35}" type="slidenum">
              <a:rPr lang="en-US" smtClean="0"/>
              <a:t>1</a:t>
            </a:fld>
            <a:endParaRPr lang="en-US"/>
          </a:p>
        </p:txBody>
      </p:sp>
      <p:sp>
        <p:nvSpPr>
          <p:cNvPr id="15" name="TextBox 14">
            <a:extLst>
              <a:ext uri="{FF2B5EF4-FFF2-40B4-BE49-F238E27FC236}">
                <a16:creationId xmlns:a16="http://schemas.microsoft.com/office/drawing/2014/main" id="{53B9EA1C-B00C-E8E3-B71A-E18142F7C0B6}"/>
              </a:ext>
            </a:extLst>
          </p:cNvPr>
          <p:cNvSpPr txBox="1"/>
          <p:nvPr/>
        </p:nvSpPr>
        <p:spPr>
          <a:xfrm>
            <a:off x="8318500" y="5213238"/>
            <a:ext cx="2328808" cy="369332"/>
          </a:xfrm>
          <a:prstGeom prst="rect">
            <a:avLst/>
          </a:prstGeom>
          <a:noFill/>
        </p:spPr>
        <p:txBody>
          <a:bodyPr wrap="square" rtlCol="0">
            <a:spAutoFit/>
          </a:bodyPr>
          <a:lstStyle/>
          <a:p>
            <a:pPr algn="r"/>
            <a:r>
              <a:rPr lang="it-IT" b="1" dirty="0">
                <a:solidFill>
                  <a:schemeClr val="bg1"/>
                </a:solidFill>
                <a:latin typeface="Arial Black" panose="020B0A04020102020204" pitchFamily="34" charset="0"/>
              </a:rPr>
              <a:t>18.03.2024</a:t>
            </a:r>
            <a:endParaRPr lang="en-US"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315353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2">
            <a:extLst>
              <a:ext uri="{FF2B5EF4-FFF2-40B4-BE49-F238E27FC236}">
                <a16:creationId xmlns:a16="http://schemas.microsoft.com/office/drawing/2014/main" id="{8D1E936A-670F-B2AB-D0C1-7C01E98BDE14}"/>
              </a:ext>
            </a:extLst>
          </p:cNvPr>
          <p:cNvSpPr txBox="1"/>
          <p:nvPr/>
        </p:nvSpPr>
        <p:spPr>
          <a:xfrm>
            <a:off x="845634" y="1582340"/>
            <a:ext cx="6597175" cy="3693319"/>
          </a:xfrm>
          <a:prstGeom prst="rect">
            <a:avLst/>
          </a:prstGeom>
          <a:noFill/>
        </p:spPr>
        <p:txBody>
          <a:bodyPr wrap="square" lIns="0" tIns="0" rIns="0" bIns="0" rtlCol="0" anchor="t" anchorCtr="0">
            <a:spAutoFit/>
          </a:bodyPr>
          <a:lstStyle>
            <a:defPPr>
              <a:defRPr lang="en-US"/>
            </a:defPPr>
            <a:lvl1pPr defTabSz="228600">
              <a:spcAft>
                <a:spcPts val="1200"/>
              </a:spcAft>
              <a:defRPr sz="2800">
                <a:latin typeface="Graphik Black" panose="020B0A03030202060203" pitchFamily="34" charset="0"/>
              </a:defRPr>
            </a:lvl1pPr>
          </a:lstStyle>
          <a:p>
            <a:pPr>
              <a:spcAft>
                <a:spcPts val="0"/>
              </a:spcAft>
              <a:defRPr/>
            </a:pPr>
            <a:r>
              <a:rPr lang="it-IT" sz="4400" b="1" dirty="0">
                <a:solidFill>
                  <a:srgbClr val="5472AC"/>
                </a:solidFill>
                <a:latin typeface="Arial Black" panose="020B0A04020102020204" pitchFamily="34" charset="0"/>
                <a:cs typeface="Arial"/>
              </a:rPr>
              <a:t>DL PNRR N. 19/2024 </a:t>
            </a:r>
          </a:p>
          <a:p>
            <a:pPr>
              <a:spcAft>
                <a:spcPts val="0"/>
              </a:spcAft>
              <a:defRPr/>
            </a:pPr>
            <a:r>
              <a:rPr lang="it-IT" sz="2400" b="1" dirty="0">
                <a:solidFill>
                  <a:srgbClr val="5472AC"/>
                </a:solidFill>
                <a:latin typeface="Arial Black" panose="020B0A04020102020204" pitchFamily="34" charset="0"/>
                <a:cs typeface="Arial"/>
              </a:rPr>
              <a:t>Art. 2 -  Disposizioni in materia di </a:t>
            </a:r>
            <a:r>
              <a:rPr lang="it-IT" sz="2400" b="1" dirty="0" err="1">
                <a:solidFill>
                  <a:srgbClr val="5472AC"/>
                </a:solidFill>
                <a:latin typeface="Arial Black" panose="020B0A04020102020204" pitchFamily="34" charset="0"/>
                <a:cs typeface="Arial"/>
              </a:rPr>
              <a:t>responsabilita'</a:t>
            </a:r>
            <a:r>
              <a:rPr lang="it-IT" sz="2400" b="1" dirty="0">
                <a:solidFill>
                  <a:srgbClr val="5472AC"/>
                </a:solidFill>
                <a:latin typeface="Arial Black" panose="020B0A04020102020204" pitchFamily="34" charset="0"/>
                <a:cs typeface="Arial"/>
              </a:rPr>
              <a:t> per il</a:t>
            </a:r>
          </a:p>
          <a:p>
            <a:pPr>
              <a:spcAft>
                <a:spcPts val="0"/>
              </a:spcAft>
              <a:defRPr/>
            </a:pPr>
            <a:r>
              <a:rPr lang="it-IT" sz="2400" b="1" dirty="0">
                <a:solidFill>
                  <a:srgbClr val="5472AC"/>
                </a:solidFill>
                <a:latin typeface="Arial Black" panose="020B0A04020102020204" pitchFamily="34" charset="0"/>
                <a:cs typeface="Arial"/>
              </a:rPr>
              <a:t>conseguimento degli obiettivi del PNRR</a:t>
            </a:r>
          </a:p>
          <a:p>
            <a:pPr>
              <a:spcAft>
                <a:spcPts val="0"/>
              </a:spcAft>
              <a:defRPr/>
            </a:pPr>
            <a:endParaRPr lang="it-IT" sz="4400" b="1" dirty="0">
              <a:solidFill>
                <a:srgbClr val="5472AC"/>
              </a:solidFill>
              <a:latin typeface="Arial Black" panose="020B0A04020102020204" pitchFamily="34" charset="0"/>
              <a:cs typeface="Arial"/>
            </a:endParaRPr>
          </a:p>
          <a:p>
            <a:pPr>
              <a:spcAft>
                <a:spcPts val="0"/>
              </a:spcAft>
              <a:defRPr/>
            </a:pPr>
            <a:r>
              <a:rPr lang="it-IT" sz="1200" b="1" dirty="0">
                <a:solidFill>
                  <a:srgbClr val="5472AC"/>
                </a:solidFill>
                <a:latin typeface="Arial Black" panose="020B0A04020102020204" pitchFamily="34" charset="0"/>
                <a:cs typeface="Arial"/>
              </a:rPr>
              <a:t>Antonella Merola</a:t>
            </a:r>
          </a:p>
          <a:p>
            <a:pPr>
              <a:spcAft>
                <a:spcPts val="0"/>
              </a:spcAft>
              <a:defRPr/>
            </a:pPr>
            <a:endParaRPr lang="it-IT" sz="4400" b="1" dirty="0">
              <a:solidFill>
                <a:srgbClr val="5472AC"/>
              </a:solidFill>
              <a:latin typeface="Arial Black" panose="020B0A04020102020204" pitchFamily="34" charset="0"/>
              <a:cs typeface="Arial"/>
            </a:endParaRPr>
          </a:p>
        </p:txBody>
      </p:sp>
      <p:pic>
        <p:nvPicPr>
          <p:cNvPr id="4" name="Picture 3" descr="A person and person giving each other a high five&#10;&#10;Description automatically generated">
            <a:extLst>
              <a:ext uri="{FF2B5EF4-FFF2-40B4-BE49-F238E27FC236}">
                <a16:creationId xmlns:a16="http://schemas.microsoft.com/office/drawing/2014/main" id="{7FBEA90B-74AD-FE78-5D08-57BCECDF0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809" y="1670345"/>
            <a:ext cx="4508205" cy="4508205"/>
          </a:xfrm>
          <a:prstGeom prst="rect">
            <a:avLst/>
          </a:prstGeom>
        </p:spPr>
      </p:pic>
    </p:spTree>
    <p:extLst>
      <p:ext uri="{BB962C8B-B14F-4D97-AF65-F5344CB8AC3E}">
        <p14:creationId xmlns:p14="http://schemas.microsoft.com/office/powerpoint/2010/main" val="3232422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77">
            <a:extLst>
              <a:ext uri="{FF2B5EF4-FFF2-40B4-BE49-F238E27FC236}">
                <a16:creationId xmlns:a16="http://schemas.microsoft.com/office/drawing/2014/main" id="{20A137AF-55E4-6DBF-8F12-DCBB5CED8F2A}"/>
              </a:ext>
            </a:extLst>
          </p:cNvPr>
          <p:cNvSpPr txBox="1"/>
          <p:nvPr/>
        </p:nvSpPr>
        <p:spPr>
          <a:xfrm>
            <a:off x="762000" y="1557515"/>
            <a:ext cx="10820400" cy="152261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it-IT" sz="1800" b="1" u="none" strike="noStrike" kern="1200" cap="none" spc="0" normalizeH="0" baseline="0" noProof="0" dirty="0">
                <a:ln>
                  <a:noFill/>
                </a:ln>
                <a:solidFill>
                  <a:srgbClr val="5472AC"/>
                </a:solidFill>
                <a:effectLst/>
                <a:uLnTx/>
                <a:uFillTx/>
                <a:latin typeface="+mj-lt"/>
                <a:cs typeface="Arial" panose="020B0604020202020204" pitchFamily="34" charset="0"/>
              </a:rPr>
              <a:t>Il comma 1</a:t>
            </a:r>
            <a:r>
              <a:rPr kumimoji="0" lang="it-IT" sz="1800" b="0" i="0" u="none" strike="noStrike" kern="1200" cap="none" spc="0" normalizeH="0" baseline="0" noProof="0" dirty="0">
                <a:ln>
                  <a:noFill/>
                </a:ln>
                <a:solidFill>
                  <a:srgbClr val="0A2643"/>
                </a:solidFill>
                <a:effectLst/>
                <a:uLnTx/>
                <a:uFillTx/>
                <a:latin typeface="+mj-lt"/>
                <a:cs typeface="Arial" panose="020B0604020202020204" pitchFamily="34" charset="0"/>
              </a:rPr>
              <a:t>, </a:t>
            </a:r>
            <a:r>
              <a:rPr kumimoji="0" lang="it-IT" sz="1800" b="0" i="0" u="none" strike="noStrike" kern="1200" cap="none" spc="0" normalizeH="0" baseline="0" noProof="0" dirty="0">
                <a:ln>
                  <a:noFill/>
                </a:ln>
                <a:solidFill>
                  <a:schemeClr val="accent1">
                    <a:lumMod val="50000"/>
                  </a:schemeClr>
                </a:solidFill>
                <a:effectLst/>
                <a:uLnTx/>
                <a:uFillTx/>
                <a:latin typeface="+mj-lt"/>
                <a:cs typeface="Arial" panose="020B0604020202020204" pitchFamily="34" charset="0"/>
              </a:rPr>
              <a:t>al fine di assicurare il conseguimento dei traguardi e degli obiettivi intermedi e finali degli interventi previsti dal PNRR, prescrive ai </a:t>
            </a:r>
            <a:r>
              <a:rPr kumimoji="0" lang="it-IT" sz="1800" b="1" i="0" u="none" strike="noStrike" kern="1200" cap="none" spc="0" normalizeH="0" baseline="0" noProof="0" dirty="0">
                <a:ln>
                  <a:noFill/>
                </a:ln>
                <a:solidFill>
                  <a:srgbClr val="FF0000"/>
                </a:solidFill>
                <a:effectLst/>
                <a:uLnTx/>
                <a:uFillTx/>
                <a:latin typeface="+mj-lt"/>
                <a:cs typeface="Arial" panose="020B0604020202020204" pitchFamily="34" charset="0"/>
              </a:rPr>
              <a:t>soggetti attuatori </a:t>
            </a:r>
            <a:r>
              <a:rPr kumimoji="0" lang="it-IT" sz="1800" b="0" i="0" u="none" strike="noStrike" kern="1200" cap="none" spc="0" normalizeH="0" baseline="0" noProof="0" dirty="0">
                <a:ln>
                  <a:noFill/>
                </a:ln>
                <a:solidFill>
                  <a:schemeClr val="accent1">
                    <a:lumMod val="50000"/>
                  </a:schemeClr>
                </a:solidFill>
                <a:effectLst/>
                <a:uLnTx/>
                <a:uFillTx/>
                <a:latin typeface="+mj-lt"/>
                <a:cs typeface="Arial" panose="020B0604020202020204" pitchFamily="34" charset="0"/>
              </a:rPr>
              <a:t>degli interventi (identificato da CUP) l’obbligo di rendere disponibile ovvero di aggiornare sul sistema informatico </a:t>
            </a:r>
            <a:r>
              <a:rPr kumimoji="0" lang="it-IT" sz="1800" b="0" i="0" u="none" strike="noStrike" kern="1200" cap="none" spc="0" normalizeH="0" baseline="0" noProof="0" dirty="0" err="1">
                <a:ln>
                  <a:noFill/>
                </a:ln>
                <a:solidFill>
                  <a:schemeClr val="accent1">
                    <a:lumMod val="50000"/>
                  </a:schemeClr>
                </a:solidFill>
                <a:effectLst/>
                <a:uLnTx/>
                <a:uFillTx/>
                <a:latin typeface="+mj-lt"/>
                <a:cs typeface="Arial" panose="020B0604020202020204" pitchFamily="34" charset="0"/>
              </a:rPr>
              <a:t>ReGiS</a:t>
            </a:r>
            <a:r>
              <a:rPr kumimoji="0" lang="it-IT" sz="1800" b="0" i="0" u="none" strike="noStrike" kern="1200" cap="none" spc="0" normalizeH="0" baseline="0" noProof="0" dirty="0">
                <a:ln>
                  <a:noFill/>
                </a:ln>
                <a:solidFill>
                  <a:schemeClr val="accent1">
                    <a:lumMod val="50000"/>
                  </a:schemeClr>
                </a:solidFill>
                <a:effectLst/>
                <a:uLnTx/>
                <a:uFillTx/>
                <a:latin typeface="+mj-lt"/>
                <a:cs typeface="Arial" panose="020B0604020202020204" pitchFamily="34" charset="0"/>
              </a:rPr>
              <a:t>, il </a:t>
            </a:r>
            <a:r>
              <a:rPr kumimoji="0" lang="it-IT" sz="1800" b="1" i="0" u="none" strike="noStrike" kern="1200" cap="none" spc="0" normalizeH="0" baseline="0" noProof="0" dirty="0">
                <a:ln>
                  <a:noFill/>
                </a:ln>
                <a:solidFill>
                  <a:srgbClr val="5472AC"/>
                </a:solidFill>
                <a:effectLst/>
                <a:uLnTx/>
                <a:uFillTx/>
                <a:latin typeface="+mj-lt"/>
                <a:cs typeface="Arial" panose="020B0604020202020204" pitchFamily="34" charset="0"/>
              </a:rPr>
              <a:t>cronoprogramma procedurale e finanziario </a:t>
            </a:r>
            <a:r>
              <a:rPr kumimoji="0" lang="it-IT" sz="1800" b="0" i="0" u="none" strike="noStrike" kern="1200" cap="none" spc="0" normalizeH="0" baseline="0" noProof="0" dirty="0">
                <a:ln>
                  <a:noFill/>
                </a:ln>
                <a:solidFill>
                  <a:srgbClr val="0A2643"/>
                </a:solidFill>
                <a:effectLst/>
                <a:uLnTx/>
                <a:uFillTx/>
                <a:latin typeface="+mj-lt"/>
                <a:cs typeface="Arial" panose="020B0604020202020204" pitchFamily="34" charset="0"/>
              </a:rPr>
              <a:t>di ciascun intervento </a:t>
            </a:r>
            <a:r>
              <a:rPr kumimoji="0" lang="it-IT" sz="1800" b="0" i="0" u="none" strike="noStrike" kern="1200" cap="none" spc="0" normalizeH="0" baseline="0" noProof="0" dirty="0">
                <a:ln>
                  <a:noFill/>
                </a:ln>
                <a:solidFill>
                  <a:schemeClr val="accent1">
                    <a:lumMod val="50000"/>
                  </a:schemeClr>
                </a:solidFill>
                <a:effectLst/>
                <a:uLnTx/>
                <a:uFillTx/>
                <a:latin typeface="+mj-lt"/>
                <a:cs typeface="Arial" panose="020B0604020202020204" pitchFamily="34" charset="0"/>
              </a:rPr>
              <a:t>aggiornato alla data del 31 dicembre 2023, con l’indicazione dello stato di avanzamento </a:t>
            </a:r>
            <a:br>
              <a:rPr lang="it-IT" sz="1800" dirty="0">
                <a:solidFill>
                  <a:srgbClr val="0A2643"/>
                </a:solidFill>
                <a:latin typeface="+mj-lt"/>
                <a:cs typeface="Arial" panose="020B0604020202020204" pitchFamily="34" charset="0"/>
              </a:rPr>
            </a:br>
            <a:endParaRPr kumimoji="0" lang="it-IT" sz="1800" b="0" i="0" u="none" strike="noStrike" kern="1200" cap="none" spc="0" normalizeH="0" baseline="0" noProof="0" dirty="0">
              <a:ln>
                <a:noFill/>
              </a:ln>
              <a:solidFill>
                <a:srgbClr val="0A2643"/>
              </a:solidFill>
              <a:effectLst/>
              <a:uLnTx/>
              <a:uFillTx/>
              <a:latin typeface="+mj-lt"/>
              <a:cs typeface="Arial" panose="020B0604020202020204" pitchFamily="34" charset="0"/>
            </a:endParaRPr>
          </a:p>
        </p:txBody>
      </p:sp>
      <p:pic>
        <p:nvPicPr>
          <p:cNvPr id="5" name="Picture 4" descr="A group of people sitting at a table&#10;&#10;Description automatically generated">
            <a:extLst>
              <a:ext uri="{FF2B5EF4-FFF2-40B4-BE49-F238E27FC236}">
                <a16:creationId xmlns:a16="http://schemas.microsoft.com/office/drawing/2014/main" id="{062EC886-2F02-8D32-B029-6F80DE509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040" y="2874838"/>
            <a:ext cx="3766960" cy="3766960"/>
          </a:xfrm>
          <a:prstGeom prst="rect">
            <a:avLst/>
          </a:prstGeom>
        </p:spPr>
      </p:pic>
      <p:sp>
        <p:nvSpPr>
          <p:cNvPr id="6" name="TextBox 277">
            <a:extLst>
              <a:ext uri="{FF2B5EF4-FFF2-40B4-BE49-F238E27FC236}">
                <a16:creationId xmlns:a16="http://schemas.microsoft.com/office/drawing/2014/main" id="{12A62495-CC36-0B60-6D02-CD79035B28EA}"/>
              </a:ext>
            </a:extLst>
          </p:cNvPr>
          <p:cNvSpPr txBox="1"/>
          <p:nvPr/>
        </p:nvSpPr>
        <p:spPr>
          <a:xfrm>
            <a:off x="842577" y="3586278"/>
            <a:ext cx="7109082" cy="110760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algn="l" defTabSz="914400" rtl="0" eaLnBrk="1" fontAlgn="auto" latinLnBrk="0" hangingPunct="1">
              <a:lnSpc>
                <a:spcPct val="100000"/>
              </a:lnSpc>
              <a:spcBef>
                <a:spcPts val="600"/>
              </a:spcBef>
              <a:spcAft>
                <a:spcPts val="600"/>
              </a:spcAft>
              <a:buClrTx/>
              <a:buSzTx/>
              <a:tabLst/>
              <a:defRPr/>
            </a:pPr>
            <a:r>
              <a:rPr kumimoji="0" lang="it-IT" sz="1800" b="0" i="0" u="none" strike="noStrike" kern="1200" cap="none" spc="0" normalizeH="0" baseline="0" noProof="0" dirty="0">
                <a:ln>
                  <a:noFill/>
                </a:ln>
                <a:solidFill>
                  <a:srgbClr val="0A2643"/>
                </a:solidFill>
                <a:effectLst/>
                <a:uLnTx/>
                <a:uFillTx/>
                <a:latin typeface="+mj-lt"/>
                <a:cs typeface="Arial" panose="020B0604020202020204" pitchFamily="34" charset="0"/>
              </a:rPr>
              <a:t>L’unità di missione quindi la struttura </a:t>
            </a:r>
            <a:r>
              <a:rPr kumimoji="0" lang="it-IT" sz="1800" b="1" i="0" u="none" strike="noStrike" kern="1200" cap="none" spc="0" normalizeH="0" baseline="0" noProof="0" dirty="0">
                <a:ln>
                  <a:noFill/>
                </a:ln>
                <a:solidFill>
                  <a:srgbClr val="FF0000"/>
                </a:solidFill>
                <a:effectLst/>
                <a:uLnTx/>
                <a:uFillTx/>
                <a:latin typeface="+mj-lt"/>
                <a:cs typeface="Arial" panose="020B0604020202020204" pitchFamily="34" charset="0"/>
              </a:rPr>
              <a:t>dell’amministrazione centrale, titolare della misura</a:t>
            </a:r>
            <a:r>
              <a:rPr kumimoji="0" lang="it-IT" sz="1800" b="0" i="0" u="none" strike="noStrike" kern="1200" cap="none" spc="0" normalizeH="0" baseline="0" noProof="0" dirty="0">
                <a:ln>
                  <a:noFill/>
                </a:ln>
                <a:solidFill>
                  <a:srgbClr val="0A2643"/>
                </a:solidFill>
                <a:effectLst/>
                <a:uLnTx/>
                <a:uFillTx/>
                <a:latin typeface="+mj-lt"/>
                <a:cs typeface="Arial" panose="020B0604020202020204" pitchFamily="34" charset="0"/>
              </a:rPr>
              <a:t>, cui sono attribuite le funzioni di coordinamento, monitoraggio, rendicontazione e controllo (articolo 8, comma 1, del decreto-legge n. 77 del 2021 ), provvede </a:t>
            </a:r>
          </a:p>
        </p:txBody>
      </p:sp>
      <p:sp>
        <p:nvSpPr>
          <p:cNvPr id="13" name="Title 1">
            <a:extLst>
              <a:ext uri="{FF2B5EF4-FFF2-40B4-BE49-F238E27FC236}">
                <a16:creationId xmlns:a16="http://schemas.microsoft.com/office/drawing/2014/main" id="{BD4C2CAF-F6A2-F592-09ED-E006B6D6B650}"/>
              </a:ext>
            </a:extLst>
          </p:cNvPr>
          <p:cNvSpPr txBox="1">
            <a:spLocks/>
          </p:cNvSpPr>
          <p:nvPr/>
        </p:nvSpPr>
        <p:spPr>
          <a:xfrm>
            <a:off x="762000" y="46672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CFAB44"/>
                </a:solidFill>
                <a:latin typeface="Arial Black" panose="020B0A04020102020204" pitchFamily="34" charset="0"/>
              </a:rPr>
              <a:t>IL CONTESTO NORMATIVO:</a:t>
            </a:r>
            <a:r>
              <a:rPr lang="it-IT" sz="2670" b="1" dirty="0">
                <a:solidFill>
                  <a:schemeClr val="accent1">
                    <a:lumMod val="50000"/>
                  </a:schemeClr>
                </a:solidFill>
                <a:latin typeface="Arial Black" panose="020B0A04020102020204" pitchFamily="34" charset="0"/>
              </a:rPr>
              <a:t> ART. 2</a:t>
            </a:r>
            <a:endParaRPr lang="en-US" sz="2670" dirty="0">
              <a:solidFill>
                <a:schemeClr val="accent1">
                  <a:lumMod val="50000"/>
                </a:schemeClr>
              </a:solidFill>
              <a:latin typeface="Arial Black" panose="020B0A04020102020204" pitchFamily="34" charset="0"/>
            </a:endParaRPr>
          </a:p>
        </p:txBody>
      </p:sp>
      <p:pic>
        <p:nvPicPr>
          <p:cNvPr id="2" name="Picture 1" descr="A blue and white alarm clock&#10;&#10;Description automatically generated">
            <a:extLst>
              <a:ext uri="{FF2B5EF4-FFF2-40B4-BE49-F238E27FC236}">
                <a16:creationId xmlns:a16="http://schemas.microsoft.com/office/drawing/2014/main" id="{D44CB693-A4B3-1A08-6DAA-B60F164D7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67" y="2993504"/>
            <a:ext cx="329914" cy="329914"/>
          </a:xfrm>
          <a:prstGeom prst="rect">
            <a:avLst/>
          </a:prstGeom>
        </p:spPr>
      </p:pic>
      <p:sp>
        <p:nvSpPr>
          <p:cNvPr id="3" name="TextBox 277">
            <a:extLst>
              <a:ext uri="{FF2B5EF4-FFF2-40B4-BE49-F238E27FC236}">
                <a16:creationId xmlns:a16="http://schemas.microsoft.com/office/drawing/2014/main" id="{08E62A4A-CA50-BD95-7630-3B688707AD9F}"/>
              </a:ext>
            </a:extLst>
          </p:cNvPr>
          <p:cNvSpPr txBox="1"/>
          <p:nvPr/>
        </p:nvSpPr>
        <p:spPr>
          <a:xfrm>
            <a:off x="842577" y="3007516"/>
            <a:ext cx="10820400" cy="31619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it-IT" sz="1800" b="1" i="0" u="none" strike="noStrike" kern="1200" cap="none" spc="0" normalizeH="0" baseline="0" noProof="0" dirty="0">
                <a:ln>
                  <a:noFill/>
                </a:ln>
                <a:solidFill>
                  <a:srgbClr val="5472AC"/>
                </a:solidFill>
                <a:effectLst/>
                <a:highlight>
                  <a:srgbClr val="C5D7FF"/>
                </a:highlight>
                <a:uLnTx/>
                <a:uFillTx/>
                <a:latin typeface="+mj-lt"/>
                <a:cs typeface="Arial" panose="020B0604020202020204" pitchFamily="34" charset="0"/>
              </a:rPr>
              <a:t>entro trenta giorni dall’entrata in vigore del decreto-legge in esame </a:t>
            </a:r>
            <a:r>
              <a:rPr kumimoji="0" lang="it-IT" sz="1800" b="1" i="0" u="none" strike="noStrike" kern="1200" cap="none" spc="0" normalizeH="0" baseline="0" noProof="0" dirty="0">
                <a:ln>
                  <a:noFill/>
                </a:ln>
                <a:solidFill>
                  <a:srgbClr val="FF0000"/>
                </a:solidFill>
                <a:effectLst/>
                <a:highlight>
                  <a:srgbClr val="C5D7FF"/>
                </a:highlight>
                <a:uLnTx/>
                <a:uFillTx/>
                <a:latin typeface="+mj-lt"/>
                <a:cs typeface="Arial" panose="020B0604020202020204" pitchFamily="34" charset="0"/>
              </a:rPr>
              <a:t>(2 APRILE 2024</a:t>
            </a:r>
            <a:r>
              <a:rPr kumimoji="0" lang="it-IT" sz="1800" b="1" i="0" u="none" strike="noStrike" kern="1200" cap="none" spc="0" normalizeH="0" baseline="0" noProof="0" dirty="0">
                <a:ln>
                  <a:noFill/>
                </a:ln>
                <a:solidFill>
                  <a:srgbClr val="5472AC"/>
                </a:solidFill>
                <a:effectLst/>
                <a:highlight>
                  <a:srgbClr val="C5D7FF"/>
                </a:highlight>
                <a:uLnTx/>
                <a:uFillTx/>
                <a:latin typeface="+mj-lt"/>
                <a:cs typeface="Arial" panose="020B0604020202020204" pitchFamily="34" charset="0"/>
              </a:rPr>
              <a:t>).</a:t>
            </a:r>
          </a:p>
        </p:txBody>
      </p:sp>
      <p:sp>
        <p:nvSpPr>
          <p:cNvPr id="7" name="TextBox 277">
            <a:extLst>
              <a:ext uri="{FF2B5EF4-FFF2-40B4-BE49-F238E27FC236}">
                <a16:creationId xmlns:a16="http://schemas.microsoft.com/office/drawing/2014/main" id="{9FA2457D-A31A-984B-F0FC-B0E040D1840D}"/>
              </a:ext>
            </a:extLst>
          </p:cNvPr>
          <p:cNvSpPr txBox="1"/>
          <p:nvPr/>
        </p:nvSpPr>
        <p:spPr>
          <a:xfrm>
            <a:off x="842577" y="4783684"/>
            <a:ext cx="6596009" cy="110760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algn="l" defTabSz="914400" rtl="0" eaLnBrk="1" fontAlgn="auto" latinLnBrk="0" hangingPunct="1">
              <a:lnSpc>
                <a:spcPct val="100000"/>
              </a:lnSpc>
              <a:spcBef>
                <a:spcPts val="600"/>
              </a:spcBef>
              <a:spcAft>
                <a:spcPts val="600"/>
              </a:spcAft>
              <a:buClrTx/>
              <a:buSzTx/>
              <a:tabLst/>
              <a:defRPr/>
            </a:pPr>
            <a:r>
              <a:rPr lang="it-IT" sz="1800" b="1" dirty="0">
                <a:solidFill>
                  <a:srgbClr val="5472AC"/>
                </a:solidFill>
                <a:highlight>
                  <a:srgbClr val="C5D7FF"/>
                </a:highlight>
                <a:latin typeface="+mj-lt"/>
                <a:cs typeface="Arial" panose="020B0604020202020204" pitchFamily="34" charset="0"/>
              </a:rPr>
              <a:t>entro i successivi trenta giorni ad attestare tramite </a:t>
            </a:r>
            <a:r>
              <a:rPr lang="it-IT" sz="1800" b="1" dirty="0" err="1">
                <a:solidFill>
                  <a:srgbClr val="5472AC"/>
                </a:solidFill>
                <a:highlight>
                  <a:srgbClr val="C5D7FF"/>
                </a:highlight>
                <a:latin typeface="+mj-lt"/>
                <a:cs typeface="Arial" panose="020B0604020202020204" pitchFamily="34" charset="0"/>
              </a:rPr>
              <a:t>ReGiS</a:t>
            </a:r>
            <a:r>
              <a:rPr lang="it-IT" sz="1800" b="1" dirty="0">
                <a:solidFill>
                  <a:srgbClr val="5472AC"/>
                </a:solidFill>
                <a:highlight>
                  <a:srgbClr val="C5D7FF"/>
                </a:highlight>
                <a:latin typeface="+mj-lt"/>
                <a:cs typeface="Arial" panose="020B0604020202020204" pitchFamily="34" charset="0"/>
              </a:rPr>
              <a:t> </a:t>
            </a:r>
            <a:br>
              <a:rPr lang="it-IT" sz="1800" b="1" dirty="0">
                <a:solidFill>
                  <a:srgbClr val="5472AC"/>
                </a:solidFill>
                <a:highlight>
                  <a:srgbClr val="C5D7FF"/>
                </a:highlight>
                <a:latin typeface="+mj-lt"/>
                <a:cs typeface="Arial" panose="020B0604020202020204" pitchFamily="34" charset="0"/>
              </a:rPr>
            </a:br>
            <a:r>
              <a:rPr kumimoji="0" lang="it-IT" sz="1800" b="0" i="0" u="none" strike="noStrike" kern="1200" cap="none" spc="0" normalizeH="0" baseline="0" noProof="0" dirty="0">
                <a:ln>
                  <a:noFill/>
                </a:ln>
                <a:solidFill>
                  <a:srgbClr val="0A2643"/>
                </a:solidFill>
                <a:effectLst/>
                <a:uLnTx/>
                <a:uFillTx/>
                <a:latin typeface="+mj-lt"/>
                <a:cs typeface="Arial" panose="020B0604020202020204" pitchFamily="34" charset="0"/>
              </a:rPr>
              <a:t>che i cronoprogrammi relativi ai singoli interventi inseriti dai soggetti attuatori assicurano il conseguimento dei traguardi e degli obiettivi previsti dal PNRR.</a:t>
            </a:r>
          </a:p>
        </p:txBody>
      </p:sp>
      <p:pic>
        <p:nvPicPr>
          <p:cNvPr id="8" name="Picture 7" descr="A blue and white alarm clock&#10;&#10;Description automatically generated">
            <a:extLst>
              <a:ext uri="{FF2B5EF4-FFF2-40B4-BE49-F238E27FC236}">
                <a16:creationId xmlns:a16="http://schemas.microsoft.com/office/drawing/2014/main" id="{3FB0A5D2-70B6-974A-909C-31578C8F6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76" y="4790974"/>
            <a:ext cx="329914" cy="329914"/>
          </a:xfrm>
          <a:prstGeom prst="rect">
            <a:avLst/>
          </a:prstGeom>
        </p:spPr>
      </p:pic>
    </p:spTree>
    <p:extLst>
      <p:ext uri="{BB962C8B-B14F-4D97-AF65-F5344CB8AC3E}">
        <p14:creationId xmlns:p14="http://schemas.microsoft.com/office/powerpoint/2010/main" val="252332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1B189047-66C1-CB60-C789-B8F53204207E}"/>
              </a:ext>
            </a:extLst>
          </p:cNvPr>
          <p:cNvSpPr txBox="1">
            <a:spLocks/>
          </p:cNvSpPr>
          <p:nvPr/>
        </p:nvSpPr>
        <p:spPr>
          <a:xfrm>
            <a:off x="762000" y="46672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670" b="1" i="0" u="none" strike="noStrike" kern="1200" cap="none" spc="0" normalizeH="0" baseline="0" noProof="0" dirty="0">
                <a:ln>
                  <a:noFill/>
                </a:ln>
                <a:solidFill>
                  <a:srgbClr val="CDA73C"/>
                </a:solidFill>
                <a:effectLst/>
                <a:uLnTx/>
                <a:uFillTx/>
                <a:latin typeface="Arial Black" panose="020B0A04020102020204" pitchFamily="34" charset="0"/>
                <a:ea typeface="+mj-ea"/>
                <a:cs typeface="+mj-cs"/>
              </a:rPr>
              <a:t>COSA DEVONO FARE </a:t>
            </a:r>
            <a:r>
              <a:rPr kumimoji="0" lang="it-IT" sz="267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j-ea"/>
                <a:cs typeface="+mj-cs"/>
              </a:rPr>
              <a:t>I COMUNI?</a:t>
            </a:r>
            <a:endParaRPr kumimoji="0" lang="en-US" sz="267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j-ea"/>
              <a:cs typeface="+mj-cs"/>
            </a:endParaRPr>
          </a:p>
        </p:txBody>
      </p:sp>
      <p:grpSp>
        <p:nvGrpSpPr>
          <p:cNvPr id="3" name="Gruppo 2">
            <a:extLst>
              <a:ext uri="{FF2B5EF4-FFF2-40B4-BE49-F238E27FC236}">
                <a16:creationId xmlns:a16="http://schemas.microsoft.com/office/drawing/2014/main" id="{F56E0948-33B8-1D3A-C820-66F5A8C6AFD2}"/>
              </a:ext>
            </a:extLst>
          </p:cNvPr>
          <p:cNvGrpSpPr/>
          <p:nvPr/>
        </p:nvGrpSpPr>
        <p:grpSpPr>
          <a:xfrm>
            <a:off x="587088" y="1903511"/>
            <a:ext cx="3667042" cy="4118397"/>
            <a:chOff x="587088" y="1903511"/>
            <a:chExt cx="3667042" cy="4118397"/>
          </a:xfrm>
        </p:grpSpPr>
        <p:sp>
          <p:nvSpPr>
            <p:cNvPr id="4" name="Rectangle 3">
              <a:extLst>
                <a:ext uri="{FF2B5EF4-FFF2-40B4-BE49-F238E27FC236}">
                  <a16:creationId xmlns:a16="http://schemas.microsoft.com/office/drawing/2014/main" id="{32F522F0-FD22-02EC-04C2-7C88D115D788}"/>
                </a:ext>
              </a:extLst>
            </p:cNvPr>
            <p:cNvSpPr/>
            <p:nvPr/>
          </p:nvSpPr>
          <p:spPr>
            <a:xfrm>
              <a:off x="723459" y="2105038"/>
              <a:ext cx="3509578" cy="391687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8CFA28E-2AA0-379E-3FE2-538710580A6E}"/>
                </a:ext>
              </a:extLst>
            </p:cNvPr>
            <p:cNvSpPr txBox="1"/>
            <p:nvPr/>
          </p:nvSpPr>
          <p:spPr>
            <a:xfrm>
              <a:off x="744552" y="2260549"/>
              <a:ext cx="3509578" cy="37548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Inserire/aggiornare tramite il sistema Regis i </a:t>
              </a:r>
              <a:r>
                <a:rPr kumimoji="0" lang="it-IT" sz="1400" b="1" i="0" u="none" strike="noStrike" kern="1200" cap="none" spc="0" normalizeH="0" baseline="0" noProof="0" dirty="0">
                  <a:ln>
                    <a:noFill/>
                  </a:ln>
                  <a:solidFill>
                    <a:srgbClr val="FF0000"/>
                  </a:solidFill>
                  <a:effectLst/>
                  <a:uLnTx/>
                  <a:uFillTx/>
                  <a:latin typeface="Arial" panose="020B0604020202020204"/>
                  <a:ea typeface="+mn-ea"/>
                  <a:cs typeface="+mn-cs"/>
                </a:rPr>
                <a:t>cronoprogrammi procedurali </a:t>
              </a: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(Sezione Cronoprogramma/Costi - Iter di Progetto) tutte le fasi previste fino alla conclusione del progetto, le relative date di inizio e fine previste, e, per ogni fase in corso o conclusa, le date di inizio e fine effettive. L'aggiornamento deve garantire che si evinca la pianificazione progettuale e i relativi consuntivi per le fasi chiuse.</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endParaRPr>
            </a:p>
            <a:p>
              <a:pPr marL="2857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914400" algn="l"/>
                </a:tabLst>
                <a:defRPr/>
              </a:pPr>
              <a:r>
                <a:rPr kumimoji="0" lang="it-IT" sz="1400" b="0" i="1" u="none" strike="noStrike" kern="1200" cap="none" spc="0" normalizeH="0" baseline="0" noProof="0" dirty="0">
                  <a:ln>
                    <a:noFill/>
                  </a:ln>
                  <a:solidFill>
                    <a:srgbClr val="5472AC"/>
                  </a:solidFill>
                  <a:effectLst/>
                  <a:uLnTx/>
                  <a:uFillTx/>
                  <a:latin typeface="Arial" panose="020B0604020202020204"/>
                  <a:ea typeface="+mn-ea"/>
                  <a:cs typeface="+mn-cs"/>
                </a:rPr>
                <a:t>N. B:</a:t>
              </a:r>
              <a:r>
                <a:rPr kumimoji="0" lang="it-IT" sz="1400" b="0" i="1"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è importante che le date siano congruenti con quanto concordato nell'ambito degli atti dispositivi e che garantiscano il raggiungimento dei target intermedi e finali.</a:t>
              </a:r>
              <a:r>
                <a:rPr kumimoji="0" lang="it-IT" sz="16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a:t>
              </a:r>
            </a:p>
          </p:txBody>
        </p:sp>
        <p:sp>
          <p:nvSpPr>
            <p:cNvPr id="12" name="Oval 11">
              <a:extLst>
                <a:ext uri="{FF2B5EF4-FFF2-40B4-BE49-F238E27FC236}">
                  <a16:creationId xmlns:a16="http://schemas.microsoft.com/office/drawing/2014/main" id="{854E2302-B72C-4768-C9A4-7884BC9F289F}"/>
                </a:ext>
              </a:extLst>
            </p:cNvPr>
            <p:cNvSpPr/>
            <p:nvPr/>
          </p:nvSpPr>
          <p:spPr>
            <a:xfrm>
              <a:off x="587088" y="1903511"/>
              <a:ext cx="360000" cy="360000"/>
            </a:xfrm>
            <a:prstGeom prst="ellipse">
              <a:avLst/>
            </a:prstGeom>
            <a:solidFill>
              <a:srgbClr val="547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1</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grpSp>
      <p:grpSp>
        <p:nvGrpSpPr>
          <p:cNvPr id="16" name="Gruppo 15">
            <a:extLst>
              <a:ext uri="{FF2B5EF4-FFF2-40B4-BE49-F238E27FC236}">
                <a16:creationId xmlns:a16="http://schemas.microsoft.com/office/drawing/2014/main" id="{CEAF3EDA-0EED-026E-35D4-729BA0BEFD41}"/>
              </a:ext>
            </a:extLst>
          </p:cNvPr>
          <p:cNvGrpSpPr/>
          <p:nvPr/>
        </p:nvGrpSpPr>
        <p:grpSpPr>
          <a:xfrm>
            <a:off x="4312212" y="1903511"/>
            <a:ext cx="3727269" cy="2292605"/>
            <a:chOff x="4312212" y="1903511"/>
            <a:chExt cx="3727269" cy="2292605"/>
          </a:xfrm>
        </p:grpSpPr>
        <p:grpSp>
          <p:nvGrpSpPr>
            <p:cNvPr id="22" name="Group 64">
              <a:extLst>
                <a:ext uri="{FF2B5EF4-FFF2-40B4-BE49-F238E27FC236}">
                  <a16:creationId xmlns:a16="http://schemas.microsoft.com/office/drawing/2014/main" id="{EB4772E9-1183-DA20-0B56-6928CFA5A32D}"/>
                </a:ext>
              </a:extLst>
            </p:cNvPr>
            <p:cNvGrpSpPr>
              <a:grpSpLocks noChangeAspect="1"/>
            </p:cNvGrpSpPr>
            <p:nvPr/>
          </p:nvGrpSpPr>
          <p:grpSpPr bwMode="auto">
            <a:xfrm>
              <a:off x="5632626" y="2245853"/>
              <a:ext cx="589291" cy="590682"/>
              <a:chOff x="351" y="1721"/>
              <a:chExt cx="424" cy="425"/>
            </a:xfrm>
            <a:solidFill>
              <a:schemeClr val="bg1"/>
            </a:solidFill>
          </p:grpSpPr>
          <p:sp>
            <p:nvSpPr>
              <p:cNvPr id="23" name="Freeform 65">
                <a:extLst>
                  <a:ext uri="{FF2B5EF4-FFF2-40B4-BE49-F238E27FC236}">
                    <a16:creationId xmlns:a16="http://schemas.microsoft.com/office/drawing/2014/main" id="{ADDCE893-2026-0D82-2A05-77059500998A}"/>
                  </a:ext>
                </a:extLst>
              </p:cNvPr>
              <p:cNvSpPr>
                <a:spLocks/>
              </p:cNvSpPr>
              <p:nvPr/>
            </p:nvSpPr>
            <p:spPr bwMode="auto">
              <a:xfrm>
                <a:off x="351" y="1965"/>
                <a:ext cx="167" cy="181"/>
              </a:xfrm>
              <a:custGeom>
                <a:avLst/>
                <a:gdLst>
                  <a:gd name="T0" fmla="*/ 69 w 113"/>
                  <a:gd name="T1" fmla="*/ 123 h 123"/>
                  <a:gd name="T2" fmla="*/ 68 w 113"/>
                  <a:gd name="T3" fmla="*/ 123 h 123"/>
                  <a:gd name="T4" fmla="*/ 63 w 113"/>
                  <a:gd name="T5" fmla="*/ 119 h 123"/>
                  <a:gd name="T6" fmla="*/ 49 w 113"/>
                  <a:gd name="T7" fmla="*/ 79 h 123"/>
                  <a:gd name="T8" fmla="*/ 7 w 113"/>
                  <a:gd name="T9" fmla="*/ 86 h 123"/>
                  <a:gd name="T10" fmla="*/ 1 w 113"/>
                  <a:gd name="T11" fmla="*/ 84 h 123"/>
                  <a:gd name="T12" fmla="*/ 1 w 113"/>
                  <a:gd name="T13" fmla="*/ 77 h 123"/>
                  <a:gd name="T14" fmla="*/ 46 w 113"/>
                  <a:gd name="T15" fmla="*/ 0 h 123"/>
                  <a:gd name="T16" fmla="*/ 56 w 113"/>
                  <a:gd name="T17" fmla="*/ 6 h 123"/>
                  <a:gd name="T18" fmla="*/ 18 w 113"/>
                  <a:gd name="T19" fmla="*/ 72 h 123"/>
                  <a:gd name="T20" fmla="*/ 52 w 113"/>
                  <a:gd name="T21" fmla="*/ 67 h 123"/>
                  <a:gd name="T22" fmla="*/ 58 w 113"/>
                  <a:gd name="T23" fmla="*/ 71 h 123"/>
                  <a:gd name="T24" fmla="*/ 70 w 113"/>
                  <a:gd name="T25" fmla="*/ 103 h 123"/>
                  <a:gd name="T26" fmla="*/ 103 w 113"/>
                  <a:gd name="T27" fmla="*/ 47 h 123"/>
                  <a:gd name="T28" fmla="*/ 113 w 113"/>
                  <a:gd name="T29" fmla="*/ 54 h 123"/>
                  <a:gd name="T30" fmla="*/ 74 w 113"/>
                  <a:gd name="T31" fmla="*/ 120 h 123"/>
                  <a:gd name="T32" fmla="*/ 69 w 113"/>
                  <a:gd name="T3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23">
                    <a:moveTo>
                      <a:pt x="69" y="123"/>
                    </a:moveTo>
                    <a:cubicBezTo>
                      <a:pt x="68" y="123"/>
                      <a:pt x="68" y="123"/>
                      <a:pt x="68" y="123"/>
                    </a:cubicBezTo>
                    <a:cubicBezTo>
                      <a:pt x="66" y="122"/>
                      <a:pt x="64" y="121"/>
                      <a:pt x="63" y="119"/>
                    </a:cubicBezTo>
                    <a:cubicBezTo>
                      <a:pt x="49" y="79"/>
                      <a:pt x="49" y="79"/>
                      <a:pt x="49" y="79"/>
                    </a:cubicBezTo>
                    <a:cubicBezTo>
                      <a:pt x="7" y="86"/>
                      <a:pt x="7" y="86"/>
                      <a:pt x="7" y="86"/>
                    </a:cubicBezTo>
                    <a:cubicBezTo>
                      <a:pt x="5" y="87"/>
                      <a:pt x="3" y="86"/>
                      <a:pt x="1" y="84"/>
                    </a:cubicBezTo>
                    <a:cubicBezTo>
                      <a:pt x="0" y="82"/>
                      <a:pt x="0" y="79"/>
                      <a:pt x="1" y="77"/>
                    </a:cubicBezTo>
                    <a:cubicBezTo>
                      <a:pt x="46" y="0"/>
                      <a:pt x="46" y="0"/>
                      <a:pt x="46" y="0"/>
                    </a:cubicBezTo>
                    <a:cubicBezTo>
                      <a:pt x="56" y="6"/>
                      <a:pt x="56" y="6"/>
                      <a:pt x="56" y="6"/>
                    </a:cubicBezTo>
                    <a:cubicBezTo>
                      <a:pt x="18" y="72"/>
                      <a:pt x="18" y="72"/>
                      <a:pt x="18" y="72"/>
                    </a:cubicBezTo>
                    <a:cubicBezTo>
                      <a:pt x="52" y="67"/>
                      <a:pt x="52" y="67"/>
                      <a:pt x="52" y="67"/>
                    </a:cubicBezTo>
                    <a:cubicBezTo>
                      <a:pt x="54" y="66"/>
                      <a:pt x="57" y="68"/>
                      <a:pt x="58" y="71"/>
                    </a:cubicBezTo>
                    <a:cubicBezTo>
                      <a:pt x="70" y="103"/>
                      <a:pt x="70" y="103"/>
                      <a:pt x="70" y="103"/>
                    </a:cubicBezTo>
                    <a:cubicBezTo>
                      <a:pt x="103" y="47"/>
                      <a:pt x="103" y="47"/>
                      <a:pt x="103" y="47"/>
                    </a:cubicBezTo>
                    <a:cubicBezTo>
                      <a:pt x="113" y="54"/>
                      <a:pt x="113" y="54"/>
                      <a:pt x="113" y="54"/>
                    </a:cubicBezTo>
                    <a:cubicBezTo>
                      <a:pt x="74" y="120"/>
                      <a:pt x="74" y="120"/>
                      <a:pt x="74" y="120"/>
                    </a:cubicBezTo>
                    <a:cubicBezTo>
                      <a:pt x="73" y="122"/>
                      <a:pt x="71" y="123"/>
                      <a:pt x="6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A2542"/>
                  </a:solidFill>
                  <a:effectLst/>
                  <a:uLnTx/>
                  <a:uFillTx/>
                  <a:latin typeface="Calibri" panose="020F0502020204030204"/>
                  <a:ea typeface="+mn-ea"/>
                  <a:cs typeface="+mn-cs"/>
                </a:endParaRPr>
              </a:p>
            </p:txBody>
          </p:sp>
          <p:sp>
            <p:nvSpPr>
              <p:cNvPr id="24" name="Freeform 66">
                <a:extLst>
                  <a:ext uri="{FF2B5EF4-FFF2-40B4-BE49-F238E27FC236}">
                    <a16:creationId xmlns:a16="http://schemas.microsoft.com/office/drawing/2014/main" id="{993C29A3-7E8B-047D-CC2F-F1809771E9F9}"/>
                  </a:ext>
                </a:extLst>
              </p:cNvPr>
              <p:cNvSpPr>
                <a:spLocks/>
              </p:cNvSpPr>
              <p:nvPr/>
            </p:nvSpPr>
            <p:spPr bwMode="auto">
              <a:xfrm>
                <a:off x="608" y="1968"/>
                <a:ext cx="167" cy="178"/>
              </a:xfrm>
              <a:custGeom>
                <a:avLst/>
                <a:gdLst>
                  <a:gd name="T0" fmla="*/ 44 w 113"/>
                  <a:gd name="T1" fmla="*/ 121 h 121"/>
                  <a:gd name="T2" fmla="*/ 39 w 113"/>
                  <a:gd name="T3" fmla="*/ 118 h 121"/>
                  <a:gd name="T4" fmla="*/ 0 w 113"/>
                  <a:gd name="T5" fmla="*/ 52 h 121"/>
                  <a:gd name="T6" fmla="*/ 10 w 113"/>
                  <a:gd name="T7" fmla="*/ 46 h 121"/>
                  <a:gd name="T8" fmla="*/ 43 w 113"/>
                  <a:gd name="T9" fmla="*/ 101 h 121"/>
                  <a:gd name="T10" fmla="*/ 55 w 113"/>
                  <a:gd name="T11" fmla="*/ 69 h 121"/>
                  <a:gd name="T12" fmla="*/ 61 w 113"/>
                  <a:gd name="T13" fmla="*/ 65 h 121"/>
                  <a:gd name="T14" fmla="*/ 95 w 113"/>
                  <a:gd name="T15" fmla="*/ 70 h 121"/>
                  <a:gd name="T16" fmla="*/ 57 w 113"/>
                  <a:gd name="T17" fmla="*/ 6 h 121"/>
                  <a:gd name="T18" fmla="*/ 68 w 113"/>
                  <a:gd name="T19" fmla="*/ 0 h 121"/>
                  <a:gd name="T20" fmla="*/ 112 w 113"/>
                  <a:gd name="T21" fmla="*/ 75 h 121"/>
                  <a:gd name="T22" fmla="*/ 111 w 113"/>
                  <a:gd name="T23" fmla="*/ 82 h 121"/>
                  <a:gd name="T24" fmla="*/ 105 w 113"/>
                  <a:gd name="T25" fmla="*/ 84 h 121"/>
                  <a:gd name="T26" fmla="*/ 64 w 113"/>
                  <a:gd name="T27" fmla="*/ 77 h 121"/>
                  <a:gd name="T28" fmla="*/ 50 w 113"/>
                  <a:gd name="T29" fmla="*/ 117 h 121"/>
                  <a:gd name="T30" fmla="*/ 45 w 113"/>
                  <a:gd name="T31" fmla="*/ 121 h 121"/>
                  <a:gd name="T32" fmla="*/ 44 w 113"/>
                  <a:gd name="T3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21">
                    <a:moveTo>
                      <a:pt x="44" y="121"/>
                    </a:moveTo>
                    <a:cubicBezTo>
                      <a:pt x="42" y="121"/>
                      <a:pt x="40" y="120"/>
                      <a:pt x="39" y="118"/>
                    </a:cubicBezTo>
                    <a:cubicBezTo>
                      <a:pt x="0" y="52"/>
                      <a:pt x="0" y="52"/>
                      <a:pt x="0" y="52"/>
                    </a:cubicBezTo>
                    <a:cubicBezTo>
                      <a:pt x="10" y="46"/>
                      <a:pt x="10" y="46"/>
                      <a:pt x="10" y="46"/>
                    </a:cubicBezTo>
                    <a:cubicBezTo>
                      <a:pt x="43" y="101"/>
                      <a:pt x="43" y="101"/>
                      <a:pt x="43" y="101"/>
                    </a:cubicBezTo>
                    <a:cubicBezTo>
                      <a:pt x="55" y="69"/>
                      <a:pt x="55" y="69"/>
                      <a:pt x="55" y="69"/>
                    </a:cubicBezTo>
                    <a:cubicBezTo>
                      <a:pt x="56" y="66"/>
                      <a:pt x="58" y="64"/>
                      <a:pt x="61" y="65"/>
                    </a:cubicBezTo>
                    <a:cubicBezTo>
                      <a:pt x="95" y="70"/>
                      <a:pt x="95" y="70"/>
                      <a:pt x="95" y="70"/>
                    </a:cubicBezTo>
                    <a:cubicBezTo>
                      <a:pt x="57" y="6"/>
                      <a:pt x="57" y="6"/>
                      <a:pt x="57" y="6"/>
                    </a:cubicBezTo>
                    <a:cubicBezTo>
                      <a:pt x="68" y="0"/>
                      <a:pt x="68" y="0"/>
                      <a:pt x="68" y="0"/>
                    </a:cubicBezTo>
                    <a:cubicBezTo>
                      <a:pt x="112" y="75"/>
                      <a:pt x="112" y="75"/>
                      <a:pt x="112" y="75"/>
                    </a:cubicBezTo>
                    <a:cubicBezTo>
                      <a:pt x="113" y="77"/>
                      <a:pt x="113" y="80"/>
                      <a:pt x="111" y="82"/>
                    </a:cubicBezTo>
                    <a:cubicBezTo>
                      <a:pt x="110" y="84"/>
                      <a:pt x="108" y="85"/>
                      <a:pt x="105" y="84"/>
                    </a:cubicBezTo>
                    <a:cubicBezTo>
                      <a:pt x="64" y="77"/>
                      <a:pt x="64" y="77"/>
                      <a:pt x="64" y="77"/>
                    </a:cubicBezTo>
                    <a:cubicBezTo>
                      <a:pt x="50" y="117"/>
                      <a:pt x="50" y="117"/>
                      <a:pt x="50" y="117"/>
                    </a:cubicBezTo>
                    <a:cubicBezTo>
                      <a:pt x="49" y="119"/>
                      <a:pt x="47" y="120"/>
                      <a:pt x="45" y="121"/>
                    </a:cubicBezTo>
                    <a:cubicBezTo>
                      <a:pt x="45" y="121"/>
                      <a:pt x="44" y="121"/>
                      <a:pt x="44"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A2542"/>
                  </a:solidFill>
                  <a:effectLst/>
                  <a:uLnTx/>
                  <a:uFillTx/>
                  <a:latin typeface="Calibri" panose="020F0502020204030204"/>
                  <a:ea typeface="+mn-ea"/>
                  <a:cs typeface="+mn-cs"/>
                </a:endParaRPr>
              </a:p>
            </p:txBody>
          </p:sp>
          <p:sp>
            <p:nvSpPr>
              <p:cNvPr id="25" name="Freeform 67">
                <a:extLst>
                  <a:ext uri="{FF2B5EF4-FFF2-40B4-BE49-F238E27FC236}">
                    <a16:creationId xmlns:a16="http://schemas.microsoft.com/office/drawing/2014/main" id="{E0253E90-4A1A-FB37-0BCC-B8EB8D08DD83}"/>
                  </a:ext>
                </a:extLst>
              </p:cNvPr>
              <p:cNvSpPr>
                <a:spLocks noEditPoints="1"/>
              </p:cNvSpPr>
              <p:nvPr/>
            </p:nvSpPr>
            <p:spPr bwMode="auto">
              <a:xfrm>
                <a:off x="395" y="1721"/>
                <a:ext cx="337" cy="337"/>
              </a:xfrm>
              <a:custGeom>
                <a:avLst/>
                <a:gdLst>
                  <a:gd name="T0" fmla="*/ 114 w 228"/>
                  <a:gd name="T1" fmla="*/ 228 h 228"/>
                  <a:gd name="T2" fmla="*/ 0 w 228"/>
                  <a:gd name="T3" fmla="*/ 114 h 228"/>
                  <a:gd name="T4" fmla="*/ 114 w 228"/>
                  <a:gd name="T5" fmla="*/ 0 h 228"/>
                  <a:gd name="T6" fmla="*/ 228 w 228"/>
                  <a:gd name="T7" fmla="*/ 114 h 228"/>
                  <a:gd name="T8" fmla="*/ 114 w 228"/>
                  <a:gd name="T9" fmla="*/ 228 h 228"/>
                  <a:gd name="T10" fmla="*/ 114 w 228"/>
                  <a:gd name="T11" fmla="*/ 12 h 228"/>
                  <a:gd name="T12" fmla="*/ 12 w 228"/>
                  <a:gd name="T13" fmla="*/ 114 h 228"/>
                  <a:gd name="T14" fmla="*/ 114 w 228"/>
                  <a:gd name="T15" fmla="*/ 216 h 228"/>
                  <a:gd name="T16" fmla="*/ 216 w 228"/>
                  <a:gd name="T17" fmla="*/ 114 h 228"/>
                  <a:gd name="T18" fmla="*/ 114 w 228"/>
                  <a:gd name="T19" fmla="*/ 1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228">
                    <a:moveTo>
                      <a:pt x="114" y="228"/>
                    </a:moveTo>
                    <a:cubicBezTo>
                      <a:pt x="52" y="228"/>
                      <a:pt x="0" y="177"/>
                      <a:pt x="0" y="114"/>
                    </a:cubicBezTo>
                    <a:cubicBezTo>
                      <a:pt x="0" y="51"/>
                      <a:pt x="52" y="0"/>
                      <a:pt x="114" y="0"/>
                    </a:cubicBezTo>
                    <a:cubicBezTo>
                      <a:pt x="177" y="0"/>
                      <a:pt x="228" y="51"/>
                      <a:pt x="228" y="114"/>
                    </a:cubicBezTo>
                    <a:cubicBezTo>
                      <a:pt x="228" y="177"/>
                      <a:pt x="177" y="228"/>
                      <a:pt x="114" y="228"/>
                    </a:cubicBezTo>
                    <a:close/>
                    <a:moveTo>
                      <a:pt x="114" y="12"/>
                    </a:moveTo>
                    <a:cubicBezTo>
                      <a:pt x="58" y="12"/>
                      <a:pt x="12" y="57"/>
                      <a:pt x="12" y="114"/>
                    </a:cubicBezTo>
                    <a:cubicBezTo>
                      <a:pt x="12" y="170"/>
                      <a:pt x="58" y="216"/>
                      <a:pt x="114" y="216"/>
                    </a:cubicBezTo>
                    <a:cubicBezTo>
                      <a:pt x="171" y="216"/>
                      <a:pt x="216" y="170"/>
                      <a:pt x="216" y="114"/>
                    </a:cubicBezTo>
                    <a:cubicBezTo>
                      <a:pt x="216" y="57"/>
                      <a:pt x="171" y="12"/>
                      <a:pt x="11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A2542"/>
                  </a:solidFill>
                  <a:effectLst/>
                  <a:uLnTx/>
                  <a:uFillTx/>
                  <a:latin typeface="Calibri" panose="020F0502020204030204"/>
                  <a:ea typeface="+mn-ea"/>
                  <a:cs typeface="+mn-cs"/>
                </a:endParaRPr>
              </a:p>
            </p:txBody>
          </p:sp>
          <p:sp>
            <p:nvSpPr>
              <p:cNvPr id="26" name="Freeform 68">
                <a:extLst>
                  <a:ext uri="{FF2B5EF4-FFF2-40B4-BE49-F238E27FC236}">
                    <a16:creationId xmlns:a16="http://schemas.microsoft.com/office/drawing/2014/main" id="{89ADA1CC-02F1-ECBA-C318-02FA4F4D697E}"/>
                  </a:ext>
                </a:extLst>
              </p:cNvPr>
              <p:cNvSpPr>
                <a:spLocks noEditPoints="1"/>
              </p:cNvSpPr>
              <p:nvPr/>
            </p:nvSpPr>
            <p:spPr bwMode="auto">
              <a:xfrm>
                <a:off x="475" y="1792"/>
                <a:ext cx="179" cy="177"/>
              </a:xfrm>
              <a:custGeom>
                <a:avLst/>
                <a:gdLst>
                  <a:gd name="T0" fmla="*/ 96 w 121"/>
                  <a:gd name="T1" fmla="*/ 120 h 120"/>
                  <a:gd name="T2" fmla="*/ 93 w 121"/>
                  <a:gd name="T3" fmla="*/ 119 h 120"/>
                  <a:gd name="T4" fmla="*/ 60 w 121"/>
                  <a:gd name="T5" fmla="*/ 98 h 120"/>
                  <a:gd name="T6" fmla="*/ 28 w 121"/>
                  <a:gd name="T7" fmla="*/ 119 h 120"/>
                  <a:gd name="T8" fmla="*/ 21 w 121"/>
                  <a:gd name="T9" fmla="*/ 118 h 120"/>
                  <a:gd name="T10" fmla="*/ 19 w 121"/>
                  <a:gd name="T11" fmla="*/ 112 h 120"/>
                  <a:gd name="T12" fmla="*/ 30 w 121"/>
                  <a:gd name="T13" fmla="*/ 73 h 120"/>
                  <a:gd name="T14" fmla="*/ 2 w 121"/>
                  <a:gd name="T15" fmla="*/ 46 h 120"/>
                  <a:gd name="T16" fmla="*/ 1 w 121"/>
                  <a:gd name="T17" fmla="*/ 39 h 120"/>
                  <a:gd name="T18" fmla="*/ 6 w 121"/>
                  <a:gd name="T19" fmla="*/ 36 h 120"/>
                  <a:gd name="T20" fmla="*/ 39 w 121"/>
                  <a:gd name="T21" fmla="*/ 36 h 120"/>
                  <a:gd name="T22" fmla="*/ 55 w 121"/>
                  <a:gd name="T23" fmla="*/ 3 h 120"/>
                  <a:gd name="T24" fmla="*/ 60 w 121"/>
                  <a:gd name="T25" fmla="*/ 0 h 120"/>
                  <a:gd name="T26" fmla="*/ 66 w 121"/>
                  <a:gd name="T27" fmla="*/ 3 h 120"/>
                  <a:gd name="T28" fmla="*/ 82 w 121"/>
                  <a:gd name="T29" fmla="*/ 36 h 120"/>
                  <a:gd name="T30" fmla="*/ 114 w 121"/>
                  <a:gd name="T31" fmla="*/ 36 h 120"/>
                  <a:gd name="T32" fmla="*/ 120 w 121"/>
                  <a:gd name="T33" fmla="*/ 39 h 120"/>
                  <a:gd name="T34" fmla="*/ 119 w 121"/>
                  <a:gd name="T35" fmla="*/ 46 h 120"/>
                  <a:gd name="T36" fmla="*/ 91 w 121"/>
                  <a:gd name="T37" fmla="*/ 73 h 120"/>
                  <a:gd name="T38" fmla="*/ 102 w 121"/>
                  <a:gd name="T39" fmla="*/ 112 h 120"/>
                  <a:gd name="T40" fmla="*/ 100 w 121"/>
                  <a:gd name="T41" fmla="*/ 118 h 120"/>
                  <a:gd name="T42" fmla="*/ 96 w 121"/>
                  <a:gd name="T43" fmla="*/ 120 h 120"/>
                  <a:gd name="T44" fmla="*/ 60 w 121"/>
                  <a:gd name="T45" fmla="*/ 85 h 120"/>
                  <a:gd name="T46" fmla="*/ 64 w 121"/>
                  <a:gd name="T47" fmla="*/ 86 h 120"/>
                  <a:gd name="T48" fmla="*/ 86 w 121"/>
                  <a:gd name="T49" fmla="*/ 100 h 120"/>
                  <a:gd name="T50" fmla="*/ 79 w 121"/>
                  <a:gd name="T51" fmla="*/ 73 h 120"/>
                  <a:gd name="T52" fmla="*/ 80 w 121"/>
                  <a:gd name="T53" fmla="*/ 67 h 120"/>
                  <a:gd name="T54" fmla="*/ 100 w 121"/>
                  <a:gd name="T55" fmla="*/ 48 h 120"/>
                  <a:gd name="T56" fmla="*/ 78 w 121"/>
                  <a:gd name="T57" fmla="*/ 48 h 120"/>
                  <a:gd name="T58" fmla="*/ 73 w 121"/>
                  <a:gd name="T59" fmla="*/ 44 h 120"/>
                  <a:gd name="T60" fmla="*/ 60 w 121"/>
                  <a:gd name="T61" fmla="*/ 19 h 120"/>
                  <a:gd name="T62" fmla="*/ 48 w 121"/>
                  <a:gd name="T63" fmla="*/ 44 h 120"/>
                  <a:gd name="T64" fmla="*/ 42 w 121"/>
                  <a:gd name="T65" fmla="*/ 48 h 120"/>
                  <a:gd name="T66" fmla="*/ 21 w 121"/>
                  <a:gd name="T67" fmla="*/ 48 h 120"/>
                  <a:gd name="T68" fmla="*/ 41 w 121"/>
                  <a:gd name="T69" fmla="*/ 67 h 120"/>
                  <a:gd name="T70" fmla="*/ 42 w 121"/>
                  <a:gd name="T71" fmla="*/ 73 h 120"/>
                  <a:gd name="T72" fmla="*/ 34 w 121"/>
                  <a:gd name="T73" fmla="*/ 100 h 120"/>
                  <a:gd name="T74" fmla="*/ 57 w 121"/>
                  <a:gd name="T75" fmla="*/ 86 h 120"/>
                  <a:gd name="T76" fmla="*/ 60 w 121"/>
                  <a:gd name="T77" fmla="*/ 8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 h="120">
                    <a:moveTo>
                      <a:pt x="96" y="120"/>
                    </a:moveTo>
                    <a:cubicBezTo>
                      <a:pt x="95" y="120"/>
                      <a:pt x="94" y="119"/>
                      <a:pt x="93" y="119"/>
                    </a:cubicBezTo>
                    <a:cubicBezTo>
                      <a:pt x="60" y="98"/>
                      <a:pt x="60" y="98"/>
                      <a:pt x="60" y="98"/>
                    </a:cubicBezTo>
                    <a:cubicBezTo>
                      <a:pt x="28" y="119"/>
                      <a:pt x="28" y="119"/>
                      <a:pt x="28" y="119"/>
                    </a:cubicBezTo>
                    <a:cubicBezTo>
                      <a:pt x="25" y="120"/>
                      <a:pt x="23" y="120"/>
                      <a:pt x="21" y="118"/>
                    </a:cubicBezTo>
                    <a:cubicBezTo>
                      <a:pt x="19" y="117"/>
                      <a:pt x="18" y="114"/>
                      <a:pt x="19" y="112"/>
                    </a:cubicBezTo>
                    <a:cubicBezTo>
                      <a:pt x="30" y="73"/>
                      <a:pt x="30" y="73"/>
                      <a:pt x="30" y="73"/>
                    </a:cubicBezTo>
                    <a:cubicBezTo>
                      <a:pt x="2" y="46"/>
                      <a:pt x="2" y="46"/>
                      <a:pt x="2" y="46"/>
                    </a:cubicBezTo>
                    <a:cubicBezTo>
                      <a:pt x="0" y="44"/>
                      <a:pt x="0" y="42"/>
                      <a:pt x="1" y="39"/>
                    </a:cubicBezTo>
                    <a:cubicBezTo>
                      <a:pt x="2" y="37"/>
                      <a:pt x="4" y="36"/>
                      <a:pt x="6" y="36"/>
                    </a:cubicBezTo>
                    <a:cubicBezTo>
                      <a:pt x="39" y="36"/>
                      <a:pt x="39" y="36"/>
                      <a:pt x="39" y="36"/>
                    </a:cubicBezTo>
                    <a:cubicBezTo>
                      <a:pt x="55" y="3"/>
                      <a:pt x="55" y="3"/>
                      <a:pt x="55" y="3"/>
                    </a:cubicBezTo>
                    <a:cubicBezTo>
                      <a:pt x="56" y="1"/>
                      <a:pt x="58" y="0"/>
                      <a:pt x="60" y="0"/>
                    </a:cubicBezTo>
                    <a:cubicBezTo>
                      <a:pt x="63" y="0"/>
                      <a:pt x="65" y="1"/>
                      <a:pt x="66" y="3"/>
                    </a:cubicBezTo>
                    <a:cubicBezTo>
                      <a:pt x="82" y="36"/>
                      <a:pt x="82" y="36"/>
                      <a:pt x="82" y="36"/>
                    </a:cubicBezTo>
                    <a:cubicBezTo>
                      <a:pt x="114" y="36"/>
                      <a:pt x="114" y="36"/>
                      <a:pt x="114" y="36"/>
                    </a:cubicBezTo>
                    <a:cubicBezTo>
                      <a:pt x="117" y="36"/>
                      <a:pt x="119" y="37"/>
                      <a:pt x="120" y="39"/>
                    </a:cubicBezTo>
                    <a:cubicBezTo>
                      <a:pt x="121" y="42"/>
                      <a:pt x="120" y="44"/>
                      <a:pt x="119" y="46"/>
                    </a:cubicBezTo>
                    <a:cubicBezTo>
                      <a:pt x="91" y="73"/>
                      <a:pt x="91" y="73"/>
                      <a:pt x="91" y="73"/>
                    </a:cubicBezTo>
                    <a:cubicBezTo>
                      <a:pt x="102" y="112"/>
                      <a:pt x="102" y="112"/>
                      <a:pt x="102" y="112"/>
                    </a:cubicBezTo>
                    <a:cubicBezTo>
                      <a:pt x="103" y="114"/>
                      <a:pt x="102" y="117"/>
                      <a:pt x="100" y="118"/>
                    </a:cubicBezTo>
                    <a:cubicBezTo>
                      <a:pt x="99" y="119"/>
                      <a:pt x="98" y="120"/>
                      <a:pt x="96" y="120"/>
                    </a:cubicBezTo>
                    <a:close/>
                    <a:moveTo>
                      <a:pt x="60" y="85"/>
                    </a:moveTo>
                    <a:cubicBezTo>
                      <a:pt x="62" y="85"/>
                      <a:pt x="63" y="85"/>
                      <a:pt x="64" y="86"/>
                    </a:cubicBezTo>
                    <a:cubicBezTo>
                      <a:pt x="86" y="100"/>
                      <a:pt x="86" y="100"/>
                      <a:pt x="86" y="100"/>
                    </a:cubicBezTo>
                    <a:cubicBezTo>
                      <a:pt x="79" y="73"/>
                      <a:pt x="79" y="73"/>
                      <a:pt x="79" y="73"/>
                    </a:cubicBezTo>
                    <a:cubicBezTo>
                      <a:pt x="78" y="71"/>
                      <a:pt x="79" y="69"/>
                      <a:pt x="80" y="67"/>
                    </a:cubicBezTo>
                    <a:cubicBezTo>
                      <a:pt x="100" y="48"/>
                      <a:pt x="100" y="48"/>
                      <a:pt x="100" y="48"/>
                    </a:cubicBezTo>
                    <a:cubicBezTo>
                      <a:pt x="78" y="48"/>
                      <a:pt x="78" y="48"/>
                      <a:pt x="78" y="48"/>
                    </a:cubicBezTo>
                    <a:cubicBezTo>
                      <a:pt x="76" y="48"/>
                      <a:pt x="74" y="46"/>
                      <a:pt x="73" y="44"/>
                    </a:cubicBezTo>
                    <a:cubicBezTo>
                      <a:pt x="60" y="19"/>
                      <a:pt x="60" y="19"/>
                      <a:pt x="60" y="19"/>
                    </a:cubicBezTo>
                    <a:cubicBezTo>
                      <a:pt x="48" y="44"/>
                      <a:pt x="48" y="44"/>
                      <a:pt x="48" y="44"/>
                    </a:cubicBezTo>
                    <a:cubicBezTo>
                      <a:pt x="47" y="46"/>
                      <a:pt x="45" y="48"/>
                      <a:pt x="42" y="48"/>
                    </a:cubicBezTo>
                    <a:cubicBezTo>
                      <a:pt x="21" y="48"/>
                      <a:pt x="21" y="48"/>
                      <a:pt x="21" y="48"/>
                    </a:cubicBezTo>
                    <a:cubicBezTo>
                      <a:pt x="41" y="67"/>
                      <a:pt x="41" y="67"/>
                      <a:pt x="41" y="67"/>
                    </a:cubicBezTo>
                    <a:cubicBezTo>
                      <a:pt x="42" y="69"/>
                      <a:pt x="43" y="71"/>
                      <a:pt x="42" y="73"/>
                    </a:cubicBezTo>
                    <a:cubicBezTo>
                      <a:pt x="34" y="100"/>
                      <a:pt x="34" y="100"/>
                      <a:pt x="34" y="100"/>
                    </a:cubicBezTo>
                    <a:cubicBezTo>
                      <a:pt x="57" y="86"/>
                      <a:pt x="57" y="86"/>
                      <a:pt x="57" y="86"/>
                    </a:cubicBezTo>
                    <a:cubicBezTo>
                      <a:pt x="58" y="85"/>
                      <a:pt x="59" y="85"/>
                      <a:pt x="6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A2542"/>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304360E0-DC7F-9256-3300-F378D3017C80}"/>
                </a:ext>
              </a:extLst>
            </p:cNvPr>
            <p:cNvSpPr/>
            <p:nvPr/>
          </p:nvSpPr>
          <p:spPr>
            <a:xfrm>
              <a:off x="4515852" y="2126698"/>
              <a:ext cx="3509578" cy="206941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9CAEE595-A651-6A38-CC32-2934026538A8}"/>
                </a:ext>
              </a:extLst>
            </p:cNvPr>
            <p:cNvSpPr txBox="1"/>
            <p:nvPr/>
          </p:nvSpPr>
          <p:spPr>
            <a:xfrm>
              <a:off x="4573522" y="2247591"/>
              <a:ext cx="3465959"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Aggiornare/implementare tramite il sistema </a:t>
              </a:r>
              <a:r>
                <a:rPr kumimoji="0" lang="it-IT" sz="1400" b="0" i="0" u="none" strike="noStrike" kern="1200" cap="none" spc="0" normalizeH="0" baseline="0" noProof="0" dirty="0" err="1">
                  <a:ln>
                    <a:noFill/>
                  </a:ln>
                  <a:solidFill>
                    <a:srgbClr val="4472C4">
                      <a:lumMod val="50000"/>
                    </a:srgbClr>
                  </a:solidFill>
                  <a:effectLst/>
                  <a:uLnTx/>
                  <a:uFillTx/>
                  <a:latin typeface="Arial" panose="020B0604020202020204"/>
                  <a:ea typeface="+mn-ea"/>
                  <a:cs typeface="+mn-cs"/>
                </a:rPr>
                <a:t>ReGiS</a:t>
              </a: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a:t>
              </a:r>
              <a:r>
                <a:rPr kumimoji="0" lang="it-IT" sz="1400" b="1" i="0" u="none" strike="noStrike" kern="1200" cap="none" spc="0" normalizeH="0" baseline="0" noProof="0" dirty="0">
                  <a:ln>
                    <a:noFill/>
                  </a:ln>
                  <a:solidFill>
                    <a:srgbClr val="FF0000"/>
                  </a:solidFill>
                  <a:effectLst/>
                  <a:uLnTx/>
                  <a:uFillTx/>
                  <a:latin typeface="Arial" panose="020B0604020202020204"/>
                  <a:ea typeface="+mn-ea"/>
                  <a:cs typeface="+mn-cs"/>
                </a:rPr>
                <a:t>il piano dei costi </a:t>
              </a: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(Sezione Cronoprogramma/Costi - Piano dei Costi) da cui deve emergere la pianificazione degli importi da realizzare dell’intero progetto e la consuntivazione degli importi realizzati fino a tutto il 2023.</a:t>
              </a:r>
            </a:p>
          </p:txBody>
        </p:sp>
        <p:sp>
          <p:nvSpPr>
            <p:cNvPr id="27" name="Oval 26">
              <a:extLst>
                <a:ext uri="{FF2B5EF4-FFF2-40B4-BE49-F238E27FC236}">
                  <a16:creationId xmlns:a16="http://schemas.microsoft.com/office/drawing/2014/main" id="{DCDE20EC-ED7C-0064-E072-EEA0F9D49F4F}"/>
                </a:ext>
              </a:extLst>
            </p:cNvPr>
            <p:cNvSpPr/>
            <p:nvPr/>
          </p:nvSpPr>
          <p:spPr>
            <a:xfrm>
              <a:off x="4312212" y="1903511"/>
              <a:ext cx="360000" cy="360000"/>
            </a:xfrm>
            <a:prstGeom prst="ellipse">
              <a:avLst/>
            </a:prstGeom>
            <a:solidFill>
              <a:srgbClr val="547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2</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grpSp>
      <p:grpSp>
        <p:nvGrpSpPr>
          <p:cNvPr id="14" name="Gruppo 13">
            <a:extLst>
              <a:ext uri="{FF2B5EF4-FFF2-40B4-BE49-F238E27FC236}">
                <a16:creationId xmlns:a16="http://schemas.microsoft.com/office/drawing/2014/main" id="{D2613398-80EA-0335-78EB-3C724978AAEC}"/>
              </a:ext>
            </a:extLst>
          </p:cNvPr>
          <p:cNvGrpSpPr/>
          <p:nvPr/>
        </p:nvGrpSpPr>
        <p:grpSpPr>
          <a:xfrm>
            <a:off x="4377953" y="4237122"/>
            <a:ext cx="3677162" cy="1799961"/>
            <a:chOff x="4377953" y="4237122"/>
            <a:chExt cx="3677162" cy="1799961"/>
          </a:xfrm>
        </p:grpSpPr>
        <p:sp>
          <p:nvSpPr>
            <p:cNvPr id="8" name="Rectangle 7">
              <a:extLst>
                <a:ext uri="{FF2B5EF4-FFF2-40B4-BE49-F238E27FC236}">
                  <a16:creationId xmlns:a16="http://schemas.microsoft.com/office/drawing/2014/main" id="{374999BF-1A46-2D50-7A09-744645A5AFC2}"/>
                </a:ext>
              </a:extLst>
            </p:cNvPr>
            <p:cNvSpPr/>
            <p:nvPr/>
          </p:nvSpPr>
          <p:spPr>
            <a:xfrm>
              <a:off x="4540948" y="4394276"/>
              <a:ext cx="3509578" cy="164280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D54AB1B7-10C6-D1C8-D4B5-977F31885990}"/>
                </a:ext>
              </a:extLst>
            </p:cNvPr>
            <p:cNvSpPr txBox="1"/>
            <p:nvPr/>
          </p:nvSpPr>
          <p:spPr>
            <a:xfrm>
              <a:off x="4608080" y="4638128"/>
              <a:ext cx="3447035"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Inserire/aggiornare tramite il sistema Regis le </a:t>
              </a:r>
              <a:r>
                <a:rPr kumimoji="0" lang="it-IT" sz="1400" b="1" i="0" u="none" strike="noStrike" kern="1200" cap="none" spc="0" normalizeH="0" baseline="0" noProof="0" dirty="0">
                  <a:ln>
                    <a:noFill/>
                  </a:ln>
                  <a:solidFill>
                    <a:srgbClr val="FF0000"/>
                  </a:solidFill>
                  <a:effectLst/>
                  <a:uLnTx/>
                  <a:uFillTx/>
                  <a:latin typeface="Arial" panose="020B0604020202020204"/>
                  <a:ea typeface="+mn-ea"/>
                  <a:cs typeface="+mn-cs"/>
                </a:rPr>
                <a:t>spese sostenute </a:t>
              </a: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(Sezione Gestione Spese) alla data del 31 dicembre 2023 al fine di verificare l’avanzamento finanziario del progetto.</a:t>
              </a:r>
            </a:p>
          </p:txBody>
        </p:sp>
        <p:sp>
          <p:nvSpPr>
            <p:cNvPr id="29" name="Oval 28">
              <a:extLst>
                <a:ext uri="{FF2B5EF4-FFF2-40B4-BE49-F238E27FC236}">
                  <a16:creationId xmlns:a16="http://schemas.microsoft.com/office/drawing/2014/main" id="{53CAA397-76B4-5483-9A35-D3B17A1B617A}"/>
                </a:ext>
              </a:extLst>
            </p:cNvPr>
            <p:cNvSpPr/>
            <p:nvPr/>
          </p:nvSpPr>
          <p:spPr>
            <a:xfrm>
              <a:off x="4377953" y="4237122"/>
              <a:ext cx="360000" cy="360000"/>
            </a:xfrm>
            <a:prstGeom prst="ellipse">
              <a:avLst/>
            </a:prstGeom>
            <a:solidFill>
              <a:srgbClr val="547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3</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grpSp>
      <p:grpSp>
        <p:nvGrpSpPr>
          <p:cNvPr id="17" name="Gruppo 16">
            <a:extLst>
              <a:ext uri="{FF2B5EF4-FFF2-40B4-BE49-F238E27FC236}">
                <a16:creationId xmlns:a16="http://schemas.microsoft.com/office/drawing/2014/main" id="{17F49F80-B2F2-A9B1-1333-6A2BDB0DBA12}"/>
              </a:ext>
            </a:extLst>
          </p:cNvPr>
          <p:cNvGrpSpPr/>
          <p:nvPr/>
        </p:nvGrpSpPr>
        <p:grpSpPr>
          <a:xfrm>
            <a:off x="7996118" y="1903511"/>
            <a:ext cx="3726124" cy="2297010"/>
            <a:chOff x="7996118" y="1903511"/>
            <a:chExt cx="3726124" cy="2297010"/>
          </a:xfrm>
        </p:grpSpPr>
        <p:sp>
          <p:nvSpPr>
            <p:cNvPr id="13" name="Freeform 127">
              <a:extLst>
                <a:ext uri="{FF2B5EF4-FFF2-40B4-BE49-F238E27FC236}">
                  <a16:creationId xmlns:a16="http://schemas.microsoft.com/office/drawing/2014/main" id="{DCC1BC62-29AA-1DCB-F57E-9F0A20A97EB4}"/>
                </a:ext>
              </a:extLst>
            </p:cNvPr>
            <p:cNvSpPr>
              <a:spLocks noEditPoints="1"/>
            </p:cNvSpPr>
            <p:nvPr/>
          </p:nvSpPr>
          <p:spPr bwMode="auto">
            <a:xfrm>
              <a:off x="9623861" y="2288694"/>
              <a:ext cx="583224" cy="450056"/>
            </a:xfrm>
            <a:custGeom>
              <a:avLst/>
              <a:gdLst>
                <a:gd name="T0" fmla="*/ 199 w 309"/>
                <a:gd name="T1" fmla="*/ 232 h 244"/>
                <a:gd name="T2" fmla="*/ 222 w 309"/>
                <a:gd name="T3" fmla="*/ 225 h 244"/>
                <a:gd name="T4" fmla="*/ 248 w 309"/>
                <a:gd name="T5" fmla="*/ 202 h 244"/>
                <a:gd name="T6" fmla="*/ 273 w 309"/>
                <a:gd name="T7" fmla="*/ 177 h 244"/>
                <a:gd name="T8" fmla="*/ 308 w 309"/>
                <a:gd name="T9" fmla="*/ 128 h 244"/>
                <a:gd name="T10" fmla="*/ 216 w 309"/>
                <a:gd name="T11" fmla="*/ 12 h 244"/>
                <a:gd name="T12" fmla="*/ 115 w 309"/>
                <a:gd name="T13" fmla="*/ 19 h 244"/>
                <a:gd name="T14" fmla="*/ 3 w 309"/>
                <a:gd name="T15" fmla="*/ 136 h 244"/>
                <a:gd name="T16" fmla="*/ 44 w 309"/>
                <a:gd name="T17" fmla="*/ 199 h 244"/>
                <a:gd name="T18" fmla="*/ 60 w 309"/>
                <a:gd name="T19" fmla="*/ 217 h 244"/>
                <a:gd name="T20" fmla="*/ 82 w 309"/>
                <a:gd name="T21" fmla="*/ 228 h 244"/>
                <a:gd name="T22" fmla="*/ 128 w 309"/>
                <a:gd name="T23" fmla="*/ 244 h 244"/>
                <a:gd name="T24" fmla="*/ 147 w 309"/>
                <a:gd name="T25" fmla="*/ 233 h 244"/>
                <a:gd name="T26" fmla="*/ 122 w 309"/>
                <a:gd name="T27" fmla="*/ 30 h 244"/>
                <a:gd name="T28" fmla="*/ 194 w 309"/>
                <a:gd name="T29" fmla="*/ 20 h 244"/>
                <a:gd name="T30" fmla="*/ 263 w 309"/>
                <a:gd name="T31" fmla="*/ 31 h 244"/>
                <a:gd name="T32" fmla="*/ 278 w 309"/>
                <a:gd name="T33" fmla="*/ 143 h 244"/>
                <a:gd name="T34" fmla="*/ 136 w 309"/>
                <a:gd name="T35" fmla="*/ 85 h 244"/>
                <a:gd name="T36" fmla="*/ 122 w 309"/>
                <a:gd name="T37" fmla="*/ 30 h 244"/>
                <a:gd name="T38" fmla="*/ 45 w 309"/>
                <a:gd name="T39" fmla="*/ 186 h 244"/>
                <a:gd name="T40" fmla="*/ 32 w 309"/>
                <a:gd name="T41" fmla="*/ 155 h 244"/>
                <a:gd name="T42" fmla="*/ 73 w 309"/>
                <a:gd name="T43" fmla="*/ 206 h 244"/>
                <a:gd name="T44" fmla="*/ 57 w 309"/>
                <a:gd name="T45" fmla="*/ 195 h 244"/>
                <a:gd name="T46" fmla="*/ 67 w 309"/>
                <a:gd name="T47" fmla="*/ 172 h 244"/>
                <a:gd name="T48" fmla="*/ 85 w 309"/>
                <a:gd name="T49" fmla="*/ 171 h 244"/>
                <a:gd name="T50" fmla="*/ 73 w 309"/>
                <a:gd name="T51" fmla="*/ 206 h 244"/>
                <a:gd name="T52" fmla="*/ 102 w 309"/>
                <a:gd name="T53" fmla="*/ 221 h 244"/>
                <a:gd name="T54" fmla="*/ 97 w 309"/>
                <a:gd name="T55" fmla="*/ 181 h 244"/>
                <a:gd name="T56" fmla="*/ 110 w 309"/>
                <a:gd name="T57" fmla="*/ 197 h 244"/>
                <a:gd name="T58" fmla="*/ 137 w 309"/>
                <a:gd name="T59" fmla="*/ 219 h 244"/>
                <a:gd name="T60" fmla="*/ 132 w 309"/>
                <a:gd name="T61" fmla="*/ 230 h 244"/>
                <a:gd name="T62" fmla="*/ 115 w 309"/>
                <a:gd name="T63" fmla="*/ 225 h 244"/>
                <a:gd name="T64" fmla="*/ 138 w 309"/>
                <a:gd name="T65" fmla="*/ 205 h 244"/>
                <a:gd name="T66" fmla="*/ 123 w 309"/>
                <a:gd name="T67" fmla="*/ 187 h 244"/>
                <a:gd name="T68" fmla="*/ 98 w 309"/>
                <a:gd name="T69" fmla="*/ 168 h 244"/>
                <a:gd name="T70" fmla="*/ 68 w 309"/>
                <a:gd name="T71" fmla="*/ 152 h 244"/>
                <a:gd name="T72" fmla="*/ 15 w 309"/>
                <a:gd name="T73" fmla="*/ 128 h 244"/>
                <a:gd name="T74" fmla="*/ 107 w 309"/>
                <a:gd name="T75" fmla="*/ 32 h 244"/>
                <a:gd name="T76" fmla="*/ 113 w 309"/>
                <a:gd name="T77" fmla="*/ 116 h 244"/>
                <a:gd name="T78" fmla="*/ 231 w 309"/>
                <a:gd name="T79" fmla="*/ 115 h 244"/>
                <a:gd name="T80" fmla="*/ 264 w 309"/>
                <a:gd name="T81" fmla="*/ 167 h 244"/>
                <a:gd name="T82" fmla="*/ 220 w 309"/>
                <a:gd name="T83" fmla="*/ 145 h 244"/>
                <a:gd name="T84" fmla="*/ 199 w 309"/>
                <a:gd name="T85" fmla="*/ 133 h 244"/>
                <a:gd name="T86" fmla="*/ 246 w 309"/>
                <a:gd name="T87" fmla="*/ 183 h 244"/>
                <a:gd name="T88" fmla="*/ 228 w 309"/>
                <a:gd name="T89" fmla="*/ 197 h 244"/>
                <a:gd name="T90" fmla="*/ 188 w 309"/>
                <a:gd name="T91" fmla="*/ 167 h 244"/>
                <a:gd name="T92" fmla="*/ 219 w 309"/>
                <a:gd name="T93" fmla="*/ 206 h 244"/>
                <a:gd name="T94" fmla="*/ 204 w 309"/>
                <a:gd name="T95" fmla="*/ 219 h 244"/>
                <a:gd name="T96" fmla="*/ 162 w 309"/>
                <a:gd name="T97" fmla="*/ 196 h 244"/>
                <a:gd name="T98" fmla="*/ 188 w 309"/>
                <a:gd name="T99" fmla="*/ 224 h 244"/>
                <a:gd name="T100" fmla="*/ 151 w 309"/>
                <a:gd name="T101" fmla="*/ 22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9" h="244">
                  <a:moveTo>
                    <a:pt x="176" y="239"/>
                  </a:moveTo>
                  <a:cubicBezTo>
                    <a:pt x="181" y="239"/>
                    <a:pt x="184" y="238"/>
                    <a:pt x="188" y="238"/>
                  </a:cubicBezTo>
                  <a:cubicBezTo>
                    <a:pt x="192" y="236"/>
                    <a:pt x="196" y="235"/>
                    <a:pt x="199" y="232"/>
                  </a:cubicBezTo>
                  <a:cubicBezTo>
                    <a:pt x="199" y="232"/>
                    <a:pt x="199" y="232"/>
                    <a:pt x="199" y="232"/>
                  </a:cubicBezTo>
                  <a:cubicBezTo>
                    <a:pt x="199" y="232"/>
                    <a:pt x="199" y="232"/>
                    <a:pt x="199" y="232"/>
                  </a:cubicBezTo>
                  <a:cubicBezTo>
                    <a:pt x="200" y="232"/>
                    <a:pt x="201" y="232"/>
                    <a:pt x="201" y="232"/>
                  </a:cubicBezTo>
                  <a:cubicBezTo>
                    <a:pt x="202" y="232"/>
                    <a:pt x="203" y="233"/>
                    <a:pt x="204" y="233"/>
                  </a:cubicBezTo>
                  <a:cubicBezTo>
                    <a:pt x="210" y="233"/>
                    <a:pt x="217" y="230"/>
                    <a:pt x="222" y="225"/>
                  </a:cubicBezTo>
                  <a:cubicBezTo>
                    <a:pt x="227" y="221"/>
                    <a:pt x="230" y="216"/>
                    <a:pt x="232" y="210"/>
                  </a:cubicBezTo>
                  <a:cubicBezTo>
                    <a:pt x="232" y="210"/>
                    <a:pt x="232" y="210"/>
                    <a:pt x="232" y="210"/>
                  </a:cubicBezTo>
                  <a:cubicBezTo>
                    <a:pt x="232" y="210"/>
                    <a:pt x="232" y="210"/>
                    <a:pt x="232" y="210"/>
                  </a:cubicBezTo>
                  <a:cubicBezTo>
                    <a:pt x="238" y="209"/>
                    <a:pt x="243" y="206"/>
                    <a:pt x="248" y="202"/>
                  </a:cubicBezTo>
                  <a:cubicBezTo>
                    <a:pt x="254" y="197"/>
                    <a:pt x="257" y="191"/>
                    <a:pt x="259" y="185"/>
                  </a:cubicBezTo>
                  <a:cubicBezTo>
                    <a:pt x="259" y="185"/>
                    <a:pt x="259" y="185"/>
                    <a:pt x="259" y="185"/>
                  </a:cubicBezTo>
                  <a:cubicBezTo>
                    <a:pt x="259" y="185"/>
                    <a:pt x="259" y="185"/>
                    <a:pt x="259" y="185"/>
                  </a:cubicBezTo>
                  <a:cubicBezTo>
                    <a:pt x="264" y="184"/>
                    <a:pt x="269" y="181"/>
                    <a:pt x="273" y="177"/>
                  </a:cubicBezTo>
                  <a:cubicBezTo>
                    <a:pt x="280" y="171"/>
                    <a:pt x="284" y="164"/>
                    <a:pt x="285" y="155"/>
                  </a:cubicBezTo>
                  <a:cubicBezTo>
                    <a:pt x="285" y="155"/>
                    <a:pt x="285" y="155"/>
                    <a:pt x="285" y="155"/>
                  </a:cubicBezTo>
                  <a:cubicBezTo>
                    <a:pt x="307" y="135"/>
                    <a:pt x="307" y="135"/>
                    <a:pt x="307" y="135"/>
                  </a:cubicBezTo>
                  <a:cubicBezTo>
                    <a:pt x="308" y="134"/>
                    <a:pt x="309" y="131"/>
                    <a:pt x="308" y="128"/>
                  </a:cubicBezTo>
                  <a:cubicBezTo>
                    <a:pt x="274" y="23"/>
                    <a:pt x="274" y="23"/>
                    <a:pt x="274" y="23"/>
                  </a:cubicBezTo>
                  <a:cubicBezTo>
                    <a:pt x="273" y="21"/>
                    <a:pt x="271" y="19"/>
                    <a:pt x="269" y="19"/>
                  </a:cubicBezTo>
                  <a:cubicBezTo>
                    <a:pt x="269" y="19"/>
                    <a:pt x="269" y="19"/>
                    <a:pt x="269" y="19"/>
                  </a:cubicBezTo>
                  <a:cubicBezTo>
                    <a:pt x="264" y="18"/>
                    <a:pt x="226" y="12"/>
                    <a:pt x="216" y="12"/>
                  </a:cubicBezTo>
                  <a:cubicBezTo>
                    <a:pt x="213" y="12"/>
                    <a:pt x="205" y="10"/>
                    <a:pt x="198" y="7"/>
                  </a:cubicBezTo>
                  <a:cubicBezTo>
                    <a:pt x="185" y="4"/>
                    <a:pt x="171" y="0"/>
                    <a:pt x="162" y="1"/>
                  </a:cubicBezTo>
                  <a:cubicBezTo>
                    <a:pt x="148" y="2"/>
                    <a:pt x="123" y="15"/>
                    <a:pt x="115" y="19"/>
                  </a:cubicBezTo>
                  <a:cubicBezTo>
                    <a:pt x="115" y="19"/>
                    <a:pt x="115" y="19"/>
                    <a:pt x="115" y="19"/>
                  </a:cubicBezTo>
                  <a:cubicBezTo>
                    <a:pt x="45" y="19"/>
                    <a:pt x="45" y="19"/>
                    <a:pt x="45" y="19"/>
                  </a:cubicBezTo>
                  <a:cubicBezTo>
                    <a:pt x="42" y="19"/>
                    <a:pt x="40" y="21"/>
                    <a:pt x="39" y="23"/>
                  </a:cubicBezTo>
                  <a:cubicBezTo>
                    <a:pt x="1" y="128"/>
                    <a:pt x="1" y="128"/>
                    <a:pt x="1" y="128"/>
                  </a:cubicBezTo>
                  <a:cubicBezTo>
                    <a:pt x="0" y="131"/>
                    <a:pt x="1" y="134"/>
                    <a:pt x="3" y="136"/>
                  </a:cubicBezTo>
                  <a:cubicBezTo>
                    <a:pt x="21" y="148"/>
                    <a:pt x="21" y="148"/>
                    <a:pt x="21" y="148"/>
                  </a:cubicBezTo>
                  <a:cubicBezTo>
                    <a:pt x="21" y="148"/>
                    <a:pt x="21" y="148"/>
                    <a:pt x="21" y="148"/>
                  </a:cubicBezTo>
                  <a:cubicBezTo>
                    <a:pt x="16" y="156"/>
                    <a:pt x="11" y="168"/>
                    <a:pt x="14" y="175"/>
                  </a:cubicBezTo>
                  <a:cubicBezTo>
                    <a:pt x="17" y="184"/>
                    <a:pt x="33" y="196"/>
                    <a:pt x="44" y="199"/>
                  </a:cubicBezTo>
                  <a:cubicBezTo>
                    <a:pt x="44" y="199"/>
                    <a:pt x="44" y="199"/>
                    <a:pt x="44" y="199"/>
                  </a:cubicBezTo>
                  <a:cubicBezTo>
                    <a:pt x="44" y="199"/>
                    <a:pt x="44" y="199"/>
                    <a:pt x="44" y="199"/>
                  </a:cubicBezTo>
                  <a:cubicBezTo>
                    <a:pt x="44" y="200"/>
                    <a:pt x="44" y="201"/>
                    <a:pt x="44" y="201"/>
                  </a:cubicBezTo>
                  <a:cubicBezTo>
                    <a:pt x="46" y="208"/>
                    <a:pt x="51" y="213"/>
                    <a:pt x="60" y="217"/>
                  </a:cubicBezTo>
                  <a:cubicBezTo>
                    <a:pt x="65" y="219"/>
                    <a:pt x="70" y="220"/>
                    <a:pt x="74" y="220"/>
                  </a:cubicBezTo>
                  <a:cubicBezTo>
                    <a:pt x="74" y="220"/>
                    <a:pt x="74" y="220"/>
                    <a:pt x="74" y="220"/>
                  </a:cubicBezTo>
                  <a:cubicBezTo>
                    <a:pt x="74" y="220"/>
                    <a:pt x="74" y="220"/>
                    <a:pt x="74" y="220"/>
                  </a:cubicBezTo>
                  <a:cubicBezTo>
                    <a:pt x="76" y="223"/>
                    <a:pt x="79" y="225"/>
                    <a:pt x="82" y="228"/>
                  </a:cubicBezTo>
                  <a:cubicBezTo>
                    <a:pt x="89" y="233"/>
                    <a:pt x="99" y="235"/>
                    <a:pt x="106" y="234"/>
                  </a:cubicBezTo>
                  <a:cubicBezTo>
                    <a:pt x="106" y="234"/>
                    <a:pt x="106" y="234"/>
                    <a:pt x="106" y="234"/>
                  </a:cubicBezTo>
                  <a:cubicBezTo>
                    <a:pt x="106" y="234"/>
                    <a:pt x="106" y="234"/>
                    <a:pt x="106" y="234"/>
                  </a:cubicBezTo>
                  <a:cubicBezTo>
                    <a:pt x="111" y="239"/>
                    <a:pt x="119" y="244"/>
                    <a:pt x="128" y="244"/>
                  </a:cubicBezTo>
                  <a:cubicBezTo>
                    <a:pt x="128" y="244"/>
                    <a:pt x="128" y="244"/>
                    <a:pt x="128" y="244"/>
                  </a:cubicBezTo>
                  <a:cubicBezTo>
                    <a:pt x="132" y="244"/>
                    <a:pt x="136" y="243"/>
                    <a:pt x="139" y="241"/>
                  </a:cubicBezTo>
                  <a:cubicBezTo>
                    <a:pt x="142" y="239"/>
                    <a:pt x="145" y="237"/>
                    <a:pt x="147" y="233"/>
                  </a:cubicBezTo>
                  <a:cubicBezTo>
                    <a:pt x="147" y="233"/>
                    <a:pt x="147" y="233"/>
                    <a:pt x="147" y="233"/>
                  </a:cubicBezTo>
                  <a:cubicBezTo>
                    <a:pt x="147" y="233"/>
                    <a:pt x="147" y="233"/>
                    <a:pt x="147" y="233"/>
                  </a:cubicBezTo>
                  <a:cubicBezTo>
                    <a:pt x="156" y="237"/>
                    <a:pt x="167" y="239"/>
                    <a:pt x="176" y="239"/>
                  </a:cubicBezTo>
                  <a:close/>
                  <a:moveTo>
                    <a:pt x="122" y="30"/>
                  </a:moveTo>
                  <a:cubicBezTo>
                    <a:pt x="122" y="30"/>
                    <a:pt x="122" y="30"/>
                    <a:pt x="122" y="30"/>
                  </a:cubicBezTo>
                  <a:cubicBezTo>
                    <a:pt x="132" y="25"/>
                    <a:pt x="153" y="14"/>
                    <a:pt x="163" y="14"/>
                  </a:cubicBezTo>
                  <a:cubicBezTo>
                    <a:pt x="163" y="14"/>
                    <a:pt x="164" y="14"/>
                    <a:pt x="164" y="14"/>
                  </a:cubicBezTo>
                  <a:cubicBezTo>
                    <a:pt x="171" y="14"/>
                    <a:pt x="184" y="17"/>
                    <a:pt x="194" y="20"/>
                  </a:cubicBezTo>
                  <a:cubicBezTo>
                    <a:pt x="194" y="20"/>
                    <a:pt x="194" y="20"/>
                    <a:pt x="194" y="20"/>
                  </a:cubicBezTo>
                  <a:cubicBezTo>
                    <a:pt x="203" y="23"/>
                    <a:pt x="211" y="25"/>
                    <a:pt x="216" y="25"/>
                  </a:cubicBezTo>
                  <a:cubicBezTo>
                    <a:pt x="222" y="25"/>
                    <a:pt x="245" y="29"/>
                    <a:pt x="262" y="31"/>
                  </a:cubicBezTo>
                  <a:cubicBezTo>
                    <a:pt x="263" y="31"/>
                    <a:pt x="263" y="31"/>
                    <a:pt x="263" y="31"/>
                  </a:cubicBezTo>
                  <a:cubicBezTo>
                    <a:pt x="263" y="31"/>
                    <a:pt x="263" y="31"/>
                    <a:pt x="263" y="31"/>
                  </a:cubicBezTo>
                  <a:cubicBezTo>
                    <a:pt x="295" y="129"/>
                    <a:pt x="295" y="129"/>
                    <a:pt x="295" y="129"/>
                  </a:cubicBezTo>
                  <a:cubicBezTo>
                    <a:pt x="294" y="129"/>
                    <a:pt x="294" y="129"/>
                    <a:pt x="294" y="129"/>
                  </a:cubicBezTo>
                  <a:cubicBezTo>
                    <a:pt x="279" y="143"/>
                    <a:pt x="279" y="143"/>
                    <a:pt x="279" y="143"/>
                  </a:cubicBezTo>
                  <a:cubicBezTo>
                    <a:pt x="278" y="143"/>
                    <a:pt x="278" y="143"/>
                    <a:pt x="278" y="143"/>
                  </a:cubicBezTo>
                  <a:cubicBezTo>
                    <a:pt x="241" y="106"/>
                    <a:pt x="241" y="106"/>
                    <a:pt x="241" y="106"/>
                  </a:cubicBezTo>
                  <a:cubicBezTo>
                    <a:pt x="232" y="96"/>
                    <a:pt x="202" y="64"/>
                    <a:pt x="191" y="61"/>
                  </a:cubicBezTo>
                  <a:cubicBezTo>
                    <a:pt x="174" y="56"/>
                    <a:pt x="159" y="59"/>
                    <a:pt x="147" y="69"/>
                  </a:cubicBezTo>
                  <a:cubicBezTo>
                    <a:pt x="142" y="74"/>
                    <a:pt x="139" y="79"/>
                    <a:pt x="136" y="85"/>
                  </a:cubicBezTo>
                  <a:cubicBezTo>
                    <a:pt x="131" y="94"/>
                    <a:pt x="127" y="102"/>
                    <a:pt x="111" y="103"/>
                  </a:cubicBezTo>
                  <a:cubicBezTo>
                    <a:pt x="104" y="104"/>
                    <a:pt x="98" y="103"/>
                    <a:pt x="96" y="100"/>
                  </a:cubicBezTo>
                  <a:cubicBezTo>
                    <a:pt x="94" y="98"/>
                    <a:pt x="94" y="96"/>
                    <a:pt x="95" y="95"/>
                  </a:cubicBezTo>
                  <a:lnTo>
                    <a:pt x="122" y="30"/>
                  </a:lnTo>
                  <a:close/>
                  <a:moveTo>
                    <a:pt x="52" y="170"/>
                  </a:moveTo>
                  <a:cubicBezTo>
                    <a:pt x="50" y="175"/>
                    <a:pt x="47" y="180"/>
                    <a:pt x="46" y="186"/>
                  </a:cubicBezTo>
                  <a:cubicBezTo>
                    <a:pt x="46" y="186"/>
                    <a:pt x="46" y="186"/>
                    <a:pt x="46" y="186"/>
                  </a:cubicBezTo>
                  <a:cubicBezTo>
                    <a:pt x="45" y="186"/>
                    <a:pt x="45" y="186"/>
                    <a:pt x="45" y="186"/>
                  </a:cubicBezTo>
                  <a:cubicBezTo>
                    <a:pt x="39" y="183"/>
                    <a:pt x="28" y="176"/>
                    <a:pt x="26" y="171"/>
                  </a:cubicBezTo>
                  <a:cubicBezTo>
                    <a:pt x="26" y="171"/>
                    <a:pt x="26" y="171"/>
                    <a:pt x="26" y="171"/>
                  </a:cubicBezTo>
                  <a:cubicBezTo>
                    <a:pt x="25" y="169"/>
                    <a:pt x="28" y="161"/>
                    <a:pt x="31" y="156"/>
                  </a:cubicBezTo>
                  <a:cubicBezTo>
                    <a:pt x="32" y="155"/>
                    <a:pt x="32" y="155"/>
                    <a:pt x="32" y="155"/>
                  </a:cubicBezTo>
                  <a:cubicBezTo>
                    <a:pt x="32" y="155"/>
                    <a:pt x="32" y="155"/>
                    <a:pt x="32" y="155"/>
                  </a:cubicBezTo>
                  <a:cubicBezTo>
                    <a:pt x="52" y="170"/>
                    <a:pt x="52" y="170"/>
                    <a:pt x="52" y="170"/>
                  </a:cubicBezTo>
                  <a:close/>
                  <a:moveTo>
                    <a:pt x="73" y="206"/>
                  </a:moveTo>
                  <a:cubicBezTo>
                    <a:pt x="73" y="206"/>
                    <a:pt x="73" y="206"/>
                    <a:pt x="73" y="206"/>
                  </a:cubicBezTo>
                  <a:cubicBezTo>
                    <a:pt x="73" y="206"/>
                    <a:pt x="72" y="206"/>
                    <a:pt x="72" y="206"/>
                  </a:cubicBezTo>
                  <a:cubicBezTo>
                    <a:pt x="71" y="206"/>
                    <a:pt x="68" y="206"/>
                    <a:pt x="65" y="205"/>
                  </a:cubicBezTo>
                  <a:cubicBezTo>
                    <a:pt x="60" y="203"/>
                    <a:pt x="57" y="200"/>
                    <a:pt x="57" y="198"/>
                  </a:cubicBezTo>
                  <a:cubicBezTo>
                    <a:pt x="57" y="197"/>
                    <a:pt x="57" y="196"/>
                    <a:pt x="57" y="195"/>
                  </a:cubicBezTo>
                  <a:cubicBezTo>
                    <a:pt x="57" y="195"/>
                    <a:pt x="57" y="194"/>
                    <a:pt x="57" y="194"/>
                  </a:cubicBezTo>
                  <a:cubicBezTo>
                    <a:pt x="58" y="188"/>
                    <a:pt x="62" y="179"/>
                    <a:pt x="65" y="173"/>
                  </a:cubicBezTo>
                  <a:cubicBezTo>
                    <a:pt x="65" y="173"/>
                    <a:pt x="65" y="173"/>
                    <a:pt x="65" y="173"/>
                  </a:cubicBezTo>
                  <a:cubicBezTo>
                    <a:pt x="66" y="173"/>
                    <a:pt x="67" y="172"/>
                    <a:pt x="67" y="172"/>
                  </a:cubicBezTo>
                  <a:cubicBezTo>
                    <a:pt x="67" y="171"/>
                    <a:pt x="68" y="170"/>
                    <a:pt x="68" y="169"/>
                  </a:cubicBezTo>
                  <a:cubicBezTo>
                    <a:pt x="68" y="169"/>
                    <a:pt x="68" y="169"/>
                    <a:pt x="68" y="169"/>
                  </a:cubicBezTo>
                  <a:cubicBezTo>
                    <a:pt x="70" y="166"/>
                    <a:pt x="71" y="165"/>
                    <a:pt x="72" y="164"/>
                  </a:cubicBezTo>
                  <a:cubicBezTo>
                    <a:pt x="76" y="163"/>
                    <a:pt x="84" y="169"/>
                    <a:pt x="85" y="171"/>
                  </a:cubicBezTo>
                  <a:cubicBezTo>
                    <a:pt x="85" y="172"/>
                    <a:pt x="85" y="172"/>
                    <a:pt x="85" y="172"/>
                  </a:cubicBezTo>
                  <a:cubicBezTo>
                    <a:pt x="86" y="172"/>
                    <a:pt x="86" y="173"/>
                    <a:pt x="85" y="175"/>
                  </a:cubicBezTo>
                  <a:cubicBezTo>
                    <a:pt x="85" y="175"/>
                    <a:pt x="85" y="175"/>
                    <a:pt x="85" y="175"/>
                  </a:cubicBezTo>
                  <a:lnTo>
                    <a:pt x="73" y="206"/>
                  </a:lnTo>
                  <a:close/>
                  <a:moveTo>
                    <a:pt x="110" y="197"/>
                  </a:moveTo>
                  <a:cubicBezTo>
                    <a:pt x="110" y="197"/>
                    <a:pt x="110" y="197"/>
                    <a:pt x="110" y="197"/>
                  </a:cubicBezTo>
                  <a:cubicBezTo>
                    <a:pt x="102" y="221"/>
                    <a:pt x="102" y="221"/>
                    <a:pt x="102" y="221"/>
                  </a:cubicBezTo>
                  <a:cubicBezTo>
                    <a:pt x="102" y="221"/>
                    <a:pt x="102" y="221"/>
                    <a:pt x="102" y="221"/>
                  </a:cubicBezTo>
                  <a:cubicBezTo>
                    <a:pt x="99" y="221"/>
                    <a:pt x="94" y="220"/>
                    <a:pt x="90" y="217"/>
                  </a:cubicBezTo>
                  <a:cubicBezTo>
                    <a:pt x="87" y="215"/>
                    <a:pt x="86" y="214"/>
                    <a:pt x="85" y="212"/>
                  </a:cubicBezTo>
                  <a:cubicBezTo>
                    <a:pt x="85" y="212"/>
                    <a:pt x="85" y="212"/>
                    <a:pt x="85" y="212"/>
                  </a:cubicBezTo>
                  <a:cubicBezTo>
                    <a:pt x="97" y="181"/>
                    <a:pt x="97" y="181"/>
                    <a:pt x="97" y="181"/>
                  </a:cubicBezTo>
                  <a:cubicBezTo>
                    <a:pt x="97" y="181"/>
                    <a:pt x="97" y="181"/>
                    <a:pt x="97" y="181"/>
                  </a:cubicBezTo>
                  <a:cubicBezTo>
                    <a:pt x="103" y="182"/>
                    <a:pt x="109" y="185"/>
                    <a:pt x="110" y="187"/>
                  </a:cubicBezTo>
                  <a:cubicBezTo>
                    <a:pt x="110" y="187"/>
                    <a:pt x="110" y="187"/>
                    <a:pt x="110" y="187"/>
                  </a:cubicBezTo>
                  <a:cubicBezTo>
                    <a:pt x="110" y="188"/>
                    <a:pt x="111" y="191"/>
                    <a:pt x="110" y="197"/>
                  </a:cubicBezTo>
                  <a:close/>
                  <a:moveTo>
                    <a:pt x="138" y="218"/>
                  </a:moveTo>
                  <a:cubicBezTo>
                    <a:pt x="138" y="218"/>
                    <a:pt x="138" y="218"/>
                    <a:pt x="138" y="218"/>
                  </a:cubicBezTo>
                  <a:cubicBezTo>
                    <a:pt x="138" y="218"/>
                    <a:pt x="138" y="218"/>
                    <a:pt x="138" y="218"/>
                  </a:cubicBezTo>
                  <a:cubicBezTo>
                    <a:pt x="138" y="219"/>
                    <a:pt x="137" y="219"/>
                    <a:pt x="137" y="219"/>
                  </a:cubicBezTo>
                  <a:cubicBezTo>
                    <a:pt x="136" y="221"/>
                    <a:pt x="136" y="223"/>
                    <a:pt x="136" y="225"/>
                  </a:cubicBezTo>
                  <a:cubicBezTo>
                    <a:pt x="136" y="225"/>
                    <a:pt x="136" y="225"/>
                    <a:pt x="136" y="225"/>
                  </a:cubicBezTo>
                  <a:cubicBezTo>
                    <a:pt x="136" y="225"/>
                    <a:pt x="136" y="225"/>
                    <a:pt x="136" y="225"/>
                  </a:cubicBezTo>
                  <a:cubicBezTo>
                    <a:pt x="135" y="227"/>
                    <a:pt x="134" y="229"/>
                    <a:pt x="132" y="230"/>
                  </a:cubicBezTo>
                  <a:cubicBezTo>
                    <a:pt x="131" y="231"/>
                    <a:pt x="130" y="231"/>
                    <a:pt x="128" y="231"/>
                  </a:cubicBezTo>
                  <a:cubicBezTo>
                    <a:pt x="124" y="231"/>
                    <a:pt x="118" y="228"/>
                    <a:pt x="115" y="225"/>
                  </a:cubicBezTo>
                  <a:cubicBezTo>
                    <a:pt x="115" y="225"/>
                    <a:pt x="115" y="225"/>
                    <a:pt x="115" y="225"/>
                  </a:cubicBezTo>
                  <a:cubicBezTo>
                    <a:pt x="115" y="225"/>
                    <a:pt x="115" y="225"/>
                    <a:pt x="115" y="225"/>
                  </a:cubicBezTo>
                  <a:cubicBezTo>
                    <a:pt x="122" y="201"/>
                    <a:pt x="122" y="201"/>
                    <a:pt x="122" y="201"/>
                  </a:cubicBezTo>
                  <a:cubicBezTo>
                    <a:pt x="122" y="201"/>
                    <a:pt x="122" y="201"/>
                    <a:pt x="122" y="201"/>
                  </a:cubicBezTo>
                  <a:cubicBezTo>
                    <a:pt x="124" y="200"/>
                    <a:pt x="127" y="199"/>
                    <a:pt x="129" y="200"/>
                  </a:cubicBezTo>
                  <a:cubicBezTo>
                    <a:pt x="132" y="200"/>
                    <a:pt x="137" y="201"/>
                    <a:pt x="138" y="205"/>
                  </a:cubicBezTo>
                  <a:cubicBezTo>
                    <a:pt x="139" y="208"/>
                    <a:pt x="139" y="213"/>
                    <a:pt x="138" y="218"/>
                  </a:cubicBezTo>
                  <a:close/>
                  <a:moveTo>
                    <a:pt x="131" y="187"/>
                  </a:moveTo>
                  <a:cubicBezTo>
                    <a:pt x="129" y="187"/>
                    <a:pt x="126" y="187"/>
                    <a:pt x="124" y="187"/>
                  </a:cubicBezTo>
                  <a:cubicBezTo>
                    <a:pt x="123" y="187"/>
                    <a:pt x="123" y="187"/>
                    <a:pt x="123" y="187"/>
                  </a:cubicBezTo>
                  <a:cubicBezTo>
                    <a:pt x="123" y="187"/>
                    <a:pt x="123" y="187"/>
                    <a:pt x="123" y="187"/>
                  </a:cubicBezTo>
                  <a:cubicBezTo>
                    <a:pt x="123" y="185"/>
                    <a:pt x="123" y="184"/>
                    <a:pt x="123" y="184"/>
                  </a:cubicBezTo>
                  <a:cubicBezTo>
                    <a:pt x="121" y="175"/>
                    <a:pt x="109" y="169"/>
                    <a:pt x="98" y="168"/>
                  </a:cubicBezTo>
                  <a:cubicBezTo>
                    <a:pt x="98" y="168"/>
                    <a:pt x="98" y="168"/>
                    <a:pt x="98" y="168"/>
                  </a:cubicBezTo>
                  <a:cubicBezTo>
                    <a:pt x="98" y="168"/>
                    <a:pt x="98" y="168"/>
                    <a:pt x="98" y="168"/>
                  </a:cubicBezTo>
                  <a:cubicBezTo>
                    <a:pt x="98" y="168"/>
                    <a:pt x="98" y="168"/>
                    <a:pt x="98" y="167"/>
                  </a:cubicBezTo>
                  <a:cubicBezTo>
                    <a:pt x="96" y="162"/>
                    <a:pt x="90" y="156"/>
                    <a:pt x="84" y="154"/>
                  </a:cubicBezTo>
                  <a:cubicBezTo>
                    <a:pt x="78" y="151"/>
                    <a:pt x="73" y="150"/>
                    <a:pt x="68" y="152"/>
                  </a:cubicBezTo>
                  <a:cubicBezTo>
                    <a:pt x="65" y="153"/>
                    <a:pt x="63" y="155"/>
                    <a:pt x="60" y="158"/>
                  </a:cubicBezTo>
                  <a:cubicBezTo>
                    <a:pt x="60" y="159"/>
                    <a:pt x="60" y="159"/>
                    <a:pt x="60" y="159"/>
                  </a:cubicBezTo>
                  <a:cubicBezTo>
                    <a:pt x="59" y="158"/>
                    <a:pt x="59" y="158"/>
                    <a:pt x="59" y="158"/>
                  </a:cubicBezTo>
                  <a:cubicBezTo>
                    <a:pt x="15" y="128"/>
                    <a:pt x="15" y="128"/>
                    <a:pt x="15" y="128"/>
                  </a:cubicBezTo>
                  <a:cubicBezTo>
                    <a:pt x="15" y="128"/>
                    <a:pt x="15" y="128"/>
                    <a:pt x="15" y="128"/>
                  </a:cubicBezTo>
                  <a:cubicBezTo>
                    <a:pt x="50" y="32"/>
                    <a:pt x="50" y="32"/>
                    <a:pt x="50" y="32"/>
                  </a:cubicBezTo>
                  <a:cubicBezTo>
                    <a:pt x="107" y="32"/>
                    <a:pt x="107" y="32"/>
                    <a:pt x="107" y="32"/>
                  </a:cubicBezTo>
                  <a:cubicBezTo>
                    <a:pt x="107" y="32"/>
                    <a:pt x="107" y="32"/>
                    <a:pt x="107" y="32"/>
                  </a:cubicBezTo>
                  <a:cubicBezTo>
                    <a:pt x="82" y="90"/>
                    <a:pt x="82" y="90"/>
                    <a:pt x="82" y="90"/>
                  </a:cubicBezTo>
                  <a:cubicBezTo>
                    <a:pt x="82" y="90"/>
                    <a:pt x="82" y="91"/>
                    <a:pt x="82" y="91"/>
                  </a:cubicBezTo>
                  <a:cubicBezTo>
                    <a:pt x="82" y="92"/>
                    <a:pt x="79" y="101"/>
                    <a:pt x="86" y="108"/>
                  </a:cubicBezTo>
                  <a:cubicBezTo>
                    <a:pt x="91" y="115"/>
                    <a:pt x="100" y="117"/>
                    <a:pt x="113" y="116"/>
                  </a:cubicBezTo>
                  <a:cubicBezTo>
                    <a:pt x="135" y="114"/>
                    <a:pt x="142" y="101"/>
                    <a:pt x="148" y="91"/>
                  </a:cubicBezTo>
                  <a:cubicBezTo>
                    <a:pt x="150" y="86"/>
                    <a:pt x="152" y="82"/>
                    <a:pt x="155" y="79"/>
                  </a:cubicBezTo>
                  <a:cubicBezTo>
                    <a:pt x="164" y="72"/>
                    <a:pt x="174" y="70"/>
                    <a:pt x="187" y="74"/>
                  </a:cubicBezTo>
                  <a:cubicBezTo>
                    <a:pt x="193" y="75"/>
                    <a:pt x="214" y="96"/>
                    <a:pt x="231" y="115"/>
                  </a:cubicBezTo>
                  <a:cubicBezTo>
                    <a:pt x="231" y="115"/>
                    <a:pt x="231" y="115"/>
                    <a:pt x="231" y="115"/>
                  </a:cubicBezTo>
                  <a:cubicBezTo>
                    <a:pt x="272" y="155"/>
                    <a:pt x="272" y="155"/>
                    <a:pt x="272" y="155"/>
                  </a:cubicBezTo>
                  <a:cubicBezTo>
                    <a:pt x="272" y="155"/>
                    <a:pt x="272" y="155"/>
                    <a:pt x="272" y="155"/>
                  </a:cubicBezTo>
                  <a:cubicBezTo>
                    <a:pt x="271" y="159"/>
                    <a:pt x="268" y="164"/>
                    <a:pt x="264" y="167"/>
                  </a:cubicBezTo>
                  <a:cubicBezTo>
                    <a:pt x="261" y="170"/>
                    <a:pt x="257" y="172"/>
                    <a:pt x="254" y="172"/>
                  </a:cubicBezTo>
                  <a:cubicBezTo>
                    <a:pt x="254" y="172"/>
                    <a:pt x="254" y="172"/>
                    <a:pt x="254" y="172"/>
                  </a:cubicBezTo>
                  <a:cubicBezTo>
                    <a:pt x="253" y="172"/>
                    <a:pt x="253" y="172"/>
                    <a:pt x="253" y="172"/>
                  </a:cubicBezTo>
                  <a:cubicBezTo>
                    <a:pt x="220" y="145"/>
                    <a:pt x="220" y="145"/>
                    <a:pt x="220" y="145"/>
                  </a:cubicBezTo>
                  <a:cubicBezTo>
                    <a:pt x="217" y="142"/>
                    <a:pt x="212" y="135"/>
                    <a:pt x="212" y="132"/>
                  </a:cubicBezTo>
                  <a:cubicBezTo>
                    <a:pt x="212" y="128"/>
                    <a:pt x="209" y="126"/>
                    <a:pt x="205" y="126"/>
                  </a:cubicBezTo>
                  <a:cubicBezTo>
                    <a:pt x="205" y="126"/>
                    <a:pt x="205" y="126"/>
                    <a:pt x="205" y="126"/>
                  </a:cubicBezTo>
                  <a:cubicBezTo>
                    <a:pt x="201" y="126"/>
                    <a:pt x="199" y="129"/>
                    <a:pt x="199" y="133"/>
                  </a:cubicBezTo>
                  <a:cubicBezTo>
                    <a:pt x="200" y="142"/>
                    <a:pt x="209" y="152"/>
                    <a:pt x="211" y="154"/>
                  </a:cubicBezTo>
                  <a:cubicBezTo>
                    <a:pt x="211" y="155"/>
                    <a:pt x="211" y="155"/>
                    <a:pt x="212" y="155"/>
                  </a:cubicBezTo>
                  <a:cubicBezTo>
                    <a:pt x="245" y="182"/>
                    <a:pt x="245" y="182"/>
                    <a:pt x="245" y="182"/>
                  </a:cubicBezTo>
                  <a:cubicBezTo>
                    <a:pt x="245" y="182"/>
                    <a:pt x="245" y="183"/>
                    <a:pt x="246" y="183"/>
                  </a:cubicBezTo>
                  <a:cubicBezTo>
                    <a:pt x="246" y="183"/>
                    <a:pt x="246" y="183"/>
                    <a:pt x="246" y="183"/>
                  </a:cubicBezTo>
                  <a:cubicBezTo>
                    <a:pt x="246" y="183"/>
                    <a:pt x="246" y="183"/>
                    <a:pt x="246" y="183"/>
                  </a:cubicBezTo>
                  <a:cubicBezTo>
                    <a:pt x="245" y="186"/>
                    <a:pt x="243" y="189"/>
                    <a:pt x="240" y="192"/>
                  </a:cubicBezTo>
                  <a:cubicBezTo>
                    <a:pt x="236" y="195"/>
                    <a:pt x="232" y="197"/>
                    <a:pt x="228" y="197"/>
                  </a:cubicBezTo>
                  <a:cubicBezTo>
                    <a:pt x="228" y="197"/>
                    <a:pt x="228" y="197"/>
                    <a:pt x="228" y="197"/>
                  </a:cubicBezTo>
                  <a:cubicBezTo>
                    <a:pt x="228" y="197"/>
                    <a:pt x="228" y="197"/>
                    <a:pt x="228" y="197"/>
                  </a:cubicBezTo>
                  <a:cubicBezTo>
                    <a:pt x="193" y="168"/>
                    <a:pt x="193" y="168"/>
                    <a:pt x="193" y="168"/>
                  </a:cubicBezTo>
                  <a:cubicBezTo>
                    <a:pt x="192" y="167"/>
                    <a:pt x="190" y="167"/>
                    <a:pt x="188" y="167"/>
                  </a:cubicBezTo>
                  <a:cubicBezTo>
                    <a:pt x="186" y="167"/>
                    <a:pt x="185" y="168"/>
                    <a:pt x="184" y="169"/>
                  </a:cubicBezTo>
                  <a:cubicBezTo>
                    <a:pt x="183" y="171"/>
                    <a:pt x="182" y="172"/>
                    <a:pt x="182" y="174"/>
                  </a:cubicBezTo>
                  <a:cubicBezTo>
                    <a:pt x="182" y="176"/>
                    <a:pt x="183" y="177"/>
                    <a:pt x="185" y="178"/>
                  </a:cubicBezTo>
                  <a:cubicBezTo>
                    <a:pt x="219" y="206"/>
                    <a:pt x="219" y="206"/>
                    <a:pt x="219" y="206"/>
                  </a:cubicBezTo>
                  <a:cubicBezTo>
                    <a:pt x="219" y="206"/>
                    <a:pt x="219" y="206"/>
                    <a:pt x="219" y="206"/>
                  </a:cubicBezTo>
                  <a:cubicBezTo>
                    <a:pt x="218" y="210"/>
                    <a:pt x="216" y="213"/>
                    <a:pt x="213" y="215"/>
                  </a:cubicBezTo>
                  <a:cubicBezTo>
                    <a:pt x="211" y="218"/>
                    <a:pt x="207" y="219"/>
                    <a:pt x="204" y="219"/>
                  </a:cubicBezTo>
                  <a:cubicBezTo>
                    <a:pt x="204" y="219"/>
                    <a:pt x="204" y="219"/>
                    <a:pt x="204" y="219"/>
                  </a:cubicBezTo>
                  <a:cubicBezTo>
                    <a:pt x="204" y="219"/>
                    <a:pt x="204" y="219"/>
                    <a:pt x="204" y="219"/>
                  </a:cubicBezTo>
                  <a:cubicBezTo>
                    <a:pt x="171" y="194"/>
                    <a:pt x="171" y="194"/>
                    <a:pt x="171" y="194"/>
                  </a:cubicBezTo>
                  <a:cubicBezTo>
                    <a:pt x="170" y="193"/>
                    <a:pt x="168" y="193"/>
                    <a:pt x="166" y="193"/>
                  </a:cubicBezTo>
                  <a:cubicBezTo>
                    <a:pt x="165" y="193"/>
                    <a:pt x="163" y="194"/>
                    <a:pt x="162" y="196"/>
                  </a:cubicBezTo>
                  <a:cubicBezTo>
                    <a:pt x="161" y="197"/>
                    <a:pt x="161" y="199"/>
                    <a:pt x="161" y="201"/>
                  </a:cubicBezTo>
                  <a:cubicBezTo>
                    <a:pt x="161" y="202"/>
                    <a:pt x="162" y="204"/>
                    <a:pt x="163" y="205"/>
                  </a:cubicBezTo>
                  <a:cubicBezTo>
                    <a:pt x="188" y="224"/>
                    <a:pt x="188" y="224"/>
                    <a:pt x="188" y="224"/>
                  </a:cubicBezTo>
                  <a:cubicBezTo>
                    <a:pt x="188" y="224"/>
                    <a:pt x="188" y="224"/>
                    <a:pt x="188" y="224"/>
                  </a:cubicBezTo>
                  <a:cubicBezTo>
                    <a:pt x="187" y="224"/>
                    <a:pt x="186" y="225"/>
                    <a:pt x="185" y="225"/>
                  </a:cubicBezTo>
                  <a:cubicBezTo>
                    <a:pt x="182" y="225"/>
                    <a:pt x="179" y="226"/>
                    <a:pt x="176" y="226"/>
                  </a:cubicBezTo>
                  <a:cubicBezTo>
                    <a:pt x="168" y="226"/>
                    <a:pt x="158" y="223"/>
                    <a:pt x="151" y="220"/>
                  </a:cubicBezTo>
                  <a:cubicBezTo>
                    <a:pt x="151" y="220"/>
                    <a:pt x="151" y="220"/>
                    <a:pt x="151" y="220"/>
                  </a:cubicBezTo>
                  <a:cubicBezTo>
                    <a:pt x="151" y="220"/>
                    <a:pt x="151" y="220"/>
                    <a:pt x="151" y="220"/>
                  </a:cubicBezTo>
                  <a:cubicBezTo>
                    <a:pt x="153" y="212"/>
                    <a:pt x="152" y="205"/>
                    <a:pt x="151" y="201"/>
                  </a:cubicBezTo>
                  <a:cubicBezTo>
                    <a:pt x="149" y="193"/>
                    <a:pt x="141" y="188"/>
                    <a:pt x="131" y="187"/>
                  </a:cubicBezTo>
                  <a:close/>
                </a:path>
              </a:pathLst>
            </a:custGeom>
            <a:solidFill>
              <a:schemeClr val="bg1"/>
            </a:solidFill>
            <a:ln>
              <a:no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542"/>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38DD240-C14B-A839-AB13-37901170F742}"/>
                </a:ext>
              </a:extLst>
            </p:cNvPr>
            <p:cNvSpPr/>
            <p:nvPr/>
          </p:nvSpPr>
          <p:spPr>
            <a:xfrm>
              <a:off x="8189786" y="2131690"/>
              <a:ext cx="3509578" cy="20313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02D8394B-899B-9CF6-55A4-6A68EC68B1CC}"/>
                </a:ext>
              </a:extLst>
            </p:cNvPr>
            <p:cNvSpPr txBox="1"/>
            <p:nvPr/>
          </p:nvSpPr>
          <p:spPr>
            <a:xfrm>
              <a:off x="8232004" y="2169196"/>
              <a:ext cx="349023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Inserire/aggiornare gli </a:t>
              </a:r>
              <a:r>
                <a:rPr kumimoji="0" lang="it-IT" sz="1400" b="1" i="0" u="none" strike="noStrike" kern="1200" cap="none" spc="0" normalizeH="0" baseline="0" noProof="0" dirty="0">
                  <a:ln>
                    <a:noFill/>
                  </a:ln>
                  <a:solidFill>
                    <a:srgbClr val="FF0000"/>
                  </a:solidFill>
                  <a:effectLst/>
                  <a:uLnTx/>
                  <a:uFillTx/>
                  <a:latin typeface="Arial" panose="020B0604020202020204"/>
                  <a:ea typeface="+mn-ea"/>
                  <a:cs typeface="+mn-cs"/>
                </a:rPr>
                <a:t>indicatori target </a:t>
              </a: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al fine di monitorare l'andamento fisico del progetto che contribuiscono al raggiungimento degli obiettivi di misura. Ove previsto deve essere aggiornato il </a:t>
              </a:r>
              <a:r>
                <a:rPr kumimoji="0" lang="it-IT" sz="14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valore programmato</a:t>
              </a: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inoltre il comune deve aggiornare Il </a:t>
              </a:r>
              <a:r>
                <a:rPr kumimoji="0" lang="it-IT" sz="14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	</a:t>
              </a: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in maniera coerente alla fase in cui verte il progetto.</a:t>
              </a:r>
            </a:p>
          </p:txBody>
        </p:sp>
        <p:sp>
          <p:nvSpPr>
            <p:cNvPr id="30" name="Oval 29">
              <a:extLst>
                <a:ext uri="{FF2B5EF4-FFF2-40B4-BE49-F238E27FC236}">
                  <a16:creationId xmlns:a16="http://schemas.microsoft.com/office/drawing/2014/main" id="{1B010930-4611-B088-5DEE-76C3E5029396}"/>
                </a:ext>
              </a:extLst>
            </p:cNvPr>
            <p:cNvSpPr/>
            <p:nvPr/>
          </p:nvSpPr>
          <p:spPr>
            <a:xfrm>
              <a:off x="7996118" y="1903511"/>
              <a:ext cx="360000" cy="360000"/>
            </a:xfrm>
            <a:prstGeom prst="ellipse">
              <a:avLst/>
            </a:prstGeom>
            <a:solidFill>
              <a:srgbClr val="547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4</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grpSp>
      <p:grpSp>
        <p:nvGrpSpPr>
          <p:cNvPr id="18" name="Gruppo 17">
            <a:extLst>
              <a:ext uri="{FF2B5EF4-FFF2-40B4-BE49-F238E27FC236}">
                <a16:creationId xmlns:a16="http://schemas.microsoft.com/office/drawing/2014/main" id="{5D3FB9D1-4F4E-CC2E-F78E-3A3B566CC5DF}"/>
              </a:ext>
            </a:extLst>
          </p:cNvPr>
          <p:cNvGrpSpPr/>
          <p:nvPr/>
        </p:nvGrpSpPr>
        <p:grpSpPr>
          <a:xfrm>
            <a:off x="8225646" y="4394276"/>
            <a:ext cx="3433833" cy="1877437"/>
            <a:chOff x="8225646" y="4394276"/>
            <a:chExt cx="3433833" cy="1877437"/>
          </a:xfrm>
        </p:grpSpPr>
        <p:sp>
          <p:nvSpPr>
            <p:cNvPr id="2" name="TextBox 1">
              <a:extLst>
                <a:ext uri="{FF2B5EF4-FFF2-40B4-BE49-F238E27FC236}">
                  <a16:creationId xmlns:a16="http://schemas.microsoft.com/office/drawing/2014/main" id="{371D4EED-D983-C054-2B7B-82D328A6A032}"/>
                </a:ext>
              </a:extLst>
            </p:cNvPr>
            <p:cNvSpPr txBox="1"/>
            <p:nvPr/>
          </p:nvSpPr>
          <p:spPr>
            <a:xfrm>
              <a:off x="8225646" y="4394276"/>
              <a:ext cx="2810317" cy="18774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it-IT" sz="14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ENTRO QUANDO?</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it-IT" sz="12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it-IT" sz="14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I soggetti attuatori devono svolgere tutte le attività </a:t>
              </a:r>
              <a:r>
                <a:rPr kumimoji="0" lang="it-IT" sz="1400" b="1" i="0" u="none" strike="noStrike" kern="1200" cap="none" spc="0" normalizeH="0" baseline="0" noProof="0" dirty="0">
                  <a:ln>
                    <a:noFill/>
                  </a:ln>
                  <a:solidFill>
                    <a:srgbClr val="FF0000"/>
                  </a:solidFill>
                  <a:effectLst/>
                  <a:highlight>
                    <a:srgbClr val="C5D7FF"/>
                  </a:highlight>
                  <a:uLnTx/>
                  <a:uFillTx/>
                  <a:latin typeface="Arial" panose="020B0604020202020204"/>
                  <a:ea typeface="+mn-ea"/>
                  <a:cs typeface="+mn-cs"/>
                </a:rPr>
                <a:t>entro il 2 aprile 2024</a:t>
              </a:r>
              <a:r>
                <a:rPr kumimoji="0" lang="it-IT" sz="1400" b="1" i="0" u="none" strike="noStrike" kern="1200" cap="none" spc="0" normalizeH="0" baseline="0" noProof="0" dirty="0">
                  <a:ln>
                    <a:noFill/>
                  </a:ln>
                  <a:solidFill>
                    <a:srgbClr val="CDA73C"/>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endParaRPr lang="it-IT" sz="1400" b="1" dirty="0">
                <a:solidFill>
                  <a:srgbClr val="CDA73C"/>
                </a:solidFill>
                <a:latin typeface="Arial" panose="020B0604020202020204"/>
              </a:endParaRPr>
            </a:p>
            <a:p>
              <a:pPr marR="0" lvl="0" algn="ctr" defTabSz="914400" rtl="0" eaLnBrk="1" fontAlgn="auto" latinLnBrk="0" hangingPunct="1">
                <a:lnSpc>
                  <a:spcPct val="100000"/>
                </a:lnSpc>
                <a:spcBef>
                  <a:spcPts val="0"/>
                </a:spcBef>
                <a:spcAft>
                  <a:spcPts val="0"/>
                </a:spcAft>
                <a:buClrTx/>
                <a:buSzTx/>
                <a:tabLst>
                  <a:tab pos="457200" algn="l"/>
                </a:tabLst>
                <a:defRPr/>
              </a:pPr>
              <a:r>
                <a:rPr kumimoji="0" lang="it-IT" sz="1400" b="1" i="0" u="none" strike="noStrike" kern="1200" cap="none" spc="0" normalizeH="0" baseline="0" noProof="0" dirty="0">
                  <a:ln>
                    <a:noFill/>
                  </a:ln>
                  <a:solidFill>
                    <a:srgbClr val="FF0000"/>
                  </a:solidFill>
                  <a:effectLst/>
                  <a:uLnTx/>
                  <a:uFillTx/>
                  <a:latin typeface="Arial" panose="020B0604020202020204"/>
                  <a:ea typeface="+mn-ea"/>
                  <a:cs typeface="+mn-cs"/>
                </a:rPr>
                <a:t>-</a:t>
              </a:r>
              <a:r>
                <a:rPr kumimoji="0" lang="it-IT" sz="2000" b="1" i="0" u="none" strike="noStrike" kern="1200" cap="none" spc="0" normalizeH="0" baseline="0" noProof="0" dirty="0">
                  <a:ln>
                    <a:noFill/>
                  </a:ln>
                  <a:solidFill>
                    <a:srgbClr val="FF0000"/>
                  </a:solidFill>
                  <a:effectLst/>
                  <a:uLnTx/>
                  <a:uFillTx/>
                  <a:latin typeface="Arial" panose="020B0604020202020204"/>
                  <a:ea typeface="+mn-ea"/>
                  <a:cs typeface="+mn-cs"/>
                </a:rPr>
                <a:t> 15 gg</a:t>
              </a:r>
            </a:p>
          </p:txBody>
        </p:sp>
        <p:pic>
          <p:nvPicPr>
            <p:cNvPr id="15" name="Picture 14" descr="A blue and white alarm clock&#10;&#10;Description automatically generated">
              <a:extLst>
                <a:ext uri="{FF2B5EF4-FFF2-40B4-BE49-F238E27FC236}">
                  <a16:creationId xmlns:a16="http://schemas.microsoft.com/office/drawing/2014/main" id="{751F5E0A-5F69-B33C-5E26-7C1B5619A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208" y="4853114"/>
              <a:ext cx="781271" cy="781271"/>
            </a:xfrm>
            <a:prstGeom prst="rect">
              <a:avLst/>
            </a:prstGeom>
          </p:spPr>
        </p:pic>
      </p:grpSp>
    </p:spTree>
    <p:extLst>
      <p:ext uri="{BB962C8B-B14F-4D97-AF65-F5344CB8AC3E}">
        <p14:creationId xmlns:p14="http://schemas.microsoft.com/office/powerpoint/2010/main" val="195197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E7BAA4-6B8C-54D8-2551-D3A1EE644712}"/>
              </a:ext>
            </a:extLst>
          </p:cNvPr>
          <p:cNvSpPr txBox="1">
            <a:spLocks/>
          </p:cNvSpPr>
          <p:nvPr/>
        </p:nvSpPr>
        <p:spPr>
          <a:xfrm>
            <a:off x="609600" y="31432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670" b="0"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j-ea"/>
              <a:cs typeface="+mj-cs"/>
            </a:endParaRPr>
          </a:p>
        </p:txBody>
      </p:sp>
      <p:sp>
        <p:nvSpPr>
          <p:cNvPr id="12" name="TextBox 11">
            <a:extLst>
              <a:ext uri="{FF2B5EF4-FFF2-40B4-BE49-F238E27FC236}">
                <a16:creationId xmlns:a16="http://schemas.microsoft.com/office/drawing/2014/main" id="{65720E38-5D3F-C413-8229-0919484B68D9}"/>
              </a:ext>
            </a:extLst>
          </p:cNvPr>
          <p:cNvSpPr txBox="1"/>
          <p:nvPr/>
        </p:nvSpPr>
        <p:spPr>
          <a:xfrm>
            <a:off x="931187" y="4479213"/>
            <a:ext cx="7655818" cy="17451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it-IT" sz="12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QUANDO TERMINA LA VERIFICA DA PARTE DELLE AMMINISTRAZIONI TITOLARI?</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it-IT" sz="14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tab pos="457200" algn="l"/>
              </a:tabLst>
              <a:defRPr/>
            </a:pPr>
            <a:r>
              <a:rPr kumimoji="0" lang="it-IT" sz="14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La verifica di congruenza dei dati dei progetti </a:t>
            </a:r>
            <a:r>
              <a:rPr kumimoji="0" lang="it-IT" sz="1400" b="1" i="0" u="none" strike="noStrike" kern="1200" cap="none" spc="0" normalizeH="0" baseline="0" noProof="0" dirty="0">
                <a:ln>
                  <a:noFill/>
                </a:ln>
                <a:solidFill>
                  <a:srgbClr val="5472AC"/>
                </a:solidFill>
                <a:effectLst/>
                <a:highlight>
                  <a:srgbClr val="C5D7FF"/>
                </a:highlight>
                <a:uLnTx/>
                <a:uFillTx/>
                <a:latin typeface="Arial" panose="020B0604020202020204"/>
                <a:ea typeface="+mn-ea"/>
                <a:cs typeface="+mn-cs"/>
              </a:rPr>
              <a:t>termina il 2 maggio 2024</a:t>
            </a:r>
            <a:r>
              <a:rPr kumimoji="0" lang="it-IT" sz="1400" b="1" i="0" u="none" strike="noStrike" kern="1200" cap="none" spc="0" normalizeH="0" baseline="0" noProof="0" dirty="0">
                <a:ln>
                  <a:noFill/>
                </a:ln>
                <a:solidFill>
                  <a:srgbClr val="CDA73C"/>
                </a:solidFill>
                <a:effectLst/>
                <a:uLnTx/>
                <a:uFillTx/>
                <a:latin typeface="Arial" panose="020B0604020202020204"/>
                <a:ea typeface="+mn-ea"/>
                <a:cs typeface="+mn-cs"/>
              </a:rPr>
              <a:t>,</a:t>
            </a:r>
            <a:br>
              <a:rPr kumimoji="0" lang="it-IT" sz="1400" b="1" i="0" u="none" strike="noStrike" kern="1200" cap="none" spc="0" normalizeH="0" baseline="0" noProof="0" dirty="0">
                <a:ln>
                  <a:noFill/>
                </a:ln>
                <a:solidFill>
                  <a:srgbClr val="CDA73C"/>
                </a:solidFill>
                <a:effectLst/>
                <a:uLnTx/>
                <a:uFillTx/>
                <a:latin typeface="Arial" panose="020B0604020202020204"/>
                <a:ea typeface="+mn-ea"/>
                <a:cs typeface="+mn-cs"/>
              </a:rPr>
            </a:br>
            <a:r>
              <a:rPr kumimoji="0" lang="it-IT" sz="14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entro tale data l'amministrazione titolare </a:t>
            </a:r>
            <a:r>
              <a:rPr kumimoji="0" lang="it-IT" sz="1400" b="1" i="0" u="none" strike="noStrike" kern="1200" cap="none" spc="0" normalizeH="0" baseline="0" noProof="0" dirty="0">
                <a:ln>
                  <a:noFill/>
                </a:ln>
                <a:solidFill>
                  <a:srgbClr val="FF0000"/>
                </a:solidFill>
                <a:effectLst/>
                <a:uLnTx/>
                <a:uFillTx/>
                <a:latin typeface="Arial" panose="020B0604020202020204"/>
                <a:ea typeface="+mn-ea"/>
                <a:cs typeface="+mn-cs"/>
              </a:rPr>
              <a:t>deve produrre l'attestazione tramite </a:t>
            </a:r>
            <a:r>
              <a:rPr kumimoji="0" lang="it-IT" sz="1400" b="1" i="0" u="none" strike="noStrike" kern="1200" cap="none" spc="0" normalizeH="0" baseline="0" noProof="0" dirty="0" err="1">
                <a:ln>
                  <a:noFill/>
                </a:ln>
                <a:solidFill>
                  <a:srgbClr val="FF0000"/>
                </a:solidFill>
                <a:effectLst/>
                <a:uLnTx/>
                <a:uFillTx/>
                <a:latin typeface="Arial" panose="020B0604020202020204"/>
                <a:ea typeface="+mn-ea"/>
                <a:cs typeface="+mn-cs"/>
              </a:rPr>
              <a:t>ReGiS</a:t>
            </a:r>
            <a:r>
              <a:rPr kumimoji="0" lang="it-IT" sz="14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it-IT" sz="14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che i cronoprogrammi relativi ai singoli interventi inseriti dai soggetti attuatori risultano in linea con il conseguimento dei traguardi e degli obiettivi previsti dal PNRR.</a:t>
            </a:r>
            <a:endParaRPr kumimoji="0" lang="it-IT" sz="1400" b="1" i="0" u="none" strike="noStrike" kern="1200" cap="none" spc="0" normalizeH="0" baseline="0" noProof="0" dirty="0">
              <a:ln>
                <a:noFill/>
              </a:ln>
              <a:solidFill>
                <a:srgbClr val="CDA73C"/>
              </a:solidFill>
              <a:effectLst/>
              <a:uLnTx/>
              <a:uFillTx/>
              <a:latin typeface="Arial" panose="020B0604020202020204"/>
              <a:ea typeface="+mn-ea"/>
              <a:cs typeface="+mn-cs"/>
            </a:endParaRPr>
          </a:p>
        </p:txBody>
      </p:sp>
      <p:pic>
        <p:nvPicPr>
          <p:cNvPr id="14" name="Picture 13" descr="A person sitting at a desk with a computer&#10;&#10;Description automatically generated">
            <a:extLst>
              <a:ext uri="{FF2B5EF4-FFF2-40B4-BE49-F238E27FC236}">
                <a16:creationId xmlns:a16="http://schemas.microsoft.com/office/drawing/2014/main" id="{6F3FA3F3-EB6E-7035-B2C1-41B08A2369CF}"/>
              </a:ext>
            </a:extLst>
          </p:cNvPr>
          <p:cNvPicPr>
            <a:picLocks noChangeAspect="1"/>
          </p:cNvPicPr>
          <p:nvPr/>
        </p:nvPicPr>
        <p:blipFill rotWithShape="1">
          <a:blip r:embed="rId3">
            <a:extLst>
              <a:ext uri="{28A0092B-C50C-407E-A947-70E740481C1C}">
                <a14:useLocalDpi xmlns:a14="http://schemas.microsoft.com/office/drawing/2010/main" val="0"/>
              </a:ext>
            </a:extLst>
          </a:blip>
          <a:srcRect l="25805" b="13745"/>
          <a:stretch/>
        </p:blipFill>
        <p:spPr>
          <a:xfrm>
            <a:off x="8809879" y="1439454"/>
            <a:ext cx="3509578" cy="4080047"/>
          </a:xfrm>
          <a:prstGeom prst="rect">
            <a:avLst/>
          </a:prstGeom>
        </p:spPr>
      </p:pic>
      <p:sp>
        <p:nvSpPr>
          <p:cNvPr id="20" name="Title 1">
            <a:extLst>
              <a:ext uri="{FF2B5EF4-FFF2-40B4-BE49-F238E27FC236}">
                <a16:creationId xmlns:a16="http://schemas.microsoft.com/office/drawing/2014/main" id="{783399F1-04F6-3580-E251-105DE9F3CFE3}"/>
              </a:ext>
            </a:extLst>
          </p:cNvPr>
          <p:cNvSpPr>
            <a:spLocks noGrp="1"/>
          </p:cNvSpPr>
          <p:nvPr>
            <p:ph type="title"/>
          </p:nvPr>
        </p:nvSpPr>
        <p:spPr>
          <a:xfrm>
            <a:off x="762000" y="466725"/>
            <a:ext cx="10515600" cy="1019175"/>
          </a:xfrm>
        </p:spPr>
        <p:txBody>
          <a:bodyPr>
            <a:normAutofit/>
          </a:bodyPr>
          <a:lstStyle/>
          <a:p>
            <a:r>
              <a:rPr lang="it-IT" sz="2670" b="1" dirty="0">
                <a:solidFill>
                  <a:srgbClr val="CDA73C"/>
                </a:solidFill>
                <a:latin typeface="Arial Black" panose="020B0A04020102020204" pitchFamily="34" charset="0"/>
              </a:rPr>
              <a:t>LE AMMINISTRAZIONI TITOLARI </a:t>
            </a:r>
            <a:r>
              <a:rPr lang="it-IT" sz="2670" b="1" dirty="0">
                <a:solidFill>
                  <a:schemeClr val="accent1">
                    <a:lumMod val="50000"/>
                  </a:schemeClr>
                </a:solidFill>
                <a:latin typeface="Arial Black" panose="020B0A04020102020204" pitchFamily="34" charset="0"/>
              </a:rPr>
              <a:t>COME PROCEDONO SUCCESSIVAMENTE?</a:t>
            </a:r>
            <a:endParaRPr lang="en-US" sz="2670" dirty="0">
              <a:solidFill>
                <a:schemeClr val="accent1">
                  <a:lumMod val="50000"/>
                </a:schemeClr>
              </a:solidFill>
              <a:latin typeface="Arial Black" panose="020B0A04020102020204" pitchFamily="34" charset="0"/>
            </a:endParaRPr>
          </a:p>
        </p:txBody>
      </p:sp>
      <p:sp>
        <p:nvSpPr>
          <p:cNvPr id="4" name="Rectangle 3">
            <a:extLst>
              <a:ext uri="{FF2B5EF4-FFF2-40B4-BE49-F238E27FC236}">
                <a16:creationId xmlns:a16="http://schemas.microsoft.com/office/drawing/2014/main" id="{0D0C6D6E-550D-D0EF-71B3-0185F0735659}"/>
              </a:ext>
            </a:extLst>
          </p:cNvPr>
          <p:cNvSpPr/>
          <p:nvPr/>
        </p:nvSpPr>
        <p:spPr>
          <a:xfrm>
            <a:off x="977608" y="2026707"/>
            <a:ext cx="3509578" cy="230010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351A1318-74AF-FCCD-40E7-5E754C8C28C1}"/>
              </a:ext>
            </a:extLst>
          </p:cNvPr>
          <p:cNvSpPr txBox="1"/>
          <p:nvPr/>
        </p:nvSpPr>
        <p:spPr>
          <a:xfrm>
            <a:off x="1049804" y="2290891"/>
            <a:ext cx="336518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it-IT" sz="16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Verificano che i dati inseriti dai Comuni siano tali da garantire il raggiungimento degli obiettivi di misura.</a:t>
            </a:r>
          </a:p>
        </p:txBody>
      </p:sp>
      <p:sp>
        <p:nvSpPr>
          <p:cNvPr id="6" name="Oval 5">
            <a:extLst>
              <a:ext uri="{FF2B5EF4-FFF2-40B4-BE49-F238E27FC236}">
                <a16:creationId xmlns:a16="http://schemas.microsoft.com/office/drawing/2014/main" id="{41DE536D-327A-FFF0-345D-A408E0A4256E}"/>
              </a:ext>
            </a:extLst>
          </p:cNvPr>
          <p:cNvSpPr/>
          <p:nvPr/>
        </p:nvSpPr>
        <p:spPr>
          <a:xfrm>
            <a:off x="762000" y="1803520"/>
            <a:ext cx="360000" cy="360000"/>
          </a:xfrm>
          <a:prstGeom prst="ellipse">
            <a:avLst/>
          </a:prstGeom>
          <a:solidFill>
            <a:srgbClr val="547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1</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87D2280-3F83-3511-5F78-B8C31B6FBA58}"/>
              </a:ext>
            </a:extLst>
          </p:cNvPr>
          <p:cNvSpPr/>
          <p:nvPr/>
        </p:nvSpPr>
        <p:spPr>
          <a:xfrm>
            <a:off x="5155908" y="2026707"/>
            <a:ext cx="3431097" cy="230010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61773755-C727-3E02-9D2E-8AFF4FEB8640}"/>
              </a:ext>
            </a:extLst>
          </p:cNvPr>
          <p:cNvSpPr txBox="1"/>
          <p:nvPr/>
        </p:nvSpPr>
        <p:spPr>
          <a:xfrm>
            <a:off x="5300300" y="2152926"/>
            <a:ext cx="3217443"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it-IT" sz="16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Se si riscontrano delle incongruenze provvedono a sentire il comune per verificare puntualmente tali disallineamenti e apportare, ove possibile, le modifiche dei dati ritenuti non congruenti con gli obiettivi di misura.</a:t>
            </a:r>
          </a:p>
        </p:txBody>
      </p:sp>
      <p:sp>
        <p:nvSpPr>
          <p:cNvPr id="10" name="Oval 9">
            <a:extLst>
              <a:ext uri="{FF2B5EF4-FFF2-40B4-BE49-F238E27FC236}">
                <a16:creationId xmlns:a16="http://schemas.microsoft.com/office/drawing/2014/main" id="{6E7FCDA5-B422-1C63-5474-B64AB699288A}"/>
              </a:ext>
            </a:extLst>
          </p:cNvPr>
          <p:cNvSpPr/>
          <p:nvPr/>
        </p:nvSpPr>
        <p:spPr>
          <a:xfrm>
            <a:off x="4940300" y="1803520"/>
            <a:ext cx="360000" cy="360000"/>
          </a:xfrm>
          <a:prstGeom prst="ellipse">
            <a:avLst/>
          </a:prstGeom>
          <a:solidFill>
            <a:srgbClr val="547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2</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pic>
        <p:nvPicPr>
          <p:cNvPr id="2" name="Picture 1" descr="A blue and white alarm clock&#10;&#10;Description automatically generated">
            <a:extLst>
              <a:ext uri="{FF2B5EF4-FFF2-40B4-BE49-F238E27FC236}">
                <a16:creationId xmlns:a16="http://schemas.microsoft.com/office/drawing/2014/main" id="{94317939-DD92-EF86-BFB1-7B82F88BA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4469" y="4867620"/>
            <a:ext cx="329914" cy="329914"/>
          </a:xfrm>
          <a:prstGeom prst="rect">
            <a:avLst/>
          </a:prstGeom>
        </p:spPr>
      </p:pic>
    </p:spTree>
    <p:extLst>
      <p:ext uri="{BB962C8B-B14F-4D97-AF65-F5344CB8AC3E}">
        <p14:creationId xmlns:p14="http://schemas.microsoft.com/office/powerpoint/2010/main" val="2168138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6B4BCC-5236-7BFC-A5A8-124B8962DDE3}"/>
              </a:ext>
            </a:extLst>
          </p:cNvPr>
          <p:cNvSpPr/>
          <p:nvPr/>
        </p:nvSpPr>
        <p:spPr>
          <a:xfrm>
            <a:off x="803097" y="2872865"/>
            <a:ext cx="7019367" cy="167244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5A07D94F-2D87-6D45-094C-594D8813641F}"/>
              </a:ext>
            </a:extLst>
          </p:cNvPr>
          <p:cNvSpPr/>
          <p:nvPr/>
        </p:nvSpPr>
        <p:spPr>
          <a:xfrm>
            <a:off x="762000" y="1736631"/>
            <a:ext cx="7035800" cy="109811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D8764D02-18AE-6566-B31A-91EC79A75FFA}"/>
              </a:ext>
            </a:extLst>
          </p:cNvPr>
          <p:cNvSpPr txBox="1"/>
          <p:nvPr/>
        </p:nvSpPr>
        <p:spPr>
          <a:xfrm>
            <a:off x="762000" y="1774748"/>
            <a:ext cx="7035800" cy="1021883"/>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tab pos="457200" algn="l"/>
              </a:tabLst>
              <a:defRPr/>
            </a:pP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L’</a:t>
            </a:r>
            <a:r>
              <a:rPr kumimoji="0" lang="it-IT" sz="14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IG PNRR </a:t>
            </a: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e la </a:t>
            </a:r>
            <a:r>
              <a:rPr kumimoji="0" lang="it-IT" sz="14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PCM</a:t>
            </a: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d’intesa tra loro, </a:t>
            </a:r>
            <a:r>
              <a:rPr kumimoji="0" lang="it-IT" sz="1400" b="1" i="0" u="none" strike="noStrike" kern="1200" cap="none" spc="0" normalizeH="0" baseline="0" noProof="0" dirty="0">
                <a:ln>
                  <a:noFill/>
                </a:ln>
                <a:solidFill>
                  <a:srgbClr val="5472AC"/>
                </a:solidFill>
                <a:effectLst/>
                <a:uLnTx/>
                <a:uFillTx/>
                <a:latin typeface="Arial" panose="020B0604020202020204"/>
                <a:ea typeface="+mn-ea"/>
                <a:cs typeface="+mn-cs"/>
              </a:rPr>
              <a:t>verificano i dati</a:t>
            </a:r>
            <a:r>
              <a:rPr kumimoji="0" lang="it-IT" sz="1400" b="0" i="0" u="none" strike="noStrike" kern="1200" cap="none" spc="0" normalizeH="0" baseline="0" noProof="0" dirty="0">
                <a:ln>
                  <a:noFill/>
                </a:ln>
                <a:solidFill>
                  <a:srgbClr val="5472AC"/>
                </a:solidFill>
                <a:effectLst/>
                <a:uLnTx/>
                <a:uFillTx/>
                <a:latin typeface="Arial" panose="020B0604020202020204"/>
                <a:ea typeface="+mn-ea"/>
                <a:cs typeface="+mn-cs"/>
              </a:rPr>
              <a:t> </a:t>
            </a: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inseriti e qualora, sulla base dei dati risultanti da </a:t>
            </a:r>
            <a:r>
              <a:rPr kumimoji="0" lang="it-IT" sz="1400" b="0" i="0" u="none" strike="noStrike" kern="1200" cap="none" spc="0" normalizeH="0" baseline="0" noProof="0" dirty="0" err="1">
                <a:ln>
                  <a:noFill/>
                </a:ln>
                <a:solidFill>
                  <a:srgbClr val="4472C4">
                    <a:lumMod val="50000"/>
                  </a:srgbClr>
                </a:solidFill>
                <a:effectLst/>
                <a:uLnTx/>
                <a:uFillTx/>
                <a:latin typeface="Arial" panose="020B0604020202020204"/>
                <a:ea typeface="+mn-ea"/>
                <a:cs typeface="+mn-cs"/>
              </a:rPr>
              <a:t>ReGiS</a:t>
            </a: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siano rilevati dei disallineamenti ovvero delle incoerenze rispetto a quanto indicato nel cronoprogramma </a:t>
            </a:r>
          </a:p>
        </p:txBody>
      </p:sp>
      <p:sp>
        <p:nvSpPr>
          <p:cNvPr id="6" name="Title 1">
            <a:extLst>
              <a:ext uri="{FF2B5EF4-FFF2-40B4-BE49-F238E27FC236}">
                <a16:creationId xmlns:a16="http://schemas.microsoft.com/office/drawing/2014/main" id="{8A3F85A8-ADC3-4A92-0F7C-BE7617B94D4E}"/>
              </a:ext>
            </a:extLst>
          </p:cNvPr>
          <p:cNvSpPr>
            <a:spLocks noGrp="1"/>
          </p:cNvSpPr>
          <p:nvPr>
            <p:ph type="title"/>
          </p:nvPr>
        </p:nvSpPr>
        <p:spPr>
          <a:xfrm>
            <a:off x="762000" y="466725"/>
            <a:ext cx="10515600" cy="1019175"/>
          </a:xfrm>
        </p:spPr>
        <p:txBody>
          <a:bodyPr>
            <a:normAutofit/>
          </a:bodyPr>
          <a:lstStyle/>
          <a:p>
            <a:r>
              <a:rPr lang="it-IT" sz="2670" b="1" dirty="0">
                <a:solidFill>
                  <a:srgbClr val="CDA73C"/>
                </a:solidFill>
                <a:latin typeface="Arial Black" panose="020B0A04020102020204" pitchFamily="34" charset="0"/>
              </a:rPr>
              <a:t>QUALE E’ IL RUOLO </a:t>
            </a:r>
            <a:r>
              <a:rPr lang="it-IT" sz="2670" b="1" dirty="0">
                <a:solidFill>
                  <a:schemeClr val="accent1">
                    <a:lumMod val="50000"/>
                  </a:schemeClr>
                </a:solidFill>
                <a:latin typeface="Arial Black" panose="020B0A04020102020204" pitchFamily="34" charset="0"/>
              </a:rPr>
              <a:t>DELLA RGS E DELLA PCM?</a:t>
            </a:r>
            <a:endParaRPr lang="en-US" sz="2670" b="1" dirty="0">
              <a:solidFill>
                <a:schemeClr val="accent1">
                  <a:lumMod val="50000"/>
                </a:schemeClr>
              </a:solidFill>
              <a:latin typeface="Arial Black" panose="020B0A04020102020204" pitchFamily="34" charset="0"/>
            </a:endParaRPr>
          </a:p>
        </p:txBody>
      </p:sp>
      <p:pic>
        <p:nvPicPr>
          <p:cNvPr id="8" name="Picture 7" descr="A person looking at a graph&#10;&#10;Description automatically generated">
            <a:extLst>
              <a:ext uri="{FF2B5EF4-FFF2-40B4-BE49-F238E27FC236}">
                <a16:creationId xmlns:a16="http://schemas.microsoft.com/office/drawing/2014/main" id="{1C6D7D2E-2925-5C45-374B-2FB0BE18A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342" y="1485900"/>
            <a:ext cx="4199964" cy="4199964"/>
          </a:xfrm>
          <a:prstGeom prst="rect">
            <a:avLst/>
          </a:prstGeom>
        </p:spPr>
      </p:pic>
      <p:sp>
        <p:nvSpPr>
          <p:cNvPr id="12" name="TextBox 11">
            <a:extLst>
              <a:ext uri="{FF2B5EF4-FFF2-40B4-BE49-F238E27FC236}">
                <a16:creationId xmlns:a16="http://schemas.microsoft.com/office/drawing/2014/main" id="{E513971F-90B6-09FD-AB42-0FFFC00A7F4D}"/>
              </a:ext>
            </a:extLst>
          </p:cNvPr>
          <p:cNvSpPr txBox="1"/>
          <p:nvPr/>
        </p:nvSpPr>
        <p:spPr>
          <a:xfrm>
            <a:off x="762000" y="2621704"/>
            <a:ext cx="6902824" cy="192360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tab pos="457200" algn="l"/>
              </a:tabLst>
              <a:defRPr/>
            </a:pPr>
            <a:endPar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tab pos="457200" algn="l"/>
              </a:tabLst>
              <a:defRPr/>
            </a:pP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Richiedono i necessari chiarimenti all’amministrazione centrale, assegnando alla stessa un termine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tab pos="457200" algn="l"/>
              </a:tabLst>
              <a:defRPr/>
            </a:pPr>
            <a:r>
              <a:rPr kumimoji="0" lang="it-IT" sz="1400" b="1" i="0" u="none" strike="noStrike" kern="1200" cap="none" spc="0" normalizeH="0" baseline="0" noProof="0" dirty="0">
                <a:ln>
                  <a:noFill/>
                </a:ln>
                <a:solidFill>
                  <a:srgbClr val="5472AC"/>
                </a:solidFill>
                <a:effectLst/>
                <a:uLnTx/>
                <a:uFillTx/>
                <a:latin typeface="Arial" panose="020B0604020202020204"/>
                <a:ea typeface="+mn-ea"/>
                <a:cs typeface="+mn-cs"/>
              </a:rPr>
              <a:t>non superiore a quindici giorni</a:t>
            </a:r>
            <a:r>
              <a:rPr kumimoji="0" lang="it-IT" sz="1400" b="0" i="0" u="none" strike="noStrike" kern="1200" cap="none" spc="0" normalizeH="0" baseline="0" noProof="0" dirty="0">
                <a:ln>
                  <a:noFill/>
                </a:ln>
                <a:solidFill>
                  <a:srgbClr val="5472AC"/>
                </a:solidFill>
                <a:effectLst/>
                <a:uLnTx/>
                <a:uFillTx/>
                <a:latin typeface="Arial" panose="020B0604020202020204"/>
                <a:ea typeface="+mn-ea"/>
                <a:cs typeface="+mn-cs"/>
              </a:rPr>
              <a:t>,</a:t>
            </a:r>
            <a:r>
              <a:rPr kumimoji="0" lang="it-IT" sz="14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prorogabile una sola volta e </a:t>
            </a:r>
            <a:r>
              <a:rPr kumimoji="0" lang="it-IT" sz="1400" b="1" i="0" u="none" strike="noStrike" kern="1200" cap="none" spc="0" normalizeH="0" baseline="0" noProof="0" dirty="0">
                <a:ln>
                  <a:noFill/>
                </a:ln>
                <a:solidFill>
                  <a:srgbClr val="5472AC"/>
                </a:solidFill>
                <a:effectLst/>
                <a:highlight>
                  <a:srgbClr val="C5D7FF"/>
                </a:highlight>
                <a:uLnTx/>
                <a:uFillTx/>
                <a:latin typeface="Arial" panose="020B0604020202020204"/>
                <a:ea typeface="+mn-ea"/>
                <a:cs typeface="+mn-cs"/>
              </a:rPr>
              <a:t>per non più di sette giorni</a:t>
            </a:r>
            <a:r>
              <a:rPr kumimoji="0" lang="it-IT" sz="1400" b="1" i="0" u="none" strike="noStrike" kern="1200" cap="none" spc="0" normalizeH="0" baseline="0" noProof="0" dirty="0">
                <a:ln>
                  <a:noFill/>
                </a:ln>
                <a:solidFill>
                  <a:srgbClr val="5472AC"/>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it-IT" sz="1400" b="1" i="0" u="none" strike="noStrike" kern="1200" cap="none" spc="0" normalizeH="0" baseline="0" noProof="0" dirty="0">
              <a:ln>
                <a:noFill/>
              </a:ln>
              <a:solidFill>
                <a:srgbClr val="CDA73C"/>
              </a:solidFill>
              <a:effectLst/>
              <a:uLnTx/>
              <a:uFillTx/>
              <a:latin typeface="Arial" panose="020B0604020202020204"/>
              <a:ea typeface="+mn-ea"/>
              <a:cs typeface="+mn-cs"/>
            </a:endParaRPr>
          </a:p>
        </p:txBody>
      </p:sp>
      <p:pic>
        <p:nvPicPr>
          <p:cNvPr id="4" name="Picture 3" descr="A blue and white alarm clock&#10;&#10;Description automatically generated">
            <a:extLst>
              <a:ext uri="{FF2B5EF4-FFF2-40B4-BE49-F238E27FC236}">
                <a16:creationId xmlns:a16="http://schemas.microsoft.com/office/drawing/2014/main" id="{72B7D180-4B1C-D5D6-CC3B-C50898E86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097" y="4100894"/>
            <a:ext cx="307981" cy="307981"/>
          </a:xfrm>
          <a:prstGeom prst="rect">
            <a:avLst/>
          </a:prstGeom>
        </p:spPr>
      </p:pic>
    </p:spTree>
    <p:extLst>
      <p:ext uri="{BB962C8B-B14F-4D97-AF65-F5344CB8AC3E}">
        <p14:creationId xmlns:p14="http://schemas.microsoft.com/office/powerpoint/2010/main" val="3979957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E7BAA4-6B8C-54D8-2551-D3A1EE644712}"/>
              </a:ext>
            </a:extLst>
          </p:cNvPr>
          <p:cNvSpPr txBox="1">
            <a:spLocks/>
          </p:cNvSpPr>
          <p:nvPr/>
        </p:nvSpPr>
        <p:spPr>
          <a:xfrm>
            <a:off x="609600" y="31432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670" b="0"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j-ea"/>
              <a:cs typeface="+mj-cs"/>
            </a:endParaRPr>
          </a:p>
        </p:txBody>
      </p:sp>
      <p:sp>
        <p:nvSpPr>
          <p:cNvPr id="11" name="TextBox 10">
            <a:extLst>
              <a:ext uri="{FF2B5EF4-FFF2-40B4-BE49-F238E27FC236}">
                <a16:creationId xmlns:a16="http://schemas.microsoft.com/office/drawing/2014/main" id="{D8764D02-18AE-6566-B31A-91EC79A75FFA}"/>
              </a:ext>
            </a:extLst>
          </p:cNvPr>
          <p:cNvSpPr txBox="1"/>
          <p:nvPr/>
        </p:nvSpPr>
        <p:spPr>
          <a:xfrm>
            <a:off x="5499779" y="959742"/>
            <a:ext cx="6248399" cy="461151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tab pos="457200" algn="l"/>
              </a:tabLst>
              <a:defRPr/>
            </a:pP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Qualora il </a:t>
            </a:r>
            <a:r>
              <a:rPr kumimoji="0" lang="it-IT" sz="18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soggetto attuatore e l’Amministrazione titolare </a:t>
            </a: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della misura dimostrino, anche mediante il </a:t>
            </a:r>
            <a:r>
              <a:rPr kumimoji="0" lang="it-IT" sz="18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cronoprogramma</a:t>
            </a: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e la </a:t>
            </a:r>
            <a:r>
              <a:rPr kumimoji="0" lang="it-IT" sz="18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documentazione </a:t>
            </a: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attestante lo stato di avanzamento risultanti dal </a:t>
            </a:r>
            <a:r>
              <a:rPr kumimoji="0" lang="it-IT" sz="1800" b="0" i="0" u="none" strike="noStrike" kern="1200" cap="none" spc="0" normalizeH="0" baseline="0" noProof="0" dirty="0" err="1">
                <a:ln>
                  <a:noFill/>
                </a:ln>
                <a:solidFill>
                  <a:srgbClr val="4472C4">
                    <a:lumMod val="50000"/>
                  </a:srgbClr>
                </a:solidFill>
                <a:effectLst/>
                <a:uLnTx/>
                <a:uFillTx/>
                <a:latin typeface="Arial" panose="020B0604020202020204"/>
                <a:ea typeface="+mn-ea"/>
                <a:cs typeface="+mn-cs"/>
              </a:rPr>
              <a:t>ReGiS</a:t>
            </a: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la possibilità di </a:t>
            </a:r>
            <a:r>
              <a:rPr kumimoji="0" lang="it-IT" sz="18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completare l’intervento </a:t>
            </a: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o il programma ad esso assegnato </a:t>
            </a:r>
          </a:p>
          <a:p>
            <a:pPr marL="452438" marR="0" lvl="0" indent="0" algn="l" defTabSz="914400" rtl="0" eaLnBrk="1" fontAlgn="auto" latinLnBrk="0" hangingPunct="1">
              <a:lnSpc>
                <a:spcPct val="150000"/>
              </a:lnSpc>
              <a:spcBef>
                <a:spcPts val="0"/>
              </a:spcBef>
              <a:spcAft>
                <a:spcPts val="0"/>
              </a:spcAft>
              <a:buClrTx/>
              <a:buSzTx/>
              <a:buFontTx/>
              <a:buNone/>
              <a:tabLst>
                <a:tab pos="457200" algn="l"/>
              </a:tabLst>
              <a:defRPr/>
            </a:pPr>
            <a:r>
              <a:rPr kumimoji="0" lang="it-IT" sz="1800" b="1" i="0" u="none" strike="noStrike" kern="1200" cap="none" spc="0" normalizeH="0" baseline="0" noProof="0" dirty="0">
                <a:ln>
                  <a:noFill/>
                </a:ln>
                <a:solidFill>
                  <a:srgbClr val="7C97CB"/>
                </a:solidFill>
                <a:effectLst/>
                <a:highlight>
                  <a:srgbClr val="C5D7FF"/>
                </a:highlight>
                <a:uLnTx/>
                <a:uFillTx/>
                <a:latin typeface="Arial" panose="020B0604020202020204"/>
                <a:ea typeface="+mn-ea"/>
                <a:cs typeface="+mn-cs"/>
              </a:rPr>
              <a:t>entro i termini espressamente previsti dal PNRR,</a:t>
            </a: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tab pos="457200" algn="l"/>
              </a:tabLst>
              <a:defRPr/>
            </a:pPr>
            <a:r>
              <a:rPr kumimoji="0" lang="it-IT" sz="1800" b="1" i="0" u="none" strike="noStrike" kern="1200" cap="none" spc="0" normalizeH="0" baseline="0" noProof="0" dirty="0">
                <a:ln>
                  <a:noFill/>
                </a:ln>
                <a:solidFill>
                  <a:srgbClr val="FF0000"/>
                </a:solidFill>
                <a:effectLst/>
                <a:uLnTx/>
                <a:uFillTx/>
                <a:latin typeface="Arial" panose="020B0604020202020204"/>
                <a:ea typeface="+mn-ea"/>
                <a:cs typeface="+mn-cs"/>
              </a:rPr>
              <a:t>non si provvede alla riduzione o alla revoca dei contributi </a:t>
            </a: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a:t>
            </a:r>
            <a:r>
              <a:rPr kumimoji="0" lang="it-IT" sz="1800" i="1"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come previsto dall’articolo 8, comma 5, del decreto-legge n. 77 del 2021</a:t>
            </a: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a:t>
            </a:r>
            <a:r>
              <a:rPr kumimoji="0" lang="it-IT" sz="1800" b="1" i="0" u="none" strike="noStrike" kern="1200" cap="none" spc="0" normalizeH="0" baseline="0" noProof="0" dirty="0">
                <a:ln>
                  <a:noFill/>
                </a:ln>
                <a:solidFill>
                  <a:srgbClr val="FF0000"/>
                </a:solidFill>
                <a:effectLst/>
                <a:uLnTx/>
                <a:uFillTx/>
                <a:latin typeface="Arial" panose="020B0604020202020204"/>
                <a:ea typeface="+mn-ea"/>
                <a:cs typeface="+mn-cs"/>
              </a:rPr>
              <a:t>né all’esercizio dei poteri sostitutivi.</a:t>
            </a:r>
          </a:p>
        </p:txBody>
      </p:sp>
      <p:sp>
        <p:nvSpPr>
          <p:cNvPr id="12" name="Title 1">
            <a:extLst>
              <a:ext uri="{FF2B5EF4-FFF2-40B4-BE49-F238E27FC236}">
                <a16:creationId xmlns:a16="http://schemas.microsoft.com/office/drawing/2014/main" id="{499729B8-492B-2B34-156F-BA8A8A9FD12C}"/>
              </a:ext>
            </a:extLst>
          </p:cNvPr>
          <p:cNvSpPr>
            <a:spLocks noGrp="1"/>
          </p:cNvSpPr>
          <p:nvPr>
            <p:ph type="title"/>
          </p:nvPr>
        </p:nvSpPr>
        <p:spPr>
          <a:xfrm>
            <a:off x="609600" y="2246327"/>
            <a:ext cx="4394200" cy="1019175"/>
          </a:xfrm>
        </p:spPr>
        <p:txBody>
          <a:bodyPr>
            <a:noAutofit/>
          </a:bodyPr>
          <a:lstStyle/>
          <a:p>
            <a:r>
              <a:rPr lang="it-IT" sz="2800" b="1" dirty="0">
                <a:solidFill>
                  <a:srgbClr val="CDA73C"/>
                </a:solidFill>
                <a:latin typeface="Arial Black" panose="020B0A04020102020204" pitchFamily="34" charset="0"/>
              </a:rPr>
              <a:t>COSA ACCADE SE IL DISALLINEAMENTO RISULTA SANABILE? </a:t>
            </a:r>
            <a:endParaRPr lang="en-US" sz="2800" dirty="0">
              <a:solidFill>
                <a:schemeClr val="accent1">
                  <a:lumMod val="50000"/>
                </a:schemeClr>
              </a:solidFill>
              <a:latin typeface="Arial Black" panose="020B0A04020102020204" pitchFamily="34" charset="0"/>
            </a:endParaRPr>
          </a:p>
        </p:txBody>
      </p:sp>
      <p:pic>
        <p:nvPicPr>
          <p:cNvPr id="3" name="Picture 2" descr="A person standing next to a balloon&#10;&#10;Description automatically generated">
            <a:extLst>
              <a:ext uri="{FF2B5EF4-FFF2-40B4-BE49-F238E27FC236}">
                <a16:creationId xmlns:a16="http://schemas.microsoft.com/office/drawing/2014/main" id="{4A8189A1-385F-DDB9-E2D5-FA0839C24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350" y="3004294"/>
            <a:ext cx="2552700" cy="2552700"/>
          </a:xfrm>
          <a:prstGeom prst="rect">
            <a:avLst/>
          </a:prstGeom>
        </p:spPr>
      </p:pic>
      <p:pic>
        <p:nvPicPr>
          <p:cNvPr id="2" name="Picture 1" descr="A blue and white alarm clock&#10;&#10;Description automatically generated">
            <a:extLst>
              <a:ext uri="{FF2B5EF4-FFF2-40B4-BE49-F238E27FC236}">
                <a16:creationId xmlns:a16="http://schemas.microsoft.com/office/drawing/2014/main" id="{7538E413-2701-41F0-1782-46F33D68A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552" y="3548048"/>
            <a:ext cx="329914" cy="329914"/>
          </a:xfrm>
          <a:prstGeom prst="rect">
            <a:avLst/>
          </a:prstGeom>
        </p:spPr>
      </p:pic>
    </p:spTree>
    <p:extLst>
      <p:ext uri="{BB962C8B-B14F-4D97-AF65-F5344CB8AC3E}">
        <p14:creationId xmlns:p14="http://schemas.microsoft.com/office/powerpoint/2010/main" val="12613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E7BAA4-6B8C-54D8-2551-D3A1EE644712}"/>
              </a:ext>
            </a:extLst>
          </p:cNvPr>
          <p:cNvSpPr txBox="1">
            <a:spLocks/>
          </p:cNvSpPr>
          <p:nvPr/>
        </p:nvSpPr>
        <p:spPr>
          <a:xfrm>
            <a:off x="609600" y="31432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670" b="0"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j-ea"/>
              <a:cs typeface="+mj-cs"/>
            </a:endParaRPr>
          </a:p>
        </p:txBody>
      </p:sp>
      <p:sp>
        <p:nvSpPr>
          <p:cNvPr id="11" name="TextBox 10">
            <a:extLst>
              <a:ext uri="{FF2B5EF4-FFF2-40B4-BE49-F238E27FC236}">
                <a16:creationId xmlns:a16="http://schemas.microsoft.com/office/drawing/2014/main" id="{D8764D02-18AE-6566-B31A-91EC79A75FFA}"/>
              </a:ext>
            </a:extLst>
          </p:cNvPr>
          <p:cNvSpPr txBox="1"/>
          <p:nvPr/>
        </p:nvSpPr>
        <p:spPr>
          <a:xfrm>
            <a:off x="5362575" y="1253733"/>
            <a:ext cx="6248399" cy="419602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tab pos="457200" algn="l"/>
              </a:tabLst>
              <a:defRPr/>
            </a:pP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Se successivamente ad un </a:t>
            </a:r>
            <a:r>
              <a:rPr kumimoji="0" lang="it-IT" sz="18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supplemento istruttorio </a:t>
            </a: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e in caso di inutile decorso del termine ovvero qualora, anche all’esito dei chiarimenti forniti, il cronoprogramma inviato non risulti coerente con le risultanze del </a:t>
            </a:r>
            <a:r>
              <a:rPr kumimoji="0" lang="it-IT" sz="1800" b="0" i="0" u="none" strike="noStrike" kern="1200" cap="none" spc="0" normalizeH="0" baseline="0" noProof="0" dirty="0" err="1">
                <a:ln>
                  <a:noFill/>
                </a:ln>
                <a:solidFill>
                  <a:srgbClr val="4472C4">
                    <a:lumMod val="50000"/>
                  </a:srgbClr>
                </a:solidFill>
                <a:effectLst/>
                <a:uLnTx/>
                <a:uFillTx/>
                <a:latin typeface="Arial" panose="020B0604020202020204"/>
                <a:ea typeface="+mn-ea"/>
                <a:cs typeface="+mn-cs"/>
              </a:rPr>
              <a:t>ReGiS</a:t>
            </a: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a:t>
            </a:r>
            <a:r>
              <a:rPr kumimoji="0" lang="it-IT" sz="18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la Struttura di missione PNNR</a:t>
            </a: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sentito </a:t>
            </a:r>
            <a:r>
              <a:rPr kumimoji="0" lang="it-IT" sz="18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l’Ispettorato generale per il PNRR,</a:t>
            </a:r>
            <a:r>
              <a:rPr kumimoji="0" lang="it-IT" sz="1800" b="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 richiede al Ministro per gli affari europei, il Sud, le politiche di coesione e il PNRR di </a:t>
            </a:r>
            <a:r>
              <a:rPr kumimoji="0" lang="it-IT" sz="1800" b="1"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proporre al Consiglio dei ministri </a:t>
            </a:r>
            <a:r>
              <a:rPr lang="it-IT" dirty="0">
                <a:solidFill>
                  <a:srgbClr val="4472C4">
                    <a:lumMod val="50000"/>
                  </a:srgbClr>
                </a:solidFill>
                <a:latin typeface="Arial" panose="020B0604020202020204"/>
              </a:rPr>
              <a:t>l’esercizio dei </a:t>
            </a:r>
            <a:r>
              <a:rPr lang="it-IT" b="1" dirty="0">
                <a:solidFill>
                  <a:srgbClr val="FF0000"/>
                </a:solidFill>
                <a:latin typeface="Arial" panose="020B0604020202020204"/>
              </a:rPr>
              <a:t>poteri sostitutivi</a:t>
            </a:r>
            <a:r>
              <a:rPr lang="it-IT" dirty="0">
                <a:solidFill>
                  <a:srgbClr val="FF0000"/>
                </a:solidFill>
                <a:latin typeface="Arial" panose="020B0604020202020204"/>
              </a:rPr>
              <a:t> </a:t>
            </a:r>
            <a:r>
              <a:rPr kumimoji="0" lang="it-IT" sz="180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di cui all’articolo 12 del decreto-legge n. 77 del 2021</a:t>
            </a:r>
            <a:r>
              <a:rPr kumimoji="0" lang="it-IT" sz="1600" i="0" u="none" strike="noStrike" kern="1200" cap="none" spc="0" normalizeH="0" baseline="0" noProof="0" dirty="0">
                <a:ln>
                  <a:noFill/>
                </a:ln>
                <a:solidFill>
                  <a:srgbClr val="4472C4">
                    <a:lumMod val="50000"/>
                  </a:srgbClr>
                </a:solidFill>
                <a:effectLst/>
                <a:uLnTx/>
                <a:uFillTx/>
                <a:latin typeface="Arial" panose="020B0604020202020204"/>
                <a:ea typeface="+mn-ea"/>
                <a:cs typeface="+mn-cs"/>
              </a:rPr>
              <a:t>.</a:t>
            </a:r>
          </a:p>
        </p:txBody>
      </p:sp>
      <p:sp>
        <p:nvSpPr>
          <p:cNvPr id="2" name="Title 1">
            <a:extLst>
              <a:ext uri="{FF2B5EF4-FFF2-40B4-BE49-F238E27FC236}">
                <a16:creationId xmlns:a16="http://schemas.microsoft.com/office/drawing/2014/main" id="{8A4E0ED5-7613-5CFE-7749-530C8833AE47}"/>
              </a:ext>
            </a:extLst>
          </p:cNvPr>
          <p:cNvSpPr txBox="1">
            <a:spLocks/>
          </p:cNvSpPr>
          <p:nvPr/>
        </p:nvSpPr>
        <p:spPr>
          <a:xfrm>
            <a:off x="609600" y="2246327"/>
            <a:ext cx="4394200" cy="1019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800" b="1" i="0" u="none" strike="noStrike" kern="1200" cap="none" spc="0" normalizeH="0" baseline="0" noProof="0" dirty="0">
                <a:ln>
                  <a:noFill/>
                </a:ln>
                <a:solidFill>
                  <a:srgbClr val="CDA73C"/>
                </a:solidFill>
                <a:effectLst/>
                <a:uLnTx/>
                <a:uFillTx/>
                <a:latin typeface="Arial Black" panose="020B0A04020102020204" pitchFamily="34" charset="0"/>
                <a:ea typeface="+mj-ea"/>
                <a:cs typeface="+mj-cs"/>
              </a:rPr>
              <a:t>COSA ACCADE SE IL DISALLINEAMENTO </a:t>
            </a:r>
            <a:r>
              <a:rPr kumimoji="0" lang="it-IT" sz="2800" b="1" i="0" u="none" strike="noStrike" kern="1200" cap="none" spc="0" normalizeH="0" baseline="0" noProof="0" dirty="0">
                <a:ln>
                  <a:noFill/>
                </a:ln>
                <a:solidFill>
                  <a:srgbClr val="7C97CB"/>
                </a:solidFill>
                <a:effectLst/>
                <a:uLnTx/>
                <a:uFillTx/>
                <a:latin typeface="Arial Black" panose="020B0A04020102020204" pitchFamily="34" charset="0"/>
                <a:ea typeface="+mj-ea"/>
                <a:cs typeface="+mj-cs"/>
              </a:rPr>
              <a:t>NON </a:t>
            </a:r>
            <a:r>
              <a:rPr kumimoji="0" lang="it-IT" sz="2800" b="1" i="0" u="none" strike="noStrike" kern="1200" cap="none" spc="0" normalizeH="0" baseline="0" noProof="0" dirty="0">
                <a:ln>
                  <a:noFill/>
                </a:ln>
                <a:solidFill>
                  <a:srgbClr val="CDA73C"/>
                </a:solidFill>
                <a:effectLst/>
                <a:uLnTx/>
                <a:uFillTx/>
                <a:latin typeface="Arial Black" panose="020B0A04020102020204" pitchFamily="34" charset="0"/>
                <a:ea typeface="+mj-ea"/>
                <a:cs typeface="+mj-cs"/>
              </a:rPr>
              <a:t>RISULTA SANABILE? </a:t>
            </a:r>
            <a:endParaRPr kumimoji="0" lang="en-US" sz="2800" b="0"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j-ea"/>
              <a:cs typeface="+mj-cs"/>
            </a:endParaRPr>
          </a:p>
        </p:txBody>
      </p:sp>
      <p:pic>
        <p:nvPicPr>
          <p:cNvPr id="3" name="Picture 2">
            <a:extLst>
              <a:ext uri="{FF2B5EF4-FFF2-40B4-BE49-F238E27FC236}">
                <a16:creationId xmlns:a16="http://schemas.microsoft.com/office/drawing/2014/main" id="{55279A5C-A1EE-3250-CA9C-587B6FC92F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9551" y="3143994"/>
            <a:ext cx="2552700" cy="2552700"/>
          </a:xfrm>
          <a:prstGeom prst="rect">
            <a:avLst/>
          </a:prstGeom>
        </p:spPr>
      </p:pic>
    </p:spTree>
    <p:extLst>
      <p:ext uri="{BB962C8B-B14F-4D97-AF65-F5344CB8AC3E}">
        <p14:creationId xmlns:p14="http://schemas.microsoft.com/office/powerpoint/2010/main" val="1992792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2">
            <a:extLst>
              <a:ext uri="{FF2B5EF4-FFF2-40B4-BE49-F238E27FC236}">
                <a16:creationId xmlns:a16="http://schemas.microsoft.com/office/drawing/2014/main" id="{8D1E936A-670F-B2AB-D0C1-7C01E98BDE14}"/>
              </a:ext>
            </a:extLst>
          </p:cNvPr>
          <p:cNvSpPr txBox="1"/>
          <p:nvPr/>
        </p:nvSpPr>
        <p:spPr>
          <a:xfrm>
            <a:off x="808075" y="2032707"/>
            <a:ext cx="6159500" cy="1354217"/>
          </a:xfrm>
          <a:prstGeom prst="rect">
            <a:avLst/>
          </a:prstGeom>
          <a:noFill/>
        </p:spPr>
        <p:txBody>
          <a:bodyPr wrap="square" lIns="0" tIns="0" rIns="0" bIns="0" rtlCol="0" anchor="t" anchorCtr="0">
            <a:spAutoFit/>
          </a:bodyPr>
          <a:lstStyle>
            <a:defPPr>
              <a:defRPr lang="en-US"/>
            </a:defPPr>
            <a:lvl1pPr defTabSz="228600">
              <a:spcAft>
                <a:spcPts val="1200"/>
              </a:spcAft>
              <a:defRPr sz="2800">
                <a:latin typeface="Graphik Black" panose="020B0A03030202060203" pitchFamily="34" charset="0"/>
              </a:defRPr>
            </a:lvl1pPr>
          </a:lstStyle>
          <a:p>
            <a:pPr>
              <a:spcAft>
                <a:spcPts val="0"/>
              </a:spcAft>
              <a:defRPr/>
            </a:pPr>
            <a:r>
              <a:rPr lang="da-DK" sz="4400" b="1" dirty="0">
                <a:solidFill>
                  <a:srgbClr val="5472AC"/>
                </a:solidFill>
                <a:latin typeface="Arial Black" panose="020B0A04020102020204" pitchFamily="34" charset="0"/>
                <a:cs typeface="Arial"/>
              </a:rPr>
              <a:t>Art. 2 DL 19/2024 in_ReGiS: casi d’uso</a:t>
            </a:r>
          </a:p>
        </p:txBody>
      </p:sp>
      <p:pic>
        <p:nvPicPr>
          <p:cNvPr id="4" name="Picture 3">
            <a:extLst>
              <a:ext uri="{FF2B5EF4-FFF2-40B4-BE49-F238E27FC236}">
                <a16:creationId xmlns:a16="http://schemas.microsoft.com/office/drawing/2014/main" id="{7FBEA90B-74AD-FE78-5D08-57BCECDF0DB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0" y="680145"/>
            <a:ext cx="5717059" cy="5717059"/>
          </a:xfrm>
          <a:prstGeom prst="rect">
            <a:avLst/>
          </a:prstGeom>
        </p:spPr>
      </p:pic>
    </p:spTree>
    <p:extLst>
      <p:ext uri="{BB962C8B-B14F-4D97-AF65-F5344CB8AC3E}">
        <p14:creationId xmlns:p14="http://schemas.microsoft.com/office/powerpoint/2010/main" val="850478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preview">
            <a:extLst>
              <a:ext uri="{FF2B5EF4-FFF2-40B4-BE49-F238E27FC236}">
                <a16:creationId xmlns:a16="http://schemas.microsoft.com/office/drawing/2014/main" id="{40B75459-E037-9B35-1544-4D986C766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10" y="1639888"/>
            <a:ext cx="11556124" cy="4111625"/>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A10D67E-8661-E7E3-F417-DA83E96623A1}"/>
              </a:ext>
            </a:extLst>
          </p:cNvPr>
          <p:cNvSpPr txBox="1">
            <a:spLocks/>
          </p:cNvSpPr>
          <p:nvPr/>
        </p:nvSpPr>
        <p:spPr>
          <a:xfrm>
            <a:off x="762001" y="112026"/>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chemeClr val="accent6">
                    <a:lumMod val="75000"/>
                  </a:schemeClr>
                </a:solidFill>
                <a:latin typeface="Arial Black" panose="020B0A04020102020204" pitchFamily="34" charset="0"/>
              </a:rPr>
              <a:t>Caso ok</a:t>
            </a:r>
            <a:r>
              <a:rPr lang="it-IT" sz="2670" b="1" dirty="0">
                <a:solidFill>
                  <a:srgbClr val="CFAB44"/>
                </a:solidFill>
                <a:latin typeface="Arial Black" panose="020B0A04020102020204" pitchFamily="34" charset="0"/>
              </a:rPr>
              <a:t>: </a:t>
            </a:r>
            <a:r>
              <a:rPr lang="it-IT" sz="2670" b="1" dirty="0">
                <a:solidFill>
                  <a:srgbClr val="203864"/>
                </a:solidFill>
                <a:latin typeface="Arial Black" panose="020B0A04020102020204" pitchFamily="34" charset="0"/>
              </a:rPr>
              <a:t>iter di progetto</a:t>
            </a:r>
          </a:p>
        </p:txBody>
      </p:sp>
      <p:pic>
        <p:nvPicPr>
          <p:cNvPr id="2" name="Immagine 1">
            <a:extLst>
              <a:ext uri="{FF2B5EF4-FFF2-40B4-BE49-F238E27FC236}">
                <a16:creationId xmlns:a16="http://schemas.microsoft.com/office/drawing/2014/main" id="{610DE3EC-57C0-80D4-B23C-2919B4056D13}"/>
              </a:ext>
            </a:extLst>
          </p:cNvPr>
          <p:cNvPicPr>
            <a:picLocks noChangeAspect="1"/>
          </p:cNvPicPr>
          <p:nvPr/>
        </p:nvPicPr>
        <p:blipFill>
          <a:blip r:embed="rId3"/>
          <a:stretch>
            <a:fillRect/>
          </a:stretch>
        </p:blipFill>
        <p:spPr>
          <a:xfrm>
            <a:off x="10999332" y="1735581"/>
            <a:ext cx="872102" cy="819513"/>
          </a:xfrm>
          <a:prstGeom prst="rect">
            <a:avLst/>
          </a:prstGeom>
        </p:spPr>
      </p:pic>
    </p:spTree>
    <p:extLst>
      <p:ext uri="{BB962C8B-B14F-4D97-AF65-F5344CB8AC3E}">
        <p14:creationId xmlns:p14="http://schemas.microsoft.com/office/powerpoint/2010/main" val="401850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F5AA03-7E37-E72D-DF6E-8E05976A55D1}"/>
              </a:ext>
            </a:extLst>
          </p:cNvPr>
          <p:cNvSpPr txBox="1">
            <a:spLocks/>
          </p:cNvSpPr>
          <p:nvPr/>
        </p:nvSpPr>
        <p:spPr>
          <a:xfrm>
            <a:off x="762000" y="466725"/>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chemeClr val="accent6">
                    <a:lumMod val="75000"/>
                  </a:schemeClr>
                </a:solidFill>
                <a:latin typeface="Arial Black" panose="020B0A04020102020204" pitchFamily="34" charset="0"/>
              </a:rPr>
              <a:t>Caso ok: </a:t>
            </a:r>
            <a:r>
              <a:rPr lang="it-IT" sz="2670" b="1" dirty="0">
                <a:solidFill>
                  <a:srgbClr val="203864"/>
                </a:solidFill>
                <a:latin typeface="Arial Black" panose="020B0A04020102020204" pitchFamily="34" charset="0"/>
              </a:rPr>
              <a:t>congruenza tra piano dei costi quadro econimico e importo progetto 1/2</a:t>
            </a:r>
            <a:endParaRPr lang="da-DK" sz="2670" b="1" dirty="0">
              <a:solidFill>
                <a:srgbClr val="203864"/>
              </a:solidFill>
              <a:latin typeface="Arial Black" panose="020B0A04020102020204" pitchFamily="34" charset="0"/>
            </a:endParaRPr>
          </a:p>
          <a:p>
            <a:endParaRPr lang="en-US" sz="2670" b="1" dirty="0">
              <a:solidFill>
                <a:srgbClr val="203864"/>
              </a:solidFill>
              <a:latin typeface="Arial Black" panose="020B0A04020102020204" pitchFamily="34" charset="0"/>
            </a:endParaRPr>
          </a:p>
        </p:txBody>
      </p:sp>
      <p:pic>
        <p:nvPicPr>
          <p:cNvPr id="10" name="Picture 9" descr="A screenshot of a computer&#10;&#10;Description automatically generated">
            <a:extLst>
              <a:ext uri="{FF2B5EF4-FFF2-40B4-BE49-F238E27FC236}">
                <a16:creationId xmlns:a16="http://schemas.microsoft.com/office/drawing/2014/main" id="{F473C99D-8DFC-BA40-5E8C-72BA46FA3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154" y="1397819"/>
            <a:ext cx="7855354" cy="2616334"/>
          </a:xfrm>
          <a:prstGeom prst="rect">
            <a:avLst/>
          </a:prstGeom>
          <a:effectLst>
            <a:outerShdw blurRad="50800" dist="38100" dir="5400000" algn="t" rotWithShape="0">
              <a:prstClr val="black">
                <a:alpha val="40000"/>
              </a:prstClr>
            </a:outerShdw>
          </a:effectLst>
        </p:spPr>
      </p:pic>
      <p:pic>
        <p:nvPicPr>
          <p:cNvPr id="11" name="Picture 10" descr="A screenshot of a computer&#10;&#10;Description automatically generated">
            <a:extLst>
              <a:ext uri="{FF2B5EF4-FFF2-40B4-BE49-F238E27FC236}">
                <a16:creationId xmlns:a16="http://schemas.microsoft.com/office/drawing/2014/main" id="{29391996-7B19-A43A-5DFA-63BFE4149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572" y="4001676"/>
            <a:ext cx="7855354" cy="2499046"/>
          </a:xfrm>
          <a:prstGeom prst="rect">
            <a:avLst/>
          </a:prstGeom>
        </p:spPr>
      </p:pic>
      <p:sp>
        <p:nvSpPr>
          <p:cNvPr id="12" name="Ovale 4">
            <a:extLst>
              <a:ext uri="{FF2B5EF4-FFF2-40B4-BE49-F238E27FC236}">
                <a16:creationId xmlns:a16="http://schemas.microsoft.com/office/drawing/2014/main" id="{7B0F9289-9ADE-A695-5F4F-FD5BFF5F5B02}"/>
              </a:ext>
            </a:extLst>
          </p:cNvPr>
          <p:cNvSpPr/>
          <p:nvPr/>
        </p:nvSpPr>
        <p:spPr>
          <a:xfrm>
            <a:off x="6461411" y="3126852"/>
            <a:ext cx="901750" cy="373222"/>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4">
            <a:extLst>
              <a:ext uri="{FF2B5EF4-FFF2-40B4-BE49-F238E27FC236}">
                <a16:creationId xmlns:a16="http://schemas.microsoft.com/office/drawing/2014/main" id="{C8395E33-37DE-BFC9-7DB5-15865DB9A924}"/>
              </a:ext>
            </a:extLst>
          </p:cNvPr>
          <p:cNvSpPr/>
          <p:nvPr/>
        </p:nvSpPr>
        <p:spPr>
          <a:xfrm>
            <a:off x="2157008" y="5986712"/>
            <a:ext cx="702889" cy="339293"/>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BBC3C56C-1C03-AACA-28C1-8483E49C3BB0}"/>
              </a:ext>
            </a:extLst>
          </p:cNvPr>
          <p:cNvSpPr/>
          <p:nvPr/>
        </p:nvSpPr>
        <p:spPr>
          <a:xfrm>
            <a:off x="2243470" y="2073349"/>
            <a:ext cx="4997302" cy="2232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BD7641FB-7697-E0D0-3287-40CE0D45BCF8}"/>
              </a:ext>
            </a:extLst>
          </p:cNvPr>
          <p:cNvSpPr/>
          <p:nvPr/>
        </p:nvSpPr>
        <p:spPr>
          <a:xfrm>
            <a:off x="4274287" y="2528636"/>
            <a:ext cx="1541721" cy="2232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88BD1649-D92A-E209-F521-718EEFCF2E97}"/>
              </a:ext>
            </a:extLst>
          </p:cNvPr>
          <p:cNvSpPr/>
          <p:nvPr/>
        </p:nvSpPr>
        <p:spPr>
          <a:xfrm>
            <a:off x="6500042" y="2532174"/>
            <a:ext cx="1541721" cy="2232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9DCAE1A-52A9-DDCC-411F-A9F6EABB72FF}"/>
              </a:ext>
            </a:extLst>
          </p:cNvPr>
          <p:cNvSpPr/>
          <p:nvPr/>
        </p:nvSpPr>
        <p:spPr>
          <a:xfrm>
            <a:off x="8580474" y="2546345"/>
            <a:ext cx="974657" cy="2055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DC43F54C-0084-2F17-4123-5B5A17EC5C22}"/>
              </a:ext>
            </a:extLst>
          </p:cNvPr>
          <p:cNvSpPr/>
          <p:nvPr/>
        </p:nvSpPr>
        <p:spPr>
          <a:xfrm>
            <a:off x="2218654" y="3151636"/>
            <a:ext cx="1577169" cy="2773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0BE98F7F-8775-6EEC-CCCC-10DD76B2E9EC}"/>
              </a:ext>
            </a:extLst>
          </p:cNvPr>
          <p:cNvPicPr>
            <a:picLocks noChangeAspect="1"/>
          </p:cNvPicPr>
          <p:nvPr/>
        </p:nvPicPr>
        <p:blipFill>
          <a:blip r:embed="rId5"/>
          <a:stretch>
            <a:fillRect/>
          </a:stretch>
        </p:blipFill>
        <p:spPr>
          <a:xfrm>
            <a:off x="1100634" y="1384897"/>
            <a:ext cx="872102" cy="819513"/>
          </a:xfrm>
          <a:prstGeom prst="rect">
            <a:avLst/>
          </a:prstGeom>
        </p:spPr>
      </p:pic>
    </p:spTree>
    <p:extLst>
      <p:ext uri="{BB962C8B-B14F-4D97-AF65-F5344CB8AC3E}">
        <p14:creationId xmlns:p14="http://schemas.microsoft.com/office/powerpoint/2010/main" val="4089162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348C-B5A7-38C5-8E2B-C51B87F60987}"/>
              </a:ext>
            </a:extLst>
          </p:cNvPr>
          <p:cNvSpPr>
            <a:spLocks noGrp="1"/>
          </p:cNvSpPr>
          <p:nvPr>
            <p:ph type="title"/>
          </p:nvPr>
        </p:nvSpPr>
        <p:spPr>
          <a:xfrm>
            <a:off x="607711" y="581453"/>
            <a:ext cx="10515600" cy="1019175"/>
          </a:xfrm>
        </p:spPr>
        <p:txBody>
          <a:bodyPr>
            <a:normAutofit/>
          </a:bodyPr>
          <a:lstStyle/>
          <a:p>
            <a:r>
              <a:rPr lang="it-IT" sz="3200" b="1" dirty="0">
                <a:solidFill>
                  <a:schemeClr val="accent1">
                    <a:lumMod val="50000"/>
                  </a:schemeClr>
                </a:solidFill>
                <a:latin typeface="Arial Black" panose="020B0A04020102020204" pitchFamily="34" charset="0"/>
              </a:rPr>
              <a:t>AGENDA</a:t>
            </a:r>
            <a:endParaRPr lang="en-US" sz="3200" dirty="0">
              <a:solidFill>
                <a:schemeClr val="accent1">
                  <a:lumMod val="50000"/>
                </a:schemeClr>
              </a:solidFill>
              <a:latin typeface="Arial Black" panose="020B0A04020102020204" pitchFamily="34" charset="0"/>
            </a:endParaRPr>
          </a:p>
        </p:txBody>
      </p:sp>
      <p:sp>
        <p:nvSpPr>
          <p:cNvPr id="8" name="Rettangolo 6">
            <a:extLst>
              <a:ext uri="{FF2B5EF4-FFF2-40B4-BE49-F238E27FC236}">
                <a16:creationId xmlns:a16="http://schemas.microsoft.com/office/drawing/2014/main" id="{7327CC5F-D885-21E2-6077-16EAC6F6A475}"/>
              </a:ext>
            </a:extLst>
          </p:cNvPr>
          <p:cNvSpPr/>
          <p:nvPr/>
        </p:nvSpPr>
        <p:spPr>
          <a:xfrm>
            <a:off x="531517" y="3380214"/>
            <a:ext cx="1308167" cy="1024315"/>
          </a:xfrm>
          <a:prstGeom prst="rect">
            <a:avLst/>
          </a:prstGeom>
          <a:no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0" i="0" u="none" strike="noStrike" kern="0" cap="none" spc="0" normalizeH="0" baseline="0" noProof="0" dirty="0">
                <a:ln>
                  <a:noFill/>
                </a:ln>
                <a:solidFill>
                  <a:srgbClr val="CDA73C"/>
                </a:solidFill>
                <a:effectLst/>
                <a:uLnTx/>
                <a:uFillTx/>
                <a:latin typeface="Arial" panose="020B0604020202020204" pitchFamily="34" charset="0"/>
                <a:cs typeface="Arial" panose="020B0604020202020204" pitchFamily="34" charset="0"/>
              </a:rPr>
              <a:t>03</a:t>
            </a:r>
          </a:p>
        </p:txBody>
      </p:sp>
      <p:sp>
        <p:nvSpPr>
          <p:cNvPr id="5" name="TextBox 42">
            <a:extLst>
              <a:ext uri="{FF2B5EF4-FFF2-40B4-BE49-F238E27FC236}">
                <a16:creationId xmlns:a16="http://schemas.microsoft.com/office/drawing/2014/main" id="{8C0E4AB6-0752-9542-61C0-CB85A641E023}"/>
              </a:ext>
            </a:extLst>
          </p:cNvPr>
          <p:cNvSpPr txBox="1"/>
          <p:nvPr/>
        </p:nvSpPr>
        <p:spPr>
          <a:xfrm>
            <a:off x="1804473" y="3584595"/>
            <a:ext cx="2246836" cy="615553"/>
          </a:xfrm>
          <a:prstGeom prst="rect">
            <a:avLst/>
          </a:prstGeom>
          <a:noFill/>
        </p:spPr>
        <p:txBody>
          <a:bodyPr wrap="square" lIns="0" tIns="0" rIns="0" bIns="0" rtlCol="0" anchor="t" anchorCtr="0">
            <a:spAutoFit/>
          </a:bodyPr>
          <a:lstStyle>
            <a:defPPr>
              <a:defRPr lang="en-US"/>
            </a:defPPr>
            <a:lvl1pPr defTabSz="228600">
              <a:spcAft>
                <a:spcPts val="1200"/>
              </a:spcAft>
              <a:defRPr sz="2800">
                <a:latin typeface="Graphik Black" panose="020B0A03030202060203" pitchFamily="34" charset="0"/>
              </a:defRPr>
            </a:lvl1pPr>
          </a:lstStyle>
          <a:p>
            <a:pPr>
              <a:spcAft>
                <a:spcPts val="0"/>
              </a:spcAft>
              <a:defRPr/>
            </a:pPr>
            <a:r>
              <a:rPr lang="it-IT" sz="2000" b="1" dirty="0">
                <a:solidFill>
                  <a:srgbClr val="5472AC"/>
                </a:solidFill>
                <a:latin typeface="Arial Black" panose="020B0A04020102020204" pitchFamily="34" charset="0"/>
                <a:cs typeface="Arial"/>
              </a:rPr>
              <a:t>INDICAZIONI OPERATIVE</a:t>
            </a:r>
            <a:endParaRPr lang="it-IT" sz="1800" b="1" dirty="0">
              <a:solidFill>
                <a:srgbClr val="5472AC"/>
              </a:solidFill>
              <a:latin typeface="Arial Black" panose="020B0A04020102020204" pitchFamily="34" charset="0"/>
              <a:cs typeface="Arial" panose="020B0604020202020204" pitchFamily="34" charset="0"/>
            </a:endParaRPr>
          </a:p>
        </p:txBody>
      </p:sp>
      <p:sp>
        <p:nvSpPr>
          <p:cNvPr id="3" name="Rettangolo 6">
            <a:extLst>
              <a:ext uri="{FF2B5EF4-FFF2-40B4-BE49-F238E27FC236}">
                <a16:creationId xmlns:a16="http://schemas.microsoft.com/office/drawing/2014/main" id="{2D8A7A40-B726-38ED-9F51-5EAEA938F2F1}"/>
              </a:ext>
            </a:extLst>
          </p:cNvPr>
          <p:cNvSpPr/>
          <p:nvPr/>
        </p:nvSpPr>
        <p:spPr>
          <a:xfrm>
            <a:off x="607711" y="1932915"/>
            <a:ext cx="1160900" cy="1024315"/>
          </a:xfrm>
          <a:prstGeom prst="rect">
            <a:avLst/>
          </a:prstGeom>
          <a:no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0" i="0" u="none" strike="noStrike" kern="0" cap="none" spc="0" normalizeH="0" baseline="0" noProof="0" dirty="0">
                <a:ln>
                  <a:noFill/>
                </a:ln>
                <a:solidFill>
                  <a:srgbClr val="CDA73C"/>
                </a:solidFill>
                <a:effectLst/>
                <a:uLnTx/>
                <a:uFillTx/>
                <a:latin typeface="Arial" panose="020B0604020202020204" pitchFamily="34" charset="0"/>
                <a:cs typeface="Arial" panose="020B0604020202020204" pitchFamily="34" charset="0"/>
              </a:rPr>
              <a:t>01</a:t>
            </a:r>
          </a:p>
        </p:txBody>
      </p:sp>
      <p:sp>
        <p:nvSpPr>
          <p:cNvPr id="4" name="TextBox 42">
            <a:extLst>
              <a:ext uri="{FF2B5EF4-FFF2-40B4-BE49-F238E27FC236}">
                <a16:creationId xmlns:a16="http://schemas.microsoft.com/office/drawing/2014/main" id="{A2697E29-C3C3-6281-069F-47677E53650C}"/>
              </a:ext>
            </a:extLst>
          </p:cNvPr>
          <p:cNvSpPr txBox="1"/>
          <p:nvPr/>
        </p:nvSpPr>
        <p:spPr>
          <a:xfrm>
            <a:off x="1804473" y="2227993"/>
            <a:ext cx="2200863" cy="615553"/>
          </a:xfrm>
          <a:prstGeom prst="rect">
            <a:avLst/>
          </a:prstGeom>
          <a:noFill/>
        </p:spPr>
        <p:txBody>
          <a:bodyPr wrap="square" lIns="0" tIns="0" rIns="0" bIns="0" rtlCol="0" anchor="t" anchorCtr="0">
            <a:spAutoFit/>
          </a:bodyPr>
          <a:lstStyle>
            <a:defPPr>
              <a:defRPr lang="en-US"/>
            </a:defPPr>
            <a:lvl1pPr defTabSz="228600">
              <a:spcAft>
                <a:spcPts val="1200"/>
              </a:spcAft>
              <a:defRPr sz="2800">
                <a:latin typeface="Graphik Black" panose="020B0A03030202060203" pitchFamily="34" charset="0"/>
              </a:defRPr>
            </a:lvl1pPr>
          </a:lstStyle>
          <a:p>
            <a:pPr>
              <a:spcAft>
                <a:spcPts val="0"/>
              </a:spcAft>
              <a:defRPr/>
            </a:pPr>
            <a:r>
              <a:rPr lang="it-IT" sz="2000" b="1" dirty="0">
                <a:solidFill>
                  <a:srgbClr val="5472AC"/>
                </a:solidFill>
                <a:latin typeface="Arial Black" panose="020B0A04020102020204" pitchFamily="34" charset="0"/>
                <a:cs typeface="Arial"/>
              </a:rPr>
              <a:t>LE MODIFICHE AL PNRR</a:t>
            </a:r>
          </a:p>
        </p:txBody>
      </p:sp>
      <p:sp>
        <p:nvSpPr>
          <p:cNvPr id="9" name="Rettangolo 6">
            <a:extLst>
              <a:ext uri="{FF2B5EF4-FFF2-40B4-BE49-F238E27FC236}">
                <a16:creationId xmlns:a16="http://schemas.microsoft.com/office/drawing/2014/main" id="{1E17F99D-6B96-2B5F-8A1B-F2BC374534B4}"/>
              </a:ext>
            </a:extLst>
          </p:cNvPr>
          <p:cNvSpPr/>
          <p:nvPr/>
        </p:nvSpPr>
        <p:spPr>
          <a:xfrm>
            <a:off x="4899237" y="2027465"/>
            <a:ext cx="1308167" cy="1024315"/>
          </a:xfrm>
          <a:prstGeom prst="rect">
            <a:avLst/>
          </a:prstGeom>
          <a:no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0" i="0" u="none" strike="noStrike" kern="0" cap="none" spc="0" normalizeH="0" baseline="0" noProof="0" dirty="0">
                <a:ln>
                  <a:noFill/>
                </a:ln>
                <a:solidFill>
                  <a:srgbClr val="CDA73C"/>
                </a:solidFill>
                <a:effectLst/>
                <a:uLnTx/>
                <a:uFillTx/>
                <a:latin typeface="Arial" panose="020B0604020202020204" pitchFamily="34" charset="0"/>
                <a:cs typeface="Arial" panose="020B0604020202020204" pitchFamily="34" charset="0"/>
              </a:rPr>
              <a:t>02</a:t>
            </a:r>
          </a:p>
        </p:txBody>
      </p:sp>
      <p:sp>
        <p:nvSpPr>
          <p:cNvPr id="10" name="TextBox 42">
            <a:extLst>
              <a:ext uri="{FF2B5EF4-FFF2-40B4-BE49-F238E27FC236}">
                <a16:creationId xmlns:a16="http://schemas.microsoft.com/office/drawing/2014/main" id="{269A94F2-BEAC-E45D-FF24-B9473C049325}"/>
              </a:ext>
            </a:extLst>
          </p:cNvPr>
          <p:cNvSpPr txBox="1"/>
          <p:nvPr/>
        </p:nvSpPr>
        <p:spPr>
          <a:xfrm>
            <a:off x="6096000" y="2077957"/>
            <a:ext cx="3703479" cy="923330"/>
          </a:xfrm>
          <a:prstGeom prst="rect">
            <a:avLst/>
          </a:prstGeom>
          <a:noFill/>
        </p:spPr>
        <p:txBody>
          <a:bodyPr wrap="square" lIns="0" tIns="0" rIns="0" bIns="0" rtlCol="0" anchor="t" anchorCtr="0">
            <a:spAutoFit/>
          </a:bodyPr>
          <a:lstStyle>
            <a:defPPr>
              <a:defRPr lang="en-US"/>
            </a:defPPr>
            <a:lvl1pPr defTabSz="228600">
              <a:spcAft>
                <a:spcPts val="1200"/>
              </a:spcAft>
              <a:defRPr sz="2800">
                <a:latin typeface="Graphik Black" panose="020B0A03030202060203" pitchFamily="34" charset="0"/>
              </a:defRPr>
            </a:lvl1pPr>
          </a:lstStyle>
          <a:p>
            <a:pPr>
              <a:spcAft>
                <a:spcPts val="0"/>
              </a:spcAft>
              <a:defRPr/>
            </a:pPr>
            <a:r>
              <a:rPr lang="it-IT" sz="2000" b="1" dirty="0">
                <a:solidFill>
                  <a:srgbClr val="5472AC"/>
                </a:solidFill>
                <a:latin typeface="Arial Black" panose="020B0A04020102020204" pitchFamily="34" charset="0"/>
                <a:cs typeface="Arial"/>
              </a:rPr>
              <a:t>DL PNRR N. 19/2024: PRINCIPALI CONTENUTI DI INTERESSE</a:t>
            </a:r>
          </a:p>
        </p:txBody>
      </p:sp>
      <p:sp>
        <p:nvSpPr>
          <p:cNvPr id="13" name="TextBox 42">
            <a:extLst>
              <a:ext uri="{FF2B5EF4-FFF2-40B4-BE49-F238E27FC236}">
                <a16:creationId xmlns:a16="http://schemas.microsoft.com/office/drawing/2014/main" id="{5FAB8DFC-E4C2-B796-8F22-CFB32EAD74CD}"/>
              </a:ext>
            </a:extLst>
          </p:cNvPr>
          <p:cNvSpPr txBox="1"/>
          <p:nvPr/>
        </p:nvSpPr>
        <p:spPr>
          <a:xfrm>
            <a:off x="930430" y="5035747"/>
            <a:ext cx="8796194" cy="1046440"/>
          </a:xfrm>
          <a:prstGeom prst="rect">
            <a:avLst/>
          </a:prstGeom>
          <a:noFill/>
        </p:spPr>
        <p:txBody>
          <a:bodyPr wrap="square" lIns="0" tIns="0" rIns="0" bIns="0" rtlCol="0" anchor="t" anchorCtr="0">
            <a:spAutoFit/>
          </a:bodyPr>
          <a:lstStyle>
            <a:defPPr>
              <a:defRPr lang="en-US"/>
            </a:defPPr>
            <a:lvl1pPr defTabSz="228600">
              <a:spcAft>
                <a:spcPts val="1200"/>
              </a:spcAft>
              <a:defRPr sz="2800">
                <a:latin typeface="Graphik Black" panose="020B0A03030202060203" pitchFamily="34" charset="0"/>
              </a:defRPr>
            </a:lvl1pPr>
          </a:lstStyle>
          <a:p>
            <a:pPr>
              <a:spcAft>
                <a:spcPts val="0"/>
              </a:spcAft>
              <a:defRPr/>
            </a:pPr>
            <a:r>
              <a:rPr lang="it-IT" b="1" kern="0" dirty="0">
                <a:solidFill>
                  <a:srgbClr val="CDA73C"/>
                </a:solidFill>
                <a:latin typeface="Arial" panose="020B0604020202020204" pitchFamily="34" charset="0"/>
                <a:cs typeface="Arial" panose="020B0604020202020204" pitchFamily="34" charset="0"/>
              </a:rPr>
              <a:t>RELATORI</a:t>
            </a:r>
          </a:p>
          <a:p>
            <a:pPr>
              <a:spcAft>
                <a:spcPts val="0"/>
              </a:spcAft>
              <a:defRPr/>
            </a:pPr>
            <a:r>
              <a:rPr lang="it-IT" sz="2000" b="1" kern="0" dirty="0">
                <a:solidFill>
                  <a:srgbClr val="CDA73C"/>
                </a:solidFill>
                <a:latin typeface="Arial" panose="020B0604020202020204" pitchFamily="34" charset="0"/>
                <a:cs typeface="Arial" panose="020B0604020202020204" pitchFamily="34" charset="0"/>
              </a:rPr>
              <a:t>			</a:t>
            </a:r>
            <a:r>
              <a:rPr lang="it-IT" sz="2000" b="1" dirty="0">
                <a:solidFill>
                  <a:srgbClr val="5472AC"/>
                </a:solidFill>
                <a:latin typeface="Arial Black" panose="020B0A04020102020204" pitchFamily="34" charset="0"/>
                <a:cs typeface="Arial"/>
              </a:rPr>
              <a:t>SONIA CAFFU’ - </a:t>
            </a:r>
            <a:r>
              <a:rPr lang="it-IT" sz="1800" b="1" dirty="0">
                <a:solidFill>
                  <a:srgbClr val="5472AC"/>
                </a:solidFill>
                <a:latin typeface="+mj-lt"/>
                <a:cs typeface="Arial"/>
              </a:rPr>
              <a:t>DIRETTORE GENERALE RGS</a:t>
            </a:r>
          </a:p>
          <a:p>
            <a:pPr>
              <a:spcAft>
                <a:spcPts val="0"/>
              </a:spcAft>
              <a:defRPr/>
            </a:pPr>
            <a:r>
              <a:rPr lang="it-IT" sz="2000" b="1" dirty="0">
                <a:solidFill>
                  <a:srgbClr val="5472AC"/>
                </a:solidFill>
                <a:latin typeface="Arial Black" panose="020B0A04020102020204" pitchFamily="34" charset="0"/>
                <a:cs typeface="Arial"/>
              </a:rPr>
              <a:t>			ANTONELLA MEROLA – </a:t>
            </a:r>
            <a:r>
              <a:rPr lang="it-IT" sz="1800" b="1" dirty="0">
                <a:solidFill>
                  <a:srgbClr val="5472AC"/>
                </a:solidFill>
                <a:latin typeface="+mj-lt"/>
                <a:cs typeface="Arial"/>
              </a:rPr>
              <a:t>DIRIGENTE IGPNRR </a:t>
            </a:r>
          </a:p>
        </p:txBody>
      </p:sp>
    </p:spTree>
    <p:extLst>
      <p:ext uri="{BB962C8B-B14F-4D97-AF65-F5344CB8AC3E}">
        <p14:creationId xmlns:p14="http://schemas.microsoft.com/office/powerpoint/2010/main" val="1424464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F5AA03-7E37-E72D-DF6E-8E05976A55D1}"/>
              </a:ext>
            </a:extLst>
          </p:cNvPr>
          <p:cNvSpPr txBox="1">
            <a:spLocks/>
          </p:cNvSpPr>
          <p:nvPr/>
        </p:nvSpPr>
        <p:spPr>
          <a:xfrm>
            <a:off x="762000" y="466725"/>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chemeClr val="accent6">
                    <a:lumMod val="75000"/>
                  </a:schemeClr>
                </a:solidFill>
                <a:latin typeface="Arial Black" panose="020B0A04020102020204" pitchFamily="34" charset="0"/>
              </a:rPr>
              <a:t>Caso ok: </a:t>
            </a:r>
            <a:r>
              <a:rPr lang="it-IT" sz="2670" b="1" dirty="0">
                <a:solidFill>
                  <a:srgbClr val="203864"/>
                </a:solidFill>
                <a:latin typeface="Arial Black" panose="020B0A04020102020204" pitchFamily="34" charset="0"/>
              </a:rPr>
              <a:t>congruenza tra piano dei costi quadro econimico e importo progetto 2/2</a:t>
            </a:r>
            <a:endParaRPr lang="da-DK" sz="2670" b="1" dirty="0">
              <a:solidFill>
                <a:srgbClr val="203864"/>
              </a:solidFill>
              <a:latin typeface="Arial Black" panose="020B0A04020102020204" pitchFamily="34" charset="0"/>
            </a:endParaRPr>
          </a:p>
          <a:p>
            <a:endParaRPr lang="en-US" sz="2670" b="1" dirty="0">
              <a:solidFill>
                <a:srgbClr val="203864"/>
              </a:solidFill>
              <a:latin typeface="Arial Black" panose="020B0A04020102020204" pitchFamily="34" charset="0"/>
            </a:endParaRPr>
          </a:p>
        </p:txBody>
      </p:sp>
      <p:pic>
        <p:nvPicPr>
          <p:cNvPr id="2" name="Picture 1" descr="A screenshot of a computer&#10;&#10;Description automatically generated">
            <a:extLst>
              <a:ext uri="{FF2B5EF4-FFF2-40B4-BE49-F238E27FC236}">
                <a16:creationId xmlns:a16="http://schemas.microsoft.com/office/drawing/2014/main" id="{991E768F-98CC-6FC7-78FA-774BFE090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54" y="1194619"/>
            <a:ext cx="11494091" cy="2968998"/>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818E18F8-729C-937A-86F6-781DFCFAE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42" y="4194317"/>
            <a:ext cx="11532193" cy="2423575"/>
          </a:xfrm>
          <a:prstGeom prst="rect">
            <a:avLst/>
          </a:prstGeom>
        </p:spPr>
      </p:pic>
      <p:sp>
        <p:nvSpPr>
          <p:cNvPr id="5" name="Ovale 4">
            <a:extLst>
              <a:ext uri="{FF2B5EF4-FFF2-40B4-BE49-F238E27FC236}">
                <a16:creationId xmlns:a16="http://schemas.microsoft.com/office/drawing/2014/main" id="{82480037-F6E0-05C7-64B2-62C9CFEFC1CA}"/>
              </a:ext>
            </a:extLst>
          </p:cNvPr>
          <p:cNvSpPr/>
          <p:nvPr/>
        </p:nvSpPr>
        <p:spPr>
          <a:xfrm>
            <a:off x="5970265" y="6043303"/>
            <a:ext cx="1091118" cy="410544"/>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1A2EDAAA-2A24-B2AF-59E3-727794914EE7}"/>
              </a:ext>
            </a:extLst>
          </p:cNvPr>
          <p:cNvPicPr>
            <a:picLocks noChangeAspect="1"/>
          </p:cNvPicPr>
          <p:nvPr/>
        </p:nvPicPr>
        <p:blipFill>
          <a:blip r:embed="rId4"/>
          <a:stretch>
            <a:fillRect/>
          </a:stretch>
        </p:blipFill>
        <p:spPr>
          <a:xfrm>
            <a:off x="198621" y="2213794"/>
            <a:ext cx="563379" cy="529406"/>
          </a:xfrm>
          <a:prstGeom prst="rect">
            <a:avLst/>
          </a:prstGeom>
        </p:spPr>
      </p:pic>
    </p:spTree>
    <p:extLst>
      <p:ext uri="{BB962C8B-B14F-4D97-AF65-F5344CB8AC3E}">
        <p14:creationId xmlns:p14="http://schemas.microsoft.com/office/powerpoint/2010/main" val="3142234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4F7D2490-F57D-6316-90F1-CBA4D992C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47" y="1359719"/>
            <a:ext cx="11513142" cy="2721214"/>
          </a:xfrm>
          <a:prstGeom prst="rect">
            <a:avLst/>
          </a:prstGeom>
          <a:effectLst>
            <a:outerShdw blurRad="50800" dist="38100" dir="5400000" algn="t" rotWithShape="0">
              <a:prstClr val="black">
                <a:alpha val="40000"/>
              </a:prstClr>
            </a:outerShdw>
          </a:effectLst>
        </p:spPr>
      </p:pic>
      <p:pic>
        <p:nvPicPr>
          <p:cNvPr id="4" name="Picture 3" descr="A screenshot of a computer&#10;&#10;Description automatically generated">
            <a:extLst>
              <a:ext uri="{FF2B5EF4-FFF2-40B4-BE49-F238E27FC236}">
                <a16:creationId xmlns:a16="http://schemas.microsoft.com/office/drawing/2014/main" id="{BD56D985-7C31-C674-88BB-3E8544D7C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728" y="3634948"/>
            <a:ext cx="4011689" cy="2752415"/>
          </a:xfrm>
          <a:prstGeom prst="rect">
            <a:avLst/>
          </a:prstGeom>
          <a:effectLst>
            <a:outerShdw blurRad="50800" dist="38100" dir="5400000" algn="t" rotWithShape="0">
              <a:prstClr val="black">
                <a:alpha val="40000"/>
              </a:prstClr>
            </a:outerShdw>
          </a:effectLst>
        </p:spPr>
      </p:pic>
      <p:sp>
        <p:nvSpPr>
          <p:cNvPr id="5" name="Ovale 4">
            <a:extLst>
              <a:ext uri="{FF2B5EF4-FFF2-40B4-BE49-F238E27FC236}">
                <a16:creationId xmlns:a16="http://schemas.microsoft.com/office/drawing/2014/main" id="{CB4F4A5F-BBCC-2836-35B8-D6F091D3B7B5}"/>
              </a:ext>
            </a:extLst>
          </p:cNvPr>
          <p:cNvSpPr/>
          <p:nvPr/>
        </p:nvSpPr>
        <p:spPr>
          <a:xfrm>
            <a:off x="1625662" y="2123292"/>
            <a:ext cx="991925" cy="546434"/>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4">
            <a:extLst>
              <a:ext uri="{FF2B5EF4-FFF2-40B4-BE49-F238E27FC236}">
                <a16:creationId xmlns:a16="http://schemas.microsoft.com/office/drawing/2014/main" id="{1B86A0CD-5CA6-43D7-824E-AD6CFF120502}"/>
              </a:ext>
            </a:extLst>
          </p:cNvPr>
          <p:cNvSpPr/>
          <p:nvPr/>
        </p:nvSpPr>
        <p:spPr>
          <a:xfrm>
            <a:off x="613162" y="2808836"/>
            <a:ext cx="368665" cy="295274"/>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le 1">
            <a:extLst>
              <a:ext uri="{FF2B5EF4-FFF2-40B4-BE49-F238E27FC236}">
                <a16:creationId xmlns:a16="http://schemas.microsoft.com/office/drawing/2014/main" id="{03654FB0-A07D-0BA0-8EB2-2FE1CEA52C91}"/>
              </a:ext>
            </a:extLst>
          </p:cNvPr>
          <p:cNvSpPr txBox="1">
            <a:spLocks/>
          </p:cNvSpPr>
          <p:nvPr/>
        </p:nvSpPr>
        <p:spPr>
          <a:xfrm>
            <a:off x="762001" y="112026"/>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FF0000"/>
                </a:solidFill>
                <a:latin typeface="Arial Black" panose="020B0A04020102020204" pitchFamily="34" charset="0"/>
              </a:rPr>
              <a:t>Caso ko: </a:t>
            </a:r>
            <a:r>
              <a:rPr lang="it-IT" sz="2670" b="1" dirty="0">
                <a:solidFill>
                  <a:srgbClr val="203864"/>
                </a:solidFill>
                <a:latin typeface="Arial Black" panose="020B0A04020102020204" pitchFamily="34" charset="0"/>
              </a:rPr>
              <a:t>iter di progetto</a:t>
            </a:r>
          </a:p>
        </p:txBody>
      </p:sp>
      <p:pic>
        <p:nvPicPr>
          <p:cNvPr id="3" name="Immagine 2">
            <a:extLst>
              <a:ext uri="{FF2B5EF4-FFF2-40B4-BE49-F238E27FC236}">
                <a16:creationId xmlns:a16="http://schemas.microsoft.com/office/drawing/2014/main" id="{FE1045BE-13F3-49ED-D23B-E9EFA351643F}"/>
              </a:ext>
            </a:extLst>
          </p:cNvPr>
          <p:cNvPicPr>
            <a:picLocks noChangeAspect="1"/>
          </p:cNvPicPr>
          <p:nvPr/>
        </p:nvPicPr>
        <p:blipFill>
          <a:blip r:embed="rId4"/>
          <a:stretch>
            <a:fillRect/>
          </a:stretch>
        </p:blipFill>
        <p:spPr>
          <a:xfrm>
            <a:off x="10298186" y="350944"/>
            <a:ext cx="1008775" cy="1008775"/>
          </a:xfrm>
          <a:prstGeom prst="rect">
            <a:avLst/>
          </a:prstGeom>
        </p:spPr>
      </p:pic>
    </p:spTree>
    <p:extLst>
      <p:ext uri="{BB962C8B-B14F-4D97-AF65-F5344CB8AC3E}">
        <p14:creationId xmlns:p14="http://schemas.microsoft.com/office/powerpoint/2010/main" val="4061077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03B7FAA3-C16B-B539-3E4C-3624B8B53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56" y="1410519"/>
            <a:ext cx="11417887" cy="2914800"/>
          </a:xfrm>
          <a:prstGeom prst="rect">
            <a:avLst/>
          </a:prstGeom>
          <a:effectLst>
            <a:outerShdw blurRad="50800" dist="38100" dir="5400000" algn="t" rotWithShape="0">
              <a:prstClr val="black">
                <a:alpha val="40000"/>
              </a:prstClr>
            </a:outerShdw>
          </a:effectLst>
        </p:spPr>
      </p:pic>
      <p:pic>
        <p:nvPicPr>
          <p:cNvPr id="8" name="Picture 7" descr="A close-up of a price&#10;&#10;Description automatically generated">
            <a:extLst>
              <a:ext uri="{FF2B5EF4-FFF2-40B4-BE49-F238E27FC236}">
                <a16:creationId xmlns:a16="http://schemas.microsoft.com/office/drawing/2014/main" id="{9B0830E8-3649-D981-6B91-71893706E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13" y="1427329"/>
            <a:ext cx="1663786" cy="501676"/>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A962195-6A35-D0A8-5561-27C2BAE3B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840" y="3817319"/>
            <a:ext cx="4383155" cy="2523563"/>
          </a:xfrm>
          <a:prstGeom prst="rect">
            <a:avLst/>
          </a:prstGeom>
          <a:effectLst>
            <a:outerShdw blurRad="50800" dist="38100" dir="5400000" algn="t" rotWithShape="0">
              <a:prstClr val="black">
                <a:alpha val="40000"/>
              </a:prstClr>
            </a:outerShdw>
          </a:effectLst>
        </p:spPr>
      </p:pic>
      <p:sp>
        <p:nvSpPr>
          <p:cNvPr id="10" name="Ovale 4">
            <a:extLst>
              <a:ext uri="{FF2B5EF4-FFF2-40B4-BE49-F238E27FC236}">
                <a16:creationId xmlns:a16="http://schemas.microsoft.com/office/drawing/2014/main" id="{E19EFB72-0646-436B-FA75-FF51FC3B0511}"/>
              </a:ext>
            </a:extLst>
          </p:cNvPr>
          <p:cNvSpPr/>
          <p:nvPr/>
        </p:nvSpPr>
        <p:spPr>
          <a:xfrm>
            <a:off x="5106010" y="1297672"/>
            <a:ext cx="1719639" cy="727304"/>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4">
            <a:extLst>
              <a:ext uri="{FF2B5EF4-FFF2-40B4-BE49-F238E27FC236}">
                <a16:creationId xmlns:a16="http://schemas.microsoft.com/office/drawing/2014/main" id="{A36B5489-A306-43A9-AA50-B138C38BDF48}"/>
              </a:ext>
            </a:extLst>
          </p:cNvPr>
          <p:cNvSpPr/>
          <p:nvPr/>
        </p:nvSpPr>
        <p:spPr>
          <a:xfrm>
            <a:off x="588983" y="2428928"/>
            <a:ext cx="1082632" cy="410544"/>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25D5957F-3F24-32BD-D408-D0E8CA89DEEA}"/>
              </a:ext>
            </a:extLst>
          </p:cNvPr>
          <p:cNvSpPr txBox="1">
            <a:spLocks/>
          </p:cNvSpPr>
          <p:nvPr/>
        </p:nvSpPr>
        <p:spPr>
          <a:xfrm>
            <a:off x="762001" y="112026"/>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FF0000"/>
                </a:solidFill>
                <a:latin typeface="Arial Black" panose="020B0A04020102020204" pitchFamily="34" charset="0"/>
              </a:rPr>
              <a:t>Caso ko: </a:t>
            </a:r>
            <a:r>
              <a:rPr lang="it-IT" sz="2670" b="1" dirty="0">
                <a:solidFill>
                  <a:srgbClr val="203864"/>
                </a:solidFill>
                <a:latin typeface="Arial Black" panose="020B0A04020102020204" pitchFamily="34" charset="0"/>
              </a:rPr>
              <a:t>piano dei costi</a:t>
            </a:r>
          </a:p>
        </p:txBody>
      </p:sp>
      <p:pic>
        <p:nvPicPr>
          <p:cNvPr id="3" name="Immagine 2">
            <a:extLst>
              <a:ext uri="{FF2B5EF4-FFF2-40B4-BE49-F238E27FC236}">
                <a16:creationId xmlns:a16="http://schemas.microsoft.com/office/drawing/2014/main" id="{2050BBDE-36BB-CA45-1619-92B527215358}"/>
              </a:ext>
            </a:extLst>
          </p:cNvPr>
          <p:cNvPicPr>
            <a:picLocks noChangeAspect="1"/>
          </p:cNvPicPr>
          <p:nvPr/>
        </p:nvPicPr>
        <p:blipFill>
          <a:blip r:embed="rId5"/>
          <a:stretch>
            <a:fillRect/>
          </a:stretch>
        </p:blipFill>
        <p:spPr>
          <a:xfrm>
            <a:off x="10820971" y="288897"/>
            <a:ext cx="1008775" cy="1008775"/>
          </a:xfrm>
          <a:prstGeom prst="rect">
            <a:avLst/>
          </a:prstGeom>
        </p:spPr>
      </p:pic>
    </p:spTree>
    <p:extLst>
      <p:ext uri="{BB962C8B-B14F-4D97-AF65-F5344CB8AC3E}">
        <p14:creationId xmlns:p14="http://schemas.microsoft.com/office/powerpoint/2010/main" val="1808421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D82D8E34-69E8-9B62-3148-45ECC00E3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21" y="2192711"/>
            <a:ext cx="11532193" cy="3416476"/>
          </a:xfrm>
          <a:prstGeom prst="rect">
            <a:avLst/>
          </a:prstGeom>
          <a:effectLst>
            <a:outerShdw blurRad="50800" dist="38100" dir="5400000" algn="t" rotWithShape="0">
              <a:prstClr val="black">
                <a:alpha val="40000"/>
              </a:prstClr>
            </a:outerShdw>
          </a:effectLst>
        </p:spPr>
      </p:pic>
      <p:pic>
        <p:nvPicPr>
          <p:cNvPr id="4" name="Picture 3" descr="A close-up of a price&#10;&#10;Description automatically generated">
            <a:extLst>
              <a:ext uri="{FF2B5EF4-FFF2-40B4-BE49-F238E27FC236}">
                <a16:creationId xmlns:a16="http://schemas.microsoft.com/office/drawing/2014/main" id="{2FB58B2D-D10D-5FEF-8901-ED91CA32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579" y="1554707"/>
            <a:ext cx="1663786" cy="501676"/>
          </a:xfrm>
          <a:prstGeom prst="rect">
            <a:avLst/>
          </a:prstGeom>
        </p:spPr>
      </p:pic>
      <p:sp>
        <p:nvSpPr>
          <p:cNvPr id="5" name="Ovale 4">
            <a:extLst>
              <a:ext uri="{FF2B5EF4-FFF2-40B4-BE49-F238E27FC236}">
                <a16:creationId xmlns:a16="http://schemas.microsoft.com/office/drawing/2014/main" id="{42EA6A20-BE58-E94C-FE86-4305E0B1127D}"/>
              </a:ext>
            </a:extLst>
          </p:cNvPr>
          <p:cNvSpPr/>
          <p:nvPr/>
        </p:nvSpPr>
        <p:spPr>
          <a:xfrm>
            <a:off x="6144373" y="4913196"/>
            <a:ext cx="1142116" cy="639550"/>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Straight Arrow Connector 6">
            <a:extLst>
              <a:ext uri="{FF2B5EF4-FFF2-40B4-BE49-F238E27FC236}">
                <a16:creationId xmlns:a16="http://schemas.microsoft.com/office/drawing/2014/main" id="{5C1CDB23-8041-310B-612B-00F86B41A1DA}"/>
              </a:ext>
            </a:extLst>
          </p:cNvPr>
          <p:cNvCxnSpPr>
            <a:cxnSpLocks/>
          </p:cNvCxnSpPr>
          <p:nvPr/>
        </p:nvCxnSpPr>
        <p:spPr>
          <a:xfrm flipV="1">
            <a:off x="1435510" y="1907458"/>
            <a:ext cx="963561" cy="421581"/>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BA2A0D2-40F7-B3AF-2DF0-E6341C892729}"/>
              </a:ext>
            </a:extLst>
          </p:cNvPr>
          <p:cNvSpPr txBox="1"/>
          <p:nvPr/>
        </p:nvSpPr>
        <p:spPr>
          <a:xfrm>
            <a:off x="1998445" y="1546380"/>
            <a:ext cx="1507144" cy="615553"/>
          </a:xfrm>
          <a:prstGeom prst="rect">
            <a:avLst/>
          </a:prstGeom>
          <a:noFill/>
        </p:spPr>
        <p:txBody>
          <a:bodyPr wrap="none" rtlCol="0">
            <a:spAutoFit/>
          </a:bodyPr>
          <a:lstStyle/>
          <a:p>
            <a:r>
              <a:rPr lang="it-IT" sz="1600" spc="-5" dirty="0">
                <a:solidFill>
                  <a:srgbClr val="1F4E79"/>
                </a:solidFill>
                <a:cs typeface="Calibri"/>
              </a:rPr>
              <a:t>Piano dei costi</a:t>
            </a:r>
          </a:p>
          <a:p>
            <a:endParaRPr lang="it-IT" dirty="0"/>
          </a:p>
        </p:txBody>
      </p:sp>
      <p:pic>
        <p:nvPicPr>
          <p:cNvPr id="13" name="Picture 12" descr="A screenshot of a computer&#10;&#10;Description automatically generated">
            <a:extLst>
              <a:ext uri="{FF2B5EF4-FFF2-40B4-BE49-F238E27FC236}">
                <a16:creationId xmlns:a16="http://schemas.microsoft.com/office/drawing/2014/main" id="{0171EAB6-F88C-2C19-82E0-DF38E754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4397" y="3302000"/>
            <a:ext cx="4009103" cy="3132901"/>
          </a:xfrm>
          <a:prstGeom prst="rect">
            <a:avLst/>
          </a:prstGeom>
          <a:effectLst>
            <a:outerShdw blurRad="50800" dist="38100" dir="5400000" algn="t" rotWithShape="0">
              <a:prstClr val="black">
                <a:alpha val="40000"/>
              </a:prstClr>
            </a:outerShdw>
          </a:effectLst>
        </p:spPr>
      </p:pic>
      <p:sp>
        <p:nvSpPr>
          <p:cNvPr id="14" name="Ovale 4">
            <a:extLst>
              <a:ext uri="{FF2B5EF4-FFF2-40B4-BE49-F238E27FC236}">
                <a16:creationId xmlns:a16="http://schemas.microsoft.com/office/drawing/2014/main" id="{6F3FC206-C362-D50B-2B21-E699DFEEA0BA}"/>
              </a:ext>
            </a:extLst>
          </p:cNvPr>
          <p:cNvSpPr/>
          <p:nvPr/>
        </p:nvSpPr>
        <p:spPr>
          <a:xfrm>
            <a:off x="556342" y="3680352"/>
            <a:ext cx="943897" cy="528554"/>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4">
            <a:extLst>
              <a:ext uri="{FF2B5EF4-FFF2-40B4-BE49-F238E27FC236}">
                <a16:creationId xmlns:a16="http://schemas.microsoft.com/office/drawing/2014/main" id="{5A8DE0D4-FD05-287A-9D47-9F66D5771338}"/>
              </a:ext>
            </a:extLst>
          </p:cNvPr>
          <p:cNvSpPr/>
          <p:nvPr/>
        </p:nvSpPr>
        <p:spPr>
          <a:xfrm>
            <a:off x="4851839" y="1448021"/>
            <a:ext cx="1839390" cy="639550"/>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le 1">
            <a:extLst>
              <a:ext uri="{FF2B5EF4-FFF2-40B4-BE49-F238E27FC236}">
                <a16:creationId xmlns:a16="http://schemas.microsoft.com/office/drawing/2014/main" id="{A79CCF1F-72E1-1BB2-3758-4AC03106BCAA}"/>
              </a:ext>
            </a:extLst>
          </p:cNvPr>
          <p:cNvSpPr txBox="1">
            <a:spLocks/>
          </p:cNvSpPr>
          <p:nvPr/>
        </p:nvSpPr>
        <p:spPr>
          <a:xfrm>
            <a:off x="762001" y="112026"/>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FF0000"/>
                </a:solidFill>
                <a:latin typeface="Arial Black" panose="020B0A04020102020204" pitchFamily="34" charset="0"/>
              </a:rPr>
              <a:t>Caso ko: </a:t>
            </a:r>
            <a:r>
              <a:rPr lang="it-IT" sz="2670" b="1" dirty="0">
                <a:solidFill>
                  <a:srgbClr val="203864"/>
                </a:solidFill>
                <a:latin typeface="Arial Black" panose="020B0A04020102020204" pitchFamily="34" charset="0"/>
              </a:rPr>
              <a:t>quadro economico</a:t>
            </a:r>
          </a:p>
        </p:txBody>
      </p:sp>
      <p:pic>
        <p:nvPicPr>
          <p:cNvPr id="3" name="Immagine 2">
            <a:extLst>
              <a:ext uri="{FF2B5EF4-FFF2-40B4-BE49-F238E27FC236}">
                <a16:creationId xmlns:a16="http://schemas.microsoft.com/office/drawing/2014/main" id="{05189B76-649E-38F9-6D82-90161B2BF4B0}"/>
              </a:ext>
            </a:extLst>
          </p:cNvPr>
          <p:cNvPicPr>
            <a:picLocks noChangeAspect="1"/>
          </p:cNvPicPr>
          <p:nvPr/>
        </p:nvPicPr>
        <p:blipFill>
          <a:blip r:embed="rId5"/>
          <a:stretch>
            <a:fillRect/>
          </a:stretch>
        </p:blipFill>
        <p:spPr>
          <a:xfrm>
            <a:off x="10820971" y="288897"/>
            <a:ext cx="1008775" cy="1008775"/>
          </a:xfrm>
          <a:prstGeom prst="rect">
            <a:avLst/>
          </a:prstGeom>
        </p:spPr>
      </p:pic>
    </p:spTree>
    <p:extLst>
      <p:ext uri="{BB962C8B-B14F-4D97-AF65-F5344CB8AC3E}">
        <p14:creationId xmlns:p14="http://schemas.microsoft.com/office/powerpoint/2010/main" val="2614453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65F0FD1F-DF5E-49FC-077A-2AA16E5F2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86" y="1156519"/>
            <a:ext cx="11582995" cy="2562425"/>
          </a:xfrm>
          <a:prstGeom prst="rect">
            <a:avLst/>
          </a:prstGeom>
          <a:effectLst>
            <a:outerShdw blurRad="50800" dist="38100" dir="5400000" algn="t" rotWithShape="0">
              <a:prstClr val="black">
                <a:alpha val="40000"/>
              </a:prstClr>
            </a:outerShdw>
          </a:effectLst>
        </p:spPr>
      </p:pic>
      <p:sp>
        <p:nvSpPr>
          <p:cNvPr id="8" name="Ovale 4">
            <a:extLst>
              <a:ext uri="{FF2B5EF4-FFF2-40B4-BE49-F238E27FC236}">
                <a16:creationId xmlns:a16="http://schemas.microsoft.com/office/drawing/2014/main" id="{2843BDD8-90F9-4D7A-08AB-93EB011ACB10}"/>
              </a:ext>
            </a:extLst>
          </p:cNvPr>
          <p:cNvSpPr/>
          <p:nvPr/>
        </p:nvSpPr>
        <p:spPr>
          <a:xfrm>
            <a:off x="629265" y="1853179"/>
            <a:ext cx="2438399" cy="542897"/>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8" descr="A screenshot of a computer&#10;&#10;Description automatically generated">
            <a:extLst>
              <a:ext uri="{FF2B5EF4-FFF2-40B4-BE49-F238E27FC236}">
                <a16:creationId xmlns:a16="http://schemas.microsoft.com/office/drawing/2014/main" id="{77C35DCB-B171-5AB7-9645-050EDB2D2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161" y="3302000"/>
            <a:ext cx="9523444" cy="3247102"/>
          </a:xfrm>
          <a:prstGeom prst="rect">
            <a:avLst/>
          </a:prstGeom>
          <a:effectLst>
            <a:outerShdw blurRad="50800" dist="38100" dir="5400000" algn="t" rotWithShape="0">
              <a:prstClr val="black">
                <a:alpha val="40000"/>
              </a:prstClr>
            </a:outerShdw>
          </a:effectLst>
        </p:spPr>
      </p:pic>
      <p:sp>
        <p:nvSpPr>
          <p:cNvPr id="10" name="Ovale 4">
            <a:extLst>
              <a:ext uri="{FF2B5EF4-FFF2-40B4-BE49-F238E27FC236}">
                <a16:creationId xmlns:a16="http://schemas.microsoft.com/office/drawing/2014/main" id="{34B44F13-5748-9FD6-7488-67B7A96A975B}"/>
              </a:ext>
            </a:extLst>
          </p:cNvPr>
          <p:cNvSpPr/>
          <p:nvPr/>
        </p:nvSpPr>
        <p:spPr>
          <a:xfrm>
            <a:off x="1514483" y="4980630"/>
            <a:ext cx="474963" cy="262133"/>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4">
            <a:extLst>
              <a:ext uri="{FF2B5EF4-FFF2-40B4-BE49-F238E27FC236}">
                <a16:creationId xmlns:a16="http://schemas.microsoft.com/office/drawing/2014/main" id="{424C4F9C-D30E-9F94-1AEB-1D09D37D6632}"/>
              </a:ext>
            </a:extLst>
          </p:cNvPr>
          <p:cNvSpPr/>
          <p:nvPr/>
        </p:nvSpPr>
        <p:spPr>
          <a:xfrm>
            <a:off x="9680603" y="6033261"/>
            <a:ext cx="925568" cy="464385"/>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499F17A2-4824-32AE-88C4-897E2FC65D7A}"/>
              </a:ext>
            </a:extLst>
          </p:cNvPr>
          <p:cNvSpPr txBox="1">
            <a:spLocks/>
          </p:cNvSpPr>
          <p:nvPr/>
        </p:nvSpPr>
        <p:spPr>
          <a:xfrm>
            <a:off x="765385" y="287481"/>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FF0000"/>
                </a:solidFill>
                <a:latin typeface="Arial Black" panose="020B0A04020102020204" pitchFamily="34" charset="0"/>
              </a:rPr>
              <a:t>Caso ko: </a:t>
            </a:r>
            <a:r>
              <a:rPr lang="it-IT" sz="2670" b="1" dirty="0">
                <a:solidFill>
                  <a:srgbClr val="203864"/>
                </a:solidFill>
                <a:latin typeface="Arial Black" panose="020B0A04020102020204" pitchFamily="34" charset="0"/>
              </a:rPr>
              <a:t>gestione spese – pagamenti a costi reali – (Interoperabilità) 1/2</a:t>
            </a:r>
          </a:p>
        </p:txBody>
      </p:sp>
      <p:pic>
        <p:nvPicPr>
          <p:cNvPr id="3" name="Immagine 2">
            <a:extLst>
              <a:ext uri="{FF2B5EF4-FFF2-40B4-BE49-F238E27FC236}">
                <a16:creationId xmlns:a16="http://schemas.microsoft.com/office/drawing/2014/main" id="{1B7AD1A5-54E1-7747-5309-988ED517BB27}"/>
              </a:ext>
            </a:extLst>
          </p:cNvPr>
          <p:cNvPicPr>
            <a:picLocks noChangeAspect="1"/>
          </p:cNvPicPr>
          <p:nvPr/>
        </p:nvPicPr>
        <p:blipFill>
          <a:blip r:embed="rId4"/>
          <a:stretch>
            <a:fillRect/>
          </a:stretch>
        </p:blipFill>
        <p:spPr>
          <a:xfrm>
            <a:off x="10820971" y="288897"/>
            <a:ext cx="1008775" cy="1008775"/>
          </a:xfrm>
          <a:prstGeom prst="rect">
            <a:avLst/>
          </a:prstGeom>
        </p:spPr>
      </p:pic>
    </p:spTree>
    <p:extLst>
      <p:ext uri="{BB962C8B-B14F-4D97-AF65-F5344CB8AC3E}">
        <p14:creationId xmlns:p14="http://schemas.microsoft.com/office/powerpoint/2010/main" val="3460010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E58FCBA7-250E-C481-90FB-DDFE9F0C3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531" y="1894349"/>
            <a:ext cx="11436938" cy="3010055"/>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7F380DEF-05C1-FC1D-B4A4-DDB211B05635}"/>
              </a:ext>
            </a:extLst>
          </p:cNvPr>
          <p:cNvSpPr txBox="1"/>
          <p:nvPr/>
        </p:nvSpPr>
        <p:spPr>
          <a:xfrm>
            <a:off x="4576915" y="1514338"/>
            <a:ext cx="2560637" cy="338554"/>
          </a:xfrm>
          <a:prstGeom prst="rect">
            <a:avLst/>
          </a:prstGeom>
          <a:noFill/>
        </p:spPr>
        <p:txBody>
          <a:bodyPr wrap="none" rtlCol="0">
            <a:spAutoFit/>
          </a:bodyPr>
          <a:lstStyle/>
          <a:p>
            <a:r>
              <a:rPr lang="it-IT" sz="1600" spc="-5" dirty="0">
                <a:solidFill>
                  <a:srgbClr val="1F4E79"/>
                </a:solidFill>
                <a:cs typeface="Calibri"/>
              </a:rPr>
              <a:t>Specifica importo richiesto</a:t>
            </a:r>
          </a:p>
        </p:txBody>
      </p:sp>
      <p:pic>
        <p:nvPicPr>
          <p:cNvPr id="5" name="Picture 2">
            <a:extLst>
              <a:ext uri="{FF2B5EF4-FFF2-40B4-BE49-F238E27FC236}">
                <a16:creationId xmlns:a16="http://schemas.microsoft.com/office/drawing/2014/main" id="{FB894BC2-79CC-8D6C-9A1A-1AB521E6B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960" y="2385962"/>
            <a:ext cx="5255509" cy="4203290"/>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e 4">
            <a:extLst>
              <a:ext uri="{FF2B5EF4-FFF2-40B4-BE49-F238E27FC236}">
                <a16:creationId xmlns:a16="http://schemas.microsoft.com/office/drawing/2014/main" id="{3FC709CA-83C9-52C8-9B7B-61CF9865B39A}"/>
              </a:ext>
            </a:extLst>
          </p:cNvPr>
          <p:cNvSpPr/>
          <p:nvPr/>
        </p:nvSpPr>
        <p:spPr>
          <a:xfrm>
            <a:off x="3962401" y="2621935"/>
            <a:ext cx="835742" cy="618097"/>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4">
            <a:extLst>
              <a:ext uri="{FF2B5EF4-FFF2-40B4-BE49-F238E27FC236}">
                <a16:creationId xmlns:a16="http://schemas.microsoft.com/office/drawing/2014/main" id="{6F8C227D-D8E5-9366-3F24-AFA53AEF5457}"/>
              </a:ext>
            </a:extLst>
          </p:cNvPr>
          <p:cNvSpPr/>
          <p:nvPr/>
        </p:nvSpPr>
        <p:spPr>
          <a:xfrm>
            <a:off x="6618200" y="4774284"/>
            <a:ext cx="1355532" cy="422168"/>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le 1">
            <a:extLst>
              <a:ext uri="{FF2B5EF4-FFF2-40B4-BE49-F238E27FC236}">
                <a16:creationId xmlns:a16="http://schemas.microsoft.com/office/drawing/2014/main" id="{AE59BAFD-8856-5BCB-ECAE-D736237AE96D}"/>
              </a:ext>
            </a:extLst>
          </p:cNvPr>
          <p:cNvSpPr txBox="1">
            <a:spLocks/>
          </p:cNvSpPr>
          <p:nvPr/>
        </p:nvSpPr>
        <p:spPr>
          <a:xfrm>
            <a:off x="765385" y="287481"/>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FF0000"/>
                </a:solidFill>
                <a:latin typeface="Arial Black" panose="020B0A04020102020204" pitchFamily="34" charset="0"/>
              </a:rPr>
              <a:t>Caso ko: </a:t>
            </a:r>
            <a:r>
              <a:rPr lang="it-IT" sz="2670" b="1" dirty="0">
                <a:solidFill>
                  <a:srgbClr val="203864"/>
                </a:solidFill>
                <a:latin typeface="Arial Black" panose="020B0A04020102020204" pitchFamily="34" charset="0"/>
              </a:rPr>
              <a:t>gestione spese – pagamenti a costi reali – (Interoperabilità) 2/2</a:t>
            </a:r>
          </a:p>
        </p:txBody>
      </p:sp>
      <p:pic>
        <p:nvPicPr>
          <p:cNvPr id="3" name="Immagine 2">
            <a:extLst>
              <a:ext uri="{FF2B5EF4-FFF2-40B4-BE49-F238E27FC236}">
                <a16:creationId xmlns:a16="http://schemas.microsoft.com/office/drawing/2014/main" id="{562BE7A2-CF19-9204-C12F-82E6FF6D9825}"/>
              </a:ext>
            </a:extLst>
          </p:cNvPr>
          <p:cNvPicPr>
            <a:picLocks noChangeAspect="1"/>
          </p:cNvPicPr>
          <p:nvPr/>
        </p:nvPicPr>
        <p:blipFill>
          <a:blip r:embed="rId4"/>
          <a:stretch>
            <a:fillRect/>
          </a:stretch>
        </p:blipFill>
        <p:spPr>
          <a:xfrm>
            <a:off x="10820971" y="288897"/>
            <a:ext cx="1008775" cy="1008775"/>
          </a:xfrm>
          <a:prstGeom prst="rect">
            <a:avLst/>
          </a:prstGeom>
        </p:spPr>
      </p:pic>
    </p:spTree>
    <p:extLst>
      <p:ext uri="{BB962C8B-B14F-4D97-AF65-F5344CB8AC3E}">
        <p14:creationId xmlns:p14="http://schemas.microsoft.com/office/powerpoint/2010/main" val="4271464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EAC75C4A-A8BE-6DDE-6253-E17558976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081" y="1714722"/>
            <a:ext cx="5513238" cy="4820475"/>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94037CB8-C892-9843-201E-6E31A152E71D}"/>
              </a:ext>
            </a:extLst>
          </p:cNvPr>
          <p:cNvSpPr txBox="1">
            <a:spLocks/>
          </p:cNvSpPr>
          <p:nvPr/>
        </p:nvSpPr>
        <p:spPr>
          <a:xfrm>
            <a:off x="765385" y="287481"/>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FF0000"/>
                </a:solidFill>
                <a:latin typeface="Arial Black" panose="020B0A04020102020204" pitchFamily="34" charset="0"/>
              </a:rPr>
              <a:t>Caso ko: </a:t>
            </a:r>
            <a:r>
              <a:rPr lang="it-IT" sz="2670" b="1" dirty="0">
                <a:solidFill>
                  <a:srgbClr val="203864"/>
                </a:solidFill>
                <a:latin typeface="Arial Black" panose="020B0A04020102020204" pitchFamily="34" charset="0"/>
              </a:rPr>
              <a:t>gestione spese - pagamenti a costi reali (</a:t>
            </a:r>
            <a:r>
              <a:rPr lang="it-IT" sz="2670" b="1" dirty="0" err="1">
                <a:solidFill>
                  <a:srgbClr val="203864"/>
                </a:solidFill>
                <a:latin typeface="Arial Black" panose="020B0A04020102020204" pitchFamily="34" charset="0"/>
              </a:rPr>
              <a:t>ins</a:t>
            </a:r>
            <a:r>
              <a:rPr lang="it-IT" sz="2670" b="1" dirty="0">
                <a:solidFill>
                  <a:srgbClr val="203864"/>
                </a:solidFill>
                <a:latin typeface="Arial Black" panose="020B0A04020102020204" pitchFamily="34" charset="0"/>
              </a:rPr>
              <a:t>. manuale)</a:t>
            </a:r>
          </a:p>
        </p:txBody>
      </p:sp>
      <p:pic>
        <p:nvPicPr>
          <p:cNvPr id="3" name="Immagine 2">
            <a:extLst>
              <a:ext uri="{FF2B5EF4-FFF2-40B4-BE49-F238E27FC236}">
                <a16:creationId xmlns:a16="http://schemas.microsoft.com/office/drawing/2014/main" id="{271FC1BF-11BC-1F01-3F13-578FEC69A80C}"/>
              </a:ext>
            </a:extLst>
          </p:cNvPr>
          <p:cNvPicPr>
            <a:picLocks noChangeAspect="1"/>
          </p:cNvPicPr>
          <p:nvPr/>
        </p:nvPicPr>
        <p:blipFill>
          <a:blip r:embed="rId3"/>
          <a:stretch>
            <a:fillRect/>
          </a:stretch>
        </p:blipFill>
        <p:spPr>
          <a:xfrm>
            <a:off x="10740809" y="705947"/>
            <a:ext cx="1008775" cy="1008775"/>
          </a:xfrm>
          <a:prstGeom prst="rect">
            <a:avLst/>
          </a:prstGeom>
        </p:spPr>
      </p:pic>
    </p:spTree>
    <p:extLst>
      <p:ext uri="{BB962C8B-B14F-4D97-AF65-F5344CB8AC3E}">
        <p14:creationId xmlns:p14="http://schemas.microsoft.com/office/powerpoint/2010/main" val="3529013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6EE7E796-1229-F720-64E9-320E796BE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22" y="1505564"/>
            <a:ext cx="11398836" cy="2787793"/>
          </a:xfrm>
          <a:prstGeom prst="rect">
            <a:avLst/>
          </a:prstGeom>
          <a:effectLst>
            <a:outerShdw blurRad="50800" dist="38100" dir="5400000" algn="t" rotWithShape="0">
              <a:prstClr val="black">
                <a:alpha val="40000"/>
              </a:prstClr>
            </a:outerShdw>
          </a:effectLst>
        </p:spPr>
      </p:pic>
      <p:pic>
        <p:nvPicPr>
          <p:cNvPr id="4" name="Picture 3" descr="A screenshot of a computer&#10;&#10;Description automatically generated">
            <a:extLst>
              <a:ext uri="{FF2B5EF4-FFF2-40B4-BE49-F238E27FC236}">
                <a16:creationId xmlns:a16="http://schemas.microsoft.com/office/drawing/2014/main" id="{C1A44DA3-0A1E-0AE5-F318-B38FEB8C0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015" y="3871177"/>
            <a:ext cx="11335333" cy="2730640"/>
          </a:xfrm>
          <a:prstGeom prst="rect">
            <a:avLst/>
          </a:prstGeom>
          <a:effectLst>
            <a:outerShdw blurRad="50800" dist="38100" dir="5400000" algn="t" rotWithShape="0">
              <a:prstClr val="black">
                <a:alpha val="40000"/>
              </a:prstClr>
            </a:outerShdw>
          </a:effectLst>
        </p:spPr>
      </p:pic>
      <p:sp>
        <p:nvSpPr>
          <p:cNvPr id="5" name="Ovale 4">
            <a:extLst>
              <a:ext uri="{FF2B5EF4-FFF2-40B4-BE49-F238E27FC236}">
                <a16:creationId xmlns:a16="http://schemas.microsoft.com/office/drawing/2014/main" id="{3B151018-1299-4090-D191-BC80EE31683D}"/>
              </a:ext>
            </a:extLst>
          </p:cNvPr>
          <p:cNvSpPr/>
          <p:nvPr/>
        </p:nvSpPr>
        <p:spPr>
          <a:xfrm>
            <a:off x="808707" y="1596219"/>
            <a:ext cx="1480568" cy="464385"/>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4">
            <a:extLst>
              <a:ext uri="{FF2B5EF4-FFF2-40B4-BE49-F238E27FC236}">
                <a16:creationId xmlns:a16="http://schemas.microsoft.com/office/drawing/2014/main" id="{EBA39D16-10CD-3929-1A33-AD30238C7922}"/>
              </a:ext>
            </a:extLst>
          </p:cNvPr>
          <p:cNvSpPr/>
          <p:nvPr/>
        </p:nvSpPr>
        <p:spPr>
          <a:xfrm>
            <a:off x="2877165" y="4950952"/>
            <a:ext cx="471948" cy="440166"/>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le 1">
            <a:extLst>
              <a:ext uri="{FF2B5EF4-FFF2-40B4-BE49-F238E27FC236}">
                <a16:creationId xmlns:a16="http://schemas.microsoft.com/office/drawing/2014/main" id="{B42CBA9B-D6D9-AE25-89E3-4CE2CA10D6B3}"/>
              </a:ext>
            </a:extLst>
          </p:cNvPr>
          <p:cNvSpPr txBox="1">
            <a:spLocks/>
          </p:cNvSpPr>
          <p:nvPr/>
        </p:nvSpPr>
        <p:spPr>
          <a:xfrm>
            <a:off x="765385" y="287481"/>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FF0000"/>
                </a:solidFill>
                <a:latin typeface="Arial Black" panose="020B0A04020102020204" pitchFamily="34" charset="0"/>
              </a:rPr>
              <a:t>Caso ko: </a:t>
            </a:r>
            <a:r>
              <a:rPr lang="it-IT" sz="2670" b="1" dirty="0">
                <a:solidFill>
                  <a:srgbClr val="203864"/>
                </a:solidFill>
                <a:latin typeface="Arial Black" panose="020B0A04020102020204" pitchFamily="34" charset="0"/>
              </a:rPr>
              <a:t>gestione spese inserimento giustificativi di spesa 1/2</a:t>
            </a:r>
          </a:p>
        </p:txBody>
      </p:sp>
      <p:pic>
        <p:nvPicPr>
          <p:cNvPr id="3" name="Immagine 2">
            <a:extLst>
              <a:ext uri="{FF2B5EF4-FFF2-40B4-BE49-F238E27FC236}">
                <a16:creationId xmlns:a16="http://schemas.microsoft.com/office/drawing/2014/main" id="{A818907F-B31E-411F-0F6C-A94B83E18289}"/>
              </a:ext>
            </a:extLst>
          </p:cNvPr>
          <p:cNvPicPr>
            <a:picLocks noChangeAspect="1"/>
          </p:cNvPicPr>
          <p:nvPr/>
        </p:nvPicPr>
        <p:blipFill>
          <a:blip r:embed="rId4"/>
          <a:stretch>
            <a:fillRect/>
          </a:stretch>
        </p:blipFill>
        <p:spPr>
          <a:xfrm>
            <a:off x="10820971" y="288897"/>
            <a:ext cx="1008775" cy="1008775"/>
          </a:xfrm>
          <a:prstGeom prst="rect">
            <a:avLst/>
          </a:prstGeom>
        </p:spPr>
      </p:pic>
    </p:spTree>
    <p:extLst>
      <p:ext uri="{BB962C8B-B14F-4D97-AF65-F5344CB8AC3E}">
        <p14:creationId xmlns:p14="http://schemas.microsoft.com/office/powerpoint/2010/main" val="775325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C6098EF1-78A7-5936-BDD8-30C917A8E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23" y="1562660"/>
            <a:ext cx="11532193" cy="2914800"/>
          </a:xfrm>
          <a:prstGeom prst="rect">
            <a:avLst/>
          </a:prstGeom>
          <a:effectLst>
            <a:outerShdw blurRad="50800" dist="38100" dir="5400000" algn="t" rotWithShape="0">
              <a:prstClr val="black">
                <a:alpha val="40000"/>
              </a:prstClr>
            </a:outerShdw>
          </a:effectLst>
        </p:spPr>
      </p:pic>
      <p:pic>
        <p:nvPicPr>
          <p:cNvPr id="8" name="Picture 7" descr="A screenshot of a computer&#10;&#10;Description automatically generated">
            <a:extLst>
              <a:ext uri="{FF2B5EF4-FFF2-40B4-BE49-F238E27FC236}">
                <a16:creationId xmlns:a16="http://schemas.microsoft.com/office/drawing/2014/main" id="{60A6495C-EC88-A7DB-DC22-1CBC8E183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204" y="2251233"/>
            <a:ext cx="4848812" cy="4221377"/>
          </a:xfrm>
          <a:prstGeom prst="rect">
            <a:avLst/>
          </a:prstGeom>
          <a:effectLst>
            <a:outerShdw blurRad="50800" dist="38100" dir="5400000" algn="t" rotWithShape="0">
              <a:prstClr val="black">
                <a:alpha val="40000"/>
              </a:prstClr>
            </a:outerShdw>
          </a:effectLst>
        </p:spPr>
      </p:pic>
      <p:sp>
        <p:nvSpPr>
          <p:cNvPr id="9" name="Ovale 4">
            <a:extLst>
              <a:ext uri="{FF2B5EF4-FFF2-40B4-BE49-F238E27FC236}">
                <a16:creationId xmlns:a16="http://schemas.microsoft.com/office/drawing/2014/main" id="{59377352-E2AC-1B27-B391-5AF033518318}"/>
              </a:ext>
            </a:extLst>
          </p:cNvPr>
          <p:cNvSpPr/>
          <p:nvPr/>
        </p:nvSpPr>
        <p:spPr>
          <a:xfrm>
            <a:off x="1737739" y="2419644"/>
            <a:ext cx="991925" cy="451598"/>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4">
            <a:extLst>
              <a:ext uri="{FF2B5EF4-FFF2-40B4-BE49-F238E27FC236}">
                <a16:creationId xmlns:a16="http://schemas.microsoft.com/office/drawing/2014/main" id="{B7705246-88E7-D5D0-0D76-6DC329F58751}"/>
              </a:ext>
            </a:extLst>
          </p:cNvPr>
          <p:cNvSpPr/>
          <p:nvPr/>
        </p:nvSpPr>
        <p:spPr>
          <a:xfrm>
            <a:off x="3771064" y="2384364"/>
            <a:ext cx="1208104" cy="496758"/>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9D13098A-0D16-C481-9D07-04E797E74C01}"/>
              </a:ext>
            </a:extLst>
          </p:cNvPr>
          <p:cNvSpPr txBox="1">
            <a:spLocks/>
          </p:cNvSpPr>
          <p:nvPr/>
        </p:nvSpPr>
        <p:spPr>
          <a:xfrm>
            <a:off x="765385" y="287481"/>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FF0000"/>
                </a:solidFill>
                <a:latin typeface="Arial Black" panose="020B0A04020102020204" pitchFamily="34" charset="0"/>
              </a:rPr>
              <a:t>Caso ko: </a:t>
            </a:r>
            <a:r>
              <a:rPr lang="it-IT" sz="2670" b="1" dirty="0">
                <a:solidFill>
                  <a:srgbClr val="203864"/>
                </a:solidFill>
                <a:latin typeface="Arial Black" panose="020B0A04020102020204" pitchFamily="34" charset="0"/>
              </a:rPr>
              <a:t>gestione spese inserimento giustificativi di spesa 2/2</a:t>
            </a:r>
          </a:p>
        </p:txBody>
      </p:sp>
      <p:pic>
        <p:nvPicPr>
          <p:cNvPr id="3" name="Immagine 2">
            <a:extLst>
              <a:ext uri="{FF2B5EF4-FFF2-40B4-BE49-F238E27FC236}">
                <a16:creationId xmlns:a16="http://schemas.microsoft.com/office/drawing/2014/main" id="{D7304C9D-E55C-22B2-D229-1231AB2C4F57}"/>
              </a:ext>
            </a:extLst>
          </p:cNvPr>
          <p:cNvPicPr>
            <a:picLocks noChangeAspect="1"/>
          </p:cNvPicPr>
          <p:nvPr/>
        </p:nvPicPr>
        <p:blipFill>
          <a:blip r:embed="rId4"/>
          <a:stretch>
            <a:fillRect/>
          </a:stretch>
        </p:blipFill>
        <p:spPr>
          <a:xfrm>
            <a:off x="10820971" y="288897"/>
            <a:ext cx="1008775" cy="1008775"/>
          </a:xfrm>
          <a:prstGeom prst="rect">
            <a:avLst/>
          </a:prstGeom>
        </p:spPr>
      </p:pic>
    </p:spTree>
    <p:extLst>
      <p:ext uri="{BB962C8B-B14F-4D97-AF65-F5344CB8AC3E}">
        <p14:creationId xmlns:p14="http://schemas.microsoft.com/office/powerpoint/2010/main" val="19121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5935E359-6D11-231B-2576-25461FAEF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15" y="1546827"/>
            <a:ext cx="11468689" cy="2460960"/>
          </a:xfrm>
          <a:prstGeom prst="rect">
            <a:avLst/>
          </a:prstGeom>
          <a:effectLst>
            <a:outerShdw blurRad="50800" dist="38100" dir="5400000" algn="t" rotWithShape="0">
              <a:prstClr val="black">
                <a:alpha val="40000"/>
              </a:prstClr>
            </a:outerShdw>
          </a:effectLst>
        </p:spPr>
      </p:pic>
      <p:pic>
        <p:nvPicPr>
          <p:cNvPr id="4" name="Picture 3" descr="A screenshot of a computer&#10;&#10;Description automatically generated">
            <a:extLst>
              <a:ext uri="{FF2B5EF4-FFF2-40B4-BE49-F238E27FC236}">
                <a16:creationId xmlns:a16="http://schemas.microsoft.com/office/drawing/2014/main" id="{B42557B7-120B-02B0-98E5-1AFBC1FFC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356" y="2943819"/>
            <a:ext cx="5444148" cy="3611905"/>
          </a:xfrm>
          <a:prstGeom prst="rect">
            <a:avLst/>
          </a:prstGeom>
          <a:effectLst>
            <a:outerShdw blurRad="50800" dist="38100" dir="5400000" algn="t" rotWithShape="0">
              <a:prstClr val="black">
                <a:alpha val="40000"/>
              </a:prstClr>
            </a:outerShdw>
          </a:effectLst>
        </p:spPr>
      </p:pic>
      <p:sp>
        <p:nvSpPr>
          <p:cNvPr id="5" name="Ovale 4">
            <a:extLst>
              <a:ext uri="{FF2B5EF4-FFF2-40B4-BE49-F238E27FC236}">
                <a16:creationId xmlns:a16="http://schemas.microsoft.com/office/drawing/2014/main" id="{603C392D-C767-EDC4-AE37-AB78D01095EE}"/>
              </a:ext>
            </a:extLst>
          </p:cNvPr>
          <p:cNvSpPr/>
          <p:nvPr/>
        </p:nvSpPr>
        <p:spPr>
          <a:xfrm>
            <a:off x="714431" y="2250223"/>
            <a:ext cx="991925" cy="451598"/>
          </a:xfrm>
          <a:prstGeom prst="ellipse">
            <a:avLst/>
          </a:prstGeom>
          <a:noFill/>
          <a:ln w="539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le 1">
            <a:extLst>
              <a:ext uri="{FF2B5EF4-FFF2-40B4-BE49-F238E27FC236}">
                <a16:creationId xmlns:a16="http://schemas.microsoft.com/office/drawing/2014/main" id="{F61A135F-F93C-4D1A-F75D-F7288C8F2C58}"/>
              </a:ext>
            </a:extLst>
          </p:cNvPr>
          <p:cNvSpPr txBox="1">
            <a:spLocks/>
          </p:cNvSpPr>
          <p:nvPr/>
        </p:nvSpPr>
        <p:spPr>
          <a:xfrm>
            <a:off x="765385" y="287481"/>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FF0000"/>
                </a:solidFill>
                <a:latin typeface="Arial Black" panose="020B0A04020102020204" pitchFamily="34" charset="0"/>
              </a:rPr>
              <a:t>Caso ko: </a:t>
            </a:r>
            <a:r>
              <a:rPr lang="it-IT" sz="2670" b="1" dirty="0">
                <a:solidFill>
                  <a:srgbClr val="203864"/>
                </a:solidFill>
                <a:latin typeface="Arial Black" panose="020B0A04020102020204" pitchFamily="34" charset="0"/>
              </a:rPr>
              <a:t>gestione spese - pagamenti a costi semplificati (</a:t>
            </a:r>
            <a:r>
              <a:rPr lang="it-IT" sz="2670" b="1" dirty="0" err="1">
                <a:solidFill>
                  <a:srgbClr val="203864"/>
                </a:solidFill>
                <a:latin typeface="Arial Black" panose="020B0A04020102020204" pitchFamily="34" charset="0"/>
              </a:rPr>
              <a:t>ins</a:t>
            </a:r>
            <a:r>
              <a:rPr lang="it-IT" sz="2670" b="1" dirty="0">
                <a:solidFill>
                  <a:srgbClr val="203864"/>
                </a:solidFill>
                <a:latin typeface="Arial Black" panose="020B0A04020102020204" pitchFamily="34" charset="0"/>
              </a:rPr>
              <a:t>. manuale)</a:t>
            </a:r>
          </a:p>
        </p:txBody>
      </p:sp>
      <p:pic>
        <p:nvPicPr>
          <p:cNvPr id="3" name="Immagine 2">
            <a:extLst>
              <a:ext uri="{FF2B5EF4-FFF2-40B4-BE49-F238E27FC236}">
                <a16:creationId xmlns:a16="http://schemas.microsoft.com/office/drawing/2014/main" id="{A28A8E1A-0EB5-D6AE-60EF-A24355F5D81C}"/>
              </a:ext>
            </a:extLst>
          </p:cNvPr>
          <p:cNvPicPr>
            <a:picLocks noChangeAspect="1"/>
          </p:cNvPicPr>
          <p:nvPr/>
        </p:nvPicPr>
        <p:blipFill>
          <a:blip r:embed="rId4"/>
          <a:stretch>
            <a:fillRect/>
          </a:stretch>
        </p:blipFill>
        <p:spPr>
          <a:xfrm>
            <a:off x="10786010" y="732161"/>
            <a:ext cx="1008775" cy="1008775"/>
          </a:xfrm>
          <a:prstGeom prst="rect">
            <a:avLst/>
          </a:prstGeom>
        </p:spPr>
      </p:pic>
    </p:spTree>
    <p:extLst>
      <p:ext uri="{BB962C8B-B14F-4D97-AF65-F5344CB8AC3E}">
        <p14:creationId xmlns:p14="http://schemas.microsoft.com/office/powerpoint/2010/main" val="3862085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2">
            <a:extLst>
              <a:ext uri="{FF2B5EF4-FFF2-40B4-BE49-F238E27FC236}">
                <a16:creationId xmlns:a16="http://schemas.microsoft.com/office/drawing/2014/main" id="{8D1E936A-670F-B2AB-D0C1-7C01E98BDE14}"/>
              </a:ext>
            </a:extLst>
          </p:cNvPr>
          <p:cNvSpPr txBox="1"/>
          <p:nvPr/>
        </p:nvSpPr>
        <p:spPr>
          <a:xfrm>
            <a:off x="1132695" y="2553702"/>
            <a:ext cx="8319530" cy="2215991"/>
          </a:xfrm>
          <a:prstGeom prst="rect">
            <a:avLst/>
          </a:prstGeom>
          <a:noFill/>
        </p:spPr>
        <p:txBody>
          <a:bodyPr wrap="square" lIns="0" tIns="0" rIns="0" bIns="0" rtlCol="0" anchor="t" anchorCtr="0">
            <a:spAutoFit/>
          </a:bodyPr>
          <a:lstStyle>
            <a:defPPr>
              <a:defRPr lang="en-US"/>
            </a:defPPr>
            <a:lvl1pPr defTabSz="228600">
              <a:spcAft>
                <a:spcPts val="1200"/>
              </a:spcAft>
              <a:defRPr sz="2800">
                <a:latin typeface="Graphik Black" panose="020B0A03030202060203" pitchFamily="34" charset="0"/>
              </a:defRPr>
            </a:lvl1pPr>
          </a:lstStyle>
          <a:p>
            <a:pPr>
              <a:spcAft>
                <a:spcPts val="0"/>
              </a:spcAft>
              <a:defRPr/>
            </a:pPr>
            <a:r>
              <a:rPr lang="it-IT" sz="4400" b="1" dirty="0">
                <a:solidFill>
                  <a:srgbClr val="5472AC"/>
                </a:solidFill>
                <a:latin typeface="Arial Black" panose="020B0A04020102020204" pitchFamily="34" charset="0"/>
                <a:cs typeface="Arial"/>
              </a:rPr>
              <a:t>LE MODIFICHE </a:t>
            </a:r>
          </a:p>
          <a:p>
            <a:pPr>
              <a:spcAft>
                <a:spcPts val="0"/>
              </a:spcAft>
              <a:defRPr/>
            </a:pPr>
            <a:r>
              <a:rPr lang="it-IT" sz="4400" b="1" dirty="0">
                <a:solidFill>
                  <a:srgbClr val="5472AC"/>
                </a:solidFill>
                <a:latin typeface="Arial Black" panose="020B0A04020102020204" pitchFamily="34" charset="0"/>
                <a:cs typeface="Arial"/>
              </a:rPr>
              <a:t>AL PNRR</a:t>
            </a:r>
          </a:p>
          <a:p>
            <a:pPr>
              <a:spcAft>
                <a:spcPts val="0"/>
              </a:spcAft>
              <a:defRPr/>
            </a:pPr>
            <a:endParaRPr lang="it-IT" sz="4400" b="1" dirty="0">
              <a:solidFill>
                <a:srgbClr val="5472AC"/>
              </a:solidFill>
              <a:latin typeface="Arial Black" panose="020B0A04020102020204" pitchFamily="34" charset="0"/>
              <a:cs typeface="Arial"/>
            </a:endParaRPr>
          </a:p>
          <a:p>
            <a:pPr>
              <a:spcAft>
                <a:spcPts val="0"/>
              </a:spcAft>
              <a:defRPr/>
            </a:pPr>
            <a:r>
              <a:rPr lang="it-IT" sz="1200" b="1" dirty="0">
                <a:solidFill>
                  <a:srgbClr val="5472AC"/>
                </a:solidFill>
                <a:latin typeface="Arial Black" panose="020B0A04020102020204" pitchFamily="34" charset="0"/>
                <a:cs typeface="Arial"/>
              </a:rPr>
              <a:t>Sonia Caffù</a:t>
            </a:r>
            <a:endParaRPr lang="it-IT" sz="1200" b="1" dirty="0">
              <a:solidFill>
                <a:srgbClr val="5472AC"/>
              </a:solidFill>
              <a:latin typeface="Arial Black" panose="020B0A040201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0B716D7-31E8-3D1B-4D0E-57218CB52B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46146" y="1572451"/>
            <a:ext cx="4699591" cy="4699591"/>
          </a:xfrm>
          <a:prstGeom prst="rect">
            <a:avLst/>
          </a:prstGeom>
        </p:spPr>
      </p:pic>
    </p:spTree>
    <p:extLst>
      <p:ext uri="{BB962C8B-B14F-4D97-AF65-F5344CB8AC3E}">
        <p14:creationId xmlns:p14="http://schemas.microsoft.com/office/powerpoint/2010/main" val="3643437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2">
            <a:extLst>
              <a:ext uri="{FF2B5EF4-FFF2-40B4-BE49-F238E27FC236}">
                <a16:creationId xmlns:a16="http://schemas.microsoft.com/office/drawing/2014/main" id="{8D1E936A-670F-B2AB-D0C1-7C01E98BDE14}"/>
              </a:ext>
            </a:extLst>
          </p:cNvPr>
          <p:cNvSpPr txBox="1"/>
          <p:nvPr/>
        </p:nvSpPr>
        <p:spPr>
          <a:xfrm>
            <a:off x="622213" y="1819962"/>
            <a:ext cx="5980247" cy="3631763"/>
          </a:xfrm>
          <a:prstGeom prst="rect">
            <a:avLst/>
          </a:prstGeom>
          <a:noFill/>
        </p:spPr>
        <p:txBody>
          <a:bodyPr wrap="square" lIns="0" tIns="0" rIns="0" bIns="0" rtlCol="0" anchor="t" anchorCtr="0">
            <a:spAutoFit/>
          </a:bodyPr>
          <a:lstStyle>
            <a:defPPr>
              <a:defRPr lang="en-US"/>
            </a:defPPr>
            <a:lvl1pPr defTabSz="228600">
              <a:spcAft>
                <a:spcPts val="1200"/>
              </a:spcAft>
              <a:defRPr sz="2800">
                <a:latin typeface="Graphik Black" panose="020B0A03030202060203" pitchFamily="34" charset="0"/>
              </a:defRPr>
            </a:lvl1pPr>
          </a:lstStyle>
          <a:p>
            <a:pPr>
              <a:spcAft>
                <a:spcPts val="0"/>
              </a:spcAft>
              <a:defRPr/>
            </a:pPr>
            <a:r>
              <a:rPr lang="it-IT" sz="4400" b="1" dirty="0">
                <a:solidFill>
                  <a:srgbClr val="5472AC"/>
                </a:solidFill>
                <a:latin typeface="Arial Black" panose="020B0A04020102020204" pitchFamily="34" charset="0"/>
                <a:cs typeface="Arial"/>
              </a:rPr>
              <a:t>DL PNRR N. 19/2024 </a:t>
            </a:r>
          </a:p>
          <a:p>
            <a:pPr>
              <a:spcAft>
                <a:spcPts val="0"/>
              </a:spcAft>
              <a:defRPr/>
            </a:pPr>
            <a:r>
              <a:rPr lang="it-IT" sz="2400" b="1" dirty="0">
                <a:solidFill>
                  <a:srgbClr val="5472AC"/>
                </a:solidFill>
                <a:latin typeface="Arial Black" panose="020B0A04020102020204" pitchFamily="34" charset="0"/>
                <a:cs typeface="Arial"/>
              </a:rPr>
              <a:t>Art. 11 -  Procedure di gestione finanziaria delle risorse del PNRR</a:t>
            </a:r>
          </a:p>
          <a:p>
            <a:pPr>
              <a:spcAft>
                <a:spcPts val="0"/>
              </a:spcAft>
              <a:defRPr/>
            </a:pPr>
            <a:endParaRPr lang="it-IT" sz="4400" b="1" dirty="0">
              <a:solidFill>
                <a:srgbClr val="5472AC"/>
              </a:solidFill>
              <a:latin typeface="Arial Black" panose="020B0A04020102020204" pitchFamily="34" charset="0"/>
              <a:cs typeface="Arial"/>
            </a:endParaRPr>
          </a:p>
          <a:p>
            <a:pPr>
              <a:spcAft>
                <a:spcPts val="0"/>
              </a:spcAft>
              <a:defRPr/>
            </a:pPr>
            <a:r>
              <a:rPr lang="it-IT" sz="1200" b="1" dirty="0">
                <a:solidFill>
                  <a:srgbClr val="5472AC"/>
                </a:solidFill>
                <a:latin typeface="Arial Black" panose="020B0A04020102020204" pitchFamily="34" charset="0"/>
                <a:cs typeface="Arial"/>
              </a:rPr>
              <a:t>Antonella Merola</a:t>
            </a:r>
          </a:p>
          <a:p>
            <a:pPr>
              <a:spcAft>
                <a:spcPts val="0"/>
              </a:spcAft>
              <a:defRPr/>
            </a:pPr>
            <a:endParaRPr lang="it-IT" sz="4400" b="1" dirty="0">
              <a:solidFill>
                <a:srgbClr val="5472AC"/>
              </a:solidFill>
              <a:latin typeface="Arial Black" panose="020B0A04020102020204" pitchFamily="34" charset="0"/>
              <a:cs typeface="Arial"/>
            </a:endParaRPr>
          </a:p>
        </p:txBody>
      </p:sp>
      <p:pic>
        <p:nvPicPr>
          <p:cNvPr id="6" name="Picture 4" descr="A person putting coins into a jar&#10;&#10;Description automatically generated">
            <a:extLst>
              <a:ext uri="{FF2B5EF4-FFF2-40B4-BE49-F238E27FC236}">
                <a16:creationId xmlns:a16="http://schemas.microsoft.com/office/drawing/2014/main" id="{0EE55FA0-EA14-1425-6D6B-9B671B86D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147" y="579792"/>
            <a:ext cx="6112101" cy="6112101"/>
          </a:xfrm>
          <a:prstGeom prst="rect">
            <a:avLst/>
          </a:prstGeom>
        </p:spPr>
      </p:pic>
    </p:spTree>
    <p:extLst>
      <p:ext uri="{BB962C8B-B14F-4D97-AF65-F5344CB8AC3E}">
        <p14:creationId xmlns:p14="http://schemas.microsoft.com/office/powerpoint/2010/main" val="809058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77">
            <a:extLst>
              <a:ext uri="{FF2B5EF4-FFF2-40B4-BE49-F238E27FC236}">
                <a16:creationId xmlns:a16="http://schemas.microsoft.com/office/drawing/2014/main" id="{20A137AF-55E4-6DBF-8F12-DCBB5CED8F2A}"/>
              </a:ext>
            </a:extLst>
          </p:cNvPr>
          <p:cNvSpPr txBox="1"/>
          <p:nvPr/>
        </p:nvSpPr>
        <p:spPr>
          <a:xfrm>
            <a:off x="425303" y="1585305"/>
            <a:ext cx="7663071" cy="227854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it-IT" sz="2000" dirty="0">
                <a:solidFill>
                  <a:srgbClr val="0A2643"/>
                </a:solidFill>
                <a:latin typeface="+mj-lt"/>
                <a:cs typeface="Arial" panose="020B0604020202020204" pitchFamily="34" charset="0"/>
              </a:rPr>
              <a:t>Al fine di consentire la tempestiva attuazione degli interventi del PNRR, come modificato in esito alla decisione del </a:t>
            </a:r>
            <a:r>
              <a:rPr lang="it-IT" sz="2000" b="1" dirty="0">
                <a:solidFill>
                  <a:srgbClr val="0A2643"/>
                </a:solidFill>
                <a:latin typeface="+mj-lt"/>
                <a:cs typeface="Arial" panose="020B0604020202020204" pitchFamily="34" charset="0"/>
              </a:rPr>
              <a:t>Consiglio ECOFIN </a:t>
            </a:r>
            <a:r>
              <a:rPr lang="it-IT" sz="2000" dirty="0">
                <a:solidFill>
                  <a:srgbClr val="0A2643"/>
                </a:solidFill>
                <a:latin typeface="+mj-lt"/>
                <a:cs typeface="Arial" panose="020B0604020202020204" pitchFamily="34" charset="0"/>
              </a:rPr>
              <a:t>dell'8 dicembre 2023, e il conseguimento dei relativi obiettivi entro i termini di scadenza previsti, la misura delle </a:t>
            </a:r>
            <a:r>
              <a:rPr lang="it-IT" sz="2000" b="1" dirty="0">
                <a:solidFill>
                  <a:srgbClr val="FF0000"/>
                </a:solidFill>
                <a:latin typeface="+mj-lt"/>
                <a:cs typeface="Arial" panose="020B0604020202020204" pitchFamily="34" charset="0"/>
              </a:rPr>
              <a:t>anticipazioni iniziali erogabili in favore dei soggetti attuatori è di norma pari al 30 per cento del contributo assegnato</a:t>
            </a:r>
            <a:r>
              <a:rPr lang="it-IT" sz="2000" dirty="0">
                <a:solidFill>
                  <a:srgbClr val="0A2643"/>
                </a:solidFill>
                <a:latin typeface="+mj-lt"/>
                <a:cs typeface="Arial" panose="020B0604020202020204" pitchFamily="34" charset="0"/>
              </a:rPr>
              <a:t>, </a:t>
            </a:r>
            <a:r>
              <a:rPr lang="it-IT" sz="2000" b="1" dirty="0">
                <a:solidFill>
                  <a:srgbClr val="0A2643"/>
                </a:solidFill>
                <a:latin typeface="+mj-lt"/>
                <a:cs typeface="Arial" panose="020B0604020202020204" pitchFamily="34" charset="0"/>
              </a:rPr>
              <a:t>ferme restando le eventuali maggiori percentuali previste da specifiche disposizioni di legge</a:t>
            </a:r>
            <a:r>
              <a:rPr lang="it-IT" sz="2000" dirty="0">
                <a:solidFill>
                  <a:srgbClr val="0A2643"/>
                </a:solidFill>
                <a:latin typeface="+mj-lt"/>
                <a:cs typeface="Arial" panose="020B0604020202020204" pitchFamily="34" charset="0"/>
              </a:rPr>
              <a:t>.</a:t>
            </a:r>
          </a:p>
        </p:txBody>
      </p:sp>
      <p:pic>
        <p:nvPicPr>
          <p:cNvPr id="5" name="Picture 4">
            <a:extLst>
              <a:ext uri="{FF2B5EF4-FFF2-40B4-BE49-F238E27FC236}">
                <a16:creationId xmlns:a16="http://schemas.microsoft.com/office/drawing/2014/main" id="{062EC886-2F02-8D32-B029-6F80DE5098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88374" y="1978213"/>
            <a:ext cx="3766960" cy="3771279"/>
          </a:xfrm>
          <a:prstGeom prst="rect">
            <a:avLst/>
          </a:prstGeom>
        </p:spPr>
      </p:pic>
      <p:sp>
        <p:nvSpPr>
          <p:cNvPr id="12" name="Title 1">
            <a:extLst>
              <a:ext uri="{FF2B5EF4-FFF2-40B4-BE49-F238E27FC236}">
                <a16:creationId xmlns:a16="http://schemas.microsoft.com/office/drawing/2014/main" id="{C60DCC21-32A3-6E0A-891E-7A6DBD3B3273}"/>
              </a:ext>
            </a:extLst>
          </p:cNvPr>
          <p:cNvSpPr txBox="1">
            <a:spLocks/>
          </p:cNvSpPr>
          <p:nvPr/>
        </p:nvSpPr>
        <p:spPr>
          <a:xfrm>
            <a:off x="648586" y="19095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CFAB44"/>
                </a:solidFill>
                <a:latin typeface="Arial Black" panose="020B0A04020102020204" pitchFamily="34" charset="0"/>
              </a:rPr>
              <a:t>RIFERIMENTO NORMATIVO - </a:t>
            </a:r>
            <a:r>
              <a:rPr lang="it-IT" sz="2670" b="1" dirty="0">
                <a:solidFill>
                  <a:schemeClr val="accent1">
                    <a:lumMod val="50000"/>
                  </a:schemeClr>
                </a:solidFill>
                <a:latin typeface="Arial Black" panose="020B0A04020102020204" pitchFamily="34" charset="0"/>
              </a:rPr>
              <a:t>ANTICIPI</a:t>
            </a:r>
            <a:endParaRPr lang="en-US" sz="2670" b="1" dirty="0">
              <a:solidFill>
                <a:schemeClr val="accent1">
                  <a:lumMod val="50000"/>
                </a:schemeClr>
              </a:solidFill>
              <a:latin typeface="Arial Black" panose="020B0A04020102020204" pitchFamily="34" charset="0"/>
            </a:endParaRPr>
          </a:p>
        </p:txBody>
      </p:sp>
    </p:spTree>
    <p:extLst>
      <p:ext uri="{BB962C8B-B14F-4D97-AF65-F5344CB8AC3E}">
        <p14:creationId xmlns:p14="http://schemas.microsoft.com/office/powerpoint/2010/main" val="4261533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244EDA-C2B2-378C-DB0C-616B2248E572}"/>
              </a:ext>
            </a:extLst>
          </p:cNvPr>
          <p:cNvSpPr/>
          <p:nvPr/>
        </p:nvSpPr>
        <p:spPr>
          <a:xfrm>
            <a:off x="3163472" y="4727488"/>
            <a:ext cx="8257563" cy="1124124"/>
          </a:xfrm>
          <a:prstGeom prst="rect">
            <a:avLst/>
          </a:prstGeom>
          <a:solidFill>
            <a:srgbClr val="EC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277">
            <a:extLst>
              <a:ext uri="{FF2B5EF4-FFF2-40B4-BE49-F238E27FC236}">
                <a16:creationId xmlns:a16="http://schemas.microsoft.com/office/drawing/2014/main" id="{20A137AF-55E4-6DBF-8F12-DCBB5CED8F2A}"/>
              </a:ext>
            </a:extLst>
          </p:cNvPr>
          <p:cNvSpPr txBox="1"/>
          <p:nvPr/>
        </p:nvSpPr>
        <p:spPr>
          <a:xfrm>
            <a:off x="770964" y="1975558"/>
            <a:ext cx="10668001" cy="83689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kumimoji="0" lang="it-IT" sz="1600" b="0" i="0" u="none" strike="noStrike" kern="1200" cap="none" spc="0" normalizeH="0" baseline="0" noProof="0" dirty="0">
                <a:ln>
                  <a:noFill/>
                </a:ln>
                <a:solidFill>
                  <a:srgbClr val="0A2643"/>
                </a:solidFill>
                <a:effectLst/>
                <a:uLnTx/>
                <a:uFillTx/>
                <a:latin typeface="Arial" panose="020B0604020202020204"/>
                <a:ea typeface="Open Sans Light" panose="020B0306030504020204" pitchFamily="34" charset="0"/>
                <a:cs typeface="Arial" panose="020B0604020202020204" pitchFamily="34" charset="0"/>
              </a:rPr>
              <a:t>Essendo la disposizione normativa una norma primaria, la percentuale al 30% è applicata a tutte le misure. Nei casi prestabiliti dagli atti dispositivi e dalle norme di settore, è possibile anche richiedere un anticipo maggiore del 30% motivando la richiesta. </a:t>
            </a:r>
          </a:p>
        </p:txBody>
      </p:sp>
      <p:sp>
        <p:nvSpPr>
          <p:cNvPr id="13" name="Title 1">
            <a:extLst>
              <a:ext uri="{FF2B5EF4-FFF2-40B4-BE49-F238E27FC236}">
                <a16:creationId xmlns:a16="http://schemas.microsoft.com/office/drawing/2014/main" id="{BD4C2CAF-F6A2-F592-09ED-E006B6D6B650}"/>
              </a:ext>
            </a:extLst>
          </p:cNvPr>
          <p:cNvSpPr txBox="1">
            <a:spLocks/>
          </p:cNvSpPr>
          <p:nvPr/>
        </p:nvSpPr>
        <p:spPr>
          <a:xfrm>
            <a:off x="762000" y="46672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670" b="1" i="0" u="none" strike="noStrike" kern="1200" cap="none" spc="0" normalizeH="0" baseline="0" noProof="0" dirty="0">
                <a:ln>
                  <a:noFill/>
                </a:ln>
                <a:solidFill>
                  <a:srgbClr val="CFAB44"/>
                </a:solidFill>
                <a:effectLst/>
                <a:uLnTx/>
                <a:uFillTx/>
                <a:latin typeface="Arial Black" panose="020B0A04020102020204" pitchFamily="34" charset="0"/>
                <a:ea typeface="+mj-ea"/>
                <a:cs typeface="+mj-cs"/>
              </a:rPr>
              <a:t>LA NUOVA PERCENTUALE DEL </a:t>
            </a:r>
            <a:r>
              <a:rPr kumimoji="0" lang="it-IT" sz="2670" b="1" i="0" u="none" strike="noStrike" kern="1200" cap="none" spc="0" normalizeH="0" baseline="0" noProof="0" dirty="0">
                <a:ln>
                  <a:noFill/>
                </a:ln>
                <a:solidFill>
                  <a:srgbClr val="CDA73C"/>
                </a:solidFill>
                <a:effectLst/>
                <a:uLnTx/>
                <a:uFillTx/>
                <a:latin typeface="Arial Black" panose="020B0A04020102020204" pitchFamily="34" charset="0"/>
                <a:ea typeface="+mj-ea"/>
                <a:cs typeface="+mj-cs"/>
              </a:rPr>
              <a:t>30%</a:t>
            </a:r>
            <a:r>
              <a:rPr kumimoji="0" lang="it-IT" sz="2670" b="1" i="0" u="none" strike="noStrike" kern="1200" cap="none" spc="0" normalizeH="0" baseline="0" noProof="0" dirty="0">
                <a:ln>
                  <a:noFill/>
                </a:ln>
                <a:solidFill>
                  <a:srgbClr val="203864"/>
                </a:solidFill>
                <a:effectLst/>
                <a:uLnTx/>
                <a:uFillTx/>
                <a:latin typeface="Arial Black" panose="020B0A04020102020204" pitchFamily="34" charset="0"/>
                <a:ea typeface="+mj-ea"/>
                <a:cs typeface="+mj-cs"/>
              </a:rPr>
              <a:t> </a:t>
            </a:r>
            <a:r>
              <a:rPr kumimoji="0" lang="it-IT" sz="2670" b="1" i="0" u="none" strike="noStrike" kern="1200" cap="none" spc="0" normalizeH="0" baseline="0" noProof="0" dirty="0">
                <a:ln>
                  <a:noFill/>
                </a:ln>
                <a:solidFill>
                  <a:srgbClr val="CFAB44"/>
                </a:solidFill>
                <a:effectLst/>
                <a:uLnTx/>
                <a:uFillTx/>
                <a:latin typeface="Arial Black" panose="020B0A04020102020204" pitchFamily="34" charset="0"/>
                <a:ea typeface="+mj-ea"/>
                <a:cs typeface="+mj-cs"/>
              </a:rPr>
              <a:t>SI APPLICA A TUTTE LE MISURE?</a:t>
            </a:r>
            <a:endParaRPr kumimoji="0" lang="en-US" sz="267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j-ea"/>
              <a:cs typeface="+mj-cs"/>
            </a:endParaRPr>
          </a:p>
        </p:txBody>
      </p:sp>
      <p:sp>
        <p:nvSpPr>
          <p:cNvPr id="9" name="TextBox 277">
            <a:extLst>
              <a:ext uri="{FF2B5EF4-FFF2-40B4-BE49-F238E27FC236}">
                <a16:creationId xmlns:a16="http://schemas.microsoft.com/office/drawing/2014/main" id="{F77074A4-524E-6619-19F4-9C6184D13253}"/>
              </a:ext>
            </a:extLst>
          </p:cNvPr>
          <p:cNvSpPr txBox="1"/>
          <p:nvPr/>
        </p:nvSpPr>
        <p:spPr>
          <a:xfrm>
            <a:off x="770964" y="2947166"/>
            <a:ext cx="10650071" cy="9069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kumimoji="0" lang="it-IT" sz="1600" b="0" i="0" u="none" strike="noStrike" kern="1200" cap="none" spc="0" normalizeH="0" baseline="0" noProof="0" dirty="0">
                <a:ln>
                  <a:noFill/>
                </a:ln>
                <a:solidFill>
                  <a:srgbClr val="0A2643"/>
                </a:solidFill>
                <a:effectLst/>
                <a:uLnTx/>
                <a:uFillTx/>
                <a:latin typeface="Arial" panose="020B0604020202020204"/>
                <a:ea typeface="Open Sans Light" panose="020B0306030504020204" pitchFamily="34" charset="0"/>
                <a:cs typeface="Arial" panose="020B0604020202020204" pitchFamily="34" charset="0"/>
              </a:rPr>
              <a:t>A tal fine l’IGPNRR, per le risorse relative ai nuovi progetti, eroga l’ulteriore anticipo alle Amministrazioni titolari in riscontro ad una apposita richiesta che queste ultime  devono presentare sul sistema </a:t>
            </a:r>
            <a:r>
              <a:rPr kumimoji="0" lang="it-IT" sz="1600" b="0" i="0" u="none" strike="noStrike" kern="1200" cap="none" spc="0" normalizeH="0" baseline="0" noProof="0" dirty="0" err="1">
                <a:ln>
                  <a:noFill/>
                </a:ln>
                <a:solidFill>
                  <a:srgbClr val="0A2643"/>
                </a:solidFill>
                <a:effectLst/>
                <a:uLnTx/>
                <a:uFillTx/>
                <a:latin typeface="Arial" panose="020B0604020202020204"/>
                <a:ea typeface="Open Sans Light" panose="020B0306030504020204" pitchFamily="34" charset="0"/>
                <a:cs typeface="Arial" panose="020B0604020202020204" pitchFamily="34" charset="0"/>
              </a:rPr>
              <a:t>ReGiS</a:t>
            </a:r>
            <a:r>
              <a:rPr kumimoji="0" lang="it-IT" sz="1600" b="0" i="0" u="none" strike="noStrike" kern="1200" cap="none" spc="0" normalizeH="0" baseline="0" noProof="0" dirty="0">
                <a:ln>
                  <a:noFill/>
                </a:ln>
                <a:solidFill>
                  <a:srgbClr val="0A2643"/>
                </a:solidFill>
                <a:effectLst/>
                <a:uLnTx/>
                <a:uFillTx/>
                <a:latin typeface="Arial" panose="020B0604020202020204"/>
                <a:ea typeface="Open Sans Light" panose="020B0306030504020204" pitchFamily="34" charset="0"/>
                <a:cs typeface="Arial" panose="020B0604020202020204" pitchFamily="34" charset="0"/>
              </a:rPr>
              <a:t>, in questo modo le Amministrazioni titolari dispongono della cassa per procedere con i pagamenti dell’ulteriore anticipo ai S.A.</a:t>
            </a:r>
          </a:p>
        </p:txBody>
      </p:sp>
      <p:sp>
        <p:nvSpPr>
          <p:cNvPr id="2" name="TextBox 277">
            <a:extLst>
              <a:ext uri="{FF2B5EF4-FFF2-40B4-BE49-F238E27FC236}">
                <a16:creationId xmlns:a16="http://schemas.microsoft.com/office/drawing/2014/main" id="{E9E687F6-B97E-4F4E-C51F-860215A788D5}"/>
              </a:ext>
            </a:extLst>
          </p:cNvPr>
          <p:cNvSpPr txBox="1"/>
          <p:nvPr/>
        </p:nvSpPr>
        <p:spPr>
          <a:xfrm>
            <a:off x="3163472" y="4794391"/>
            <a:ext cx="8553398" cy="9069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it-IT" sz="1600" b="1" i="0" u="none" strike="noStrike" kern="1200" cap="none" spc="0" normalizeH="0" baseline="0" noProof="0" dirty="0">
                <a:ln>
                  <a:noFill/>
                </a:ln>
                <a:solidFill>
                  <a:srgbClr val="203864"/>
                </a:solidFill>
                <a:effectLst/>
                <a:uLnTx/>
                <a:uFillTx/>
                <a:latin typeface="Arial" panose="020B0604020202020204"/>
                <a:ea typeface="Open Sans Light" panose="020B0306030504020204" pitchFamily="34" charset="0"/>
                <a:cs typeface="Arial" panose="020B0604020202020204" pitchFamily="34" charset="0"/>
              </a:rPr>
              <a:t>QUALE E’ LA MODALITA’ CON CUI SI RICHIEDE L’INCREMENTO DELL’ANTICIPO?</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it-IT" sz="1600" b="0" i="0" u="none" strike="noStrike" kern="1200" cap="none" spc="0" normalizeH="0" baseline="0" noProof="0" dirty="0">
                <a:ln>
                  <a:noFill/>
                </a:ln>
                <a:solidFill>
                  <a:srgbClr val="0A2643"/>
                </a:solidFill>
                <a:effectLst/>
                <a:uLnTx/>
                <a:uFillTx/>
                <a:latin typeface="Arial" panose="020B0604020202020204"/>
                <a:ea typeface="Open Sans Light" panose="020B0306030504020204" pitchFamily="34" charset="0"/>
                <a:cs typeface="Arial" panose="020B0604020202020204" pitchFamily="34" charset="0"/>
              </a:rPr>
              <a:t>Di norma si deve seguire la stessa modalità prevista per l’anticipo del 10%, a meno di disposizioni particolari in merito da parte delle Amministrazioni titolari</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it-IT" sz="1600" b="0" i="0" u="none" strike="noStrike" kern="1200" cap="none" spc="0" normalizeH="0" baseline="0" noProof="0" dirty="0">
              <a:ln>
                <a:noFill/>
              </a:ln>
              <a:solidFill>
                <a:srgbClr val="0A2643"/>
              </a:solidFill>
              <a:effectLst/>
              <a:uLnTx/>
              <a:uFillTx/>
              <a:latin typeface="Arial" panose="020B0604020202020204"/>
              <a:ea typeface="Open Sans Light" panose="020B0306030504020204" pitchFamily="34" charset="0"/>
              <a:cs typeface="Arial" panose="020B0604020202020204" pitchFamily="34" charset="0"/>
            </a:endParaRPr>
          </a:p>
        </p:txBody>
      </p:sp>
      <p:pic>
        <p:nvPicPr>
          <p:cNvPr id="8" name="Picture 7" descr="A computer screen with exclamation marks&#10;&#10;Description automatically generated">
            <a:extLst>
              <a:ext uri="{FF2B5EF4-FFF2-40B4-BE49-F238E27FC236}">
                <a16:creationId xmlns:a16="http://schemas.microsoft.com/office/drawing/2014/main" id="{1D2FA4DF-8722-1260-8237-D04F47F4D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577" y="3627102"/>
            <a:ext cx="2890008" cy="2890008"/>
          </a:xfrm>
          <a:prstGeom prst="rect">
            <a:avLst/>
          </a:prstGeom>
        </p:spPr>
      </p:pic>
    </p:spTree>
    <p:extLst>
      <p:ext uri="{BB962C8B-B14F-4D97-AF65-F5344CB8AC3E}">
        <p14:creationId xmlns:p14="http://schemas.microsoft.com/office/powerpoint/2010/main" val="916616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D4C2CAF-F6A2-F592-09ED-E006B6D6B650}"/>
              </a:ext>
            </a:extLst>
          </p:cNvPr>
          <p:cNvSpPr txBox="1">
            <a:spLocks/>
          </p:cNvSpPr>
          <p:nvPr/>
        </p:nvSpPr>
        <p:spPr>
          <a:xfrm>
            <a:off x="762000" y="46672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70" b="1" i="0" u="none" strike="noStrike" kern="1200" cap="none" spc="0" normalizeH="0" baseline="0" noProof="0" dirty="0">
                <a:ln>
                  <a:noFill/>
                </a:ln>
                <a:solidFill>
                  <a:srgbClr val="CFAB44"/>
                </a:solidFill>
                <a:effectLst/>
                <a:uLnTx/>
                <a:uFillTx/>
                <a:latin typeface="Arial Black" panose="020B0A04020102020204" pitchFamily="34" charset="0"/>
                <a:ea typeface="+mj-ea"/>
                <a:cs typeface="+mj-cs"/>
              </a:rPr>
              <a:t>COMPENSAZIONE DIRETTA – </a:t>
            </a:r>
            <a:r>
              <a:rPr kumimoji="0" lang="en-US" sz="2670" b="1" i="0" u="none" strike="noStrike" kern="1200" cap="none" spc="0" normalizeH="0" baseline="0" noProof="0" dirty="0" err="1">
                <a:ln>
                  <a:noFill/>
                </a:ln>
                <a:solidFill>
                  <a:srgbClr val="CFAB44"/>
                </a:solidFill>
                <a:effectLst/>
                <a:uLnTx/>
                <a:uFillTx/>
                <a:latin typeface="Arial Black" panose="020B0A04020102020204" pitchFamily="34" charset="0"/>
                <a:ea typeface="+mj-ea"/>
                <a:cs typeface="+mj-cs"/>
              </a:rPr>
              <a:t>quali</a:t>
            </a:r>
            <a:r>
              <a:rPr kumimoji="0" lang="en-US" sz="2670" b="1" i="0" u="none" strike="noStrike" kern="1200" cap="none" spc="0" normalizeH="0" baseline="0" noProof="0" dirty="0">
                <a:ln>
                  <a:noFill/>
                </a:ln>
                <a:solidFill>
                  <a:srgbClr val="CFAB44"/>
                </a:solidFill>
                <a:effectLst/>
                <a:uLnTx/>
                <a:uFillTx/>
                <a:latin typeface="Arial Black" panose="020B0A04020102020204" pitchFamily="34" charset="0"/>
                <a:ea typeface="+mj-ea"/>
                <a:cs typeface="+mj-cs"/>
              </a:rPr>
              <a:t> </a:t>
            </a:r>
            <a:r>
              <a:rPr kumimoji="0" lang="en-US" sz="2670" b="1" i="0" u="none" strike="noStrike" kern="1200" cap="none" spc="0" normalizeH="0" baseline="0" noProof="0" dirty="0" err="1">
                <a:ln>
                  <a:noFill/>
                </a:ln>
                <a:solidFill>
                  <a:srgbClr val="CFAB44"/>
                </a:solidFill>
                <a:effectLst/>
                <a:uLnTx/>
                <a:uFillTx/>
                <a:latin typeface="Arial Black" panose="020B0A04020102020204" pitchFamily="34" charset="0"/>
                <a:ea typeface="+mj-ea"/>
                <a:cs typeface="+mj-cs"/>
              </a:rPr>
              <a:t>sono</a:t>
            </a:r>
            <a:r>
              <a:rPr kumimoji="0" lang="en-US" sz="2670" b="1" i="0" u="none" strike="noStrike" kern="1200" cap="none" spc="0" normalizeH="0" baseline="0" noProof="0" dirty="0">
                <a:ln>
                  <a:noFill/>
                </a:ln>
                <a:solidFill>
                  <a:srgbClr val="CFAB44"/>
                </a:solidFill>
                <a:effectLst/>
                <a:uLnTx/>
                <a:uFillTx/>
                <a:latin typeface="Arial Black" panose="020B0A04020102020204" pitchFamily="34" charset="0"/>
                <a:ea typeface="+mj-ea"/>
                <a:cs typeface="+mj-cs"/>
              </a:rPr>
              <a:t> le </a:t>
            </a:r>
            <a:r>
              <a:rPr kumimoji="0" lang="en-US" sz="2670" b="1" i="0" u="none" strike="noStrike" kern="1200" cap="none" spc="0" normalizeH="0" baseline="0" noProof="0" dirty="0" err="1">
                <a:ln>
                  <a:noFill/>
                </a:ln>
                <a:solidFill>
                  <a:srgbClr val="CFAB44"/>
                </a:solidFill>
                <a:effectLst/>
                <a:uLnTx/>
                <a:uFillTx/>
                <a:latin typeface="Arial Black" panose="020B0A04020102020204" pitchFamily="34" charset="0"/>
                <a:ea typeface="+mj-ea"/>
                <a:cs typeface="+mj-cs"/>
              </a:rPr>
              <a:t>misure</a:t>
            </a:r>
            <a:r>
              <a:rPr kumimoji="0" lang="en-US" sz="2670" b="1" i="0" u="none" strike="noStrike" kern="1200" cap="none" spc="0" normalizeH="0" baseline="0" noProof="0" dirty="0">
                <a:ln>
                  <a:noFill/>
                </a:ln>
                <a:solidFill>
                  <a:srgbClr val="CFAB44"/>
                </a:solidFill>
                <a:effectLst/>
                <a:uLnTx/>
                <a:uFillTx/>
                <a:latin typeface="Arial Black" panose="020B0A04020102020204" pitchFamily="34" charset="0"/>
                <a:ea typeface="+mj-ea"/>
                <a:cs typeface="+mj-cs"/>
              </a:rPr>
              <a:t> </a:t>
            </a:r>
            <a:r>
              <a:rPr kumimoji="0" lang="it-IT" sz="2670" b="1" i="0" u="none" strike="noStrike" kern="1200" cap="none" spc="0" normalizeH="0" baseline="0" noProof="0" dirty="0">
                <a:ln>
                  <a:noFill/>
                </a:ln>
                <a:solidFill>
                  <a:srgbClr val="CFAB44"/>
                </a:solidFill>
                <a:effectLst/>
                <a:uLnTx/>
                <a:uFillTx/>
                <a:latin typeface="Arial Black" panose="020B0A04020102020204" pitchFamily="34" charset="0"/>
                <a:ea typeface="+mj-ea"/>
                <a:cs typeface="+mj-cs"/>
              </a:rPr>
              <a:t>di cui all'articolo 1, comma 5</a:t>
            </a:r>
            <a:endParaRPr kumimoji="0" lang="en-US" sz="2670" b="1" i="0" u="none" strike="noStrike" kern="1200" cap="none" spc="0" normalizeH="0" baseline="0" noProof="0" dirty="0">
              <a:ln>
                <a:noFill/>
              </a:ln>
              <a:solidFill>
                <a:srgbClr val="CFAB44"/>
              </a:solidFill>
              <a:effectLst/>
              <a:uLnTx/>
              <a:uFillTx/>
              <a:latin typeface="Arial Black" panose="020B0A04020102020204" pitchFamily="34" charset="0"/>
              <a:ea typeface="+mj-ea"/>
              <a:cs typeface="+mj-cs"/>
            </a:endParaRPr>
          </a:p>
        </p:txBody>
      </p:sp>
      <p:graphicFrame>
        <p:nvGraphicFramePr>
          <p:cNvPr id="3" name="Table 2">
            <a:extLst>
              <a:ext uri="{FF2B5EF4-FFF2-40B4-BE49-F238E27FC236}">
                <a16:creationId xmlns:a16="http://schemas.microsoft.com/office/drawing/2014/main" id="{F7FBF38E-2086-70D4-A003-4BB7422BD563}"/>
              </a:ext>
            </a:extLst>
          </p:cNvPr>
          <p:cNvGraphicFramePr>
            <a:graphicFrameLocks noGrp="1"/>
          </p:cNvGraphicFramePr>
          <p:nvPr/>
        </p:nvGraphicFramePr>
        <p:xfrm>
          <a:off x="762000" y="1485900"/>
          <a:ext cx="10972800" cy="4510055"/>
        </p:xfrm>
        <a:graphic>
          <a:graphicData uri="http://schemas.openxmlformats.org/drawingml/2006/table">
            <a:tbl>
              <a:tblPr>
                <a:tableStyleId>{5C22544A-7EE6-4342-B048-85BDC9FD1C3A}</a:tableStyleId>
              </a:tblPr>
              <a:tblGrid>
                <a:gridCol w="1461247">
                  <a:extLst>
                    <a:ext uri="{9D8B030D-6E8A-4147-A177-3AD203B41FA5}">
                      <a16:colId xmlns:a16="http://schemas.microsoft.com/office/drawing/2014/main" val="1889500336"/>
                    </a:ext>
                  </a:extLst>
                </a:gridCol>
                <a:gridCol w="6293577">
                  <a:extLst>
                    <a:ext uri="{9D8B030D-6E8A-4147-A177-3AD203B41FA5}">
                      <a16:colId xmlns:a16="http://schemas.microsoft.com/office/drawing/2014/main" val="366903752"/>
                    </a:ext>
                  </a:extLst>
                </a:gridCol>
                <a:gridCol w="3217976">
                  <a:extLst>
                    <a:ext uri="{9D8B030D-6E8A-4147-A177-3AD203B41FA5}">
                      <a16:colId xmlns:a16="http://schemas.microsoft.com/office/drawing/2014/main" val="2340563470"/>
                    </a:ext>
                  </a:extLst>
                </a:gridCol>
              </a:tblGrid>
              <a:tr h="415636">
                <a:tc>
                  <a:txBody>
                    <a:bodyPr/>
                    <a:lstStyle/>
                    <a:p>
                      <a:pPr marL="92075" indent="0" algn="ctr" fontAlgn="b"/>
                      <a:r>
                        <a:rPr lang="it-IT" sz="1400" b="1" u="none" strike="noStrike" dirty="0">
                          <a:solidFill>
                            <a:schemeClr val="bg1"/>
                          </a:solidFill>
                          <a:effectLst/>
                          <a:latin typeface="+mj-lt"/>
                        </a:rPr>
                        <a:t>MISSIONE/</a:t>
                      </a:r>
                      <a:br>
                        <a:rPr lang="it-IT" sz="1400" b="1" u="none" strike="noStrike" dirty="0">
                          <a:solidFill>
                            <a:schemeClr val="bg1"/>
                          </a:solidFill>
                          <a:effectLst/>
                          <a:latin typeface="+mj-lt"/>
                        </a:rPr>
                      </a:br>
                      <a:r>
                        <a:rPr lang="it-IT" sz="1400" b="1" u="none" strike="noStrike" dirty="0">
                          <a:solidFill>
                            <a:schemeClr val="bg1"/>
                          </a:solidFill>
                          <a:effectLst/>
                          <a:latin typeface="+mj-lt"/>
                        </a:rPr>
                        <a:t>COMPONENTE</a:t>
                      </a:r>
                      <a:endParaRPr lang="it-IT" sz="1400" b="1" i="0" u="none" strike="noStrike" dirty="0">
                        <a:solidFill>
                          <a:schemeClr val="bg1"/>
                        </a:solidFill>
                        <a:effectLst/>
                        <a:latin typeface="+mj-lt"/>
                      </a:endParaRPr>
                    </a:p>
                  </a:txBody>
                  <a:tcPr marL="6350" marR="6350" marT="6350" marB="0" anchor="ctr">
                    <a:solidFill>
                      <a:srgbClr val="7C97CB"/>
                    </a:solidFill>
                  </a:tcPr>
                </a:tc>
                <a:tc>
                  <a:txBody>
                    <a:bodyPr/>
                    <a:lstStyle/>
                    <a:p>
                      <a:pPr marL="92075" indent="0" algn="ctr" fontAlgn="b"/>
                      <a:r>
                        <a:rPr lang="it-IT" sz="1400" b="1" u="none" strike="noStrike" dirty="0">
                          <a:solidFill>
                            <a:schemeClr val="bg1"/>
                          </a:solidFill>
                          <a:effectLst/>
                          <a:latin typeface="+mj-lt"/>
                        </a:rPr>
                        <a:t>INVESTIMENTO</a:t>
                      </a:r>
                      <a:endParaRPr lang="it-IT" sz="1400" b="1" i="0" u="none" strike="noStrike" dirty="0">
                        <a:solidFill>
                          <a:schemeClr val="bg1"/>
                        </a:solidFill>
                        <a:effectLst/>
                        <a:latin typeface="+mj-lt"/>
                      </a:endParaRPr>
                    </a:p>
                  </a:txBody>
                  <a:tcPr marL="6350" marR="6350" marT="6350" marB="0" anchor="ctr">
                    <a:solidFill>
                      <a:srgbClr val="7C97CB"/>
                    </a:solidFill>
                  </a:tcPr>
                </a:tc>
                <a:tc>
                  <a:txBody>
                    <a:bodyPr/>
                    <a:lstStyle/>
                    <a:p>
                      <a:pPr marL="92075" indent="0" algn="ctr" fontAlgn="b"/>
                      <a:r>
                        <a:rPr lang="it-IT" sz="1400" b="1" u="none" strike="noStrike" dirty="0">
                          <a:solidFill>
                            <a:schemeClr val="bg1"/>
                          </a:solidFill>
                          <a:effectLst/>
                          <a:latin typeface="+mj-lt"/>
                        </a:rPr>
                        <a:t>AMMINISTRAZIONE</a:t>
                      </a:r>
                      <a:endParaRPr lang="it-IT" sz="1400" b="1" i="0" u="none" strike="noStrike" dirty="0">
                        <a:solidFill>
                          <a:schemeClr val="bg1"/>
                        </a:solidFill>
                        <a:effectLst/>
                        <a:latin typeface="+mj-lt"/>
                      </a:endParaRPr>
                    </a:p>
                  </a:txBody>
                  <a:tcPr marL="6350" marR="6350" marT="6350" marB="0" anchor="ctr">
                    <a:solidFill>
                      <a:srgbClr val="7C97CB"/>
                    </a:solidFill>
                  </a:tcPr>
                </a:tc>
                <a:extLst>
                  <a:ext uri="{0D108BD9-81ED-4DB2-BD59-A6C34878D82A}">
                    <a16:rowId xmlns:a16="http://schemas.microsoft.com/office/drawing/2014/main" val="185864928"/>
                  </a:ext>
                </a:extLst>
              </a:tr>
              <a:tr h="673691">
                <a:tc>
                  <a:txBody>
                    <a:bodyPr/>
                    <a:lstStyle/>
                    <a:p>
                      <a:pPr marL="92075" indent="0" algn="ctr" fontAlgn="ctr"/>
                      <a:r>
                        <a:rPr lang="it-IT" sz="1400" u="none" strike="noStrike" dirty="0">
                          <a:solidFill>
                            <a:srgbClr val="203864"/>
                          </a:solidFill>
                          <a:effectLst/>
                          <a:latin typeface="+mj-lt"/>
                        </a:rPr>
                        <a:t>M1C1</a:t>
                      </a:r>
                      <a:endParaRPr lang="it-IT" sz="1400" b="0" i="0" u="none" strike="noStrike" dirty="0">
                        <a:solidFill>
                          <a:srgbClr val="203864"/>
                        </a:solidFill>
                        <a:effectLst/>
                        <a:latin typeface="+mj-lt"/>
                      </a:endParaRPr>
                    </a:p>
                  </a:txBody>
                  <a:tcPr marL="6350" marR="6350" marT="6350" marB="0" anchor="ctr"/>
                </a:tc>
                <a:tc>
                  <a:txBody>
                    <a:bodyPr/>
                    <a:lstStyle/>
                    <a:p>
                      <a:pPr algn="l" fontAlgn="ctr"/>
                      <a:r>
                        <a:rPr lang="it-IT" sz="1400" u="none" strike="noStrike" dirty="0">
                          <a:solidFill>
                            <a:srgbClr val="203864"/>
                          </a:solidFill>
                          <a:effectLst/>
                          <a:latin typeface="+mj-lt"/>
                        </a:rPr>
                        <a:t>I1.4.1 - SERVIZI DIGITALI E CITTADINANZA DIGITALE</a:t>
                      </a:r>
                      <a:endParaRPr lang="it-IT" sz="1400" b="0" i="0" u="none" strike="noStrike" dirty="0">
                        <a:solidFill>
                          <a:srgbClr val="203864"/>
                        </a:solidFill>
                        <a:effectLst/>
                        <a:latin typeface="+mj-lt"/>
                      </a:endParaRPr>
                    </a:p>
                  </a:txBody>
                  <a:tcPr marL="95250" marR="6350" marT="6350" marB="0" anchor="ctr"/>
                </a:tc>
                <a:tc>
                  <a:txBody>
                    <a:bodyPr/>
                    <a:lstStyle/>
                    <a:p>
                      <a:pPr marL="0" indent="92075" algn="l" fontAlgn="b"/>
                      <a:r>
                        <a:rPr lang="it-IT" sz="1400" u="none" strike="noStrike" dirty="0">
                          <a:solidFill>
                            <a:srgbClr val="203864"/>
                          </a:solidFill>
                          <a:effectLst/>
                          <a:latin typeface="+mj-lt"/>
                        </a:rPr>
                        <a:t>PCM – DIP. TRANSIZIONE DIGITALE </a:t>
                      </a:r>
                      <a:endParaRPr lang="it-IT" sz="1400" b="0" i="0" u="none" strike="noStrike" dirty="0">
                        <a:solidFill>
                          <a:srgbClr val="203864"/>
                        </a:solidFill>
                        <a:effectLst/>
                        <a:latin typeface="+mj-lt"/>
                      </a:endParaRPr>
                    </a:p>
                  </a:txBody>
                  <a:tcPr marL="6350" marR="6350" marT="6350" marB="0" anchor="ctr"/>
                </a:tc>
                <a:extLst>
                  <a:ext uri="{0D108BD9-81ED-4DB2-BD59-A6C34878D82A}">
                    <a16:rowId xmlns:a16="http://schemas.microsoft.com/office/drawing/2014/main" val="2245744810"/>
                  </a:ext>
                </a:extLst>
              </a:tr>
              <a:tr h="758515">
                <a:tc>
                  <a:txBody>
                    <a:bodyPr/>
                    <a:lstStyle/>
                    <a:p>
                      <a:pPr marL="92075" indent="0" algn="ctr" fontAlgn="ctr"/>
                      <a:r>
                        <a:rPr lang="it-IT" sz="1400" u="none" strike="noStrike" dirty="0">
                          <a:solidFill>
                            <a:srgbClr val="203864"/>
                          </a:solidFill>
                          <a:effectLst/>
                          <a:latin typeface="+mj-lt"/>
                        </a:rPr>
                        <a:t>M1C3</a:t>
                      </a:r>
                      <a:endParaRPr lang="it-IT" sz="1400" b="0" i="0" u="none" strike="noStrike" dirty="0">
                        <a:solidFill>
                          <a:srgbClr val="203864"/>
                        </a:solidFill>
                        <a:effectLst/>
                        <a:latin typeface="+mj-lt"/>
                      </a:endParaRPr>
                    </a:p>
                  </a:txBody>
                  <a:tcPr marL="6350" marR="6350" marT="6350" marB="0" anchor="ctr"/>
                </a:tc>
                <a:tc>
                  <a:txBody>
                    <a:bodyPr/>
                    <a:lstStyle/>
                    <a:p>
                      <a:pPr algn="l" fontAlgn="ctr"/>
                      <a:r>
                        <a:rPr lang="it-IT" sz="1400" u="none" strike="noStrike" dirty="0">
                          <a:solidFill>
                            <a:srgbClr val="203864"/>
                          </a:solidFill>
                          <a:effectLst/>
                          <a:latin typeface="+mj-lt"/>
                        </a:rPr>
                        <a:t>I3.2 - SVILUPPO DELL'INDUSTRIA CINEMATOGRAFICA - PROGETTO CINECITTA'</a:t>
                      </a:r>
                      <a:endParaRPr lang="it-IT" sz="1400" b="0" i="0" u="none" strike="noStrike" dirty="0">
                        <a:solidFill>
                          <a:srgbClr val="203864"/>
                        </a:solidFill>
                        <a:effectLst/>
                        <a:latin typeface="+mj-lt"/>
                      </a:endParaRPr>
                    </a:p>
                  </a:txBody>
                  <a:tcPr marL="95250" marR="6350" marT="6350" marB="0" anchor="ctr"/>
                </a:tc>
                <a:tc>
                  <a:txBody>
                    <a:bodyPr/>
                    <a:lstStyle/>
                    <a:p>
                      <a:pPr marL="92075" indent="0" algn="l" fontAlgn="b"/>
                      <a:r>
                        <a:rPr lang="it-IT" sz="1400" u="none" strike="noStrike" dirty="0">
                          <a:solidFill>
                            <a:srgbClr val="203864"/>
                          </a:solidFill>
                          <a:effectLst/>
                          <a:latin typeface="+mj-lt"/>
                        </a:rPr>
                        <a:t>MINISTERO DELLA CULTURA</a:t>
                      </a:r>
                      <a:endParaRPr lang="it-IT" sz="1400" b="0" i="0" u="none" strike="noStrike" dirty="0">
                        <a:solidFill>
                          <a:srgbClr val="203864"/>
                        </a:solidFill>
                        <a:effectLst/>
                        <a:latin typeface="+mj-lt"/>
                      </a:endParaRPr>
                    </a:p>
                  </a:txBody>
                  <a:tcPr marL="6350" marR="6350" marT="6350" marB="0" anchor="ctr"/>
                </a:tc>
                <a:extLst>
                  <a:ext uri="{0D108BD9-81ED-4DB2-BD59-A6C34878D82A}">
                    <a16:rowId xmlns:a16="http://schemas.microsoft.com/office/drawing/2014/main" val="3610227935"/>
                  </a:ext>
                </a:extLst>
              </a:tr>
              <a:tr h="770106">
                <a:tc>
                  <a:txBody>
                    <a:bodyPr/>
                    <a:lstStyle/>
                    <a:p>
                      <a:pPr marL="92075" indent="0" algn="ctr" fontAlgn="ctr"/>
                      <a:r>
                        <a:rPr lang="it-IT" sz="1400" u="none" strike="noStrike" dirty="0">
                          <a:solidFill>
                            <a:srgbClr val="203864"/>
                          </a:solidFill>
                          <a:effectLst/>
                          <a:latin typeface="+mj-lt"/>
                        </a:rPr>
                        <a:t>M2C2</a:t>
                      </a:r>
                      <a:endParaRPr lang="it-IT" sz="1400" b="0" i="0" u="none" strike="noStrike" dirty="0">
                        <a:solidFill>
                          <a:srgbClr val="203864"/>
                        </a:solidFill>
                        <a:effectLst/>
                        <a:latin typeface="+mj-lt"/>
                      </a:endParaRPr>
                    </a:p>
                  </a:txBody>
                  <a:tcPr marL="6350" marR="6350" marT="6350" marB="0" anchor="ctr"/>
                </a:tc>
                <a:tc>
                  <a:txBody>
                    <a:bodyPr/>
                    <a:lstStyle/>
                    <a:p>
                      <a:pPr algn="l" fontAlgn="ctr"/>
                      <a:r>
                        <a:rPr lang="it-IT" sz="1400" u="none" strike="noStrike" dirty="0">
                          <a:solidFill>
                            <a:srgbClr val="203864"/>
                          </a:solidFill>
                          <a:effectLst/>
                          <a:latin typeface="+mj-lt"/>
                        </a:rPr>
                        <a:t>I3.2 - UTILIZZO DELL'IDROGENO IN SETTORI HARD-TO-ABATE</a:t>
                      </a:r>
                      <a:endParaRPr lang="it-IT" sz="1400" b="0" i="0" u="none" strike="noStrike" dirty="0">
                        <a:solidFill>
                          <a:srgbClr val="203864"/>
                        </a:solidFill>
                        <a:effectLst/>
                        <a:latin typeface="+mj-lt"/>
                      </a:endParaRPr>
                    </a:p>
                  </a:txBody>
                  <a:tcPr marL="95250" marR="6350" marT="6350" marB="0" anchor="ctr"/>
                </a:tc>
                <a:tc>
                  <a:txBody>
                    <a:bodyPr/>
                    <a:lstStyle/>
                    <a:p>
                      <a:pPr marL="92075" indent="0" algn="l" fontAlgn="b"/>
                      <a:r>
                        <a:rPr lang="it-IT" sz="1400" u="none" strike="noStrike">
                          <a:solidFill>
                            <a:srgbClr val="203864"/>
                          </a:solidFill>
                          <a:effectLst/>
                          <a:latin typeface="+mj-lt"/>
                        </a:rPr>
                        <a:t>MINISTERO DELL’ AMBIENTE E DELLA SICUREZZA ENERGETICA</a:t>
                      </a:r>
                      <a:endParaRPr lang="it-IT" sz="1400" b="0" i="0" u="none" strike="noStrike" dirty="0">
                        <a:solidFill>
                          <a:srgbClr val="203864"/>
                        </a:solidFill>
                        <a:effectLst/>
                        <a:latin typeface="+mj-lt"/>
                      </a:endParaRPr>
                    </a:p>
                  </a:txBody>
                  <a:tcPr marL="6350" marR="6350" marT="6350" marB="0" anchor="ctr"/>
                </a:tc>
                <a:extLst>
                  <a:ext uri="{0D108BD9-81ED-4DB2-BD59-A6C34878D82A}">
                    <a16:rowId xmlns:a16="http://schemas.microsoft.com/office/drawing/2014/main" val="3538997283"/>
                  </a:ext>
                </a:extLst>
              </a:tr>
              <a:tr h="659415">
                <a:tc>
                  <a:txBody>
                    <a:bodyPr/>
                    <a:lstStyle/>
                    <a:p>
                      <a:pPr marL="92075" indent="0" algn="ctr" fontAlgn="ctr"/>
                      <a:r>
                        <a:rPr lang="it-IT" sz="1400" u="none" strike="noStrike" dirty="0">
                          <a:solidFill>
                            <a:srgbClr val="203864"/>
                          </a:solidFill>
                          <a:effectLst/>
                          <a:latin typeface="+mj-lt"/>
                        </a:rPr>
                        <a:t>M1C3</a:t>
                      </a:r>
                      <a:endParaRPr lang="it-IT" sz="1400" b="0" i="0" u="none" strike="noStrike" dirty="0">
                        <a:solidFill>
                          <a:srgbClr val="203864"/>
                        </a:solidFill>
                        <a:effectLst/>
                        <a:latin typeface="+mj-lt"/>
                      </a:endParaRPr>
                    </a:p>
                  </a:txBody>
                  <a:tcPr marL="6350" marR="6350" marT="6350" marB="0" anchor="ctr"/>
                </a:tc>
                <a:tc>
                  <a:txBody>
                    <a:bodyPr/>
                    <a:lstStyle/>
                    <a:p>
                      <a:pPr algn="l" fontAlgn="ctr"/>
                      <a:r>
                        <a:rPr lang="it-IT" sz="1400" u="none" strike="noStrike" dirty="0">
                          <a:solidFill>
                            <a:srgbClr val="203864"/>
                          </a:solidFill>
                          <a:effectLst/>
                          <a:latin typeface="+mj-lt"/>
                        </a:rPr>
                        <a:t>I3.2 - PIANI URBANI INTEGRATI - PROGETTI GENERALI</a:t>
                      </a:r>
                      <a:endParaRPr lang="it-IT" sz="1400" b="0" i="0" u="none" strike="noStrike" dirty="0">
                        <a:solidFill>
                          <a:srgbClr val="203864"/>
                        </a:solidFill>
                        <a:effectLst/>
                        <a:latin typeface="+mj-lt"/>
                      </a:endParaRPr>
                    </a:p>
                  </a:txBody>
                  <a:tcPr marL="95250" marR="6350" marT="6350" marB="0" anchor="ctr"/>
                </a:tc>
                <a:tc>
                  <a:txBody>
                    <a:bodyPr/>
                    <a:lstStyle/>
                    <a:p>
                      <a:pPr marL="92075" indent="0" algn="l" fontAlgn="b"/>
                      <a:r>
                        <a:rPr lang="it-IT" sz="1400" u="none" strike="noStrike" dirty="0">
                          <a:solidFill>
                            <a:srgbClr val="203864"/>
                          </a:solidFill>
                          <a:effectLst/>
                          <a:latin typeface="+mj-lt"/>
                        </a:rPr>
                        <a:t>MINISTERO DELL'INTERNO</a:t>
                      </a:r>
                      <a:endParaRPr lang="it-IT" sz="1400" b="0" i="0" u="none" strike="noStrike" dirty="0">
                        <a:solidFill>
                          <a:srgbClr val="203864"/>
                        </a:solidFill>
                        <a:effectLst/>
                        <a:latin typeface="+mj-lt"/>
                      </a:endParaRPr>
                    </a:p>
                  </a:txBody>
                  <a:tcPr marL="6350" marR="6350" marT="6350" marB="0" anchor="ctr"/>
                </a:tc>
                <a:extLst>
                  <a:ext uri="{0D108BD9-81ED-4DB2-BD59-A6C34878D82A}">
                    <a16:rowId xmlns:a16="http://schemas.microsoft.com/office/drawing/2014/main" val="685152644"/>
                  </a:ext>
                </a:extLst>
              </a:tr>
              <a:tr h="696543">
                <a:tc>
                  <a:txBody>
                    <a:bodyPr/>
                    <a:lstStyle/>
                    <a:p>
                      <a:pPr marL="92075" indent="0" algn="ctr" fontAlgn="ctr"/>
                      <a:r>
                        <a:rPr lang="it-IT" sz="1400" u="none" strike="noStrike" dirty="0">
                          <a:solidFill>
                            <a:srgbClr val="203864"/>
                          </a:solidFill>
                          <a:effectLst/>
                          <a:latin typeface="+mj-lt"/>
                        </a:rPr>
                        <a:t>M5C3</a:t>
                      </a:r>
                      <a:endParaRPr lang="it-IT" sz="1400" b="0" i="0" u="none" strike="noStrike" dirty="0">
                        <a:solidFill>
                          <a:srgbClr val="203864"/>
                        </a:solidFill>
                        <a:effectLst/>
                        <a:latin typeface="+mj-lt"/>
                      </a:endParaRPr>
                    </a:p>
                  </a:txBody>
                  <a:tcPr marL="6350" marR="6350" marT="6350" marB="0" anchor="ctr"/>
                </a:tc>
                <a:tc>
                  <a:txBody>
                    <a:bodyPr/>
                    <a:lstStyle/>
                    <a:p>
                      <a:pPr algn="l" fontAlgn="ctr"/>
                      <a:r>
                        <a:rPr lang="it-IT" sz="1400" u="none" strike="noStrike" dirty="0">
                          <a:solidFill>
                            <a:srgbClr val="203864"/>
                          </a:solidFill>
                          <a:effectLst/>
                          <a:latin typeface="+mj-lt"/>
                        </a:rPr>
                        <a:t>I1.1.1 - AREE INTERNE - POTENZIAMENTO SERVIZI E INFRASTRUTTURE SOCIALI DI COMUNITA</a:t>
                      </a:r>
                      <a:endParaRPr lang="it-IT" sz="1400" b="0" i="0" u="none" strike="noStrike" dirty="0">
                        <a:solidFill>
                          <a:srgbClr val="203864"/>
                        </a:solidFill>
                        <a:effectLst/>
                        <a:latin typeface="+mj-lt"/>
                      </a:endParaRPr>
                    </a:p>
                  </a:txBody>
                  <a:tcPr marL="95250" marR="6350" marT="6350" marB="0" anchor="ctr"/>
                </a:tc>
                <a:tc>
                  <a:txBody>
                    <a:bodyPr/>
                    <a:lstStyle/>
                    <a:p>
                      <a:pPr marL="92075" indent="0" algn="l" fontAlgn="b"/>
                      <a:r>
                        <a:rPr lang="it-IT" sz="1400" u="none" strike="noStrike" dirty="0">
                          <a:solidFill>
                            <a:srgbClr val="203864"/>
                          </a:solidFill>
                          <a:effectLst/>
                          <a:latin typeface="+mj-lt"/>
                        </a:rPr>
                        <a:t>PCM - DIP POLITICHE DI COESIONE</a:t>
                      </a:r>
                      <a:endParaRPr lang="it-IT" sz="1400" b="0" i="0" u="none" strike="noStrike" dirty="0">
                        <a:solidFill>
                          <a:srgbClr val="203864"/>
                        </a:solidFill>
                        <a:effectLst/>
                        <a:latin typeface="+mj-lt"/>
                      </a:endParaRPr>
                    </a:p>
                  </a:txBody>
                  <a:tcPr marL="6350" marR="6350" marT="6350" marB="0" anchor="ctr"/>
                </a:tc>
                <a:extLst>
                  <a:ext uri="{0D108BD9-81ED-4DB2-BD59-A6C34878D82A}">
                    <a16:rowId xmlns:a16="http://schemas.microsoft.com/office/drawing/2014/main" val="2859172101"/>
                  </a:ext>
                </a:extLst>
              </a:tr>
              <a:tr h="518715">
                <a:tc>
                  <a:txBody>
                    <a:bodyPr/>
                    <a:lstStyle/>
                    <a:p>
                      <a:pPr marL="92075" indent="0" algn="ctr" fontAlgn="ctr"/>
                      <a:r>
                        <a:rPr lang="it-IT" sz="1400" u="none" strike="noStrike" dirty="0">
                          <a:solidFill>
                            <a:srgbClr val="203864"/>
                          </a:solidFill>
                          <a:effectLst/>
                          <a:latin typeface="+mj-lt"/>
                        </a:rPr>
                        <a:t>M5C3</a:t>
                      </a:r>
                      <a:endParaRPr lang="it-IT" sz="1400" b="0" i="0" u="none" strike="noStrike" dirty="0">
                        <a:solidFill>
                          <a:srgbClr val="203864"/>
                        </a:solidFill>
                        <a:effectLst/>
                        <a:latin typeface="+mj-lt"/>
                      </a:endParaRPr>
                    </a:p>
                  </a:txBody>
                  <a:tcPr marL="6350" marR="6350" marT="6350" marB="0" anchor="ctr"/>
                </a:tc>
                <a:tc>
                  <a:txBody>
                    <a:bodyPr/>
                    <a:lstStyle/>
                    <a:p>
                      <a:pPr algn="l" fontAlgn="ctr"/>
                      <a:r>
                        <a:rPr lang="it-IT" sz="1400" u="none" strike="noStrike">
                          <a:solidFill>
                            <a:srgbClr val="203864"/>
                          </a:solidFill>
                          <a:effectLst/>
                          <a:latin typeface="+mj-lt"/>
                        </a:rPr>
                        <a:t>I1.2 - VALORIZZAZIONE DEI BENI CONFISCATI ALLE MAFIE</a:t>
                      </a:r>
                      <a:endParaRPr lang="it-IT" sz="1400" b="0" i="0" u="none" strike="noStrike" dirty="0">
                        <a:solidFill>
                          <a:srgbClr val="203864"/>
                        </a:solidFill>
                        <a:effectLst/>
                        <a:latin typeface="+mj-lt"/>
                      </a:endParaRPr>
                    </a:p>
                  </a:txBody>
                  <a:tcPr marL="95250" marR="6350" marT="6350"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400" u="none" strike="noStrike" dirty="0">
                          <a:solidFill>
                            <a:srgbClr val="203864"/>
                          </a:solidFill>
                          <a:effectLst/>
                          <a:latin typeface="+mj-lt"/>
                        </a:rPr>
                        <a:t> </a:t>
                      </a:r>
                      <a:r>
                        <a:rPr lang="it-IT" sz="1400" u="none" strike="noStrike" kern="1200" dirty="0">
                          <a:solidFill>
                            <a:srgbClr val="203864"/>
                          </a:solidFill>
                          <a:effectLst/>
                          <a:latin typeface="+mn-lt"/>
                          <a:ea typeface="+mn-ea"/>
                          <a:cs typeface="+mn-cs"/>
                        </a:rPr>
                        <a:t>PCM - DIP POLITICHE DI COESIONE</a:t>
                      </a:r>
                      <a:endParaRPr lang="it-IT" sz="1400" b="0" i="0" u="none" strike="noStrike" kern="1200" dirty="0">
                        <a:solidFill>
                          <a:srgbClr val="203864"/>
                        </a:solidFill>
                        <a:effectLst/>
                        <a:latin typeface="+mn-lt"/>
                        <a:ea typeface="+mn-ea"/>
                        <a:cs typeface="+mn-cs"/>
                      </a:endParaRPr>
                    </a:p>
                  </a:txBody>
                  <a:tcPr marL="6350" marR="6350" marT="6350" marB="0" anchor="ctr"/>
                </a:tc>
                <a:extLst>
                  <a:ext uri="{0D108BD9-81ED-4DB2-BD59-A6C34878D82A}">
                    <a16:rowId xmlns:a16="http://schemas.microsoft.com/office/drawing/2014/main" val="1525385108"/>
                  </a:ext>
                </a:extLst>
              </a:tr>
            </a:tbl>
          </a:graphicData>
        </a:graphic>
      </p:graphicFrame>
    </p:spTree>
    <p:extLst>
      <p:ext uri="{BB962C8B-B14F-4D97-AF65-F5344CB8AC3E}">
        <p14:creationId xmlns:p14="http://schemas.microsoft.com/office/powerpoint/2010/main" val="2178351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2">
            <a:extLst>
              <a:ext uri="{FF2B5EF4-FFF2-40B4-BE49-F238E27FC236}">
                <a16:creationId xmlns:a16="http://schemas.microsoft.com/office/drawing/2014/main" id="{8D1E936A-670F-B2AB-D0C1-7C01E98BDE14}"/>
              </a:ext>
            </a:extLst>
          </p:cNvPr>
          <p:cNvSpPr txBox="1"/>
          <p:nvPr/>
        </p:nvSpPr>
        <p:spPr>
          <a:xfrm>
            <a:off x="1132695" y="2553702"/>
            <a:ext cx="5941205" cy="2246769"/>
          </a:xfrm>
          <a:prstGeom prst="rect">
            <a:avLst/>
          </a:prstGeom>
          <a:noFill/>
        </p:spPr>
        <p:txBody>
          <a:bodyPr wrap="square" lIns="0" tIns="0" rIns="0" bIns="0" rtlCol="0" anchor="t" anchorCtr="0">
            <a:spAutoFit/>
          </a:bodyPr>
          <a:lstStyle>
            <a:defPPr>
              <a:defRPr lang="en-US"/>
            </a:defPPr>
            <a:lvl1pPr defTabSz="228600">
              <a:spcAft>
                <a:spcPts val="1200"/>
              </a:spcAft>
              <a:defRPr sz="2800">
                <a:latin typeface="Graphik Black" panose="020B0A03030202060203" pitchFamily="34" charset="0"/>
              </a:defRPr>
            </a:lvl1pPr>
          </a:lstStyle>
          <a:p>
            <a:pPr>
              <a:spcAft>
                <a:spcPts val="0"/>
              </a:spcAft>
              <a:defRPr/>
            </a:pPr>
            <a:r>
              <a:rPr lang="da-DK" sz="4400" b="1" dirty="0">
                <a:solidFill>
                  <a:srgbClr val="5472AC"/>
                </a:solidFill>
                <a:latin typeface="Arial Black" panose="020B0A04020102020204" pitchFamily="34" charset="0"/>
                <a:cs typeface="Arial"/>
              </a:rPr>
              <a:t>DL PNRR n. 19 DEL 2024 – ART. 1</a:t>
            </a:r>
          </a:p>
          <a:p>
            <a:pPr>
              <a:spcAft>
                <a:spcPts val="0"/>
              </a:spcAft>
              <a:defRPr/>
            </a:pPr>
            <a:endParaRPr lang="da-DK" sz="4400" b="1" dirty="0">
              <a:solidFill>
                <a:srgbClr val="5472AC"/>
              </a:solidFill>
              <a:latin typeface="Arial Black" panose="020B0A04020102020204" pitchFamily="34" charset="0"/>
              <a:cs typeface="Arial"/>
            </a:endParaRPr>
          </a:p>
          <a:p>
            <a:pPr>
              <a:spcAft>
                <a:spcPts val="0"/>
              </a:spcAft>
              <a:defRPr/>
            </a:pPr>
            <a:r>
              <a:rPr lang="da-DK" sz="1400" b="1" dirty="0">
                <a:solidFill>
                  <a:srgbClr val="5472AC"/>
                </a:solidFill>
                <a:latin typeface="Arial Black" panose="020B0A04020102020204" pitchFamily="34" charset="0"/>
                <a:cs typeface="Arial"/>
              </a:rPr>
              <a:t>Sonia Caffù</a:t>
            </a:r>
          </a:p>
        </p:txBody>
      </p:sp>
      <p:pic>
        <p:nvPicPr>
          <p:cNvPr id="4" name="Picture 3" descr="A person and person giving each other a high five&#10;&#10;Description automatically generated">
            <a:extLst>
              <a:ext uri="{FF2B5EF4-FFF2-40B4-BE49-F238E27FC236}">
                <a16:creationId xmlns:a16="http://schemas.microsoft.com/office/drawing/2014/main" id="{7FBEA90B-74AD-FE78-5D08-57BCECDF0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809" y="1670345"/>
            <a:ext cx="4508205" cy="4508205"/>
          </a:xfrm>
          <a:prstGeom prst="rect">
            <a:avLst/>
          </a:prstGeom>
        </p:spPr>
      </p:pic>
    </p:spTree>
    <p:extLst>
      <p:ext uri="{BB962C8B-B14F-4D97-AF65-F5344CB8AC3E}">
        <p14:creationId xmlns:p14="http://schemas.microsoft.com/office/powerpoint/2010/main" val="267081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A93B08-7F64-57F1-78B6-CB2521773D15}"/>
              </a:ext>
            </a:extLst>
          </p:cNvPr>
          <p:cNvSpPr txBox="1">
            <a:spLocks/>
          </p:cNvSpPr>
          <p:nvPr/>
        </p:nvSpPr>
        <p:spPr>
          <a:xfrm>
            <a:off x="762000" y="46672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CFAB44"/>
                </a:solidFill>
                <a:latin typeface="Arial Black" panose="020B0A04020102020204" pitchFamily="34" charset="0"/>
              </a:rPr>
              <a:t>DL PNRR n. 19 DEL 2024 – </a:t>
            </a:r>
            <a:r>
              <a:rPr lang="it-IT" sz="2670" b="1" dirty="0">
                <a:solidFill>
                  <a:srgbClr val="002060"/>
                </a:solidFill>
                <a:latin typeface="Arial Black" panose="020B0A04020102020204" pitchFamily="34" charset="0"/>
              </a:rPr>
              <a:t>ART. 1</a:t>
            </a:r>
            <a:endParaRPr lang="en-US" sz="2670" b="1" dirty="0">
              <a:solidFill>
                <a:srgbClr val="002060"/>
              </a:solidFill>
              <a:latin typeface="Arial Black" panose="020B0A04020102020204" pitchFamily="34" charset="0"/>
            </a:endParaRPr>
          </a:p>
        </p:txBody>
      </p:sp>
      <p:sp>
        <p:nvSpPr>
          <p:cNvPr id="7" name="TextBox 277">
            <a:extLst>
              <a:ext uri="{FF2B5EF4-FFF2-40B4-BE49-F238E27FC236}">
                <a16:creationId xmlns:a16="http://schemas.microsoft.com/office/drawing/2014/main" id="{37B55EE4-1F6C-3580-8815-FAA3575D5AD8}"/>
              </a:ext>
            </a:extLst>
          </p:cNvPr>
          <p:cNvSpPr txBox="1"/>
          <p:nvPr/>
        </p:nvSpPr>
        <p:spPr>
          <a:xfrm>
            <a:off x="761999" y="5117195"/>
            <a:ext cx="10905743" cy="503194"/>
          </a:xfrm>
          <a:prstGeom prst="rect">
            <a:avLst/>
          </a:prstGeom>
          <a:noFill/>
          <a:ln w="9525">
            <a:solidFill>
              <a:srgbClr val="7C97C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357188" algn="just"/>
            <a:r>
              <a:rPr lang="it-IT" sz="1400" spc="-5" dirty="0">
                <a:solidFill>
                  <a:srgbClr val="002060"/>
                </a:solidFill>
                <a:latin typeface="+mj-lt"/>
                <a:ea typeface="+mn-ea"/>
                <a:cs typeface="Calibri"/>
              </a:rPr>
              <a:t>I </a:t>
            </a:r>
            <a:r>
              <a:rPr lang="it-IT" sz="1400" b="1" spc="-5" dirty="0">
                <a:solidFill>
                  <a:srgbClr val="002060"/>
                </a:solidFill>
                <a:latin typeface="+mj-lt"/>
                <a:ea typeface="+mn-ea"/>
                <a:cs typeface="Calibri"/>
              </a:rPr>
              <a:t>progetti in essere </a:t>
            </a:r>
            <a:r>
              <a:rPr lang="it-IT" sz="1400" spc="-5" dirty="0">
                <a:solidFill>
                  <a:srgbClr val="002060"/>
                </a:solidFill>
                <a:latin typeface="+mj-lt"/>
                <a:ea typeface="+mn-ea"/>
                <a:cs typeface="Calibri"/>
              </a:rPr>
              <a:t>(es. piccole e medie opere e rigenerazione urbana) hanno già la copertura sulle risorse </a:t>
            </a:r>
            <a:r>
              <a:rPr lang="it-IT" sz="1400" b="1" spc="-5" dirty="0">
                <a:solidFill>
                  <a:srgbClr val="002060"/>
                </a:solidFill>
                <a:latin typeface="+mj-lt"/>
                <a:ea typeface="+mn-ea"/>
                <a:cs typeface="Calibri"/>
              </a:rPr>
              <a:t>precedentemente stanziate nel bilancio dello Stato</a:t>
            </a:r>
            <a:r>
              <a:rPr lang="it-IT" sz="1400" spc="-5" dirty="0">
                <a:solidFill>
                  <a:srgbClr val="002060"/>
                </a:solidFill>
                <a:latin typeface="+mj-lt"/>
                <a:ea typeface="+mn-ea"/>
                <a:cs typeface="Calibri"/>
              </a:rPr>
              <a:t>.</a:t>
            </a:r>
          </a:p>
        </p:txBody>
      </p:sp>
      <p:sp>
        <p:nvSpPr>
          <p:cNvPr id="2" name="Rectangle 1">
            <a:extLst>
              <a:ext uri="{FF2B5EF4-FFF2-40B4-BE49-F238E27FC236}">
                <a16:creationId xmlns:a16="http://schemas.microsoft.com/office/drawing/2014/main" id="{42EF5FB8-E524-74B6-873F-9012D1A49120}"/>
              </a:ext>
            </a:extLst>
          </p:cNvPr>
          <p:cNvSpPr/>
          <p:nvPr/>
        </p:nvSpPr>
        <p:spPr>
          <a:xfrm>
            <a:off x="762000" y="1573803"/>
            <a:ext cx="5276087" cy="300734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0268E5-E6F0-59C8-91F8-A78A0246F1D3}"/>
              </a:ext>
            </a:extLst>
          </p:cNvPr>
          <p:cNvSpPr txBox="1"/>
          <p:nvPr/>
        </p:nvSpPr>
        <p:spPr>
          <a:xfrm>
            <a:off x="826380" y="1738645"/>
            <a:ext cx="5147326" cy="2677656"/>
          </a:xfrm>
          <a:prstGeom prst="rect">
            <a:avLst/>
          </a:prstGeom>
          <a:noFill/>
        </p:spPr>
        <p:txBody>
          <a:bodyPr wrap="square">
            <a:spAutoFit/>
          </a:bodyPr>
          <a:lstStyle/>
          <a:p>
            <a:pPr lvl="0">
              <a:tabLst>
                <a:tab pos="457200" algn="l"/>
              </a:tabLst>
            </a:pPr>
            <a:r>
              <a:rPr lang="it-IT" sz="1400" b="1" dirty="0">
                <a:solidFill>
                  <a:srgbClr val="4472C4">
                    <a:lumMod val="50000"/>
                  </a:srgbClr>
                </a:solidFill>
                <a:latin typeface="+mj-lt"/>
              </a:rPr>
              <a:t>DISPOSIZIONI SPECIFICHE PNC (COMMI DA 2 A 4)</a:t>
            </a:r>
          </a:p>
          <a:p>
            <a:pPr lvl="0">
              <a:tabLst>
                <a:tab pos="457200" algn="l"/>
              </a:tabLst>
            </a:pPr>
            <a:endParaRPr lang="it-IT" sz="1400" b="1" dirty="0">
              <a:solidFill>
                <a:srgbClr val="4472C4">
                  <a:lumMod val="50000"/>
                </a:srgbClr>
              </a:solidFill>
              <a:latin typeface="+mj-lt"/>
            </a:endParaRPr>
          </a:p>
          <a:p>
            <a:pPr marL="177800" indent="-177800" algn="just"/>
            <a:r>
              <a:rPr lang="it-IT" sz="1400" spc="-5" dirty="0">
                <a:solidFill>
                  <a:srgbClr val="1F4E79"/>
                </a:solidFill>
                <a:latin typeface="+mj-lt"/>
                <a:cs typeface="Calibri"/>
              </a:rPr>
              <a:t>- 	Informativa sui </a:t>
            </a:r>
            <a:r>
              <a:rPr lang="it-IT" sz="1400" b="1" spc="-5" dirty="0">
                <a:solidFill>
                  <a:srgbClr val="5472AC"/>
                </a:solidFill>
                <a:latin typeface="+mj-lt"/>
                <a:cs typeface="Calibri"/>
              </a:rPr>
              <a:t>costi afferenti al PNC </a:t>
            </a:r>
            <a:r>
              <a:rPr lang="it-IT" sz="1400" spc="-5" dirty="0">
                <a:solidFill>
                  <a:srgbClr val="1F4E79"/>
                </a:solidFill>
                <a:latin typeface="+mj-lt"/>
                <a:cs typeface="Calibri"/>
              </a:rPr>
              <a:t>(entro il 31 marzo 2024 e, successivamente, con cadenza semestrale);</a:t>
            </a:r>
          </a:p>
          <a:p>
            <a:pPr marL="177800" indent="-177800" algn="just"/>
            <a:endParaRPr lang="it-IT" sz="1400" spc="-5" dirty="0">
              <a:solidFill>
                <a:srgbClr val="1F4E79"/>
              </a:solidFill>
              <a:latin typeface="+mj-lt"/>
              <a:cs typeface="Calibri"/>
            </a:endParaRPr>
          </a:p>
          <a:p>
            <a:pPr marL="177800" indent="-177800" algn="just"/>
            <a:r>
              <a:rPr lang="it-IT" sz="1400" spc="-5" dirty="0">
                <a:solidFill>
                  <a:srgbClr val="1F4E79"/>
                </a:solidFill>
                <a:latin typeface="+mj-lt"/>
                <a:cs typeface="Calibri"/>
              </a:rPr>
              <a:t>- 	Prima informativa deve dare evidenza degli </a:t>
            </a:r>
            <a:r>
              <a:rPr lang="it-IT" sz="1400" b="1" spc="-5" dirty="0">
                <a:solidFill>
                  <a:srgbClr val="5472AC"/>
                </a:solidFill>
                <a:latin typeface="+mj-lt"/>
                <a:cs typeface="Calibri"/>
              </a:rPr>
              <a:t>«interventi in relazione ai quali siano state assunte obbligazioni giuridicamente vincolanti alla data di entrata in vigore del presente decreto»;</a:t>
            </a:r>
          </a:p>
          <a:p>
            <a:pPr marL="177800" indent="-177800" algn="just"/>
            <a:endParaRPr lang="it-IT" sz="1400" spc="-5" dirty="0">
              <a:solidFill>
                <a:srgbClr val="1F4E79"/>
              </a:solidFill>
              <a:latin typeface="+mj-lt"/>
              <a:cs typeface="Calibri"/>
            </a:endParaRPr>
          </a:p>
          <a:p>
            <a:pPr marL="177800" indent="-177800" algn="just"/>
            <a:r>
              <a:rPr lang="it-IT" sz="1400" spc="-5" dirty="0">
                <a:solidFill>
                  <a:srgbClr val="1F4E79"/>
                </a:solidFill>
                <a:latin typeface="+mj-lt"/>
                <a:cs typeface="Calibri"/>
              </a:rPr>
              <a:t>- 	Post ricognizione </a:t>
            </a:r>
            <a:r>
              <a:rPr lang="it-IT" sz="1400" b="1" spc="-5" dirty="0">
                <a:solidFill>
                  <a:srgbClr val="5472AC"/>
                </a:solidFill>
                <a:latin typeface="+mj-lt"/>
                <a:cs typeface="Calibri"/>
              </a:rPr>
              <a:t>revoca risorse </a:t>
            </a:r>
            <a:r>
              <a:rPr lang="it-IT" sz="1400" spc="-5" dirty="0">
                <a:solidFill>
                  <a:srgbClr val="1F4E79"/>
                </a:solidFill>
                <a:latin typeface="+mj-lt"/>
                <a:cs typeface="Calibri"/>
              </a:rPr>
              <a:t>per gli interventi che </a:t>
            </a:r>
            <a:r>
              <a:rPr lang="it-IT" sz="1400" b="1" spc="-5" dirty="0">
                <a:solidFill>
                  <a:srgbClr val="5472AC"/>
                </a:solidFill>
                <a:latin typeface="+mj-lt"/>
                <a:cs typeface="Calibri"/>
              </a:rPr>
              <a:t>NON</a:t>
            </a:r>
            <a:r>
              <a:rPr lang="it-IT" sz="1400" spc="-5" dirty="0">
                <a:solidFill>
                  <a:srgbClr val="1F4E79"/>
                </a:solidFill>
                <a:latin typeface="+mj-lt"/>
                <a:cs typeface="Calibri"/>
              </a:rPr>
              <a:t> hanno obbligazioni giuridicamente vincolanti.</a:t>
            </a:r>
          </a:p>
        </p:txBody>
      </p:sp>
      <p:sp>
        <p:nvSpPr>
          <p:cNvPr id="8" name="Rectangle 7">
            <a:extLst>
              <a:ext uri="{FF2B5EF4-FFF2-40B4-BE49-F238E27FC236}">
                <a16:creationId xmlns:a16="http://schemas.microsoft.com/office/drawing/2014/main" id="{5F47ADD4-3665-CFB7-2DEE-D5A394D2B176}"/>
              </a:ext>
            </a:extLst>
          </p:cNvPr>
          <p:cNvSpPr/>
          <p:nvPr/>
        </p:nvSpPr>
        <p:spPr>
          <a:xfrm>
            <a:off x="6391656" y="1561611"/>
            <a:ext cx="5276087" cy="300734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BDD49D-6D31-42D0-EFCF-D3EA4EAA1245}"/>
              </a:ext>
            </a:extLst>
          </p:cNvPr>
          <p:cNvSpPr txBox="1"/>
          <p:nvPr/>
        </p:nvSpPr>
        <p:spPr>
          <a:xfrm>
            <a:off x="6524616" y="2157340"/>
            <a:ext cx="5010166" cy="1815882"/>
          </a:xfrm>
          <a:prstGeom prst="rect">
            <a:avLst/>
          </a:prstGeom>
          <a:noFill/>
        </p:spPr>
        <p:txBody>
          <a:bodyPr wrap="square">
            <a:spAutoFit/>
          </a:bodyPr>
          <a:lstStyle/>
          <a:p>
            <a:pPr lvl="0">
              <a:tabLst>
                <a:tab pos="457200" algn="l"/>
              </a:tabLst>
            </a:pPr>
            <a:r>
              <a:rPr lang="it-IT" sz="1400" b="1" dirty="0">
                <a:solidFill>
                  <a:srgbClr val="FF0000"/>
                </a:solidFill>
                <a:latin typeface="+mj-lt"/>
              </a:rPr>
              <a:t>COPERTURA MISURE DEFINANZIATE PNRR (COMMA 5)</a:t>
            </a:r>
          </a:p>
          <a:p>
            <a:pPr lvl="0">
              <a:tabLst>
                <a:tab pos="457200" algn="l"/>
              </a:tabLst>
            </a:pPr>
            <a:endParaRPr lang="it-IT" sz="1400" b="1" dirty="0">
              <a:solidFill>
                <a:srgbClr val="4472C4">
                  <a:lumMod val="50000"/>
                </a:srgbClr>
              </a:solidFill>
              <a:latin typeface="+mj-lt"/>
            </a:endParaRPr>
          </a:p>
          <a:p>
            <a:pPr marL="177800" indent="-177800"/>
            <a:r>
              <a:rPr lang="it-IT" sz="1400" spc="-5" dirty="0">
                <a:solidFill>
                  <a:srgbClr val="1F4E79"/>
                </a:solidFill>
                <a:latin typeface="+mj-lt"/>
                <a:cs typeface="Calibri"/>
              </a:rPr>
              <a:t>- 	Piani Urbani Integrati (lettera d);</a:t>
            </a:r>
          </a:p>
          <a:p>
            <a:pPr marL="177800" indent="-177800"/>
            <a:endParaRPr lang="it-IT" sz="1400" spc="-5" dirty="0">
              <a:solidFill>
                <a:srgbClr val="1F4E79"/>
              </a:solidFill>
              <a:latin typeface="+mj-lt"/>
              <a:cs typeface="Calibri"/>
            </a:endParaRPr>
          </a:p>
          <a:p>
            <a:pPr marL="177800" indent="-177800"/>
            <a:r>
              <a:rPr lang="it-IT" sz="1400" spc="-5" dirty="0">
                <a:solidFill>
                  <a:srgbClr val="1F4E79"/>
                </a:solidFill>
                <a:latin typeface="+mj-lt"/>
                <a:cs typeface="Calibri"/>
              </a:rPr>
              <a:t>- 	Aree interne – Potenziamento servizi e infrastrutture di comunità (lettera e);</a:t>
            </a:r>
          </a:p>
          <a:p>
            <a:pPr marL="177800" indent="-177800"/>
            <a:endParaRPr lang="it-IT" sz="1400" spc="-5" dirty="0">
              <a:solidFill>
                <a:srgbClr val="1F4E79"/>
              </a:solidFill>
              <a:latin typeface="+mj-lt"/>
              <a:cs typeface="Calibri"/>
            </a:endParaRPr>
          </a:p>
          <a:p>
            <a:pPr marL="177800" indent="-177800"/>
            <a:r>
              <a:rPr lang="it-IT" sz="1400" spc="-5" dirty="0">
                <a:solidFill>
                  <a:srgbClr val="1F4E79"/>
                </a:solidFill>
                <a:latin typeface="+mj-lt"/>
                <a:cs typeface="Calibri"/>
              </a:rPr>
              <a:t>- 	Valorizzazione dei beni confiscati dalla mafie (lettera f).</a:t>
            </a:r>
          </a:p>
        </p:txBody>
      </p:sp>
      <p:pic>
        <p:nvPicPr>
          <p:cNvPr id="10" name="Picture 9" descr="A blue exclamation mark in a circle&#10;&#10;Description automatically generated">
            <a:extLst>
              <a:ext uri="{FF2B5EF4-FFF2-40B4-BE49-F238E27FC236}">
                <a16:creationId xmlns:a16="http://schemas.microsoft.com/office/drawing/2014/main" id="{E37C52C4-A42E-C5BC-F220-53ECED280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18" y="5044792"/>
            <a:ext cx="648000" cy="648000"/>
          </a:xfrm>
          <a:prstGeom prst="rect">
            <a:avLst/>
          </a:prstGeom>
        </p:spPr>
      </p:pic>
    </p:spTree>
    <p:extLst>
      <p:ext uri="{BB962C8B-B14F-4D97-AF65-F5344CB8AC3E}">
        <p14:creationId xmlns:p14="http://schemas.microsoft.com/office/powerpoint/2010/main" val="2355522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A93B08-7F64-57F1-78B6-CB2521773D15}"/>
              </a:ext>
            </a:extLst>
          </p:cNvPr>
          <p:cNvSpPr txBox="1">
            <a:spLocks/>
          </p:cNvSpPr>
          <p:nvPr/>
        </p:nvSpPr>
        <p:spPr>
          <a:xfrm>
            <a:off x="762000" y="46672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CFAB44"/>
                </a:solidFill>
                <a:latin typeface="Arial Black" panose="020B0A04020102020204" pitchFamily="34" charset="0"/>
              </a:rPr>
              <a:t>DL PNRR n. 19 DEL 2024 – </a:t>
            </a:r>
            <a:r>
              <a:rPr lang="it-IT" sz="2670" b="1" dirty="0">
                <a:solidFill>
                  <a:srgbClr val="002060"/>
                </a:solidFill>
                <a:latin typeface="Arial Black" panose="020B0A04020102020204" pitchFamily="34" charset="0"/>
              </a:rPr>
              <a:t>ART. 12, COMMA 4</a:t>
            </a:r>
            <a:endParaRPr lang="en-US" sz="2670" b="1" dirty="0">
              <a:solidFill>
                <a:srgbClr val="002060"/>
              </a:solidFill>
              <a:latin typeface="Arial Black" panose="020B0A04020102020204" pitchFamily="34" charset="0"/>
            </a:endParaRPr>
          </a:p>
        </p:txBody>
      </p:sp>
      <p:sp>
        <p:nvSpPr>
          <p:cNvPr id="7" name="TextBox 277">
            <a:extLst>
              <a:ext uri="{FF2B5EF4-FFF2-40B4-BE49-F238E27FC236}">
                <a16:creationId xmlns:a16="http://schemas.microsoft.com/office/drawing/2014/main" id="{37B55EE4-1F6C-3580-8815-FAA3575D5AD8}"/>
              </a:ext>
            </a:extLst>
          </p:cNvPr>
          <p:cNvSpPr txBox="1"/>
          <p:nvPr/>
        </p:nvSpPr>
        <p:spPr>
          <a:xfrm>
            <a:off x="762000" y="2009704"/>
            <a:ext cx="6197600" cy="25632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lnSpc>
                <a:spcPct val="150000"/>
              </a:lnSpc>
            </a:pPr>
            <a:r>
              <a:rPr lang="it-IT" sz="1400" spc="-5" dirty="0">
                <a:solidFill>
                  <a:srgbClr val="1F4E79"/>
                </a:solidFill>
                <a:cs typeface="Calibri"/>
              </a:rPr>
              <a:t>Per gli adempimenti di monitoraggio, rendicontazione e controllo degli interventi di cui ai commi 1, 2 e 3, le amministrazioni titolari ed i soggetti attuatori </a:t>
            </a:r>
            <a:r>
              <a:rPr lang="it-IT" sz="1400" b="1" spc="-5" dirty="0">
                <a:solidFill>
                  <a:srgbClr val="5472AC"/>
                </a:solidFill>
                <a:latin typeface="+mj-lt"/>
                <a:ea typeface="+mn-ea"/>
                <a:cs typeface="Calibri"/>
              </a:rPr>
              <a:t>utilizzano le funzionalità del sistema informatico di cui all’articolo 1, comma 1043, della legge 30 dicembre 2020, n. 178 </a:t>
            </a:r>
            <a:r>
              <a:rPr lang="it-IT" sz="1400" b="1" spc="-5" dirty="0">
                <a:solidFill>
                  <a:srgbClr val="FF0000"/>
                </a:solidFill>
                <a:latin typeface="+mj-lt"/>
                <a:ea typeface="+mn-ea"/>
                <a:cs typeface="Calibri"/>
              </a:rPr>
              <a:t>(Regis). </a:t>
            </a:r>
          </a:p>
          <a:p>
            <a:pPr algn="just">
              <a:lnSpc>
                <a:spcPct val="150000"/>
              </a:lnSpc>
            </a:pPr>
            <a:endParaRPr lang="it-IT" sz="1400" b="1" spc="-5" dirty="0">
              <a:solidFill>
                <a:srgbClr val="C00000"/>
              </a:solidFill>
              <a:cs typeface="Calibri"/>
            </a:endParaRPr>
          </a:p>
          <a:p>
            <a:pPr algn="just">
              <a:lnSpc>
                <a:spcPct val="150000"/>
              </a:lnSpc>
            </a:pPr>
            <a:r>
              <a:rPr lang="it-IT" sz="1400" spc="-5" dirty="0">
                <a:solidFill>
                  <a:srgbClr val="1F4E79"/>
                </a:solidFill>
                <a:cs typeface="Calibri"/>
              </a:rPr>
              <a:t>Per gli interventi interamente </a:t>
            </a:r>
            <a:r>
              <a:rPr lang="it-IT" sz="1400" spc="-5" dirty="0" err="1">
                <a:solidFill>
                  <a:srgbClr val="1F4E79"/>
                </a:solidFill>
                <a:cs typeface="Calibri"/>
              </a:rPr>
              <a:t>definanziati</a:t>
            </a:r>
            <a:r>
              <a:rPr lang="it-IT" sz="1400" spc="-5" dirty="0">
                <a:solidFill>
                  <a:srgbClr val="1F4E79"/>
                </a:solidFill>
                <a:cs typeface="Calibri"/>
              </a:rPr>
              <a:t> dal PNRR, le amministrazioni titolari definiscono, laddove possibile, </a:t>
            </a:r>
            <a:r>
              <a:rPr lang="it-IT" sz="1400" b="1" spc="-5" dirty="0">
                <a:solidFill>
                  <a:srgbClr val="FF0000"/>
                </a:solidFill>
                <a:latin typeface="+mj-lt"/>
                <a:ea typeface="+mn-ea"/>
                <a:cs typeface="Calibri"/>
              </a:rPr>
              <a:t>procedure semplificate di rendicontazione e controllo</a:t>
            </a:r>
            <a:r>
              <a:rPr lang="it-IT" sz="1400" b="1" spc="-5" dirty="0">
                <a:solidFill>
                  <a:srgbClr val="5472AC"/>
                </a:solidFill>
                <a:latin typeface="+mj-lt"/>
                <a:ea typeface="+mn-ea"/>
                <a:cs typeface="Calibri"/>
              </a:rPr>
              <a:t>, </a:t>
            </a:r>
            <a:r>
              <a:rPr lang="it-IT" sz="1400" spc="-5" dirty="0">
                <a:solidFill>
                  <a:srgbClr val="1F4E79"/>
                </a:solidFill>
                <a:cs typeface="Calibri"/>
              </a:rPr>
              <a:t>fermo restando l’utilizzo del sistema informatico di cui al primo periodo.</a:t>
            </a:r>
          </a:p>
        </p:txBody>
      </p:sp>
      <p:pic>
        <p:nvPicPr>
          <p:cNvPr id="6" name="Picture 5" descr="A person looking at a computer screen&#10;&#10;Description automatically generated">
            <a:extLst>
              <a:ext uri="{FF2B5EF4-FFF2-40B4-BE49-F238E27FC236}">
                <a16:creationId xmlns:a16="http://schemas.microsoft.com/office/drawing/2014/main" id="{DF7053E2-A7D7-6CF5-0804-6B9DC7912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022" y="1124489"/>
            <a:ext cx="5220778" cy="5220778"/>
          </a:xfrm>
          <a:prstGeom prst="rect">
            <a:avLst/>
          </a:prstGeom>
        </p:spPr>
      </p:pic>
    </p:spTree>
    <p:extLst>
      <p:ext uri="{BB962C8B-B14F-4D97-AF65-F5344CB8AC3E}">
        <p14:creationId xmlns:p14="http://schemas.microsoft.com/office/powerpoint/2010/main" val="1352594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A93B08-7F64-57F1-78B6-CB2521773D15}"/>
              </a:ext>
            </a:extLst>
          </p:cNvPr>
          <p:cNvSpPr txBox="1">
            <a:spLocks/>
          </p:cNvSpPr>
          <p:nvPr/>
        </p:nvSpPr>
        <p:spPr>
          <a:xfrm>
            <a:off x="762000" y="46672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CFAB44"/>
                </a:solidFill>
                <a:latin typeface="Arial Black" panose="020B0A04020102020204" pitchFamily="34" charset="0"/>
              </a:rPr>
              <a:t>DL PNRR n. 19 DEL 2024 – </a:t>
            </a:r>
            <a:r>
              <a:rPr lang="it-IT" sz="2670" b="1" dirty="0">
                <a:solidFill>
                  <a:srgbClr val="002060"/>
                </a:solidFill>
                <a:latin typeface="Arial Black" panose="020B0A04020102020204" pitchFamily="34" charset="0"/>
              </a:rPr>
              <a:t>ART. 12, COMMA 5</a:t>
            </a:r>
            <a:endParaRPr lang="en-US" sz="2670" b="1" dirty="0">
              <a:solidFill>
                <a:srgbClr val="002060"/>
              </a:solidFill>
              <a:latin typeface="Arial Black" panose="020B0A04020102020204" pitchFamily="34" charset="0"/>
            </a:endParaRPr>
          </a:p>
        </p:txBody>
      </p:sp>
      <p:sp>
        <p:nvSpPr>
          <p:cNvPr id="7" name="TextBox 277">
            <a:extLst>
              <a:ext uri="{FF2B5EF4-FFF2-40B4-BE49-F238E27FC236}">
                <a16:creationId xmlns:a16="http://schemas.microsoft.com/office/drawing/2014/main" id="{37B55EE4-1F6C-3580-8815-FAA3575D5AD8}"/>
              </a:ext>
            </a:extLst>
          </p:cNvPr>
          <p:cNvSpPr txBox="1"/>
          <p:nvPr/>
        </p:nvSpPr>
        <p:spPr>
          <a:xfrm>
            <a:off x="762000" y="1485900"/>
            <a:ext cx="6197600" cy="25632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lnSpc>
                <a:spcPct val="150000"/>
              </a:lnSpc>
            </a:pPr>
            <a:r>
              <a:rPr lang="it-IT" sz="1400" b="1" spc="-5" dirty="0">
                <a:solidFill>
                  <a:srgbClr val="5472AC"/>
                </a:solidFill>
                <a:latin typeface="+mj-lt"/>
                <a:ea typeface="+mn-ea"/>
                <a:cs typeface="Calibri"/>
              </a:rPr>
              <a:t>Per gli interventi non più finanziati a valere sulle risorse del PNRR restano confermate le assegnazioni per l’incremento prezzi dei materiali a valere sul «Fondo per l’avvio di opere indifferibili</a:t>
            </a:r>
            <a:r>
              <a:rPr lang="it-IT" sz="1400" spc="-5" dirty="0">
                <a:solidFill>
                  <a:srgbClr val="1F4E79"/>
                </a:solidFill>
                <a:cs typeface="Calibri"/>
              </a:rPr>
              <a:t>» di cui all’articolo 26, comma 7, primo periodo, del decreto-legge 17 maggio 2022, n. 50, convertito, con modificazioni, dalla legge 15 luglio 2022, n. 91, </a:t>
            </a:r>
            <a:r>
              <a:rPr lang="it-IT" sz="1400" b="1" spc="-5" dirty="0">
                <a:solidFill>
                  <a:srgbClr val="5472AC"/>
                </a:solidFill>
                <a:latin typeface="+mj-lt"/>
                <a:ea typeface="+mn-ea"/>
                <a:cs typeface="Calibri"/>
              </a:rPr>
              <a:t>purché detti interventi siano integralmente finanziati a valere su risorse a carico delle amministrazioni pubbliche di cui all’articolo 1, </a:t>
            </a:r>
            <a:r>
              <a:rPr lang="it-IT" sz="1400" spc="-5" dirty="0">
                <a:solidFill>
                  <a:srgbClr val="1F4E79"/>
                </a:solidFill>
                <a:cs typeface="Calibri"/>
              </a:rPr>
              <a:t>comma 2, del decreto legislativo 30 marzo 2001, n. 165, sulla base delle indicazioni fornite da parte delle amministrazioni titolari dei medesimi interventi con le modalità e nei termini stabiliti dal Ministero dell’economia e delle finanze - Dipartimento della Ragioneria generale dello Stato, </a:t>
            </a:r>
            <a:r>
              <a:rPr lang="it-IT" sz="1400" b="1" spc="-5" dirty="0">
                <a:solidFill>
                  <a:srgbClr val="5472AC"/>
                </a:solidFill>
                <a:latin typeface="+mj-lt"/>
                <a:ea typeface="+mn-ea"/>
                <a:cs typeface="Calibri"/>
              </a:rPr>
              <a:t>e siano aggiornati i cronoprogrammi prevedendo l’ultimazione dell’intervento in coerenza con l’articolazione temporale degli stanziamenti di bilancio</a:t>
            </a:r>
            <a:r>
              <a:rPr lang="it-IT" sz="1400" spc="-5" dirty="0">
                <a:solidFill>
                  <a:srgbClr val="1F4E79"/>
                </a:solidFill>
                <a:cs typeface="Calibri"/>
              </a:rPr>
              <a:t>.</a:t>
            </a:r>
          </a:p>
        </p:txBody>
      </p:sp>
      <p:pic>
        <p:nvPicPr>
          <p:cNvPr id="6" name="Picture 5">
            <a:extLst>
              <a:ext uri="{FF2B5EF4-FFF2-40B4-BE49-F238E27FC236}">
                <a16:creationId xmlns:a16="http://schemas.microsoft.com/office/drawing/2014/main" id="{DF7053E2-A7D7-6CF5-0804-6B9DC79129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41022" y="1124489"/>
            <a:ext cx="5220778" cy="5220778"/>
          </a:xfrm>
          <a:prstGeom prst="rect">
            <a:avLst/>
          </a:prstGeom>
        </p:spPr>
      </p:pic>
    </p:spTree>
    <p:extLst>
      <p:ext uri="{BB962C8B-B14F-4D97-AF65-F5344CB8AC3E}">
        <p14:creationId xmlns:p14="http://schemas.microsoft.com/office/powerpoint/2010/main" val="2611841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756C77-0948-F278-D0DD-AE22C8939453}"/>
              </a:ext>
            </a:extLst>
          </p:cNvPr>
          <p:cNvSpPr/>
          <p:nvPr/>
        </p:nvSpPr>
        <p:spPr>
          <a:xfrm>
            <a:off x="914400" y="4220723"/>
            <a:ext cx="10172700" cy="1994089"/>
          </a:xfrm>
          <a:prstGeom prst="rect">
            <a:avLst/>
          </a:prstGeom>
          <a:solidFill>
            <a:srgbClr val="ECF2FF"/>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00"/>
          </a:p>
        </p:txBody>
      </p:sp>
      <p:sp>
        <p:nvSpPr>
          <p:cNvPr id="4" name="Title 1">
            <a:extLst>
              <a:ext uri="{FF2B5EF4-FFF2-40B4-BE49-F238E27FC236}">
                <a16:creationId xmlns:a16="http://schemas.microsoft.com/office/drawing/2014/main" id="{54A93B08-7F64-57F1-78B6-CB2521773D15}"/>
              </a:ext>
            </a:extLst>
          </p:cNvPr>
          <p:cNvSpPr txBox="1">
            <a:spLocks/>
          </p:cNvSpPr>
          <p:nvPr/>
        </p:nvSpPr>
        <p:spPr>
          <a:xfrm>
            <a:off x="762000" y="46672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CFAB44"/>
                </a:solidFill>
                <a:latin typeface="Arial Black" panose="020B0A04020102020204" pitchFamily="34" charset="0"/>
              </a:rPr>
              <a:t>DL PNRR n. 19 DEL 2024 – </a:t>
            </a:r>
            <a:r>
              <a:rPr lang="it-IT" sz="2670" b="1" dirty="0">
                <a:solidFill>
                  <a:srgbClr val="002060"/>
                </a:solidFill>
                <a:latin typeface="Arial Black" panose="020B0A04020102020204" pitchFamily="34" charset="0"/>
              </a:rPr>
              <a:t>ART. </a:t>
            </a:r>
            <a:r>
              <a:rPr lang="it-IT" sz="2670" b="1">
                <a:solidFill>
                  <a:srgbClr val="002060"/>
                </a:solidFill>
                <a:latin typeface="Arial Black" panose="020B0A04020102020204" pitchFamily="34" charset="0"/>
              </a:rPr>
              <a:t>19</a:t>
            </a:r>
            <a:endParaRPr lang="en-US" sz="2670" b="1" dirty="0">
              <a:solidFill>
                <a:srgbClr val="002060"/>
              </a:solidFill>
              <a:latin typeface="Arial Black" panose="020B0A04020102020204" pitchFamily="34" charset="0"/>
            </a:endParaRPr>
          </a:p>
        </p:txBody>
      </p:sp>
      <p:sp>
        <p:nvSpPr>
          <p:cNvPr id="5" name="Rectangle 4">
            <a:extLst>
              <a:ext uri="{FF2B5EF4-FFF2-40B4-BE49-F238E27FC236}">
                <a16:creationId xmlns:a16="http://schemas.microsoft.com/office/drawing/2014/main" id="{6829D516-904B-6004-1725-DF0F4183C675}"/>
              </a:ext>
            </a:extLst>
          </p:cNvPr>
          <p:cNvSpPr/>
          <p:nvPr/>
        </p:nvSpPr>
        <p:spPr>
          <a:xfrm>
            <a:off x="914400" y="1339811"/>
            <a:ext cx="10172700" cy="2543716"/>
          </a:xfrm>
          <a:prstGeom prst="rect">
            <a:avLst/>
          </a:prstGeom>
          <a:solidFill>
            <a:srgbClr val="ECF2FF"/>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00"/>
          </a:p>
        </p:txBody>
      </p:sp>
      <p:sp>
        <p:nvSpPr>
          <p:cNvPr id="2" name="object 3">
            <a:extLst>
              <a:ext uri="{FF2B5EF4-FFF2-40B4-BE49-F238E27FC236}">
                <a16:creationId xmlns:a16="http://schemas.microsoft.com/office/drawing/2014/main" id="{90B23C17-A2BB-6490-2534-D6E67487072D}"/>
              </a:ext>
            </a:extLst>
          </p:cNvPr>
          <p:cNvSpPr txBox="1"/>
          <p:nvPr/>
        </p:nvSpPr>
        <p:spPr>
          <a:xfrm>
            <a:off x="914400" y="1503905"/>
            <a:ext cx="9994900" cy="2265364"/>
          </a:xfrm>
          <a:prstGeom prst="rect">
            <a:avLst/>
          </a:prstGeom>
        </p:spPr>
        <p:txBody>
          <a:bodyPr vert="horz" wrap="square" lIns="0" tIns="48895" rIns="0" bIns="0" rtlCol="0">
            <a:spAutoFit/>
          </a:bodyPr>
          <a:lstStyle/>
          <a:p>
            <a:pPr marL="457200" indent="-280988" algn="just">
              <a:buAutoNum type="arabicPeriod"/>
            </a:pPr>
            <a:r>
              <a:rPr lang="it-IT" sz="1600" spc="-5" dirty="0">
                <a:solidFill>
                  <a:srgbClr val="1F4E79"/>
                </a:solidFill>
                <a:cs typeface="Calibri"/>
              </a:rPr>
              <a:t>Al fine di garantire il raggiungimento degli obiettivi della Missione 5, Componente 2, investimento 3.1 «Sport e inclusione sociale» del PNRR, per gli </a:t>
            </a:r>
            <a:r>
              <a:rPr lang="it-IT" sz="1600" b="1" spc="-5" dirty="0">
                <a:solidFill>
                  <a:srgbClr val="1F4E79"/>
                </a:solidFill>
                <a:cs typeface="Calibri"/>
              </a:rPr>
              <a:t>interventi relativi all’impiantistica sportiva finanziati in tutto o in parte con fondi PNRR</a:t>
            </a:r>
            <a:r>
              <a:rPr lang="it-IT" sz="1600" spc="-5" dirty="0">
                <a:solidFill>
                  <a:srgbClr val="1F4E79"/>
                </a:solidFill>
                <a:cs typeface="Calibri"/>
              </a:rPr>
              <a:t>, il Dipartimento per lo sport della Presidenza del Consiglio dei ministri </a:t>
            </a:r>
            <a:r>
              <a:rPr lang="it-IT" sz="1600" b="1" spc="-5" dirty="0">
                <a:solidFill>
                  <a:srgbClr val="1F4E79"/>
                </a:solidFill>
                <a:cs typeface="Calibri"/>
              </a:rPr>
              <a:t>può autorizzare i soggetti attuatori all’utilizzo dei ribassi d'asta nell’ambito del medesimo intervento nel quale sono stati registrati, anche per fronteggiare l'incremento dei prezzi</a:t>
            </a:r>
            <a:r>
              <a:rPr lang="it-IT" sz="1600" spc="-5" dirty="0">
                <a:solidFill>
                  <a:srgbClr val="1F4E79"/>
                </a:solidFill>
                <a:cs typeface="Calibri"/>
              </a:rPr>
              <a:t>. Per gli interventi che abbiano avuto accesso alle risorse del Fondo per l’avvio delle opere indifferibili di cui all’articolo 26, comma 7, del decreto-legge 17 maggio 2022, n. 50, convertito, con modificazioni, dalla legge 15 luglio 45 2022, n. 91, si applica la disciplina di cui al comma 7-bis, lettera e), del medesimo articolo 26 e di cui all’articolo 1, comma 377, lettera g), della legge 29 dicembre 2022, n. 197. </a:t>
            </a:r>
          </a:p>
        </p:txBody>
      </p:sp>
      <p:sp>
        <p:nvSpPr>
          <p:cNvPr id="3" name="object 3">
            <a:extLst>
              <a:ext uri="{FF2B5EF4-FFF2-40B4-BE49-F238E27FC236}">
                <a16:creationId xmlns:a16="http://schemas.microsoft.com/office/drawing/2014/main" id="{6680A193-6250-444F-EDEA-A8688CFD090B}"/>
              </a:ext>
            </a:extLst>
          </p:cNvPr>
          <p:cNvSpPr txBox="1"/>
          <p:nvPr/>
        </p:nvSpPr>
        <p:spPr>
          <a:xfrm>
            <a:off x="914400" y="4331307"/>
            <a:ext cx="9994900" cy="1772921"/>
          </a:xfrm>
          <a:prstGeom prst="rect">
            <a:avLst/>
          </a:prstGeom>
        </p:spPr>
        <p:txBody>
          <a:bodyPr vert="horz" wrap="square" lIns="0" tIns="48895" rIns="0" bIns="0" rtlCol="0" anchor="ctr">
            <a:spAutoFit/>
          </a:bodyPr>
          <a:lstStyle/>
          <a:p>
            <a:pPr marL="457200" indent="-280988" algn="just">
              <a:buFont typeface="+mj-lt"/>
              <a:buAutoNum type="arabicPeriod" startAt="2"/>
            </a:pPr>
            <a:r>
              <a:rPr lang="it-IT" sz="1600" spc="-5" dirty="0">
                <a:solidFill>
                  <a:srgbClr val="1F4E79"/>
                </a:solidFill>
                <a:cs typeface="Calibri"/>
              </a:rPr>
              <a:t>Per le medesime finalità di cui al comma 1, il Dipartimento per lo sport della Presidenza del Consiglio dei ministri, sulla base degli indirizzi dell’Autorità di governo competente in </a:t>
            </a:r>
            <a:r>
              <a:rPr lang="it-IT" sz="1600" b="1" spc="-5" dirty="0">
                <a:solidFill>
                  <a:srgbClr val="1F4E79"/>
                </a:solidFill>
                <a:cs typeface="Calibri"/>
              </a:rPr>
              <a:t>materia di sport</a:t>
            </a:r>
            <a:r>
              <a:rPr lang="it-IT" sz="1600" spc="-5" dirty="0">
                <a:solidFill>
                  <a:srgbClr val="1F4E79"/>
                </a:solidFill>
                <a:cs typeface="Calibri"/>
              </a:rPr>
              <a:t>, è autorizzato a </a:t>
            </a:r>
            <a:r>
              <a:rPr lang="it-IT" sz="1600" b="1" spc="-5" dirty="0">
                <a:solidFill>
                  <a:srgbClr val="1F4E79"/>
                </a:solidFill>
                <a:cs typeface="Calibri"/>
              </a:rPr>
              <a:t>riprogrammare le risorse</a:t>
            </a:r>
            <a:r>
              <a:rPr lang="it-IT" sz="1600" spc="-5" dirty="0">
                <a:solidFill>
                  <a:srgbClr val="1F4E79"/>
                </a:solidFill>
                <a:cs typeface="Calibri"/>
              </a:rPr>
              <a:t> afferenti alla </a:t>
            </a:r>
            <a:r>
              <a:rPr lang="it-IT" sz="1600" b="1" spc="-5" dirty="0">
                <a:solidFill>
                  <a:srgbClr val="1F4E79"/>
                </a:solidFill>
                <a:cs typeface="Calibri"/>
              </a:rPr>
              <a:t>misura del PNRR di cui al comma 1 </a:t>
            </a:r>
            <a:r>
              <a:rPr lang="it-IT" sz="1600" spc="-5" dirty="0">
                <a:solidFill>
                  <a:srgbClr val="1F4E79"/>
                </a:solidFill>
                <a:cs typeface="Calibri"/>
              </a:rPr>
              <a:t>e disponibili in seguito a revoche ovvero a rinunce da parte dei soggetti attuatori, per la realizzazione di nuove palestre pubbliche nei Comuni delle isole minori marine, ovvero per l’ef</a:t>
            </a:r>
            <a:r>
              <a:rPr lang="it-IT" sz="1600" b="1" spc="-5" dirty="0">
                <a:solidFill>
                  <a:srgbClr val="1F4E79"/>
                </a:solidFill>
                <a:cs typeface="Calibri"/>
              </a:rPr>
              <a:t>ficientamento energetico di impianti sportivi di proprietà pubblica destinati esclusivamente alla pratica di sport invernali</a:t>
            </a:r>
            <a:r>
              <a:rPr lang="it-IT" sz="1600" spc="-5" dirty="0">
                <a:solidFill>
                  <a:srgbClr val="1F4E79"/>
                </a:solidFill>
                <a:cs typeface="Calibri"/>
              </a:rPr>
              <a:t>, fermo restando il </a:t>
            </a:r>
            <a:r>
              <a:rPr lang="it-IT" sz="1600" b="1" spc="-5" dirty="0">
                <a:solidFill>
                  <a:srgbClr val="1F4E79"/>
                </a:solidFill>
                <a:cs typeface="Calibri"/>
              </a:rPr>
              <a:t>rispetto delle condizionalità e del cronoprogramma del PNRR.</a:t>
            </a:r>
          </a:p>
        </p:txBody>
      </p:sp>
    </p:spTree>
    <p:extLst>
      <p:ext uri="{BB962C8B-B14F-4D97-AF65-F5344CB8AC3E}">
        <p14:creationId xmlns:p14="http://schemas.microsoft.com/office/powerpoint/2010/main" val="1373064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A93B08-7F64-57F1-78B6-CB2521773D15}"/>
              </a:ext>
            </a:extLst>
          </p:cNvPr>
          <p:cNvSpPr txBox="1">
            <a:spLocks/>
          </p:cNvSpPr>
          <p:nvPr/>
        </p:nvSpPr>
        <p:spPr>
          <a:xfrm>
            <a:off x="762000" y="466725"/>
            <a:ext cx="111252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a:solidFill>
                  <a:srgbClr val="CFAB44"/>
                </a:solidFill>
                <a:latin typeface="Arial Black" panose="020B0A04020102020204" pitchFamily="34" charset="0"/>
              </a:rPr>
              <a:t>DL PNRR n. 19 DEL 2024 – </a:t>
            </a:r>
            <a:r>
              <a:rPr lang="it-IT" sz="2670" b="1">
                <a:solidFill>
                  <a:srgbClr val="002060"/>
                </a:solidFill>
                <a:latin typeface="Arial Black" panose="020B0A04020102020204" pitchFamily="34" charset="0"/>
              </a:rPr>
              <a:t>ART. 32, COMMA 1, LETTERA A)</a:t>
            </a:r>
            <a:endParaRPr lang="en-US" sz="2670" b="1" dirty="0">
              <a:solidFill>
                <a:srgbClr val="002060"/>
              </a:solidFill>
              <a:latin typeface="Arial Black" panose="020B0A04020102020204" pitchFamily="34" charset="0"/>
            </a:endParaRPr>
          </a:p>
        </p:txBody>
      </p:sp>
      <p:sp>
        <p:nvSpPr>
          <p:cNvPr id="8" name="object 3">
            <a:extLst>
              <a:ext uri="{FF2B5EF4-FFF2-40B4-BE49-F238E27FC236}">
                <a16:creationId xmlns:a16="http://schemas.microsoft.com/office/drawing/2014/main" id="{F3D0A2DD-CBED-2984-650C-2174B13DAE42}"/>
              </a:ext>
            </a:extLst>
          </p:cNvPr>
          <p:cNvSpPr txBox="1"/>
          <p:nvPr/>
        </p:nvSpPr>
        <p:spPr>
          <a:xfrm>
            <a:off x="762000" y="1778000"/>
            <a:ext cx="5334000" cy="4210576"/>
          </a:xfrm>
          <a:prstGeom prst="rect">
            <a:avLst/>
          </a:prstGeom>
        </p:spPr>
        <p:txBody>
          <a:bodyPr vert="horz" wrap="square" lIns="0" tIns="48895" rIns="0" bIns="0" rtlCol="0">
            <a:spAutoFit/>
          </a:bodyPr>
          <a:lstStyle/>
          <a:p>
            <a:pPr marL="457200" indent="-457200" algn="just">
              <a:lnSpc>
                <a:spcPct val="150000"/>
              </a:lnSpc>
              <a:buAutoNum type="alphaLcParenR"/>
            </a:pPr>
            <a:r>
              <a:rPr lang="it-IT" sz="1400" spc="-5" dirty="0">
                <a:solidFill>
                  <a:srgbClr val="1F4E79"/>
                </a:solidFill>
                <a:cs typeface="Calibri"/>
              </a:rPr>
              <a:t>Al comma 136, dopo il primo periodo è inserito il seguente: «Nel caso di opere cofinanziate, in tutto o in parte, dalle risorse previste dal regolamento </a:t>
            </a:r>
            <a:r>
              <a:rPr lang="it-IT" sz="1400" b="1" spc="-5" dirty="0">
                <a:solidFill>
                  <a:srgbClr val="1F4E79"/>
                </a:solidFill>
                <a:cs typeface="Calibri"/>
              </a:rPr>
              <a:t>(UE) 2021/240 </a:t>
            </a:r>
            <a:r>
              <a:rPr lang="it-IT" sz="1400" spc="-5" dirty="0">
                <a:solidFill>
                  <a:srgbClr val="1F4E79"/>
                </a:solidFill>
                <a:cs typeface="Calibri"/>
              </a:rPr>
              <a:t>del Parlamento europeo e del Consiglio, del </a:t>
            </a:r>
            <a:r>
              <a:rPr lang="it-IT" sz="1400" b="1" spc="-5" dirty="0">
                <a:solidFill>
                  <a:srgbClr val="1F4E79"/>
                </a:solidFill>
                <a:cs typeface="Calibri"/>
              </a:rPr>
              <a:t>10 febbraio 2021</a:t>
            </a:r>
            <a:r>
              <a:rPr lang="it-IT" sz="1400" spc="-5" dirty="0">
                <a:solidFill>
                  <a:srgbClr val="1F4E79"/>
                </a:solidFill>
                <a:cs typeface="Calibri"/>
              </a:rPr>
              <a:t>, e dal regolamento (UE) 2021/241 del Parlamento europeo e del Consiglio, del 12 febbraio 2021, il </a:t>
            </a:r>
            <a:r>
              <a:rPr lang="it-IT" sz="1400" b="1" spc="-5" dirty="0">
                <a:solidFill>
                  <a:srgbClr val="1F4E79"/>
                </a:solidFill>
                <a:cs typeface="Calibri"/>
              </a:rPr>
              <a:t>termine entro </a:t>
            </a:r>
            <a:r>
              <a:rPr lang="it-IT" sz="1400" spc="-5" dirty="0">
                <a:solidFill>
                  <a:srgbClr val="1F4E79"/>
                </a:solidFill>
                <a:cs typeface="Calibri"/>
              </a:rPr>
              <a:t>il quale deve intervenire </a:t>
            </a:r>
            <a:r>
              <a:rPr lang="it-IT" sz="1400" b="1" spc="-5" dirty="0">
                <a:solidFill>
                  <a:srgbClr val="1F4E79"/>
                </a:solidFill>
                <a:cs typeface="Calibri"/>
              </a:rPr>
              <a:t>l’affidamento dei lavori </a:t>
            </a:r>
            <a:r>
              <a:rPr lang="it-IT" sz="1400" spc="-5" dirty="0">
                <a:solidFill>
                  <a:srgbClr val="1F4E79"/>
                </a:solidFill>
                <a:cs typeface="Calibri"/>
              </a:rPr>
              <a:t>coincide con quello previsto dalla </a:t>
            </a:r>
            <a:r>
              <a:rPr lang="it-IT" sz="1400" b="1" spc="-5" dirty="0">
                <a:solidFill>
                  <a:srgbClr val="1F4E79"/>
                </a:solidFill>
                <a:cs typeface="Calibri"/>
              </a:rPr>
              <a:t>misura di riferimento</a:t>
            </a:r>
            <a:r>
              <a:rPr lang="it-IT" sz="1400" spc="-5" dirty="0">
                <a:solidFill>
                  <a:srgbClr val="1F4E79"/>
                </a:solidFill>
                <a:cs typeface="Calibri"/>
              </a:rPr>
              <a:t>.»</a:t>
            </a:r>
            <a:br>
              <a:rPr lang="it-IT" sz="1400" spc="-5" dirty="0">
                <a:solidFill>
                  <a:srgbClr val="1F4E79"/>
                </a:solidFill>
                <a:cs typeface="Calibri"/>
              </a:rPr>
            </a:br>
            <a:endParaRPr lang="it-IT" sz="1400" spc="-5" dirty="0">
              <a:solidFill>
                <a:srgbClr val="1F4E79"/>
              </a:solidFill>
              <a:cs typeface="Calibri"/>
            </a:endParaRPr>
          </a:p>
          <a:p>
            <a:pPr algn="just">
              <a:lnSpc>
                <a:spcPct val="150000"/>
              </a:lnSpc>
            </a:pPr>
            <a:r>
              <a:rPr lang="it-IT" sz="1400" spc="-5" dirty="0">
                <a:solidFill>
                  <a:srgbClr val="1F4E79"/>
                </a:solidFill>
                <a:cs typeface="Calibri"/>
              </a:rPr>
              <a:t>Linea investimento RSO, di cui </a:t>
            </a:r>
            <a:r>
              <a:rPr lang="it-IT" sz="1400" b="1" spc="-5" dirty="0">
                <a:solidFill>
                  <a:srgbClr val="1F4E79"/>
                </a:solidFill>
                <a:cs typeface="Calibri"/>
              </a:rPr>
              <a:t>70% da destinare ai comuni</a:t>
            </a:r>
            <a:r>
              <a:rPr lang="it-IT" sz="1400" u="sng" spc="-5" dirty="0">
                <a:solidFill>
                  <a:srgbClr val="FF0000"/>
                </a:solidFill>
                <a:cs typeface="Calibri"/>
              </a:rPr>
              <a:t>….l’obiettivo della disposizione </a:t>
            </a:r>
            <a:r>
              <a:rPr lang="it-IT" sz="1400" b="1" u="sng" spc="-5" dirty="0">
                <a:solidFill>
                  <a:srgbClr val="FF0000"/>
                </a:solidFill>
                <a:cs typeface="Calibri"/>
              </a:rPr>
              <a:t>è «allineare» i termini della disciplina specifica</a:t>
            </a:r>
            <a:r>
              <a:rPr lang="it-IT" sz="1400" u="sng" spc="-5" dirty="0">
                <a:solidFill>
                  <a:srgbClr val="FF0000"/>
                </a:solidFill>
                <a:cs typeface="Calibri"/>
              </a:rPr>
              <a:t> dei contributi ai termini del PNRR per gli interventi cofinanziati con risorse PNRR</a:t>
            </a:r>
            <a:r>
              <a:rPr lang="it-IT" sz="1400" spc="-5" dirty="0">
                <a:solidFill>
                  <a:srgbClr val="1F4E79"/>
                </a:solidFill>
                <a:cs typeface="Calibri"/>
              </a:rPr>
              <a:t>.</a:t>
            </a:r>
          </a:p>
        </p:txBody>
      </p:sp>
      <p:pic>
        <p:nvPicPr>
          <p:cNvPr id="5" name="Picture 4" descr="A person standing next to a large box with a large envelope&#10;&#10;Description automatically generated">
            <a:extLst>
              <a:ext uri="{FF2B5EF4-FFF2-40B4-BE49-F238E27FC236}">
                <a16:creationId xmlns:a16="http://schemas.microsoft.com/office/drawing/2014/main" id="{E43C8489-AD49-3999-FA74-E2E29D3CA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300" y="1409700"/>
            <a:ext cx="5143500" cy="5143500"/>
          </a:xfrm>
          <a:prstGeom prst="rect">
            <a:avLst/>
          </a:prstGeom>
        </p:spPr>
      </p:pic>
    </p:spTree>
    <p:extLst>
      <p:ext uri="{BB962C8B-B14F-4D97-AF65-F5344CB8AC3E}">
        <p14:creationId xmlns:p14="http://schemas.microsoft.com/office/powerpoint/2010/main" val="1453959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00D75407-A1A7-2A1E-91C2-2FFBC6782288}"/>
              </a:ext>
            </a:extLst>
          </p:cNvPr>
          <p:cNvSpPr txBox="1"/>
          <p:nvPr/>
        </p:nvSpPr>
        <p:spPr>
          <a:xfrm>
            <a:off x="762000" y="1636522"/>
            <a:ext cx="10659035" cy="3861955"/>
          </a:xfrm>
          <a:prstGeom prst="rect">
            <a:avLst/>
          </a:prstGeom>
        </p:spPr>
        <p:txBody>
          <a:bodyPr vert="horz" wrap="square" lIns="0" tIns="12065" rIns="0" bIns="0" rtlCol="0">
            <a:spAutoFit/>
          </a:bodyPr>
          <a:lstStyle/>
          <a:p>
            <a:pPr marL="96520" algn="just">
              <a:spcBef>
                <a:spcPts val="95"/>
              </a:spcBef>
            </a:pPr>
            <a:r>
              <a:rPr spc="-30" dirty="0">
                <a:solidFill>
                  <a:srgbClr val="1F4E79"/>
                </a:solidFill>
                <a:latin typeface="Arial" panose="020B0604020202020204"/>
                <a:cs typeface="Calibri"/>
              </a:rPr>
              <a:t>L’Italia</a:t>
            </a:r>
            <a:r>
              <a:rPr spc="120" dirty="0">
                <a:solidFill>
                  <a:srgbClr val="1F4E79"/>
                </a:solidFill>
                <a:latin typeface="Arial" panose="020B0604020202020204"/>
                <a:cs typeface="Calibri"/>
              </a:rPr>
              <a:t> </a:t>
            </a:r>
            <a:r>
              <a:rPr spc="-5" dirty="0">
                <a:solidFill>
                  <a:srgbClr val="1F4E79"/>
                </a:solidFill>
                <a:latin typeface="Arial" panose="020B0604020202020204"/>
                <a:cs typeface="Calibri"/>
              </a:rPr>
              <a:t>ha</a:t>
            </a:r>
            <a:r>
              <a:rPr spc="125" dirty="0">
                <a:solidFill>
                  <a:srgbClr val="1F4E79"/>
                </a:solidFill>
                <a:latin typeface="Arial" panose="020B0604020202020204"/>
                <a:cs typeface="Calibri"/>
              </a:rPr>
              <a:t> </a:t>
            </a:r>
            <a:r>
              <a:rPr spc="-20" dirty="0">
                <a:solidFill>
                  <a:srgbClr val="1F4E79"/>
                </a:solidFill>
                <a:latin typeface="Arial" panose="020B0604020202020204"/>
                <a:cs typeface="Calibri"/>
              </a:rPr>
              <a:t>presentata</a:t>
            </a:r>
            <a:r>
              <a:rPr spc="125" dirty="0">
                <a:solidFill>
                  <a:srgbClr val="1F4E79"/>
                </a:solidFill>
                <a:latin typeface="Arial" panose="020B0604020202020204"/>
                <a:cs typeface="Calibri"/>
              </a:rPr>
              <a:t> </a:t>
            </a:r>
            <a:r>
              <a:rPr spc="-5" dirty="0">
                <a:solidFill>
                  <a:srgbClr val="1F4E79"/>
                </a:solidFill>
                <a:latin typeface="Arial" panose="020B0604020202020204"/>
                <a:cs typeface="Calibri"/>
              </a:rPr>
              <a:t>alla</a:t>
            </a:r>
            <a:r>
              <a:rPr spc="125" dirty="0">
                <a:solidFill>
                  <a:srgbClr val="1F4E79"/>
                </a:solidFill>
                <a:latin typeface="Arial" panose="020B0604020202020204"/>
                <a:cs typeface="Calibri"/>
              </a:rPr>
              <a:t> </a:t>
            </a:r>
            <a:r>
              <a:rPr spc="-5" dirty="0">
                <a:solidFill>
                  <a:srgbClr val="1F4E79"/>
                </a:solidFill>
                <a:latin typeface="Arial" panose="020B0604020202020204"/>
                <a:cs typeface="Calibri"/>
              </a:rPr>
              <a:t>Commissione</a:t>
            </a:r>
            <a:r>
              <a:rPr spc="140" dirty="0">
                <a:solidFill>
                  <a:srgbClr val="1F4E79"/>
                </a:solidFill>
                <a:latin typeface="Arial" panose="020B0604020202020204"/>
                <a:cs typeface="Calibri"/>
              </a:rPr>
              <a:t> </a:t>
            </a:r>
            <a:r>
              <a:rPr spc="-10" dirty="0">
                <a:solidFill>
                  <a:srgbClr val="1F4E79"/>
                </a:solidFill>
                <a:latin typeface="Arial" panose="020B0604020202020204"/>
                <a:cs typeface="Calibri"/>
              </a:rPr>
              <a:t>europea</a:t>
            </a:r>
            <a:r>
              <a:rPr spc="120" dirty="0">
                <a:solidFill>
                  <a:srgbClr val="1F4E79"/>
                </a:solidFill>
                <a:latin typeface="Arial" panose="020B0604020202020204"/>
                <a:cs typeface="Calibri"/>
              </a:rPr>
              <a:t> </a:t>
            </a:r>
            <a:r>
              <a:rPr spc="-5" dirty="0">
                <a:solidFill>
                  <a:srgbClr val="1F4E79"/>
                </a:solidFill>
                <a:latin typeface="Arial" panose="020B0604020202020204"/>
                <a:cs typeface="Calibri"/>
              </a:rPr>
              <a:t>una</a:t>
            </a:r>
            <a:r>
              <a:rPr spc="125" dirty="0">
                <a:solidFill>
                  <a:srgbClr val="1F4E79"/>
                </a:solidFill>
                <a:latin typeface="Arial" panose="020B0604020202020204"/>
                <a:cs typeface="Calibri"/>
              </a:rPr>
              <a:t> </a:t>
            </a:r>
            <a:r>
              <a:rPr spc="-15" dirty="0">
                <a:solidFill>
                  <a:srgbClr val="1F4E79"/>
                </a:solidFill>
                <a:latin typeface="Arial" panose="020B0604020202020204"/>
                <a:cs typeface="Calibri"/>
              </a:rPr>
              <a:t>proposta</a:t>
            </a:r>
            <a:r>
              <a:rPr spc="130" dirty="0">
                <a:solidFill>
                  <a:srgbClr val="1F4E79"/>
                </a:solidFill>
                <a:latin typeface="Arial" panose="020B0604020202020204"/>
                <a:cs typeface="Calibri"/>
              </a:rPr>
              <a:t> </a:t>
            </a:r>
            <a:r>
              <a:rPr spc="-5" dirty="0">
                <a:solidFill>
                  <a:srgbClr val="1F4E79"/>
                </a:solidFill>
                <a:latin typeface="Arial" panose="020B0604020202020204"/>
                <a:cs typeface="Calibri"/>
              </a:rPr>
              <a:t>di</a:t>
            </a:r>
            <a:r>
              <a:rPr spc="105" dirty="0">
                <a:solidFill>
                  <a:srgbClr val="1F4E79"/>
                </a:solidFill>
                <a:latin typeface="Arial" panose="020B0604020202020204"/>
                <a:cs typeface="Calibri"/>
              </a:rPr>
              <a:t> </a:t>
            </a:r>
            <a:r>
              <a:rPr spc="-10" dirty="0">
                <a:solidFill>
                  <a:srgbClr val="1F4E79"/>
                </a:solidFill>
                <a:latin typeface="Arial" panose="020B0604020202020204"/>
                <a:cs typeface="Calibri"/>
              </a:rPr>
              <a:t>Modifica</a:t>
            </a:r>
            <a:r>
              <a:rPr spc="130" dirty="0">
                <a:solidFill>
                  <a:srgbClr val="1F4E79"/>
                </a:solidFill>
                <a:latin typeface="Arial" panose="020B0604020202020204"/>
                <a:cs typeface="Calibri"/>
              </a:rPr>
              <a:t> </a:t>
            </a:r>
            <a:r>
              <a:rPr spc="-5" dirty="0">
                <a:solidFill>
                  <a:srgbClr val="1F4E79"/>
                </a:solidFill>
                <a:latin typeface="Arial" panose="020B0604020202020204"/>
                <a:cs typeface="Calibri"/>
              </a:rPr>
              <a:t>del</a:t>
            </a:r>
            <a:r>
              <a:rPr spc="135" dirty="0">
                <a:solidFill>
                  <a:srgbClr val="1F4E79"/>
                </a:solidFill>
                <a:latin typeface="Arial" panose="020B0604020202020204"/>
                <a:cs typeface="Calibri"/>
              </a:rPr>
              <a:t> </a:t>
            </a:r>
            <a:r>
              <a:rPr dirty="0">
                <a:solidFill>
                  <a:srgbClr val="1F4E79"/>
                </a:solidFill>
                <a:latin typeface="Arial" panose="020B0604020202020204"/>
                <a:cs typeface="Calibri"/>
              </a:rPr>
              <a:t>PNRR</a:t>
            </a:r>
            <a:r>
              <a:rPr spc="120" dirty="0">
                <a:solidFill>
                  <a:srgbClr val="1F4E79"/>
                </a:solidFill>
                <a:latin typeface="Arial" panose="020B0604020202020204"/>
                <a:cs typeface="Calibri"/>
              </a:rPr>
              <a:t> </a:t>
            </a:r>
            <a:r>
              <a:rPr spc="-15" dirty="0" err="1">
                <a:solidFill>
                  <a:srgbClr val="1F4E79"/>
                </a:solidFill>
                <a:latin typeface="Arial" panose="020B0604020202020204"/>
                <a:cs typeface="Calibri"/>
              </a:rPr>
              <a:t>finalizzata</a:t>
            </a:r>
            <a:r>
              <a:rPr spc="130" dirty="0">
                <a:solidFill>
                  <a:srgbClr val="1F4E79"/>
                </a:solidFill>
                <a:latin typeface="Arial" panose="020B0604020202020204"/>
                <a:cs typeface="Calibri"/>
              </a:rPr>
              <a:t> </a:t>
            </a:r>
            <a:r>
              <a:rPr spc="-5" dirty="0">
                <a:solidFill>
                  <a:srgbClr val="1F4E79"/>
                </a:solidFill>
                <a:latin typeface="Arial" panose="020B0604020202020204"/>
                <a:cs typeface="Calibri"/>
              </a:rPr>
              <a:t>ad</a:t>
            </a:r>
            <a:r>
              <a:rPr lang="it-IT" spc="-5" dirty="0">
                <a:solidFill>
                  <a:srgbClr val="1F4E79"/>
                </a:solidFill>
                <a:latin typeface="Arial" panose="020B0604020202020204"/>
                <a:cs typeface="Calibri"/>
              </a:rPr>
              <a:t> </a:t>
            </a:r>
            <a:r>
              <a:rPr spc="-5" dirty="0" err="1">
                <a:solidFill>
                  <a:srgbClr val="1F4E79"/>
                </a:solidFill>
                <a:latin typeface="Arial" panose="020B0604020202020204"/>
                <a:cs typeface="Calibri"/>
              </a:rPr>
              <a:t>adeguare</a:t>
            </a:r>
            <a:r>
              <a:rPr spc="-30" dirty="0">
                <a:solidFill>
                  <a:srgbClr val="1F4E79"/>
                </a:solidFill>
                <a:latin typeface="Arial" panose="020B0604020202020204"/>
                <a:cs typeface="Calibri"/>
              </a:rPr>
              <a:t> </a:t>
            </a:r>
            <a:r>
              <a:rPr spc="-5" dirty="0">
                <a:solidFill>
                  <a:srgbClr val="1F4E79"/>
                </a:solidFill>
                <a:latin typeface="Arial" panose="020B0604020202020204"/>
                <a:cs typeface="Calibri"/>
              </a:rPr>
              <a:t>il</a:t>
            </a:r>
            <a:r>
              <a:rPr spc="-10" dirty="0">
                <a:solidFill>
                  <a:srgbClr val="1F4E79"/>
                </a:solidFill>
                <a:latin typeface="Arial" panose="020B0604020202020204"/>
                <a:cs typeface="Calibri"/>
              </a:rPr>
              <a:t> </a:t>
            </a:r>
            <a:r>
              <a:rPr spc="-5" dirty="0">
                <a:solidFill>
                  <a:srgbClr val="1F4E79"/>
                </a:solidFill>
                <a:latin typeface="Arial" panose="020B0604020202020204"/>
                <a:cs typeface="Calibri"/>
              </a:rPr>
              <a:t>Piano</a:t>
            </a:r>
            <a:r>
              <a:rPr dirty="0">
                <a:solidFill>
                  <a:srgbClr val="1F4E79"/>
                </a:solidFill>
                <a:latin typeface="Arial" panose="020B0604020202020204"/>
                <a:cs typeface="Calibri"/>
              </a:rPr>
              <a:t> </a:t>
            </a:r>
            <a:r>
              <a:rPr spc="-10" dirty="0">
                <a:solidFill>
                  <a:srgbClr val="1F4E79"/>
                </a:solidFill>
                <a:latin typeface="Arial" panose="020B0604020202020204"/>
                <a:cs typeface="Calibri"/>
              </a:rPr>
              <a:t>per</a:t>
            </a:r>
            <a:r>
              <a:rPr dirty="0">
                <a:solidFill>
                  <a:srgbClr val="1F4E79"/>
                </a:solidFill>
                <a:latin typeface="Arial" panose="020B0604020202020204"/>
                <a:cs typeface="Calibri"/>
              </a:rPr>
              <a:t> </a:t>
            </a:r>
            <a:r>
              <a:rPr spc="-10" dirty="0">
                <a:solidFill>
                  <a:srgbClr val="1F4E79"/>
                </a:solidFill>
                <a:latin typeface="Arial" panose="020B0604020202020204"/>
                <a:cs typeface="Calibri"/>
              </a:rPr>
              <a:t>tener</a:t>
            </a:r>
            <a:r>
              <a:rPr spc="15" dirty="0">
                <a:solidFill>
                  <a:srgbClr val="1F4E79"/>
                </a:solidFill>
                <a:latin typeface="Arial" panose="020B0604020202020204"/>
                <a:cs typeface="Calibri"/>
              </a:rPr>
              <a:t> </a:t>
            </a:r>
            <a:r>
              <a:rPr spc="-20" dirty="0">
                <a:solidFill>
                  <a:srgbClr val="1F4E79"/>
                </a:solidFill>
                <a:latin typeface="Arial" panose="020B0604020202020204"/>
                <a:cs typeface="Calibri"/>
              </a:rPr>
              <a:t>conto:</a:t>
            </a:r>
            <a:endParaRPr dirty="0">
              <a:solidFill>
                <a:prstClr val="black"/>
              </a:solidFill>
              <a:latin typeface="Arial" panose="020B0604020202020204"/>
              <a:cs typeface="Calibri"/>
            </a:endParaRPr>
          </a:p>
          <a:p>
            <a:pPr marL="382905" marR="6350" indent="-287020" algn="just">
              <a:spcBef>
                <a:spcPts val="1055"/>
              </a:spcBef>
              <a:buFont typeface="Arial MT"/>
              <a:buChar char="•"/>
              <a:tabLst>
                <a:tab pos="382905" algn="l"/>
                <a:tab pos="383540" algn="l"/>
              </a:tabLst>
            </a:pPr>
            <a:r>
              <a:rPr spc="-5" dirty="0">
                <a:solidFill>
                  <a:srgbClr val="1F4E79"/>
                </a:solidFill>
                <a:latin typeface="Arial" panose="020B0604020202020204"/>
                <a:cs typeface="Calibri"/>
              </a:rPr>
              <a:t>da</a:t>
            </a:r>
            <a:r>
              <a:rPr spc="145" dirty="0">
                <a:solidFill>
                  <a:srgbClr val="1F4E79"/>
                </a:solidFill>
                <a:latin typeface="Arial" panose="020B0604020202020204"/>
                <a:cs typeface="Calibri"/>
              </a:rPr>
              <a:t> </a:t>
            </a:r>
            <a:r>
              <a:rPr spc="-10" dirty="0">
                <a:solidFill>
                  <a:srgbClr val="1F4E79"/>
                </a:solidFill>
                <a:latin typeface="Arial" panose="020B0604020202020204"/>
                <a:cs typeface="Calibri"/>
              </a:rPr>
              <a:t>una</a:t>
            </a:r>
            <a:r>
              <a:rPr spc="145" dirty="0">
                <a:solidFill>
                  <a:srgbClr val="1F4E79"/>
                </a:solidFill>
                <a:latin typeface="Arial" panose="020B0604020202020204"/>
                <a:cs typeface="Calibri"/>
              </a:rPr>
              <a:t> </a:t>
            </a:r>
            <a:r>
              <a:rPr spc="-20" dirty="0">
                <a:solidFill>
                  <a:srgbClr val="1F4E79"/>
                </a:solidFill>
                <a:latin typeface="Arial" panose="020B0604020202020204"/>
                <a:cs typeface="Calibri"/>
              </a:rPr>
              <a:t>lato,</a:t>
            </a:r>
            <a:r>
              <a:rPr spc="155" dirty="0">
                <a:solidFill>
                  <a:srgbClr val="1F4E79"/>
                </a:solidFill>
                <a:latin typeface="Arial" panose="020B0604020202020204"/>
                <a:cs typeface="Calibri"/>
              </a:rPr>
              <a:t> </a:t>
            </a:r>
            <a:r>
              <a:rPr spc="-10" dirty="0">
                <a:solidFill>
                  <a:srgbClr val="1F4E79"/>
                </a:solidFill>
                <a:latin typeface="Arial" panose="020B0604020202020204"/>
                <a:cs typeface="Calibri"/>
              </a:rPr>
              <a:t>della</a:t>
            </a:r>
            <a:r>
              <a:rPr spc="150" dirty="0">
                <a:solidFill>
                  <a:srgbClr val="1F4E79"/>
                </a:solidFill>
                <a:latin typeface="Arial" panose="020B0604020202020204"/>
                <a:cs typeface="Calibri"/>
              </a:rPr>
              <a:t> </a:t>
            </a:r>
            <a:r>
              <a:rPr spc="-5" dirty="0">
                <a:solidFill>
                  <a:srgbClr val="1F4E79"/>
                </a:solidFill>
                <a:latin typeface="Arial" panose="020B0604020202020204"/>
                <a:cs typeface="Calibri"/>
              </a:rPr>
              <a:t>necessità</a:t>
            </a:r>
            <a:r>
              <a:rPr spc="135" dirty="0">
                <a:solidFill>
                  <a:srgbClr val="1F4E79"/>
                </a:solidFill>
                <a:latin typeface="Arial" panose="020B0604020202020204"/>
                <a:cs typeface="Calibri"/>
              </a:rPr>
              <a:t> </a:t>
            </a:r>
            <a:r>
              <a:rPr spc="-5" dirty="0">
                <a:solidFill>
                  <a:srgbClr val="1F4E79"/>
                </a:solidFill>
                <a:latin typeface="Arial" panose="020B0604020202020204"/>
                <a:cs typeface="Calibri"/>
              </a:rPr>
              <a:t>di</a:t>
            </a:r>
            <a:r>
              <a:rPr spc="140" dirty="0">
                <a:solidFill>
                  <a:srgbClr val="1F4E79"/>
                </a:solidFill>
                <a:latin typeface="Arial" panose="020B0604020202020204"/>
                <a:cs typeface="Calibri"/>
              </a:rPr>
              <a:t> </a:t>
            </a:r>
            <a:r>
              <a:rPr spc="-5" dirty="0">
                <a:solidFill>
                  <a:srgbClr val="1F4E79"/>
                </a:solidFill>
                <a:latin typeface="Arial" panose="020B0604020202020204"/>
                <a:cs typeface="Calibri"/>
              </a:rPr>
              <a:t>inserire</a:t>
            </a:r>
            <a:r>
              <a:rPr spc="135" dirty="0">
                <a:solidFill>
                  <a:srgbClr val="1F4E79"/>
                </a:solidFill>
                <a:latin typeface="Arial" panose="020B0604020202020204"/>
                <a:cs typeface="Calibri"/>
              </a:rPr>
              <a:t> </a:t>
            </a:r>
            <a:r>
              <a:rPr dirty="0">
                <a:solidFill>
                  <a:srgbClr val="1F4E79"/>
                </a:solidFill>
                <a:latin typeface="Arial" panose="020B0604020202020204"/>
                <a:cs typeface="Calibri"/>
              </a:rPr>
              <a:t>le</a:t>
            </a:r>
            <a:r>
              <a:rPr spc="155" dirty="0">
                <a:solidFill>
                  <a:srgbClr val="1F4E79"/>
                </a:solidFill>
                <a:latin typeface="Arial" panose="020B0604020202020204"/>
                <a:cs typeface="Calibri"/>
              </a:rPr>
              <a:t> </a:t>
            </a:r>
            <a:r>
              <a:rPr spc="-10" dirty="0">
                <a:solidFill>
                  <a:srgbClr val="1F4E79"/>
                </a:solidFill>
                <a:latin typeface="Arial" panose="020B0604020202020204"/>
                <a:cs typeface="Calibri"/>
              </a:rPr>
              <a:t>nuove</a:t>
            </a:r>
            <a:r>
              <a:rPr spc="170" dirty="0">
                <a:solidFill>
                  <a:srgbClr val="1F4E79"/>
                </a:solidFill>
                <a:latin typeface="Arial" panose="020B0604020202020204"/>
                <a:cs typeface="Calibri"/>
              </a:rPr>
              <a:t> </a:t>
            </a:r>
            <a:r>
              <a:rPr spc="-10" dirty="0">
                <a:solidFill>
                  <a:srgbClr val="1F4E79"/>
                </a:solidFill>
                <a:latin typeface="Arial" panose="020B0604020202020204"/>
                <a:cs typeface="Calibri"/>
              </a:rPr>
              <a:t>misure</a:t>
            </a:r>
            <a:r>
              <a:rPr spc="140" dirty="0">
                <a:solidFill>
                  <a:srgbClr val="1F4E79"/>
                </a:solidFill>
                <a:latin typeface="Arial" panose="020B0604020202020204"/>
                <a:cs typeface="Calibri"/>
              </a:rPr>
              <a:t> </a:t>
            </a:r>
            <a:r>
              <a:rPr spc="-20" dirty="0">
                <a:solidFill>
                  <a:srgbClr val="1F4E79"/>
                </a:solidFill>
                <a:latin typeface="Arial" panose="020B0604020202020204"/>
                <a:cs typeface="Calibri"/>
              </a:rPr>
              <a:t>legate</a:t>
            </a:r>
            <a:r>
              <a:rPr spc="155" dirty="0">
                <a:solidFill>
                  <a:srgbClr val="1F4E79"/>
                </a:solidFill>
                <a:latin typeface="Arial" panose="020B0604020202020204"/>
                <a:cs typeface="Calibri"/>
              </a:rPr>
              <a:t> </a:t>
            </a:r>
            <a:r>
              <a:rPr spc="-10" dirty="0">
                <a:solidFill>
                  <a:srgbClr val="1F4E79"/>
                </a:solidFill>
                <a:latin typeface="Arial" panose="020B0604020202020204"/>
                <a:cs typeface="Calibri"/>
              </a:rPr>
              <a:t>all’iniziativa</a:t>
            </a:r>
            <a:r>
              <a:rPr spc="160" dirty="0">
                <a:solidFill>
                  <a:srgbClr val="1F4E79"/>
                </a:solidFill>
                <a:latin typeface="Arial" panose="020B0604020202020204"/>
                <a:cs typeface="Calibri"/>
              </a:rPr>
              <a:t> </a:t>
            </a:r>
            <a:r>
              <a:rPr spc="-5" dirty="0">
                <a:solidFill>
                  <a:srgbClr val="1F4E79"/>
                </a:solidFill>
                <a:latin typeface="Arial" panose="020B0604020202020204"/>
                <a:cs typeface="Calibri"/>
              </a:rPr>
              <a:t>REPOWEREU</a:t>
            </a:r>
            <a:r>
              <a:rPr spc="175" dirty="0">
                <a:solidFill>
                  <a:srgbClr val="1F4E79"/>
                </a:solidFill>
                <a:latin typeface="Arial" panose="020B0604020202020204"/>
                <a:cs typeface="Calibri"/>
              </a:rPr>
              <a:t> </a:t>
            </a:r>
            <a:r>
              <a:rPr spc="-10" dirty="0">
                <a:solidFill>
                  <a:srgbClr val="1F4E79"/>
                </a:solidFill>
                <a:latin typeface="Arial" panose="020B0604020202020204"/>
                <a:cs typeface="Calibri"/>
              </a:rPr>
              <a:t>(per</a:t>
            </a:r>
            <a:r>
              <a:rPr spc="150" dirty="0">
                <a:solidFill>
                  <a:srgbClr val="1F4E79"/>
                </a:solidFill>
                <a:latin typeface="Arial" panose="020B0604020202020204"/>
                <a:cs typeface="Calibri"/>
              </a:rPr>
              <a:t> </a:t>
            </a:r>
            <a:r>
              <a:rPr spc="-5" dirty="0">
                <a:solidFill>
                  <a:srgbClr val="1F4E79"/>
                </a:solidFill>
                <a:latin typeface="Arial" panose="020B0604020202020204"/>
                <a:cs typeface="Calibri"/>
              </a:rPr>
              <a:t>la </a:t>
            </a:r>
            <a:r>
              <a:rPr spc="-480" dirty="0">
                <a:solidFill>
                  <a:srgbClr val="1F4E79"/>
                </a:solidFill>
                <a:latin typeface="Arial" panose="020B0604020202020204"/>
                <a:cs typeface="Calibri"/>
              </a:rPr>
              <a:t> </a:t>
            </a:r>
            <a:r>
              <a:rPr spc="-10" dirty="0">
                <a:solidFill>
                  <a:srgbClr val="1F4E79"/>
                </a:solidFill>
                <a:latin typeface="Arial" panose="020B0604020202020204"/>
                <a:cs typeface="Calibri"/>
              </a:rPr>
              <a:t>quale</a:t>
            </a:r>
            <a:r>
              <a:rPr spc="-5" dirty="0">
                <a:solidFill>
                  <a:srgbClr val="1F4E79"/>
                </a:solidFill>
                <a:latin typeface="Arial" panose="020B0604020202020204"/>
                <a:cs typeface="Calibri"/>
              </a:rPr>
              <a:t> l’Italia</a:t>
            </a:r>
            <a:r>
              <a:rPr spc="-10" dirty="0">
                <a:solidFill>
                  <a:srgbClr val="1F4E79"/>
                </a:solidFill>
                <a:latin typeface="Arial" panose="020B0604020202020204"/>
                <a:cs typeface="Calibri"/>
              </a:rPr>
              <a:t> beneficia</a:t>
            </a:r>
            <a:r>
              <a:rPr spc="10" dirty="0">
                <a:solidFill>
                  <a:srgbClr val="1F4E79"/>
                </a:solidFill>
                <a:latin typeface="Arial" panose="020B0604020202020204"/>
                <a:cs typeface="Calibri"/>
              </a:rPr>
              <a:t> </a:t>
            </a:r>
            <a:r>
              <a:rPr spc="-5" dirty="0">
                <a:solidFill>
                  <a:srgbClr val="1F4E79"/>
                </a:solidFill>
                <a:latin typeface="Arial" panose="020B0604020202020204"/>
                <a:cs typeface="Calibri"/>
              </a:rPr>
              <a:t>di </a:t>
            </a:r>
            <a:r>
              <a:rPr spc="-10" dirty="0">
                <a:solidFill>
                  <a:srgbClr val="1F4E79"/>
                </a:solidFill>
                <a:latin typeface="Arial" panose="020B0604020202020204"/>
                <a:cs typeface="Calibri"/>
              </a:rPr>
              <a:t>ulteriori</a:t>
            </a:r>
            <a:r>
              <a:rPr spc="-5" dirty="0">
                <a:solidFill>
                  <a:srgbClr val="1F4E79"/>
                </a:solidFill>
                <a:latin typeface="Arial" panose="020B0604020202020204"/>
                <a:cs typeface="Calibri"/>
              </a:rPr>
              <a:t> 2,7</a:t>
            </a:r>
            <a:r>
              <a:rPr dirty="0">
                <a:solidFill>
                  <a:srgbClr val="1F4E79"/>
                </a:solidFill>
                <a:latin typeface="Arial" panose="020B0604020202020204"/>
                <a:cs typeface="Calibri"/>
              </a:rPr>
              <a:t> </a:t>
            </a:r>
            <a:r>
              <a:rPr spc="-10" dirty="0">
                <a:solidFill>
                  <a:srgbClr val="1F4E79"/>
                </a:solidFill>
                <a:latin typeface="Arial" panose="020B0604020202020204"/>
                <a:cs typeface="Calibri"/>
              </a:rPr>
              <a:t>miliardi</a:t>
            </a:r>
            <a:r>
              <a:rPr spc="-30" dirty="0">
                <a:solidFill>
                  <a:srgbClr val="1F4E79"/>
                </a:solidFill>
                <a:latin typeface="Arial" panose="020B0604020202020204"/>
                <a:cs typeface="Calibri"/>
              </a:rPr>
              <a:t> </a:t>
            </a:r>
            <a:r>
              <a:rPr spc="-5" dirty="0">
                <a:solidFill>
                  <a:srgbClr val="1F4E79"/>
                </a:solidFill>
                <a:latin typeface="Arial" panose="020B0604020202020204"/>
                <a:cs typeface="Calibri"/>
              </a:rPr>
              <a:t>di </a:t>
            </a:r>
            <a:r>
              <a:rPr spc="-15" dirty="0">
                <a:solidFill>
                  <a:srgbClr val="1F4E79"/>
                </a:solidFill>
                <a:latin typeface="Arial" panose="020B0604020202020204"/>
                <a:cs typeface="Calibri"/>
              </a:rPr>
              <a:t>euro</a:t>
            </a:r>
            <a:r>
              <a:rPr spc="10" dirty="0">
                <a:solidFill>
                  <a:srgbClr val="1F4E79"/>
                </a:solidFill>
                <a:latin typeface="Arial" panose="020B0604020202020204"/>
                <a:cs typeface="Calibri"/>
              </a:rPr>
              <a:t> </a:t>
            </a:r>
            <a:r>
              <a:rPr spc="-5" dirty="0">
                <a:solidFill>
                  <a:srgbClr val="1F4E79"/>
                </a:solidFill>
                <a:latin typeface="Arial" panose="020B0604020202020204"/>
                <a:cs typeface="Calibri"/>
              </a:rPr>
              <a:t>di </a:t>
            </a:r>
            <a:r>
              <a:rPr spc="-15" dirty="0">
                <a:solidFill>
                  <a:srgbClr val="1F4E79"/>
                </a:solidFill>
                <a:latin typeface="Arial" panose="020B0604020202020204"/>
                <a:cs typeface="Calibri"/>
              </a:rPr>
              <a:t>contribute</a:t>
            </a:r>
            <a:r>
              <a:rPr spc="20" dirty="0">
                <a:solidFill>
                  <a:srgbClr val="1F4E79"/>
                </a:solidFill>
                <a:latin typeface="Arial" panose="020B0604020202020204"/>
                <a:cs typeface="Calibri"/>
              </a:rPr>
              <a:t> </a:t>
            </a:r>
            <a:r>
              <a:rPr spc="-5" dirty="0">
                <a:solidFill>
                  <a:srgbClr val="1F4E79"/>
                </a:solidFill>
                <a:latin typeface="Arial" panose="020B0604020202020204"/>
                <a:cs typeface="Calibri"/>
              </a:rPr>
              <a:t>a</a:t>
            </a:r>
            <a:r>
              <a:rPr dirty="0">
                <a:solidFill>
                  <a:srgbClr val="1F4E79"/>
                </a:solidFill>
                <a:latin typeface="Arial" panose="020B0604020202020204"/>
                <a:cs typeface="Calibri"/>
              </a:rPr>
              <a:t> </a:t>
            </a:r>
            <a:r>
              <a:rPr spc="-15" dirty="0">
                <a:solidFill>
                  <a:srgbClr val="1F4E79"/>
                </a:solidFill>
                <a:latin typeface="Arial" panose="020B0604020202020204"/>
                <a:cs typeface="Calibri"/>
              </a:rPr>
              <a:t>fondo</a:t>
            </a:r>
            <a:r>
              <a:rPr spc="10" dirty="0">
                <a:solidFill>
                  <a:srgbClr val="1F4E79"/>
                </a:solidFill>
                <a:latin typeface="Arial" panose="020B0604020202020204"/>
                <a:cs typeface="Calibri"/>
              </a:rPr>
              <a:t> </a:t>
            </a:r>
            <a:r>
              <a:rPr spc="-10" dirty="0">
                <a:solidFill>
                  <a:srgbClr val="1F4E79"/>
                </a:solidFill>
                <a:latin typeface="Arial" panose="020B0604020202020204"/>
                <a:cs typeface="Calibri"/>
              </a:rPr>
              <a:t>perduto);</a:t>
            </a:r>
            <a:endParaRPr dirty="0">
              <a:solidFill>
                <a:prstClr val="black"/>
              </a:solidFill>
              <a:latin typeface="Arial" panose="020B0604020202020204"/>
              <a:cs typeface="Calibri"/>
            </a:endParaRPr>
          </a:p>
          <a:p>
            <a:pPr marL="382905" marR="6985" indent="-287020" algn="just">
              <a:spcBef>
                <a:spcPts val="1060"/>
              </a:spcBef>
              <a:buFont typeface="Arial MT"/>
              <a:buChar char="•"/>
              <a:tabLst>
                <a:tab pos="382905" algn="l"/>
                <a:tab pos="383540" algn="l"/>
                <a:tab pos="1581150" algn="l"/>
                <a:tab pos="2108200" algn="l"/>
                <a:tab pos="3650615" algn="l"/>
                <a:tab pos="3999865" algn="l"/>
                <a:tab pos="5138420" algn="l"/>
                <a:tab pos="5493385" algn="l"/>
                <a:tab pos="6842125" algn="l"/>
                <a:tab pos="7679055" algn="l"/>
                <a:tab pos="9256395" algn="l"/>
                <a:tab pos="9541510" algn="l"/>
                <a:tab pos="10083165" algn="l"/>
                <a:tab pos="11010900" algn="l"/>
              </a:tabLst>
            </a:pPr>
            <a:r>
              <a:rPr spc="-5" dirty="0" err="1">
                <a:solidFill>
                  <a:srgbClr val="1F4E79"/>
                </a:solidFill>
                <a:latin typeface="Arial" panose="020B0604020202020204"/>
                <a:cs typeface="Calibri"/>
              </a:rPr>
              <a:t>dall’altro</a:t>
            </a:r>
            <a:r>
              <a:rPr spc="-5" dirty="0">
                <a:solidFill>
                  <a:srgbClr val="1F4E79"/>
                </a:solidFill>
                <a:latin typeface="Arial" panose="020B0604020202020204"/>
                <a:cs typeface="Calibri"/>
              </a:rPr>
              <a:t>,</a:t>
            </a:r>
            <a:r>
              <a:rPr lang="it-IT" spc="-5" dirty="0">
                <a:solidFill>
                  <a:srgbClr val="1F4E79"/>
                </a:solidFill>
                <a:latin typeface="Arial" panose="020B0604020202020204"/>
                <a:cs typeface="Calibri"/>
              </a:rPr>
              <a:t> </a:t>
            </a:r>
            <a:r>
              <a:rPr spc="-5" dirty="0">
                <a:solidFill>
                  <a:srgbClr val="1F4E79"/>
                </a:solidFill>
                <a:latin typeface="Arial" panose="020B0604020202020204"/>
                <a:cs typeface="Calibri"/>
              </a:rPr>
              <a:t>per</a:t>
            </a:r>
            <a:r>
              <a:rPr lang="it-IT" spc="-5" dirty="0">
                <a:solidFill>
                  <a:srgbClr val="1F4E79"/>
                </a:solidFill>
                <a:latin typeface="Arial" panose="020B0604020202020204"/>
                <a:cs typeface="Calibri"/>
              </a:rPr>
              <a:t> </a:t>
            </a:r>
            <a:r>
              <a:rPr spc="-5" dirty="0" err="1">
                <a:solidFill>
                  <a:srgbClr val="1F4E79"/>
                </a:solidFill>
                <a:latin typeface="Arial" panose="020B0604020202020204"/>
                <a:cs typeface="Calibri"/>
              </a:rPr>
              <a:t>fronteggiare</a:t>
            </a:r>
            <a:r>
              <a:rPr lang="it-IT" spc="-5" dirty="0">
                <a:solidFill>
                  <a:srgbClr val="1F4E79"/>
                </a:solidFill>
                <a:latin typeface="Arial" panose="020B0604020202020204"/>
                <a:cs typeface="Calibri"/>
              </a:rPr>
              <a:t> </a:t>
            </a:r>
            <a:r>
              <a:rPr spc="-5" dirty="0">
                <a:solidFill>
                  <a:srgbClr val="1F4E79"/>
                </a:solidFill>
                <a:latin typeface="Arial" panose="020B0604020202020204"/>
                <a:cs typeface="Calibri"/>
              </a:rPr>
              <a:t>le</a:t>
            </a:r>
            <a:r>
              <a:rPr lang="it-IT" spc="-5" dirty="0">
                <a:solidFill>
                  <a:srgbClr val="1F4E79"/>
                </a:solidFill>
                <a:latin typeface="Arial" panose="020B0604020202020204"/>
                <a:cs typeface="Calibri"/>
              </a:rPr>
              <a:t> </a:t>
            </a:r>
            <a:r>
              <a:rPr spc="-5" dirty="0" err="1">
                <a:solidFill>
                  <a:srgbClr val="1F4E79"/>
                </a:solidFill>
                <a:latin typeface="Arial" panose="020B0604020202020204"/>
                <a:cs typeface="Calibri"/>
              </a:rPr>
              <a:t>difficoltà</a:t>
            </a:r>
            <a:r>
              <a:rPr lang="it-IT" spc="-5" dirty="0">
                <a:solidFill>
                  <a:srgbClr val="1F4E79"/>
                </a:solidFill>
                <a:latin typeface="Arial" panose="020B0604020202020204"/>
                <a:cs typeface="Calibri"/>
              </a:rPr>
              <a:t> </a:t>
            </a:r>
            <a:r>
              <a:rPr spc="-5" dirty="0">
                <a:solidFill>
                  <a:srgbClr val="1F4E79"/>
                </a:solidFill>
                <a:latin typeface="Arial" panose="020B0604020202020204"/>
                <a:cs typeface="Calibri"/>
              </a:rPr>
              <a:t>di</a:t>
            </a:r>
            <a:r>
              <a:rPr lang="it-IT" spc="-5" dirty="0">
                <a:solidFill>
                  <a:srgbClr val="1F4E79"/>
                </a:solidFill>
                <a:latin typeface="Arial" panose="020B0604020202020204"/>
                <a:cs typeface="Calibri"/>
              </a:rPr>
              <a:t> </a:t>
            </a:r>
            <a:r>
              <a:rPr spc="-5" dirty="0" err="1">
                <a:solidFill>
                  <a:srgbClr val="1F4E79"/>
                </a:solidFill>
                <a:latin typeface="Arial" panose="020B0604020202020204"/>
                <a:cs typeface="Calibri"/>
              </a:rPr>
              <a:t>attuazione</a:t>
            </a:r>
            <a:r>
              <a:rPr spc="-5" dirty="0">
                <a:solidFill>
                  <a:srgbClr val="1F4E79"/>
                </a:solidFill>
                <a:latin typeface="Arial" panose="020B0604020202020204"/>
                <a:cs typeface="Calibri"/>
              </a:rPr>
              <a:t>	legate</a:t>
            </a:r>
            <a:r>
              <a:rPr lang="it-IT" spc="-5" dirty="0">
                <a:solidFill>
                  <a:srgbClr val="1F4E79"/>
                </a:solidFill>
                <a:latin typeface="Arial" panose="020B0604020202020204"/>
                <a:cs typeface="Calibri"/>
              </a:rPr>
              <a:t> </a:t>
            </a:r>
            <a:r>
              <a:rPr spc="-5" dirty="0" err="1">
                <a:solidFill>
                  <a:srgbClr val="1F4E79"/>
                </a:solidFill>
                <a:latin typeface="Arial" panose="020B0604020202020204"/>
                <a:cs typeface="Calibri"/>
              </a:rPr>
              <a:t>all’inflazione</a:t>
            </a:r>
            <a:r>
              <a:rPr lang="it-IT" spc="-5" dirty="0">
                <a:solidFill>
                  <a:srgbClr val="1F4E79"/>
                </a:solidFill>
                <a:latin typeface="Arial" panose="020B0604020202020204"/>
                <a:cs typeface="Calibri"/>
              </a:rPr>
              <a:t> </a:t>
            </a:r>
            <a:r>
              <a:rPr spc="-5" dirty="0">
                <a:solidFill>
                  <a:srgbClr val="1F4E79"/>
                </a:solidFill>
                <a:latin typeface="Arial" panose="020B0604020202020204"/>
                <a:cs typeface="Calibri"/>
              </a:rPr>
              <a:t>e	</a:t>
            </a:r>
            <a:r>
              <a:rPr spc="-5" dirty="0" err="1">
                <a:solidFill>
                  <a:srgbClr val="1F4E79"/>
                </a:solidFill>
                <a:latin typeface="Arial" panose="020B0604020202020204"/>
                <a:cs typeface="Calibri"/>
              </a:rPr>
              <a:t>alla</a:t>
            </a:r>
            <a:r>
              <a:rPr lang="it-IT" spc="-5" dirty="0">
                <a:solidFill>
                  <a:srgbClr val="1F4E79"/>
                </a:solidFill>
                <a:latin typeface="Arial" panose="020B0604020202020204"/>
                <a:cs typeface="Calibri"/>
              </a:rPr>
              <a:t> </a:t>
            </a:r>
            <a:r>
              <a:rPr spc="-5" dirty="0">
                <a:solidFill>
                  <a:srgbClr val="1F4E79"/>
                </a:solidFill>
                <a:latin typeface="Arial" panose="020B0604020202020204"/>
                <a:cs typeface="Calibri"/>
              </a:rPr>
              <a:t>Guerra</a:t>
            </a:r>
            <a:r>
              <a:rPr lang="it-IT" spc="-5" dirty="0">
                <a:solidFill>
                  <a:srgbClr val="1F4E79"/>
                </a:solidFill>
                <a:latin typeface="Arial" panose="020B0604020202020204"/>
                <a:cs typeface="Calibri"/>
              </a:rPr>
              <a:t> </a:t>
            </a:r>
            <a:r>
              <a:rPr spc="-5" dirty="0">
                <a:solidFill>
                  <a:srgbClr val="1F4E79"/>
                </a:solidFill>
                <a:latin typeface="Arial" panose="020B0604020202020204"/>
                <a:cs typeface="Calibri"/>
              </a:rPr>
              <a:t>in Ucraina.</a:t>
            </a:r>
          </a:p>
          <a:p>
            <a:pPr algn="just">
              <a:spcBef>
                <a:spcPts val="35"/>
              </a:spcBef>
            </a:pPr>
            <a:endParaRPr lang="it-IT" dirty="0">
              <a:solidFill>
                <a:prstClr val="black"/>
              </a:solidFill>
              <a:latin typeface="Arial" panose="020B0604020202020204"/>
              <a:cs typeface="Calibri"/>
            </a:endParaRPr>
          </a:p>
          <a:p>
            <a:pPr algn="just">
              <a:spcBef>
                <a:spcPts val="35"/>
              </a:spcBef>
            </a:pPr>
            <a:endParaRPr dirty="0">
              <a:solidFill>
                <a:prstClr val="black"/>
              </a:solidFill>
              <a:latin typeface="Arial" panose="020B0604020202020204"/>
              <a:cs typeface="Calibri"/>
            </a:endParaRPr>
          </a:p>
          <a:p>
            <a:pPr marL="12700" marR="87630" algn="just">
              <a:spcBef>
                <a:spcPts val="5"/>
              </a:spcBef>
            </a:pPr>
            <a:r>
              <a:rPr spc="-5" dirty="0">
                <a:solidFill>
                  <a:srgbClr val="1F4E79"/>
                </a:solidFill>
                <a:latin typeface="Arial" panose="020B0604020202020204"/>
                <a:cs typeface="Calibri"/>
              </a:rPr>
              <a:t>Le modifiche al PNRR, </a:t>
            </a:r>
            <a:r>
              <a:rPr spc="-20" dirty="0">
                <a:solidFill>
                  <a:srgbClr val="1F4E79"/>
                </a:solidFill>
                <a:latin typeface="Arial" panose="020B0604020202020204"/>
                <a:cs typeface="Calibri"/>
              </a:rPr>
              <a:t>approvate </a:t>
            </a:r>
            <a:r>
              <a:rPr spc="-15" dirty="0">
                <a:solidFill>
                  <a:srgbClr val="1F4E79"/>
                </a:solidFill>
                <a:latin typeface="Arial" panose="020B0604020202020204"/>
                <a:cs typeface="Calibri"/>
              </a:rPr>
              <a:t>con </a:t>
            </a:r>
            <a:r>
              <a:rPr spc="-10" dirty="0">
                <a:solidFill>
                  <a:srgbClr val="1F4E79"/>
                </a:solidFill>
                <a:latin typeface="Arial" panose="020B0604020202020204"/>
                <a:cs typeface="Calibri"/>
              </a:rPr>
              <a:t>Decisione </a:t>
            </a:r>
            <a:r>
              <a:rPr spc="-5" dirty="0">
                <a:solidFill>
                  <a:srgbClr val="1F4E79"/>
                </a:solidFill>
                <a:latin typeface="Arial" panose="020B0604020202020204"/>
                <a:cs typeface="Calibri"/>
              </a:rPr>
              <a:t>del Consiglio UE dell’8 </a:t>
            </a:r>
            <a:r>
              <a:rPr spc="-10" dirty="0">
                <a:solidFill>
                  <a:srgbClr val="1F4E79"/>
                </a:solidFill>
                <a:latin typeface="Arial" panose="020B0604020202020204"/>
                <a:cs typeface="Calibri"/>
              </a:rPr>
              <a:t>dicembre </a:t>
            </a:r>
            <a:r>
              <a:rPr spc="-5" dirty="0">
                <a:solidFill>
                  <a:srgbClr val="1F4E79"/>
                </a:solidFill>
                <a:latin typeface="Arial" panose="020B0604020202020204"/>
                <a:cs typeface="Calibri"/>
              </a:rPr>
              <a:t>2023 </a:t>
            </a:r>
            <a:r>
              <a:rPr spc="-20" dirty="0">
                <a:solidFill>
                  <a:srgbClr val="1F4E79"/>
                </a:solidFill>
                <a:latin typeface="Arial" panose="020B0604020202020204"/>
                <a:cs typeface="Calibri"/>
              </a:rPr>
              <a:t>(entrata </a:t>
            </a:r>
            <a:r>
              <a:rPr spc="-5" dirty="0">
                <a:solidFill>
                  <a:srgbClr val="1F4E79"/>
                </a:solidFill>
                <a:latin typeface="Arial" panose="020B0604020202020204"/>
                <a:cs typeface="Calibri"/>
              </a:rPr>
              <a:t>in </a:t>
            </a:r>
            <a:r>
              <a:rPr dirty="0">
                <a:solidFill>
                  <a:srgbClr val="1F4E79"/>
                </a:solidFill>
                <a:latin typeface="Arial" panose="020B0604020202020204"/>
                <a:cs typeface="Calibri"/>
              </a:rPr>
              <a:t> </a:t>
            </a:r>
            <a:r>
              <a:rPr spc="-10" dirty="0">
                <a:solidFill>
                  <a:srgbClr val="1F4E79"/>
                </a:solidFill>
                <a:latin typeface="Arial" panose="020B0604020202020204"/>
                <a:cs typeface="Calibri"/>
              </a:rPr>
              <a:t>vigore </a:t>
            </a:r>
            <a:r>
              <a:rPr spc="-5" dirty="0">
                <a:solidFill>
                  <a:srgbClr val="1F4E79"/>
                </a:solidFill>
                <a:latin typeface="Arial" panose="020B0604020202020204"/>
                <a:cs typeface="Calibri"/>
              </a:rPr>
              <a:t>11 </a:t>
            </a:r>
            <a:r>
              <a:rPr spc="-10" dirty="0">
                <a:solidFill>
                  <a:srgbClr val="1F4E79"/>
                </a:solidFill>
                <a:latin typeface="Arial" panose="020B0604020202020204"/>
                <a:cs typeface="Calibri"/>
              </a:rPr>
              <a:t>dicembre </a:t>
            </a:r>
            <a:r>
              <a:rPr spc="-5" dirty="0">
                <a:solidFill>
                  <a:srgbClr val="1F4E79"/>
                </a:solidFill>
                <a:latin typeface="Arial" panose="020B0604020202020204"/>
                <a:cs typeface="Calibri"/>
              </a:rPr>
              <a:t>2023), possono </a:t>
            </a:r>
            <a:r>
              <a:rPr spc="-10" dirty="0">
                <a:solidFill>
                  <a:srgbClr val="1F4E79"/>
                </a:solidFill>
                <a:latin typeface="Arial" panose="020B0604020202020204"/>
                <a:cs typeface="Calibri"/>
              </a:rPr>
              <a:t>essere raggruppate </a:t>
            </a:r>
            <a:r>
              <a:rPr spc="-5" dirty="0">
                <a:solidFill>
                  <a:srgbClr val="1F4E79"/>
                </a:solidFill>
                <a:latin typeface="Arial" panose="020B0604020202020204"/>
                <a:cs typeface="Calibri"/>
              </a:rPr>
              <a:t>in 4 </a:t>
            </a:r>
            <a:r>
              <a:rPr spc="-15" dirty="0">
                <a:solidFill>
                  <a:srgbClr val="1F4E79"/>
                </a:solidFill>
                <a:latin typeface="Arial" panose="020B0604020202020204"/>
                <a:cs typeface="Calibri"/>
              </a:rPr>
              <a:t>macro </a:t>
            </a:r>
            <a:r>
              <a:rPr spc="-5" dirty="0">
                <a:solidFill>
                  <a:srgbClr val="1F4E79"/>
                </a:solidFill>
                <a:latin typeface="Arial" panose="020B0604020202020204"/>
                <a:cs typeface="Calibri"/>
              </a:rPr>
              <a:t>tipologie, di cui </a:t>
            </a:r>
            <a:r>
              <a:rPr spc="-10" dirty="0">
                <a:solidFill>
                  <a:srgbClr val="1F4E79"/>
                </a:solidFill>
                <a:latin typeface="Arial" panose="020B0604020202020204"/>
                <a:cs typeface="Calibri"/>
              </a:rPr>
              <a:t>due </a:t>
            </a:r>
            <a:r>
              <a:rPr spc="-15" dirty="0">
                <a:solidFill>
                  <a:srgbClr val="1F4E79"/>
                </a:solidFill>
                <a:latin typeface="Arial" panose="020B0604020202020204"/>
                <a:cs typeface="Calibri"/>
              </a:rPr>
              <a:t>riferite </a:t>
            </a:r>
            <a:r>
              <a:rPr spc="-5" dirty="0">
                <a:solidFill>
                  <a:srgbClr val="1F4E79"/>
                </a:solidFill>
                <a:latin typeface="Arial" panose="020B0604020202020204"/>
                <a:cs typeface="Calibri"/>
              </a:rPr>
              <a:t>alle </a:t>
            </a:r>
            <a:r>
              <a:rPr dirty="0">
                <a:solidFill>
                  <a:srgbClr val="1F4E79"/>
                </a:solidFill>
                <a:latin typeface="Arial" panose="020B0604020202020204"/>
                <a:cs typeface="Calibri"/>
              </a:rPr>
              <a:t> </a:t>
            </a:r>
            <a:r>
              <a:rPr spc="-5" dirty="0">
                <a:solidFill>
                  <a:srgbClr val="1F4E79"/>
                </a:solidFill>
                <a:latin typeface="Arial" panose="020B0604020202020204"/>
                <a:cs typeface="Calibri"/>
              </a:rPr>
              <a:t>risorse:</a:t>
            </a:r>
            <a:endParaRPr dirty="0">
              <a:solidFill>
                <a:prstClr val="black"/>
              </a:solidFill>
              <a:latin typeface="Arial" panose="020B0604020202020204"/>
              <a:cs typeface="Calibri"/>
            </a:endParaRPr>
          </a:p>
          <a:p>
            <a:pPr marL="367665" indent="-287020" algn="just">
              <a:spcBef>
                <a:spcPts val="950"/>
              </a:spcBef>
              <a:buFont typeface="Wingdings"/>
              <a:buChar char=""/>
              <a:tabLst>
                <a:tab pos="368300" algn="l"/>
              </a:tabLst>
            </a:pPr>
            <a:r>
              <a:rPr b="1" i="1" spc="-5" dirty="0">
                <a:solidFill>
                  <a:srgbClr val="1F487C"/>
                </a:solidFill>
                <a:latin typeface="Arial" panose="020B0604020202020204"/>
                <a:cs typeface="Arial"/>
              </a:rPr>
              <a:t>Definanziamenti</a:t>
            </a:r>
            <a:r>
              <a:rPr b="1" i="1" spc="15" dirty="0">
                <a:solidFill>
                  <a:srgbClr val="1F487C"/>
                </a:solidFill>
                <a:latin typeface="Arial" panose="020B0604020202020204"/>
                <a:cs typeface="Arial"/>
              </a:rPr>
              <a:t> </a:t>
            </a:r>
            <a:r>
              <a:rPr b="1" i="1" dirty="0">
                <a:solidFill>
                  <a:srgbClr val="1F487C"/>
                </a:solidFill>
                <a:latin typeface="Arial" panose="020B0604020202020204"/>
                <a:cs typeface="Arial"/>
              </a:rPr>
              <a:t>di</a:t>
            </a:r>
            <a:r>
              <a:rPr b="1" i="1" spc="5" dirty="0">
                <a:solidFill>
                  <a:srgbClr val="1F487C"/>
                </a:solidFill>
                <a:latin typeface="Arial" panose="020B0604020202020204"/>
                <a:cs typeface="Arial"/>
              </a:rPr>
              <a:t> </a:t>
            </a:r>
            <a:r>
              <a:rPr b="1" i="1" spc="-5" dirty="0">
                <a:solidFill>
                  <a:srgbClr val="1F487C"/>
                </a:solidFill>
                <a:latin typeface="Arial" panose="020B0604020202020204"/>
                <a:cs typeface="Arial"/>
              </a:rPr>
              <a:t>alcune misure</a:t>
            </a:r>
            <a:r>
              <a:rPr b="1" i="1" spc="20" dirty="0">
                <a:solidFill>
                  <a:srgbClr val="1F487C"/>
                </a:solidFill>
                <a:latin typeface="Arial" panose="020B0604020202020204"/>
                <a:cs typeface="Arial"/>
              </a:rPr>
              <a:t> </a:t>
            </a:r>
            <a:r>
              <a:rPr b="1" i="1" dirty="0">
                <a:solidFill>
                  <a:srgbClr val="1F487C"/>
                </a:solidFill>
                <a:latin typeface="Arial" panose="020B0604020202020204"/>
                <a:cs typeface="Arial"/>
              </a:rPr>
              <a:t>per</a:t>
            </a:r>
            <a:r>
              <a:rPr b="1" i="1" spc="5" dirty="0">
                <a:solidFill>
                  <a:srgbClr val="1F487C"/>
                </a:solidFill>
                <a:latin typeface="Arial" panose="020B0604020202020204"/>
                <a:cs typeface="Arial"/>
              </a:rPr>
              <a:t> </a:t>
            </a:r>
            <a:r>
              <a:rPr b="1" i="1" dirty="0">
                <a:solidFill>
                  <a:srgbClr val="1F487C"/>
                </a:solidFill>
                <a:latin typeface="Arial" panose="020B0604020202020204"/>
                <a:cs typeface="Arial"/>
              </a:rPr>
              <a:t>l’intero</a:t>
            </a:r>
            <a:r>
              <a:rPr b="1" i="1" spc="-5" dirty="0">
                <a:solidFill>
                  <a:srgbClr val="1F487C"/>
                </a:solidFill>
                <a:latin typeface="Arial" panose="020B0604020202020204"/>
                <a:cs typeface="Arial"/>
              </a:rPr>
              <a:t> </a:t>
            </a:r>
            <a:r>
              <a:rPr b="1" i="1" dirty="0">
                <a:solidFill>
                  <a:srgbClr val="1F487C"/>
                </a:solidFill>
                <a:latin typeface="Arial" panose="020B0604020202020204"/>
                <a:cs typeface="Arial"/>
              </a:rPr>
              <a:t>importo</a:t>
            </a:r>
            <a:r>
              <a:rPr b="1" i="1" spc="5" dirty="0">
                <a:solidFill>
                  <a:srgbClr val="1F487C"/>
                </a:solidFill>
                <a:latin typeface="Arial" panose="020B0604020202020204"/>
                <a:cs typeface="Arial"/>
              </a:rPr>
              <a:t> </a:t>
            </a:r>
            <a:r>
              <a:rPr i="1" spc="-5" dirty="0">
                <a:solidFill>
                  <a:srgbClr val="1F487C"/>
                </a:solidFill>
                <a:latin typeface="Arial" panose="020B0604020202020204"/>
                <a:cs typeface="Arial"/>
              </a:rPr>
              <a:t>(es.</a:t>
            </a:r>
            <a:r>
              <a:rPr i="1" spc="15" dirty="0">
                <a:solidFill>
                  <a:srgbClr val="1F487C"/>
                </a:solidFill>
                <a:latin typeface="Arial" panose="020B0604020202020204"/>
                <a:cs typeface="Arial"/>
              </a:rPr>
              <a:t> </a:t>
            </a:r>
            <a:r>
              <a:rPr i="1" spc="-5" dirty="0">
                <a:solidFill>
                  <a:srgbClr val="1F487C"/>
                </a:solidFill>
                <a:latin typeface="Arial" panose="020B0604020202020204"/>
                <a:cs typeface="Arial"/>
              </a:rPr>
              <a:t>Piccole</a:t>
            </a:r>
            <a:r>
              <a:rPr i="1" spc="15" dirty="0">
                <a:solidFill>
                  <a:srgbClr val="1F487C"/>
                </a:solidFill>
                <a:latin typeface="Arial" panose="020B0604020202020204"/>
                <a:cs typeface="Arial"/>
              </a:rPr>
              <a:t> </a:t>
            </a:r>
            <a:r>
              <a:rPr i="1" spc="-5" dirty="0">
                <a:solidFill>
                  <a:srgbClr val="1F487C"/>
                </a:solidFill>
                <a:latin typeface="Arial" panose="020B0604020202020204"/>
                <a:cs typeface="Arial"/>
              </a:rPr>
              <a:t>e</a:t>
            </a:r>
            <a:r>
              <a:rPr i="1" spc="5" dirty="0">
                <a:solidFill>
                  <a:srgbClr val="1F487C"/>
                </a:solidFill>
                <a:latin typeface="Arial" panose="020B0604020202020204"/>
                <a:cs typeface="Arial"/>
              </a:rPr>
              <a:t> </a:t>
            </a:r>
            <a:r>
              <a:rPr i="1" spc="-10" dirty="0">
                <a:solidFill>
                  <a:srgbClr val="1F487C"/>
                </a:solidFill>
                <a:latin typeface="Arial" panose="020B0604020202020204"/>
                <a:cs typeface="Arial"/>
              </a:rPr>
              <a:t>medie</a:t>
            </a:r>
            <a:r>
              <a:rPr i="1" spc="20" dirty="0">
                <a:solidFill>
                  <a:srgbClr val="1F487C"/>
                </a:solidFill>
                <a:latin typeface="Arial" panose="020B0604020202020204"/>
                <a:cs typeface="Arial"/>
              </a:rPr>
              <a:t> </a:t>
            </a:r>
            <a:r>
              <a:rPr i="1" spc="-5" dirty="0">
                <a:solidFill>
                  <a:srgbClr val="1F487C"/>
                </a:solidFill>
                <a:latin typeface="Arial" panose="020B0604020202020204"/>
                <a:cs typeface="Arial"/>
              </a:rPr>
              <a:t>opere)</a:t>
            </a:r>
            <a:r>
              <a:rPr i="1" spc="25" dirty="0">
                <a:solidFill>
                  <a:srgbClr val="1F487C"/>
                </a:solidFill>
                <a:latin typeface="Arial" panose="020B0604020202020204"/>
                <a:cs typeface="Arial"/>
              </a:rPr>
              <a:t> </a:t>
            </a:r>
            <a:r>
              <a:rPr i="1" spc="-5" dirty="0">
                <a:solidFill>
                  <a:srgbClr val="1F487C"/>
                </a:solidFill>
                <a:latin typeface="Arial" panose="020B0604020202020204"/>
                <a:cs typeface="Arial"/>
              </a:rPr>
              <a:t>o</a:t>
            </a:r>
            <a:r>
              <a:rPr i="1" spc="5" dirty="0">
                <a:solidFill>
                  <a:srgbClr val="1F487C"/>
                </a:solidFill>
                <a:latin typeface="Arial" panose="020B0604020202020204"/>
                <a:cs typeface="Arial"/>
              </a:rPr>
              <a:t> </a:t>
            </a:r>
            <a:r>
              <a:rPr i="1" spc="-10" dirty="0">
                <a:solidFill>
                  <a:srgbClr val="1F487C"/>
                </a:solidFill>
                <a:latin typeface="Arial" panose="020B0604020202020204"/>
                <a:cs typeface="Arial"/>
              </a:rPr>
              <a:t>parzialmente</a:t>
            </a:r>
            <a:endParaRPr dirty="0">
              <a:solidFill>
                <a:prstClr val="black"/>
              </a:solidFill>
              <a:latin typeface="Arial" panose="020B0604020202020204"/>
              <a:cs typeface="Arial"/>
            </a:endParaRPr>
          </a:p>
          <a:p>
            <a:pPr marL="367665" marR="89535" indent="-287020" algn="just">
              <a:spcBef>
                <a:spcPts val="865"/>
              </a:spcBef>
              <a:buFont typeface="Wingdings"/>
              <a:buChar char=""/>
              <a:tabLst>
                <a:tab pos="368300" algn="l"/>
              </a:tabLst>
            </a:pPr>
            <a:r>
              <a:rPr b="1" i="1" dirty="0">
                <a:solidFill>
                  <a:srgbClr val="1F487C"/>
                </a:solidFill>
                <a:latin typeface="Arial" panose="020B0604020202020204"/>
                <a:cs typeface="Arial"/>
              </a:rPr>
              <a:t>Riallocazione</a:t>
            </a:r>
            <a:r>
              <a:rPr b="1" i="1" spc="150" dirty="0">
                <a:solidFill>
                  <a:srgbClr val="1F487C"/>
                </a:solidFill>
                <a:latin typeface="Arial" panose="020B0604020202020204"/>
                <a:cs typeface="Arial"/>
              </a:rPr>
              <a:t> </a:t>
            </a:r>
            <a:r>
              <a:rPr b="1" i="1" dirty="0">
                <a:solidFill>
                  <a:srgbClr val="1F487C"/>
                </a:solidFill>
                <a:latin typeface="Arial" panose="020B0604020202020204"/>
                <a:cs typeface="Arial"/>
              </a:rPr>
              <a:t>delle</a:t>
            </a:r>
            <a:r>
              <a:rPr b="1" i="1" spc="150" dirty="0">
                <a:solidFill>
                  <a:srgbClr val="1F487C"/>
                </a:solidFill>
                <a:latin typeface="Arial" panose="020B0604020202020204"/>
                <a:cs typeface="Arial"/>
              </a:rPr>
              <a:t> </a:t>
            </a:r>
            <a:r>
              <a:rPr b="1" i="1" spc="-5" dirty="0">
                <a:solidFill>
                  <a:srgbClr val="1F487C"/>
                </a:solidFill>
                <a:latin typeface="Arial" panose="020B0604020202020204"/>
                <a:cs typeface="Arial"/>
              </a:rPr>
              <a:t>risorse</a:t>
            </a:r>
            <a:r>
              <a:rPr b="1" i="1" spc="145" dirty="0">
                <a:solidFill>
                  <a:srgbClr val="1F487C"/>
                </a:solidFill>
                <a:latin typeface="Arial" panose="020B0604020202020204"/>
                <a:cs typeface="Arial"/>
              </a:rPr>
              <a:t> </a:t>
            </a:r>
            <a:r>
              <a:rPr b="1" i="1" spc="-5" dirty="0">
                <a:solidFill>
                  <a:srgbClr val="1F487C"/>
                </a:solidFill>
                <a:latin typeface="Arial" panose="020B0604020202020204"/>
                <a:cs typeface="Arial"/>
              </a:rPr>
              <a:t>finanziarie</a:t>
            </a:r>
            <a:r>
              <a:rPr b="1" i="1" spc="160" dirty="0">
                <a:solidFill>
                  <a:srgbClr val="1F487C"/>
                </a:solidFill>
                <a:latin typeface="Arial" panose="020B0604020202020204"/>
                <a:cs typeface="Arial"/>
              </a:rPr>
              <a:t> </a:t>
            </a:r>
            <a:r>
              <a:rPr b="1" i="1" spc="-5" dirty="0">
                <a:solidFill>
                  <a:srgbClr val="1F487C"/>
                </a:solidFill>
                <a:latin typeface="Arial" panose="020B0604020202020204"/>
                <a:cs typeface="Arial"/>
              </a:rPr>
              <a:t>tra</a:t>
            </a:r>
            <a:r>
              <a:rPr b="1" i="1" spc="145" dirty="0">
                <a:solidFill>
                  <a:srgbClr val="1F487C"/>
                </a:solidFill>
                <a:latin typeface="Arial" panose="020B0604020202020204"/>
                <a:cs typeface="Arial"/>
              </a:rPr>
              <a:t> </a:t>
            </a:r>
            <a:r>
              <a:rPr b="1" i="1" spc="-5" dirty="0">
                <a:solidFill>
                  <a:srgbClr val="1F487C"/>
                </a:solidFill>
                <a:latin typeface="Arial" panose="020B0604020202020204"/>
                <a:cs typeface="Arial"/>
              </a:rPr>
              <a:t>misure</a:t>
            </a:r>
            <a:r>
              <a:rPr i="1" spc="-5" dirty="0">
                <a:solidFill>
                  <a:prstClr val="black"/>
                </a:solidFill>
                <a:latin typeface="Arial" panose="020B0604020202020204"/>
                <a:cs typeface="Arial"/>
              </a:rPr>
              <a:t>,</a:t>
            </a:r>
            <a:r>
              <a:rPr i="1" spc="160" dirty="0">
                <a:solidFill>
                  <a:prstClr val="black"/>
                </a:solidFill>
                <a:latin typeface="Arial" panose="020B0604020202020204"/>
                <a:cs typeface="Arial"/>
              </a:rPr>
              <a:t> </a:t>
            </a:r>
            <a:r>
              <a:rPr i="1" spc="-5" dirty="0">
                <a:solidFill>
                  <a:srgbClr val="1F487C"/>
                </a:solidFill>
                <a:latin typeface="Arial" panose="020B0604020202020204"/>
                <a:cs typeface="Arial"/>
              </a:rPr>
              <a:t>spostando</a:t>
            </a:r>
            <a:r>
              <a:rPr i="1" spc="160" dirty="0">
                <a:solidFill>
                  <a:srgbClr val="1F487C"/>
                </a:solidFill>
                <a:latin typeface="Arial" panose="020B0604020202020204"/>
                <a:cs typeface="Arial"/>
              </a:rPr>
              <a:t> </a:t>
            </a:r>
            <a:r>
              <a:rPr i="1" spc="-5" dirty="0">
                <a:solidFill>
                  <a:srgbClr val="1F487C"/>
                </a:solidFill>
                <a:latin typeface="Arial" panose="020B0604020202020204"/>
                <a:cs typeface="Arial"/>
              </a:rPr>
              <a:t>i</a:t>
            </a:r>
            <a:r>
              <a:rPr i="1" spc="155" dirty="0">
                <a:solidFill>
                  <a:srgbClr val="1F487C"/>
                </a:solidFill>
                <a:latin typeface="Arial" panose="020B0604020202020204"/>
                <a:cs typeface="Arial"/>
              </a:rPr>
              <a:t> </a:t>
            </a:r>
            <a:r>
              <a:rPr i="1" spc="-5" dirty="0">
                <a:solidFill>
                  <a:srgbClr val="1F487C"/>
                </a:solidFill>
                <a:latin typeface="Arial" panose="020B0604020202020204"/>
                <a:cs typeface="Arial"/>
              </a:rPr>
              <a:t>fondi</a:t>
            </a:r>
            <a:r>
              <a:rPr i="1" spc="160" dirty="0">
                <a:solidFill>
                  <a:srgbClr val="1F487C"/>
                </a:solidFill>
                <a:latin typeface="Arial" panose="020B0604020202020204"/>
                <a:cs typeface="Arial"/>
              </a:rPr>
              <a:t> </a:t>
            </a:r>
            <a:r>
              <a:rPr i="1" spc="-5" dirty="0">
                <a:solidFill>
                  <a:srgbClr val="1F487C"/>
                </a:solidFill>
                <a:latin typeface="Arial" panose="020B0604020202020204"/>
                <a:cs typeface="Arial"/>
              </a:rPr>
              <a:t>da</a:t>
            </a:r>
            <a:r>
              <a:rPr i="1" spc="165" dirty="0">
                <a:solidFill>
                  <a:srgbClr val="1F487C"/>
                </a:solidFill>
                <a:latin typeface="Arial" panose="020B0604020202020204"/>
                <a:cs typeface="Arial"/>
              </a:rPr>
              <a:t> </a:t>
            </a:r>
            <a:r>
              <a:rPr i="1" spc="-5" dirty="0">
                <a:solidFill>
                  <a:srgbClr val="1F487C"/>
                </a:solidFill>
                <a:latin typeface="Arial" panose="020B0604020202020204"/>
                <a:cs typeface="Arial"/>
              </a:rPr>
              <a:t>misure</a:t>
            </a:r>
            <a:r>
              <a:rPr i="1" spc="150" dirty="0">
                <a:solidFill>
                  <a:srgbClr val="1F487C"/>
                </a:solidFill>
                <a:latin typeface="Arial" panose="020B0604020202020204"/>
                <a:cs typeface="Arial"/>
              </a:rPr>
              <a:t> </a:t>
            </a:r>
            <a:r>
              <a:rPr i="1" spc="-5" dirty="0">
                <a:solidFill>
                  <a:srgbClr val="1F487C"/>
                </a:solidFill>
                <a:latin typeface="Arial" panose="020B0604020202020204"/>
                <a:cs typeface="Arial"/>
              </a:rPr>
              <a:t>che</a:t>
            </a:r>
            <a:r>
              <a:rPr i="1" spc="165" dirty="0">
                <a:solidFill>
                  <a:srgbClr val="1F487C"/>
                </a:solidFill>
                <a:latin typeface="Arial" panose="020B0604020202020204"/>
                <a:cs typeface="Arial"/>
              </a:rPr>
              <a:t> </a:t>
            </a:r>
            <a:r>
              <a:rPr i="1" spc="-5" dirty="0">
                <a:solidFill>
                  <a:srgbClr val="1F487C"/>
                </a:solidFill>
                <a:latin typeface="Arial" panose="020B0604020202020204"/>
                <a:cs typeface="Arial"/>
              </a:rPr>
              <a:t>presentano</a:t>
            </a:r>
            <a:r>
              <a:rPr i="1" spc="155" dirty="0">
                <a:solidFill>
                  <a:srgbClr val="1F487C"/>
                </a:solidFill>
                <a:latin typeface="Arial" panose="020B0604020202020204"/>
                <a:cs typeface="Arial"/>
              </a:rPr>
              <a:t> </a:t>
            </a:r>
            <a:r>
              <a:rPr i="1" dirty="0">
                <a:solidFill>
                  <a:srgbClr val="1F487C"/>
                </a:solidFill>
                <a:latin typeface="Arial" panose="020B0604020202020204"/>
                <a:cs typeface="Arial"/>
              </a:rPr>
              <a:t>scarso </a:t>
            </a:r>
            <a:r>
              <a:rPr i="1" spc="-484" dirty="0">
                <a:solidFill>
                  <a:srgbClr val="1F487C"/>
                </a:solidFill>
                <a:latin typeface="Arial" panose="020B0604020202020204"/>
                <a:cs typeface="Arial"/>
              </a:rPr>
              <a:t> </a:t>
            </a:r>
            <a:r>
              <a:rPr i="1" spc="-5" dirty="0">
                <a:solidFill>
                  <a:srgbClr val="1F487C"/>
                </a:solidFill>
                <a:latin typeface="Arial" panose="020B0604020202020204"/>
                <a:cs typeface="Arial"/>
              </a:rPr>
              <a:t>tiraggio</a:t>
            </a:r>
            <a:r>
              <a:rPr i="1" spc="10" dirty="0">
                <a:solidFill>
                  <a:srgbClr val="1F487C"/>
                </a:solidFill>
                <a:latin typeface="Arial" panose="020B0604020202020204"/>
                <a:cs typeface="Arial"/>
              </a:rPr>
              <a:t> </a:t>
            </a:r>
            <a:r>
              <a:rPr i="1" spc="-5" dirty="0">
                <a:solidFill>
                  <a:srgbClr val="1F487C"/>
                </a:solidFill>
                <a:latin typeface="Arial" panose="020B0604020202020204"/>
                <a:cs typeface="Arial"/>
              </a:rPr>
              <a:t>verso</a:t>
            </a:r>
            <a:r>
              <a:rPr i="1" spc="5" dirty="0">
                <a:solidFill>
                  <a:srgbClr val="1F487C"/>
                </a:solidFill>
                <a:latin typeface="Arial" panose="020B0604020202020204"/>
                <a:cs typeface="Arial"/>
              </a:rPr>
              <a:t> </a:t>
            </a:r>
            <a:r>
              <a:rPr i="1" spc="-5" dirty="0">
                <a:solidFill>
                  <a:srgbClr val="1F487C"/>
                </a:solidFill>
                <a:latin typeface="Arial" panose="020B0604020202020204"/>
                <a:cs typeface="Arial"/>
              </a:rPr>
              <a:t>misure</a:t>
            </a:r>
            <a:r>
              <a:rPr i="1" spc="10" dirty="0">
                <a:solidFill>
                  <a:srgbClr val="1F487C"/>
                </a:solidFill>
                <a:latin typeface="Arial" panose="020B0604020202020204"/>
                <a:cs typeface="Arial"/>
              </a:rPr>
              <a:t> </a:t>
            </a:r>
            <a:r>
              <a:rPr i="1" spc="-5" dirty="0">
                <a:solidFill>
                  <a:srgbClr val="1F487C"/>
                </a:solidFill>
                <a:latin typeface="Arial" panose="020B0604020202020204"/>
                <a:cs typeface="Arial"/>
              </a:rPr>
              <a:t>che</a:t>
            </a:r>
            <a:r>
              <a:rPr i="1" spc="5" dirty="0">
                <a:solidFill>
                  <a:srgbClr val="1F487C"/>
                </a:solidFill>
                <a:latin typeface="Arial" panose="020B0604020202020204"/>
                <a:cs typeface="Arial"/>
              </a:rPr>
              <a:t> </a:t>
            </a:r>
            <a:r>
              <a:rPr i="1" spc="-5" dirty="0">
                <a:solidFill>
                  <a:srgbClr val="1F487C"/>
                </a:solidFill>
                <a:latin typeface="Arial" panose="020B0604020202020204"/>
                <a:cs typeface="Arial"/>
              </a:rPr>
              <a:t>hanno</a:t>
            </a:r>
            <a:r>
              <a:rPr i="1" spc="10" dirty="0">
                <a:solidFill>
                  <a:srgbClr val="1F487C"/>
                </a:solidFill>
                <a:latin typeface="Arial" panose="020B0604020202020204"/>
                <a:cs typeface="Arial"/>
              </a:rPr>
              <a:t> </a:t>
            </a:r>
            <a:r>
              <a:rPr i="1" spc="-10" dirty="0">
                <a:solidFill>
                  <a:srgbClr val="1F487C"/>
                </a:solidFill>
                <a:latin typeface="Arial" panose="020B0604020202020204"/>
                <a:cs typeface="Arial"/>
              </a:rPr>
              <a:t>evidenziato</a:t>
            </a:r>
            <a:r>
              <a:rPr i="1" spc="45" dirty="0">
                <a:solidFill>
                  <a:srgbClr val="1F487C"/>
                </a:solidFill>
                <a:latin typeface="Arial" panose="020B0604020202020204"/>
                <a:cs typeface="Arial"/>
              </a:rPr>
              <a:t> </a:t>
            </a:r>
            <a:r>
              <a:rPr i="1" spc="-5" dirty="0">
                <a:solidFill>
                  <a:srgbClr val="1F487C"/>
                </a:solidFill>
                <a:latin typeface="Arial" panose="020B0604020202020204"/>
                <a:cs typeface="Arial"/>
              </a:rPr>
              <a:t>maggiori</a:t>
            </a:r>
            <a:r>
              <a:rPr i="1" spc="35" dirty="0">
                <a:solidFill>
                  <a:srgbClr val="1F487C"/>
                </a:solidFill>
                <a:latin typeface="Arial" panose="020B0604020202020204"/>
                <a:cs typeface="Arial"/>
              </a:rPr>
              <a:t> </a:t>
            </a:r>
            <a:r>
              <a:rPr i="1" spc="-10" dirty="0">
                <a:solidFill>
                  <a:srgbClr val="1F487C"/>
                </a:solidFill>
                <a:latin typeface="Arial" panose="020B0604020202020204"/>
                <a:cs typeface="Arial"/>
              </a:rPr>
              <a:t>esigenze</a:t>
            </a:r>
            <a:r>
              <a:rPr i="1" spc="45" dirty="0">
                <a:solidFill>
                  <a:srgbClr val="1F487C"/>
                </a:solidFill>
                <a:latin typeface="Arial" panose="020B0604020202020204"/>
                <a:cs typeface="Arial"/>
              </a:rPr>
              <a:t> </a:t>
            </a:r>
            <a:r>
              <a:rPr i="1" spc="-5" dirty="0">
                <a:solidFill>
                  <a:srgbClr val="1F487C"/>
                </a:solidFill>
                <a:latin typeface="Arial" panose="020B0604020202020204"/>
                <a:cs typeface="Arial"/>
              </a:rPr>
              <a:t>di</a:t>
            </a:r>
            <a:r>
              <a:rPr i="1" spc="10" dirty="0">
                <a:solidFill>
                  <a:srgbClr val="1F487C"/>
                </a:solidFill>
                <a:latin typeface="Arial" panose="020B0604020202020204"/>
                <a:cs typeface="Arial"/>
              </a:rPr>
              <a:t> </a:t>
            </a:r>
            <a:r>
              <a:rPr i="1" spc="-5" dirty="0">
                <a:solidFill>
                  <a:srgbClr val="1F487C"/>
                </a:solidFill>
                <a:latin typeface="Arial" panose="020B0604020202020204"/>
                <a:cs typeface="Arial"/>
              </a:rPr>
              <a:t>spesa</a:t>
            </a:r>
            <a:endParaRPr dirty="0">
              <a:solidFill>
                <a:prstClr val="black"/>
              </a:solidFill>
              <a:latin typeface="Arial" panose="020B0604020202020204"/>
              <a:cs typeface="Arial"/>
            </a:endParaRPr>
          </a:p>
        </p:txBody>
      </p:sp>
      <p:sp>
        <p:nvSpPr>
          <p:cNvPr id="11" name="Title 1">
            <a:extLst>
              <a:ext uri="{FF2B5EF4-FFF2-40B4-BE49-F238E27FC236}">
                <a16:creationId xmlns:a16="http://schemas.microsoft.com/office/drawing/2014/main" id="{6CEA3788-3087-982F-F93A-ABF5E9E3DE02}"/>
              </a:ext>
            </a:extLst>
          </p:cNvPr>
          <p:cNvSpPr txBox="1">
            <a:spLocks/>
          </p:cNvSpPr>
          <p:nvPr/>
        </p:nvSpPr>
        <p:spPr>
          <a:xfrm>
            <a:off x="513902" y="314325"/>
            <a:ext cx="1184267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j-ea"/>
                <a:cs typeface="+mj-cs"/>
              </a:rPr>
              <a:t>Le modifiche al PNRR</a:t>
            </a:r>
            <a:endParaRPr kumimoji="0" lang="en-US" sz="3200" b="0"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2386117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77">
            <a:extLst>
              <a:ext uri="{FF2B5EF4-FFF2-40B4-BE49-F238E27FC236}">
                <a16:creationId xmlns:a16="http://schemas.microsoft.com/office/drawing/2014/main" id="{1BC0A069-8E00-22F3-723F-75490630EA9B}"/>
              </a:ext>
            </a:extLst>
          </p:cNvPr>
          <p:cNvSpPr txBox="1"/>
          <p:nvPr/>
        </p:nvSpPr>
        <p:spPr>
          <a:xfrm>
            <a:off x="1066800" y="5638251"/>
            <a:ext cx="6031200" cy="407462"/>
          </a:xfrm>
          <a:prstGeom prst="rect">
            <a:avLst/>
          </a:prstGeom>
          <a:noFill/>
          <a:ln w="9525">
            <a:solidFill>
              <a:srgbClr val="7C97C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357188" algn="just"/>
            <a:endParaRPr lang="it-IT" sz="1400" spc="-5" dirty="0">
              <a:solidFill>
                <a:srgbClr val="002060"/>
              </a:solidFill>
              <a:latin typeface="+mj-lt"/>
              <a:ea typeface="+mn-ea"/>
              <a:cs typeface="Calibri"/>
            </a:endParaRPr>
          </a:p>
        </p:txBody>
      </p:sp>
      <p:sp>
        <p:nvSpPr>
          <p:cNvPr id="4" name="Title 1">
            <a:extLst>
              <a:ext uri="{FF2B5EF4-FFF2-40B4-BE49-F238E27FC236}">
                <a16:creationId xmlns:a16="http://schemas.microsoft.com/office/drawing/2014/main" id="{54A93B08-7F64-57F1-78B6-CB2521773D15}"/>
              </a:ext>
            </a:extLst>
          </p:cNvPr>
          <p:cNvSpPr txBox="1">
            <a:spLocks/>
          </p:cNvSpPr>
          <p:nvPr/>
        </p:nvSpPr>
        <p:spPr>
          <a:xfrm>
            <a:off x="762000" y="466725"/>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CFAB44"/>
                </a:solidFill>
                <a:latin typeface="Arial Black" panose="020B0A04020102020204" pitchFamily="34" charset="0"/>
              </a:rPr>
              <a:t>DL PNRR n. 19 DEL 2024 – </a:t>
            </a:r>
            <a:r>
              <a:rPr lang="it-IT" sz="2670" b="1" dirty="0">
                <a:solidFill>
                  <a:srgbClr val="002060"/>
                </a:solidFill>
                <a:latin typeface="Arial Black" panose="020B0A04020102020204" pitchFamily="34" charset="0"/>
              </a:rPr>
              <a:t>ART. 32, COMMA 1, </a:t>
            </a:r>
          </a:p>
          <a:p>
            <a:r>
              <a:rPr lang="it-IT" sz="2670" b="1" dirty="0">
                <a:solidFill>
                  <a:srgbClr val="002060"/>
                </a:solidFill>
                <a:latin typeface="Arial Black" panose="020B0A04020102020204" pitchFamily="34" charset="0"/>
              </a:rPr>
              <a:t>LETTERA B) E SUCCESSIVE</a:t>
            </a:r>
            <a:endParaRPr lang="en-US" sz="2670" b="1" dirty="0">
              <a:solidFill>
                <a:srgbClr val="002060"/>
              </a:solidFill>
              <a:latin typeface="Arial Black" panose="020B0A04020102020204" pitchFamily="34" charset="0"/>
            </a:endParaRPr>
          </a:p>
        </p:txBody>
      </p:sp>
      <p:sp>
        <p:nvSpPr>
          <p:cNvPr id="2" name="object 3">
            <a:extLst>
              <a:ext uri="{FF2B5EF4-FFF2-40B4-BE49-F238E27FC236}">
                <a16:creationId xmlns:a16="http://schemas.microsoft.com/office/drawing/2014/main" id="{AC3ADE98-93D8-7708-905D-EA02051F2856}"/>
              </a:ext>
            </a:extLst>
          </p:cNvPr>
          <p:cNvSpPr txBox="1"/>
          <p:nvPr/>
        </p:nvSpPr>
        <p:spPr>
          <a:xfrm>
            <a:off x="645237" y="1646877"/>
            <a:ext cx="6299199" cy="3564245"/>
          </a:xfrm>
          <a:prstGeom prst="rect">
            <a:avLst/>
          </a:prstGeom>
        </p:spPr>
        <p:txBody>
          <a:bodyPr vert="horz" wrap="square" lIns="0" tIns="48895" rIns="0" bIns="0" rtlCol="0">
            <a:spAutoFit/>
          </a:bodyPr>
          <a:lstStyle/>
          <a:p>
            <a:pPr>
              <a:lnSpc>
                <a:spcPct val="150000"/>
              </a:lnSpc>
            </a:pPr>
            <a:r>
              <a:rPr lang="it-IT" sz="1400" spc="-5" dirty="0">
                <a:solidFill>
                  <a:srgbClr val="1F4E79"/>
                </a:solidFill>
                <a:cs typeface="Calibri"/>
              </a:rPr>
              <a:t>Interviene sulla disciplina «</a:t>
            </a:r>
            <a:r>
              <a:rPr lang="it-IT" sz="1400" b="1" spc="-5" dirty="0">
                <a:solidFill>
                  <a:srgbClr val="FF0000"/>
                </a:solidFill>
                <a:cs typeface="Calibri"/>
              </a:rPr>
              <a:t>medie opere</a:t>
            </a:r>
            <a:r>
              <a:rPr lang="it-IT" sz="1400" spc="-5" dirty="0">
                <a:solidFill>
                  <a:srgbClr val="1F4E79"/>
                </a:solidFill>
                <a:cs typeface="Calibri"/>
              </a:rPr>
              <a:t>» (comma 139), prevedendo che:</a:t>
            </a:r>
          </a:p>
          <a:p>
            <a:pPr marL="285750" indent="-285750" algn="just">
              <a:lnSpc>
                <a:spcPct val="150000"/>
              </a:lnSpc>
              <a:buFont typeface="Wingdings" panose="05000000000000000000" pitchFamily="2" charset="2"/>
              <a:buChar char="v"/>
            </a:pPr>
            <a:r>
              <a:rPr lang="it-IT" sz="1400" spc="-5" dirty="0">
                <a:solidFill>
                  <a:srgbClr val="1F4E79"/>
                </a:solidFill>
                <a:cs typeface="Calibri"/>
              </a:rPr>
              <a:t>i Comuni beneficiari dei contributi per le annualità 2021-2022-2023-2024-2025, sono tenuti a </a:t>
            </a:r>
            <a:r>
              <a:rPr lang="it-IT" sz="1400" b="1" spc="-5" dirty="0">
                <a:solidFill>
                  <a:srgbClr val="1F4E79"/>
                </a:solidFill>
                <a:cs typeface="Calibri"/>
              </a:rPr>
              <a:t>concludere i lavori entro il 31 marzo 2026</a:t>
            </a:r>
            <a:r>
              <a:rPr lang="it-IT" sz="1400" spc="-5" dirty="0">
                <a:solidFill>
                  <a:srgbClr val="1F4E79"/>
                </a:solidFill>
                <a:cs typeface="Calibri"/>
              </a:rPr>
              <a:t>.</a:t>
            </a:r>
          </a:p>
          <a:p>
            <a:pPr marL="285750" indent="-285750" algn="just">
              <a:lnSpc>
                <a:spcPct val="150000"/>
              </a:lnSpc>
              <a:buFont typeface="Wingdings" panose="05000000000000000000" pitchFamily="2" charset="2"/>
              <a:buChar char="v"/>
            </a:pPr>
            <a:r>
              <a:rPr lang="it-IT" sz="1400" spc="-5" dirty="0">
                <a:solidFill>
                  <a:srgbClr val="1F4E79"/>
                </a:solidFill>
                <a:cs typeface="Calibri"/>
              </a:rPr>
              <a:t>i risparmi derivanti da eventuali ribassi d’asta sono vincolati fino al collaudo ovvero alla regolare esecuzione e, alla conclusione dell’opera, </a:t>
            </a:r>
            <a:r>
              <a:rPr lang="it-IT" sz="1400" b="1" spc="-5" dirty="0">
                <a:solidFill>
                  <a:srgbClr val="1F4E79"/>
                </a:solidFill>
                <a:cs typeface="Calibri"/>
              </a:rPr>
              <a:t>eventuali economie di progetto non restano nella disponibilità dell’ente</a:t>
            </a:r>
            <a:r>
              <a:rPr lang="it-IT" sz="1400" spc="-5" dirty="0">
                <a:solidFill>
                  <a:srgbClr val="1F4E79"/>
                </a:solidFill>
                <a:cs typeface="Calibri"/>
              </a:rPr>
              <a:t> e sono versate ad apposito capitolo dell’entrata del bilancio dello Stato. </a:t>
            </a:r>
          </a:p>
          <a:p>
            <a:pPr marL="285750" indent="-285750" algn="just">
              <a:lnSpc>
                <a:spcPct val="150000"/>
              </a:lnSpc>
              <a:buFont typeface="Wingdings" panose="05000000000000000000" pitchFamily="2" charset="2"/>
              <a:buChar char="v"/>
            </a:pPr>
            <a:r>
              <a:rPr lang="it-IT" sz="1400" spc="-5" dirty="0">
                <a:solidFill>
                  <a:srgbClr val="1F4E79"/>
                </a:solidFill>
                <a:cs typeface="Calibri"/>
              </a:rPr>
              <a:t>semplificazione modalità erogazione delle risorse;</a:t>
            </a:r>
          </a:p>
          <a:p>
            <a:pPr marL="285750" indent="-285750" algn="just">
              <a:lnSpc>
                <a:spcPct val="150000"/>
              </a:lnSpc>
              <a:buFont typeface="Wingdings" panose="05000000000000000000" pitchFamily="2" charset="2"/>
              <a:buChar char="v"/>
            </a:pPr>
            <a:r>
              <a:rPr lang="it-IT" sz="1400" spc="-5" dirty="0">
                <a:solidFill>
                  <a:srgbClr val="1F4E79"/>
                </a:solidFill>
                <a:cs typeface="Calibri"/>
              </a:rPr>
              <a:t>semplificazione modalità monitoraggio e rendicontazione;</a:t>
            </a:r>
          </a:p>
          <a:p>
            <a:pPr marL="285750" indent="-285750" algn="just">
              <a:lnSpc>
                <a:spcPct val="150000"/>
              </a:lnSpc>
              <a:buFont typeface="Wingdings" panose="05000000000000000000" pitchFamily="2" charset="2"/>
              <a:buChar char="v"/>
            </a:pPr>
            <a:r>
              <a:rPr lang="it-IT" sz="1400" spc="-5" dirty="0">
                <a:solidFill>
                  <a:srgbClr val="1F4E79"/>
                </a:solidFill>
                <a:cs typeface="Calibri"/>
              </a:rPr>
              <a:t>monitoraggio e rendicontazione sistema Regis (anche per le annualità successive).</a:t>
            </a:r>
          </a:p>
        </p:txBody>
      </p:sp>
      <p:pic>
        <p:nvPicPr>
          <p:cNvPr id="5" name="Picture 4" descr="A person and person holding a puzzle piece&#10;&#10;Description automatically generated">
            <a:extLst>
              <a:ext uri="{FF2B5EF4-FFF2-40B4-BE49-F238E27FC236}">
                <a16:creationId xmlns:a16="http://schemas.microsoft.com/office/drawing/2014/main" id="{A0AD6A10-411A-9935-E7B1-4012CA8A8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999" y="1743075"/>
            <a:ext cx="4648200" cy="4648200"/>
          </a:xfrm>
          <a:prstGeom prst="rect">
            <a:avLst/>
          </a:prstGeom>
        </p:spPr>
      </p:pic>
      <p:pic>
        <p:nvPicPr>
          <p:cNvPr id="6" name="Picture 5" descr="A blue exclamation mark in a circle&#10;&#10;Description automatically generated">
            <a:extLst>
              <a:ext uri="{FF2B5EF4-FFF2-40B4-BE49-F238E27FC236}">
                <a16:creationId xmlns:a16="http://schemas.microsoft.com/office/drawing/2014/main" id="{151BBCD4-3E94-C6F9-30E1-7A57014BB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18" y="5533937"/>
            <a:ext cx="648000" cy="648000"/>
          </a:xfrm>
          <a:prstGeom prst="rect">
            <a:avLst/>
          </a:prstGeom>
        </p:spPr>
      </p:pic>
      <p:sp>
        <p:nvSpPr>
          <p:cNvPr id="9" name="TextBox 8">
            <a:extLst>
              <a:ext uri="{FF2B5EF4-FFF2-40B4-BE49-F238E27FC236}">
                <a16:creationId xmlns:a16="http://schemas.microsoft.com/office/drawing/2014/main" id="{22B229C4-0E5F-B885-F748-202588F3ED3F}"/>
              </a:ext>
            </a:extLst>
          </p:cNvPr>
          <p:cNvSpPr txBox="1"/>
          <p:nvPr/>
        </p:nvSpPr>
        <p:spPr>
          <a:xfrm>
            <a:off x="1426218" y="5632060"/>
            <a:ext cx="5736582" cy="375552"/>
          </a:xfrm>
          <a:prstGeom prst="rect">
            <a:avLst/>
          </a:prstGeom>
          <a:noFill/>
        </p:spPr>
        <p:txBody>
          <a:bodyPr wrap="square" anchor="ctr">
            <a:spAutoFit/>
          </a:bodyPr>
          <a:lstStyle/>
          <a:p>
            <a:pPr>
              <a:lnSpc>
                <a:spcPct val="150000"/>
              </a:lnSpc>
            </a:pPr>
            <a:r>
              <a:rPr lang="it-IT" sz="1400" spc="-5" dirty="0">
                <a:solidFill>
                  <a:srgbClr val="1F4E79"/>
                </a:solidFill>
                <a:cs typeface="Calibri"/>
              </a:rPr>
              <a:t>Punti di attenzione: FOI….cambia il circuito di erogazione delle risorse.</a:t>
            </a:r>
          </a:p>
        </p:txBody>
      </p:sp>
    </p:spTree>
    <p:extLst>
      <p:ext uri="{BB962C8B-B14F-4D97-AF65-F5344CB8AC3E}">
        <p14:creationId xmlns:p14="http://schemas.microsoft.com/office/powerpoint/2010/main" val="2061193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A93B08-7F64-57F1-78B6-CB2521773D15}"/>
              </a:ext>
            </a:extLst>
          </p:cNvPr>
          <p:cNvSpPr txBox="1">
            <a:spLocks/>
          </p:cNvSpPr>
          <p:nvPr/>
        </p:nvSpPr>
        <p:spPr>
          <a:xfrm>
            <a:off x="762000" y="466725"/>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a:solidFill>
                  <a:srgbClr val="CFAB44"/>
                </a:solidFill>
                <a:latin typeface="Arial Black" panose="020B0A04020102020204" pitchFamily="34" charset="0"/>
              </a:rPr>
              <a:t>DL PNRR n. 19 DEL 2024 – </a:t>
            </a:r>
            <a:r>
              <a:rPr lang="it-IT" sz="2670" b="1">
                <a:solidFill>
                  <a:srgbClr val="002060"/>
                </a:solidFill>
                <a:latin typeface="Arial Black" panose="020B0A04020102020204" pitchFamily="34" charset="0"/>
              </a:rPr>
              <a:t>ART. 33</a:t>
            </a:r>
            <a:endParaRPr lang="en-US" sz="2670" b="1" dirty="0">
              <a:solidFill>
                <a:srgbClr val="002060"/>
              </a:solidFill>
              <a:latin typeface="Arial Black" panose="020B0A04020102020204" pitchFamily="34" charset="0"/>
            </a:endParaRPr>
          </a:p>
        </p:txBody>
      </p:sp>
      <p:sp>
        <p:nvSpPr>
          <p:cNvPr id="2" name="object 3">
            <a:extLst>
              <a:ext uri="{FF2B5EF4-FFF2-40B4-BE49-F238E27FC236}">
                <a16:creationId xmlns:a16="http://schemas.microsoft.com/office/drawing/2014/main" id="{AC3ADE98-93D8-7708-905D-EA02051F2856}"/>
              </a:ext>
            </a:extLst>
          </p:cNvPr>
          <p:cNvSpPr txBox="1"/>
          <p:nvPr/>
        </p:nvSpPr>
        <p:spPr>
          <a:xfrm>
            <a:off x="762001" y="1524000"/>
            <a:ext cx="6604000" cy="4435701"/>
          </a:xfrm>
          <a:prstGeom prst="rect">
            <a:avLst/>
          </a:prstGeom>
        </p:spPr>
        <p:txBody>
          <a:bodyPr vert="horz" wrap="square" lIns="0" tIns="48895" rIns="0" bIns="0" rtlCol="0">
            <a:spAutoFit/>
          </a:bodyPr>
          <a:lstStyle/>
          <a:p>
            <a:pPr algn="just">
              <a:lnSpc>
                <a:spcPct val="150000"/>
              </a:lnSpc>
            </a:pPr>
            <a:r>
              <a:rPr lang="it-IT" sz="1600" spc="-5" dirty="0">
                <a:solidFill>
                  <a:srgbClr val="1F4E79"/>
                </a:solidFill>
                <a:cs typeface="Calibri"/>
              </a:rPr>
              <a:t>Interviene sulla disciplina «</a:t>
            </a:r>
            <a:r>
              <a:rPr lang="it-IT" sz="1600" b="1" spc="-5" dirty="0">
                <a:solidFill>
                  <a:srgbClr val="FF0000"/>
                </a:solidFill>
                <a:cs typeface="Calibri"/>
              </a:rPr>
              <a:t>piccole opere</a:t>
            </a:r>
            <a:r>
              <a:rPr lang="it-IT" sz="1600" spc="-5" dirty="0">
                <a:solidFill>
                  <a:srgbClr val="1F4E79"/>
                </a:solidFill>
                <a:cs typeface="Calibri"/>
              </a:rPr>
              <a:t>» (comma 29), prevedendo che:</a:t>
            </a:r>
          </a:p>
          <a:p>
            <a:pPr marL="285750" indent="-285750" algn="just">
              <a:lnSpc>
                <a:spcPct val="150000"/>
              </a:lnSpc>
              <a:buFont typeface="Wingdings" panose="05000000000000000000" pitchFamily="2" charset="2"/>
              <a:buChar char="v"/>
            </a:pPr>
            <a:r>
              <a:rPr lang="it-IT" sz="1600" spc="-5" dirty="0">
                <a:solidFill>
                  <a:srgbClr val="1F4E79"/>
                </a:solidFill>
                <a:cs typeface="Calibri"/>
              </a:rPr>
              <a:t>obbligo di inserimento dei CUP per ciascuna annualità riferita al periodo 2020-2024 entro il </a:t>
            </a:r>
            <a:r>
              <a:rPr lang="it-IT" sz="1600" b="1" spc="-5" dirty="0">
                <a:solidFill>
                  <a:srgbClr val="1F4E79"/>
                </a:solidFill>
                <a:cs typeface="Calibri"/>
              </a:rPr>
              <a:t>30 aprile 2024</a:t>
            </a:r>
            <a:r>
              <a:rPr lang="it-IT" sz="1600" spc="-5" dirty="0">
                <a:solidFill>
                  <a:srgbClr val="1F4E79"/>
                </a:solidFill>
                <a:cs typeface="Calibri"/>
              </a:rPr>
              <a:t>, </a:t>
            </a:r>
            <a:r>
              <a:rPr lang="it-IT" sz="1600" b="1" spc="-5" dirty="0">
                <a:solidFill>
                  <a:srgbClr val="1F4E79"/>
                </a:solidFill>
                <a:cs typeface="Calibri"/>
              </a:rPr>
              <a:t>pena revoca delle risorse</a:t>
            </a:r>
            <a:r>
              <a:rPr lang="it-IT" sz="1600" spc="-5" dirty="0">
                <a:solidFill>
                  <a:srgbClr val="1F4E79"/>
                </a:solidFill>
                <a:cs typeface="Calibri"/>
              </a:rPr>
              <a:t>;</a:t>
            </a:r>
          </a:p>
          <a:p>
            <a:pPr marL="285750" indent="-285750" algn="just">
              <a:lnSpc>
                <a:spcPct val="150000"/>
              </a:lnSpc>
              <a:buFont typeface="Wingdings" panose="05000000000000000000" pitchFamily="2" charset="2"/>
              <a:buChar char="v"/>
            </a:pPr>
            <a:r>
              <a:rPr lang="it-IT" sz="1600" spc="-5" dirty="0">
                <a:solidFill>
                  <a:srgbClr val="1F4E79"/>
                </a:solidFill>
                <a:cs typeface="Calibri"/>
              </a:rPr>
              <a:t>obbligo </a:t>
            </a:r>
            <a:r>
              <a:rPr lang="it-IT" sz="1600" b="1" spc="-5" dirty="0">
                <a:solidFill>
                  <a:srgbClr val="1F4E79"/>
                </a:solidFill>
                <a:cs typeface="Calibri"/>
              </a:rPr>
              <a:t>conclusione lavori</a:t>
            </a:r>
            <a:r>
              <a:rPr lang="it-IT" sz="1600" spc="-5" dirty="0">
                <a:solidFill>
                  <a:srgbClr val="1F4E79"/>
                </a:solidFill>
                <a:cs typeface="Calibri"/>
              </a:rPr>
              <a:t>, a pena di revoca del contributo, entro il termine unico del </a:t>
            </a:r>
            <a:r>
              <a:rPr lang="it-IT" sz="1600" b="1" spc="-5" dirty="0">
                <a:solidFill>
                  <a:srgbClr val="1F4E79"/>
                </a:solidFill>
                <a:cs typeface="Calibri"/>
              </a:rPr>
              <a:t>31 dicembre 2025. </a:t>
            </a:r>
          </a:p>
          <a:p>
            <a:pPr marL="285750" indent="-285750" algn="just">
              <a:lnSpc>
                <a:spcPct val="150000"/>
              </a:lnSpc>
              <a:buFont typeface="Wingdings" panose="05000000000000000000" pitchFamily="2" charset="2"/>
              <a:buChar char="v"/>
            </a:pPr>
            <a:r>
              <a:rPr lang="it-IT" sz="1600" spc="-5" dirty="0">
                <a:solidFill>
                  <a:srgbClr val="1F4E79"/>
                </a:solidFill>
                <a:cs typeface="Calibri"/>
              </a:rPr>
              <a:t>i risparmi derivanti da eventuali ribassi d’asta sono vincolati fino al collaudo ovvero alla regolare esecuzione e, alla conclusione dell’opera, </a:t>
            </a:r>
            <a:r>
              <a:rPr lang="it-IT" sz="1600" b="1" spc="-5" dirty="0">
                <a:solidFill>
                  <a:srgbClr val="1F4E79"/>
                </a:solidFill>
                <a:cs typeface="Calibri"/>
              </a:rPr>
              <a:t>possono essere usati per altri investimenti;</a:t>
            </a:r>
            <a:endParaRPr lang="it-IT" sz="1600" spc="-5" dirty="0">
              <a:solidFill>
                <a:srgbClr val="1F4E79"/>
              </a:solidFill>
              <a:cs typeface="Calibri"/>
            </a:endParaRPr>
          </a:p>
          <a:p>
            <a:pPr marL="285750" indent="-285750" algn="just">
              <a:lnSpc>
                <a:spcPct val="150000"/>
              </a:lnSpc>
              <a:buFont typeface="Wingdings" panose="05000000000000000000" pitchFamily="2" charset="2"/>
              <a:buChar char="v"/>
            </a:pPr>
            <a:r>
              <a:rPr lang="it-IT" sz="1600" spc="-5" dirty="0">
                <a:solidFill>
                  <a:srgbClr val="1F4E79"/>
                </a:solidFill>
                <a:cs typeface="Calibri"/>
              </a:rPr>
              <a:t>semplificazione modalità erogazione delle risorse;</a:t>
            </a:r>
          </a:p>
          <a:p>
            <a:pPr marL="285750" indent="-285750" algn="just">
              <a:lnSpc>
                <a:spcPct val="150000"/>
              </a:lnSpc>
              <a:buFont typeface="Wingdings" panose="05000000000000000000" pitchFamily="2" charset="2"/>
              <a:buChar char="v"/>
            </a:pPr>
            <a:r>
              <a:rPr lang="it-IT" sz="1600" spc="-5" dirty="0">
                <a:solidFill>
                  <a:srgbClr val="1F4E79"/>
                </a:solidFill>
                <a:cs typeface="Calibri"/>
              </a:rPr>
              <a:t>semplificazione modalità monitoraggio e rendicontazione;</a:t>
            </a:r>
          </a:p>
          <a:p>
            <a:pPr marL="285750" indent="-285750" algn="just">
              <a:lnSpc>
                <a:spcPct val="150000"/>
              </a:lnSpc>
              <a:buFont typeface="Wingdings" panose="05000000000000000000" pitchFamily="2" charset="2"/>
              <a:buChar char="v"/>
            </a:pPr>
            <a:r>
              <a:rPr lang="it-IT" sz="1600" spc="-5" dirty="0">
                <a:solidFill>
                  <a:srgbClr val="1F4E79"/>
                </a:solidFill>
                <a:cs typeface="Calibri"/>
              </a:rPr>
              <a:t>monitoraggio e rendicontazione sistema Regis</a:t>
            </a:r>
          </a:p>
        </p:txBody>
      </p:sp>
      <p:pic>
        <p:nvPicPr>
          <p:cNvPr id="5" name="Picture 4" descr="A person putting coins into a jar&#10;&#10;Description automatically generated">
            <a:extLst>
              <a:ext uri="{FF2B5EF4-FFF2-40B4-BE49-F238E27FC236}">
                <a16:creationId xmlns:a16="http://schemas.microsoft.com/office/drawing/2014/main" id="{65EDD98A-1224-58A7-CB8A-D49280EA4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2798" y="898299"/>
            <a:ext cx="6112101" cy="6112101"/>
          </a:xfrm>
          <a:prstGeom prst="rect">
            <a:avLst/>
          </a:prstGeom>
        </p:spPr>
      </p:pic>
    </p:spTree>
    <p:extLst>
      <p:ext uri="{BB962C8B-B14F-4D97-AF65-F5344CB8AC3E}">
        <p14:creationId xmlns:p14="http://schemas.microsoft.com/office/powerpoint/2010/main" val="1604877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D8FE9F-5150-066C-9759-AD7B9454D727}"/>
              </a:ext>
            </a:extLst>
          </p:cNvPr>
          <p:cNvSpPr/>
          <p:nvPr/>
        </p:nvSpPr>
        <p:spPr>
          <a:xfrm>
            <a:off x="495298" y="5219700"/>
            <a:ext cx="6223003" cy="1193800"/>
          </a:xfrm>
          <a:prstGeom prst="rect">
            <a:avLst/>
          </a:prstGeom>
          <a:solidFill>
            <a:srgbClr val="EC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itle 1">
            <a:extLst>
              <a:ext uri="{FF2B5EF4-FFF2-40B4-BE49-F238E27FC236}">
                <a16:creationId xmlns:a16="http://schemas.microsoft.com/office/drawing/2014/main" id="{54A93B08-7F64-57F1-78B6-CB2521773D15}"/>
              </a:ext>
            </a:extLst>
          </p:cNvPr>
          <p:cNvSpPr txBox="1">
            <a:spLocks/>
          </p:cNvSpPr>
          <p:nvPr/>
        </p:nvSpPr>
        <p:spPr>
          <a:xfrm>
            <a:off x="495299" y="547647"/>
            <a:ext cx="5448300" cy="1789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CFAB44"/>
                </a:solidFill>
                <a:latin typeface="Arial Black" panose="020B0A04020102020204" pitchFamily="34" charset="0"/>
              </a:rPr>
              <a:t>DL PNRR n. 19 DEL 2024</a:t>
            </a:r>
          </a:p>
          <a:p>
            <a:r>
              <a:rPr lang="it-IT" sz="2670" b="1" dirty="0">
                <a:solidFill>
                  <a:srgbClr val="002060"/>
                </a:solidFill>
                <a:latin typeface="Arial Black" panose="020B0A04020102020204" pitchFamily="34" charset="0"/>
              </a:rPr>
              <a:t>ART. 34 </a:t>
            </a:r>
            <a:br>
              <a:rPr lang="it-IT" sz="2670" b="1" dirty="0">
                <a:solidFill>
                  <a:srgbClr val="002060"/>
                </a:solidFill>
                <a:latin typeface="Arial Black" panose="020B0A04020102020204" pitchFamily="34" charset="0"/>
              </a:rPr>
            </a:br>
            <a:r>
              <a:rPr lang="it-IT" sz="2670" b="1" dirty="0">
                <a:solidFill>
                  <a:srgbClr val="002060"/>
                </a:solidFill>
                <a:latin typeface="Arial Black" panose="020B0A04020102020204" pitchFamily="34" charset="0"/>
              </a:rPr>
              <a:t>(PIANI URBANI INTEGRATI)</a:t>
            </a:r>
            <a:endParaRPr lang="en-US" sz="2670" b="1" dirty="0">
              <a:solidFill>
                <a:srgbClr val="002060"/>
              </a:solidFill>
              <a:latin typeface="Arial Black" panose="020B0A04020102020204" pitchFamily="34" charset="0"/>
            </a:endParaRPr>
          </a:p>
        </p:txBody>
      </p:sp>
      <p:sp>
        <p:nvSpPr>
          <p:cNvPr id="2" name="object 3">
            <a:extLst>
              <a:ext uri="{FF2B5EF4-FFF2-40B4-BE49-F238E27FC236}">
                <a16:creationId xmlns:a16="http://schemas.microsoft.com/office/drawing/2014/main" id="{AC3ADE98-93D8-7708-905D-EA02051F2856}"/>
              </a:ext>
            </a:extLst>
          </p:cNvPr>
          <p:cNvSpPr txBox="1"/>
          <p:nvPr/>
        </p:nvSpPr>
        <p:spPr>
          <a:xfrm>
            <a:off x="593397" y="2258595"/>
            <a:ext cx="5867400" cy="2757806"/>
          </a:xfrm>
          <a:prstGeom prst="rect">
            <a:avLst/>
          </a:prstGeom>
        </p:spPr>
        <p:txBody>
          <a:bodyPr vert="horz" wrap="square" lIns="0" tIns="48895" rIns="0" bIns="0" rtlCol="0">
            <a:spAutoFit/>
          </a:bodyPr>
          <a:lstStyle/>
          <a:p>
            <a:r>
              <a:rPr lang="it-IT" sz="1600" spc="-5" dirty="0">
                <a:solidFill>
                  <a:srgbClr val="1F4E79"/>
                </a:solidFill>
                <a:cs typeface="Calibri"/>
              </a:rPr>
              <a:t>Interviene su pochi punti relativi alle «coperture»:</a:t>
            </a:r>
          </a:p>
          <a:p>
            <a:pPr marL="285750" indent="-285750" algn="just">
              <a:buFont typeface="Wingdings" panose="05000000000000000000" pitchFamily="2" charset="2"/>
              <a:buChar char="v"/>
            </a:pPr>
            <a:r>
              <a:rPr lang="it-IT" sz="1600" spc="-5" dirty="0">
                <a:solidFill>
                  <a:srgbClr val="1F4E79"/>
                </a:solidFill>
                <a:cs typeface="Calibri"/>
              </a:rPr>
              <a:t>adegua ai nuovi stanziamenti PNRR l’articolo 21, comma 1, del DL n. 152 del 2021;</a:t>
            </a:r>
          </a:p>
          <a:p>
            <a:pPr marL="285750" indent="-285750" algn="just">
              <a:buFont typeface="Wingdings" panose="05000000000000000000" pitchFamily="2" charset="2"/>
              <a:buChar char="v"/>
            </a:pPr>
            <a:r>
              <a:rPr lang="it-IT" sz="1600" spc="-5" dirty="0">
                <a:solidFill>
                  <a:srgbClr val="1F4E79"/>
                </a:solidFill>
                <a:cs typeface="Calibri"/>
              </a:rPr>
              <a:t>integra le coperture necessarie alla piena attuazione degli investimenti con le risorse appositamente stanziate nel provvedimento in esame (articolo 1).</a:t>
            </a:r>
            <a:endParaRPr lang="it-IT" sz="1600" b="1" spc="-5" dirty="0">
              <a:solidFill>
                <a:srgbClr val="1F4E79"/>
              </a:solidFill>
              <a:cs typeface="Calibri"/>
            </a:endParaRPr>
          </a:p>
          <a:p>
            <a:endParaRPr lang="it-IT" sz="1600" spc="-5" dirty="0">
              <a:solidFill>
                <a:srgbClr val="1F4E79"/>
              </a:solidFill>
              <a:cs typeface="Calibri"/>
            </a:endParaRPr>
          </a:p>
          <a:p>
            <a:pPr algn="just"/>
            <a:r>
              <a:rPr lang="it-IT" sz="1600" spc="-5" dirty="0">
                <a:solidFill>
                  <a:srgbClr val="1F4E79"/>
                </a:solidFill>
                <a:cs typeface="Calibri"/>
              </a:rPr>
              <a:t>Contestualmente rivede l’Allegato 1 dell’articolo 21 del DL n. 152 del 2021 eliminando esclusivamente le annualità ma lasciando invariata assegnazione complessiva per ciascuna Città Metropolitana.</a:t>
            </a:r>
          </a:p>
        </p:txBody>
      </p:sp>
      <p:pic>
        <p:nvPicPr>
          <p:cNvPr id="5" name="Picture 4" descr="A person holding a clipboard with a crane hook and a building&#10;&#10;Description automatically generated">
            <a:extLst>
              <a:ext uri="{FF2B5EF4-FFF2-40B4-BE49-F238E27FC236}">
                <a16:creationId xmlns:a16="http://schemas.microsoft.com/office/drawing/2014/main" id="{CAD263DC-E19E-6E51-33EE-B8B8166E3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703" y="973911"/>
            <a:ext cx="5537200" cy="5537200"/>
          </a:xfrm>
          <a:prstGeom prst="rect">
            <a:avLst/>
          </a:prstGeom>
        </p:spPr>
      </p:pic>
      <p:sp>
        <p:nvSpPr>
          <p:cNvPr id="7" name="TextBox 6">
            <a:extLst>
              <a:ext uri="{FF2B5EF4-FFF2-40B4-BE49-F238E27FC236}">
                <a16:creationId xmlns:a16="http://schemas.microsoft.com/office/drawing/2014/main" id="{B3A03517-A79A-BB52-5745-422022300237}"/>
              </a:ext>
            </a:extLst>
          </p:cNvPr>
          <p:cNvSpPr txBox="1"/>
          <p:nvPr/>
        </p:nvSpPr>
        <p:spPr>
          <a:xfrm>
            <a:off x="622301" y="5299889"/>
            <a:ext cx="6096000" cy="1077218"/>
          </a:xfrm>
          <a:prstGeom prst="rect">
            <a:avLst/>
          </a:prstGeom>
          <a:noFill/>
        </p:spPr>
        <p:txBody>
          <a:bodyPr wrap="square">
            <a:spAutoFit/>
          </a:bodyPr>
          <a:lstStyle/>
          <a:p>
            <a:r>
              <a:rPr lang="it-IT" sz="1600" spc="-5" dirty="0">
                <a:solidFill>
                  <a:srgbClr val="1F4E79"/>
                </a:solidFill>
                <a:cs typeface="Calibri"/>
              </a:rPr>
              <a:t>Unica novità è che le nuove risorse stanziate hanno copertura anche nell’annualità 2027 con possibilità, ferma restando la necessità di assicurare il target finale, di «prorogare» i termini finali per alcune opere ricomprese nei PUI.</a:t>
            </a:r>
          </a:p>
        </p:txBody>
      </p:sp>
      <p:pic>
        <p:nvPicPr>
          <p:cNvPr id="10" name="Picture 9" descr="A blue rectangular sign with black text&#10;&#10;Description automatically generated">
            <a:extLst>
              <a:ext uri="{FF2B5EF4-FFF2-40B4-BE49-F238E27FC236}">
                <a16:creationId xmlns:a16="http://schemas.microsoft.com/office/drawing/2014/main" id="{D33A3372-02B5-7206-F1C8-112925365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505" y="5219700"/>
            <a:ext cx="618798" cy="618798"/>
          </a:xfrm>
          <a:prstGeom prst="rect">
            <a:avLst/>
          </a:prstGeom>
        </p:spPr>
      </p:pic>
    </p:spTree>
    <p:extLst>
      <p:ext uri="{BB962C8B-B14F-4D97-AF65-F5344CB8AC3E}">
        <p14:creationId xmlns:p14="http://schemas.microsoft.com/office/powerpoint/2010/main" val="1347055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A93B08-7F64-57F1-78B6-CB2521773D15}"/>
              </a:ext>
            </a:extLst>
          </p:cNvPr>
          <p:cNvSpPr txBox="1">
            <a:spLocks/>
          </p:cNvSpPr>
          <p:nvPr/>
        </p:nvSpPr>
        <p:spPr>
          <a:xfrm>
            <a:off x="495299" y="547647"/>
            <a:ext cx="5448300" cy="1789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CFAB44"/>
                </a:solidFill>
                <a:latin typeface="Arial Black" panose="020B0A04020102020204" pitchFamily="34" charset="0"/>
              </a:rPr>
              <a:t>DL PNRR n. 19 DEL 2024</a:t>
            </a:r>
          </a:p>
          <a:p>
            <a:r>
              <a:rPr lang="it-IT" sz="2670" b="1" dirty="0">
                <a:solidFill>
                  <a:srgbClr val="002060"/>
                </a:solidFill>
                <a:latin typeface="Arial Black" panose="020B0A04020102020204" pitchFamily="34" charset="0"/>
              </a:rPr>
              <a:t>ART. 35</a:t>
            </a:r>
            <a:br>
              <a:rPr lang="it-IT" sz="2670" b="1" dirty="0">
                <a:solidFill>
                  <a:srgbClr val="002060"/>
                </a:solidFill>
                <a:latin typeface="Arial Black" panose="020B0A04020102020204" pitchFamily="34" charset="0"/>
              </a:rPr>
            </a:br>
            <a:r>
              <a:rPr lang="it-IT" sz="2670" b="1" dirty="0">
                <a:solidFill>
                  <a:srgbClr val="002060"/>
                </a:solidFill>
                <a:latin typeface="Arial Black" panose="020B0A04020102020204" pitchFamily="34" charset="0"/>
              </a:rPr>
              <a:t>(RIGENERAZIONE URBANA)</a:t>
            </a:r>
            <a:endParaRPr lang="en-US" sz="2670" b="1" dirty="0">
              <a:solidFill>
                <a:srgbClr val="002060"/>
              </a:solidFill>
              <a:latin typeface="Arial Black" panose="020B0A04020102020204" pitchFamily="34" charset="0"/>
            </a:endParaRPr>
          </a:p>
        </p:txBody>
      </p:sp>
      <p:sp>
        <p:nvSpPr>
          <p:cNvPr id="2" name="object 3">
            <a:extLst>
              <a:ext uri="{FF2B5EF4-FFF2-40B4-BE49-F238E27FC236}">
                <a16:creationId xmlns:a16="http://schemas.microsoft.com/office/drawing/2014/main" id="{AC3ADE98-93D8-7708-905D-EA02051F2856}"/>
              </a:ext>
            </a:extLst>
          </p:cNvPr>
          <p:cNvSpPr txBox="1"/>
          <p:nvPr/>
        </p:nvSpPr>
        <p:spPr>
          <a:xfrm>
            <a:off x="622301" y="2337533"/>
            <a:ext cx="5867400" cy="1772921"/>
          </a:xfrm>
          <a:prstGeom prst="rect">
            <a:avLst/>
          </a:prstGeom>
        </p:spPr>
        <p:txBody>
          <a:bodyPr vert="horz" wrap="square" lIns="0" tIns="48895" rIns="0" bIns="0" rtlCol="0">
            <a:spAutoFit/>
          </a:bodyPr>
          <a:lstStyle/>
          <a:p>
            <a:pPr algn="just"/>
            <a:r>
              <a:rPr lang="it-IT" sz="1600" spc="-5" dirty="0">
                <a:solidFill>
                  <a:srgbClr val="1F4E79"/>
                </a:solidFill>
                <a:cs typeface="Calibri"/>
              </a:rPr>
              <a:t>Interviene su pochi punti relativi alle «coperture»:</a:t>
            </a:r>
          </a:p>
          <a:p>
            <a:pPr marL="285750" indent="-285750" algn="just">
              <a:buFont typeface="Wingdings" panose="05000000000000000000" pitchFamily="2" charset="2"/>
              <a:buChar char="v"/>
            </a:pPr>
            <a:r>
              <a:rPr lang="it-IT" sz="1600" spc="-5" dirty="0">
                <a:solidFill>
                  <a:srgbClr val="1F4E79"/>
                </a:solidFill>
                <a:cs typeface="Calibri"/>
              </a:rPr>
              <a:t>adegua ai nuovi stanziamenti PNRR il comma 42-bis dell’articolo 1 della legge n. 160 del 2019;</a:t>
            </a:r>
          </a:p>
          <a:p>
            <a:pPr marL="285750" indent="-285750" algn="just">
              <a:buFont typeface="Wingdings" panose="05000000000000000000" pitchFamily="2" charset="2"/>
              <a:buChar char="v"/>
            </a:pPr>
            <a:r>
              <a:rPr lang="it-IT" sz="1600" spc="-5" dirty="0">
                <a:solidFill>
                  <a:srgbClr val="1F4E79"/>
                </a:solidFill>
                <a:cs typeface="Calibri"/>
              </a:rPr>
              <a:t>prevede che tutti i comuni beneficiari delle risorse (risorse PNRR o risorse nazionali) continuino a concorrere al target.</a:t>
            </a:r>
            <a:endParaRPr lang="it-IT" sz="1600" b="1" spc="-5" dirty="0">
              <a:solidFill>
                <a:srgbClr val="1F4E79"/>
              </a:solidFill>
              <a:cs typeface="Calibri"/>
            </a:endParaRPr>
          </a:p>
          <a:p>
            <a:pPr algn="just"/>
            <a:endParaRPr lang="it-IT" sz="1600" spc="-5" dirty="0">
              <a:solidFill>
                <a:srgbClr val="1F4E79"/>
              </a:solidFill>
              <a:cs typeface="Calibri"/>
            </a:endParaRPr>
          </a:p>
          <a:p>
            <a:endParaRPr lang="it-IT" sz="1600" spc="-5" dirty="0">
              <a:solidFill>
                <a:srgbClr val="1F4E79"/>
              </a:solidFill>
              <a:cs typeface="Calibri"/>
            </a:endParaRPr>
          </a:p>
        </p:txBody>
      </p:sp>
      <p:pic>
        <p:nvPicPr>
          <p:cNvPr id="5" name="Picture 4">
            <a:extLst>
              <a:ext uri="{FF2B5EF4-FFF2-40B4-BE49-F238E27FC236}">
                <a16:creationId xmlns:a16="http://schemas.microsoft.com/office/drawing/2014/main" id="{CAD263DC-E19E-6E51-33EE-B8B8166E32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89701" y="660400"/>
            <a:ext cx="5537200" cy="5537200"/>
          </a:xfrm>
          <a:prstGeom prst="rect">
            <a:avLst/>
          </a:prstGeom>
        </p:spPr>
      </p:pic>
      <p:sp>
        <p:nvSpPr>
          <p:cNvPr id="7" name="Rectangle 6">
            <a:extLst>
              <a:ext uri="{FF2B5EF4-FFF2-40B4-BE49-F238E27FC236}">
                <a16:creationId xmlns:a16="http://schemas.microsoft.com/office/drawing/2014/main" id="{91B1F43B-F92B-DC66-4A29-37D859DFF4F8}"/>
              </a:ext>
            </a:extLst>
          </p:cNvPr>
          <p:cNvSpPr/>
          <p:nvPr/>
        </p:nvSpPr>
        <p:spPr>
          <a:xfrm>
            <a:off x="495298" y="3949619"/>
            <a:ext cx="6223003" cy="1193800"/>
          </a:xfrm>
          <a:prstGeom prst="rect">
            <a:avLst/>
          </a:prstGeom>
          <a:solidFill>
            <a:srgbClr val="EC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CB45A149-EF5A-6AD5-E9BF-8270D2500130}"/>
              </a:ext>
            </a:extLst>
          </p:cNvPr>
          <p:cNvSpPr txBox="1"/>
          <p:nvPr/>
        </p:nvSpPr>
        <p:spPr>
          <a:xfrm>
            <a:off x="622301" y="4029808"/>
            <a:ext cx="6096000" cy="1077218"/>
          </a:xfrm>
          <a:prstGeom prst="rect">
            <a:avLst/>
          </a:prstGeom>
          <a:noFill/>
        </p:spPr>
        <p:txBody>
          <a:bodyPr wrap="square">
            <a:spAutoFit/>
          </a:bodyPr>
          <a:lstStyle/>
          <a:p>
            <a:r>
              <a:rPr lang="it-IT" sz="1600" spc="-5" dirty="0">
                <a:solidFill>
                  <a:srgbClr val="1F4E79"/>
                </a:solidFill>
                <a:cs typeface="Calibri"/>
              </a:rPr>
              <a:t>Unica novità, ferma restando la necessità di assicurare il target finale, è la possibilità di «prorogare» i termini finali per alcune opere ricomprese nella linea di finanziamento rigenerazione urbana.</a:t>
            </a:r>
          </a:p>
        </p:txBody>
      </p:sp>
      <p:pic>
        <p:nvPicPr>
          <p:cNvPr id="9" name="Picture 8" descr="A blue rectangular sign with black text&#10;&#10;Description automatically generated">
            <a:extLst>
              <a:ext uri="{FF2B5EF4-FFF2-40B4-BE49-F238E27FC236}">
                <a16:creationId xmlns:a16="http://schemas.microsoft.com/office/drawing/2014/main" id="{AFD2BC5E-2EDF-93DC-9D2C-1AB084662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505" y="3949619"/>
            <a:ext cx="618798" cy="618798"/>
          </a:xfrm>
          <a:prstGeom prst="rect">
            <a:avLst/>
          </a:prstGeom>
        </p:spPr>
      </p:pic>
    </p:spTree>
    <p:extLst>
      <p:ext uri="{BB962C8B-B14F-4D97-AF65-F5344CB8AC3E}">
        <p14:creationId xmlns:p14="http://schemas.microsoft.com/office/powerpoint/2010/main" val="3395635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A93B08-7F64-57F1-78B6-CB2521773D15}"/>
              </a:ext>
            </a:extLst>
          </p:cNvPr>
          <p:cNvSpPr txBox="1">
            <a:spLocks/>
          </p:cNvSpPr>
          <p:nvPr/>
        </p:nvSpPr>
        <p:spPr>
          <a:xfrm>
            <a:off x="762000" y="466725"/>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670" b="1" dirty="0">
                <a:solidFill>
                  <a:srgbClr val="CFAB44"/>
                </a:solidFill>
                <a:latin typeface="Arial Black" panose="020B0A04020102020204" pitchFamily="34" charset="0"/>
              </a:rPr>
              <a:t>DL PNRR n. 19 del 2024 – </a:t>
            </a:r>
            <a:r>
              <a:rPr lang="da-DK" sz="2670" b="1" dirty="0">
                <a:solidFill>
                  <a:srgbClr val="203864"/>
                </a:solidFill>
                <a:latin typeface="Arial Black" panose="020B0A04020102020204" pitchFamily="34" charset="0"/>
              </a:rPr>
              <a:t>ART. 40</a:t>
            </a:r>
            <a:endParaRPr lang="en-US" sz="2670" b="1" dirty="0">
              <a:solidFill>
                <a:srgbClr val="203864"/>
              </a:solidFill>
              <a:latin typeface="Arial Black" panose="020B0A04020102020204" pitchFamily="34" charset="0"/>
            </a:endParaRPr>
          </a:p>
        </p:txBody>
      </p:sp>
      <p:sp>
        <p:nvSpPr>
          <p:cNvPr id="2" name="Rectangle 1">
            <a:extLst>
              <a:ext uri="{FF2B5EF4-FFF2-40B4-BE49-F238E27FC236}">
                <a16:creationId xmlns:a16="http://schemas.microsoft.com/office/drawing/2014/main" id="{F9BCA51F-BE70-9DD9-1084-49AE27EC7B77}"/>
              </a:ext>
            </a:extLst>
          </p:cNvPr>
          <p:cNvSpPr/>
          <p:nvPr/>
        </p:nvSpPr>
        <p:spPr>
          <a:xfrm>
            <a:off x="850900" y="1663700"/>
            <a:ext cx="1231900" cy="4439027"/>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8BE6AABD-0102-4354-F3D4-B1AE8AE8B7FC}"/>
              </a:ext>
            </a:extLst>
          </p:cNvPr>
          <p:cNvSpPr txBox="1"/>
          <p:nvPr/>
        </p:nvSpPr>
        <p:spPr>
          <a:xfrm>
            <a:off x="895350" y="3283050"/>
            <a:ext cx="1143000" cy="1200329"/>
          </a:xfrm>
          <a:prstGeom prst="rect">
            <a:avLst/>
          </a:prstGeom>
          <a:noFill/>
        </p:spPr>
        <p:txBody>
          <a:bodyPr wrap="square" rtlCol="0">
            <a:spAutoFit/>
          </a:bodyPr>
          <a:lstStyle/>
          <a:p>
            <a:r>
              <a:rPr lang="it-IT" b="1" dirty="0">
                <a:solidFill>
                  <a:srgbClr val="5472AC"/>
                </a:solidFill>
              </a:rPr>
              <a:t>Decreto legge 19 del 2024</a:t>
            </a:r>
          </a:p>
          <a:p>
            <a:endParaRPr lang="it-IT" dirty="0"/>
          </a:p>
        </p:txBody>
      </p:sp>
      <p:sp>
        <p:nvSpPr>
          <p:cNvPr id="6" name="Rectangle 5">
            <a:extLst>
              <a:ext uri="{FF2B5EF4-FFF2-40B4-BE49-F238E27FC236}">
                <a16:creationId xmlns:a16="http://schemas.microsoft.com/office/drawing/2014/main" id="{A5A1E8BF-E222-8008-E0DF-B5EC0DF38C35}"/>
              </a:ext>
            </a:extLst>
          </p:cNvPr>
          <p:cNvSpPr/>
          <p:nvPr/>
        </p:nvSpPr>
        <p:spPr>
          <a:xfrm>
            <a:off x="2578965" y="1663700"/>
            <a:ext cx="2949575" cy="1530351"/>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ctangle 6">
            <a:extLst>
              <a:ext uri="{FF2B5EF4-FFF2-40B4-BE49-F238E27FC236}">
                <a16:creationId xmlns:a16="http://schemas.microsoft.com/office/drawing/2014/main" id="{3CE3B050-0739-9575-D214-244B78A89D27}"/>
              </a:ext>
            </a:extLst>
          </p:cNvPr>
          <p:cNvSpPr/>
          <p:nvPr/>
        </p:nvSpPr>
        <p:spPr>
          <a:xfrm>
            <a:off x="2578965" y="4276728"/>
            <a:ext cx="2949574" cy="1826000"/>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E9BF97DE-8481-CE18-5F60-A89E6B8A1589}"/>
              </a:ext>
            </a:extLst>
          </p:cNvPr>
          <p:cNvSpPr txBox="1"/>
          <p:nvPr/>
        </p:nvSpPr>
        <p:spPr>
          <a:xfrm>
            <a:off x="2578965" y="2105710"/>
            <a:ext cx="2949575" cy="646331"/>
          </a:xfrm>
          <a:prstGeom prst="rect">
            <a:avLst/>
          </a:prstGeom>
          <a:noFill/>
        </p:spPr>
        <p:txBody>
          <a:bodyPr wrap="square" rtlCol="0">
            <a:spAutoFit/>
          </a:bodyPr>
          <a:lstStyle/>
          <a:p>
            <a:pPr algn="ctr"/>
            <a:r>
              <a:rPr lang="it-IT" b="1" dirty="0">
                <a:solidFill>
                  <a:srgbClr val="5472AC"/>
                </a:solidFill>
              </a:rPr>
              <a:t>Ministeri: approvazione del piano degli interventi</a:t>
            </a:r>
          </a:p>
        </p:txBody>
      </p:sp>
      <p:sp>
        <p:nvSpPr>
          <p:cNvPr id="9" name="TextBox 8">
            <a:extLst>
              <a:ext uri="{FF2B5EF4-FFF2-40B4-BE49-F238E27FC236}">
                <a16:creationId xmlns:a16="http://schemas.microsoft.com/office/drawing/2014/main" id="{E0B3D482-EC97-52A8-0921-FCBBD9110F21}"/>
              </a:ext>
            </a:extLst>
          </p:cNvPr>
          <p:cNvSpPr txBox="1"/>
          <p:nvPr/>
        </p:nvSpPr>
        <p:spPr>
          <a:xfrm>
            <a:off x="2578965" y="4887300"/>
            <a:ext cx="2949575" cy="646331"/>
          </a:xfrm>
          <a:prstGeom prst="rect">
            <a:avLst/>
          </a:prstGeom>
          <a:noFill/>
        </p:spPr>
        <p:txBody>
          <a:bodyPr wrap="square" rtlCol="0">
            <a:spAutoFit/>
          </a:bodyPr>
          <a:lstStyle/>
          <a:p>
            <a:pPr algn="ctr"/>
            <a:r>
              <a:rPr lang="it-IT" b="1" dirty="0">
                <a:solidFill>
                  <a:srgbClr val="5472AC"/>
                </a:solidFill>
              </a:rPr>
              <a:t>Comuni: Accordo con il MEF</a:t>
            </a:r>
          </a:p>
        </p:txBody>
      </p:sp>
      <p:sp>
        <p:nvSpPr>
          <p:cNvPr id="10" name="Rectangle 9">
            <a:extLst>
              <a:ext uri="{FF2B5EF4-FFF2-40B4-BE49-F238E27FC236}">
                <a16:creationId xmlns:a16="http://schemas.microsoft.com/office/drawing/2014/main" id="{91181477-9A06-7EEE-787F-58F7998822F8}"/>
              </a:ext>
            </a:extLst>
          </p:cNvPr>
          <p:cNvSpPr/>
          <p:nvPr/>
        </p:nvSpPr>
        <p:spPr>
          <a:xfrm>
            <a:off x="6114399" y="1692309"/>
            <a:ext cx="5492100" cy="2404787"/>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Box 10">
            <a:extLst>
              <a:ext uri="{FF2B5EF4-FFF2-40B4-BE49-F238E27FC236}">
                <a16:creationId xmlns:a16="http://schemas.microsoft.com/office/drawing/2014/main" id="{87F9323F-9B8B-04C1-DE3B-AC2335106E30}"/>
              </a:ext>
            </a:extLst>
          </p:cNvPr>
          <p:cNvSpPr txBox="1"/>
          <p:nvPr/>
        </p:nvSpPr>
        <p:spPr>
          <a:xfrm>
            <a:off x="6293786" y="1740540"/>
            <a:ext cx="5212414" cy="2308324"/>
          </a:xfrm>
          <a:prstGeom prst="rect">
            <a:avLst/>
          </a:prstGeom>
          <a:noFill/>
        </p:spPr>
        <p:txBody>
          <a:bodyPr wrap="square" rtlCol="0">
            <a:spAutoFit/>
          </a:bodyPr>
          <a:lstStyle/>
          <a:p>
            <a:r>
              <a:rPr lang="it-IT" sz="1200" b="1" dirty="0">
                <a:solidFill>
                  <a:srgbClr val="5472AC"/>
                </a:solidFill>
              </a:rPr>
              <a:t>Art. 40 comma 4   </a:t>
            </a:r>
            <a:br>
              <a:rPr lang="it-IT" sz="1200" b="1" dirty="0">
                <a:solidFill>
                  <a:srgbClr val="5472AC"/>
                </a:solidFill>
              </a:rPr>
            </a:br>
            <a:endParaRPr lang="it-IT" sz="1200" b="1" dirty="0">
              <a:solidFill>
                <a:srgbClr val="5472AC"/>
              </a:solidFill>
            </a:endParaRPr>
          </a:p>
          <a:p>
            <a:r>
              <a:rPr lang="it-IT" sz="1200" b="1" dirty="0">
                <a:solidFill>
                  <a:srgbClr val="5472AC"/>
                </a:solidFill>
              </a:rPr>
              <a:t>I Ministeri </a:t>
            </a:r>
            <a:r>
              <a:rPr lang="it-IT" sz="1200" dirty="0">
                <a:solidFill>
                  <a:srgbClr val="5472AC"/>
                </a:solidFill>
              </a:rPr>
              <a:t>che, alla data del 31 dicembre 2023, presentano un ritardo nei tempi di pagamento effettuano, entro trenta giorni dalla data di entrata in vigore del presente decreto, un'analisi delle cause, anche di carattere organizzativo, che non consentono il rispetto dei tempi di pagamento dei debiti commerciali e predispongono, entro il medesimo termine, il Piano degli interventi ritenuti necessari per il superamento del suddetto ritardo. </a:t>
            </a:r>
          </a:p>
          <a:p>
            <a:r>
              <a:rPr lang="it-IT" sz="1200" dirty="0">
                <a:solidFill>
                  <a:srgbClr val="5472AC"/>
                </a:solidFill>
              </a:rPr>
              <a:t>Il Piano degli interventi, è approvato con decreto ministeriale, ed è trasmesso, entro il 31 marzo 2024, al Ministero dell'economia e delle finanze che ne monitora l'attuazione attraverso l'istituzione, entro i trenta giorni successivi alla sua ricezione, di appositi gruppi di lavoro (task-force</a:t>
            </a:r>
          </a:p>
        </p:txBody>
      </p:sp>
      <p:sp>
        <p:nvSpPr>
          <p:cNvPr id="12" name="Rectangle 11">
            <a:extLst>
              <a:ext uri="{FF2B5EF4-FFF2-40B4-BE49-F238E27FC236}">
                <a16:creationId xmlns:a16="http://schemas.microsoft.com/office/drawing/2014/main" id="{BD067A79-F788-2BD7-0FBA-06D799D64B35}"/>
              </a:ext>
            </a:extLst>
          </p:cNvPr>
          <p:cNvSpPr/>
          <p:nvPr/>
        </p:nvSpPr>
        <p:spPr>
          <a:xfrm>
            <a:off x="6114399" y="4277128"/>
            <a:ext cx="5492100" cy="1825200"/>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a:extLst>
              <a:ext uri="{FF2B5EF4-FFF2-40B4-BE49-F238E27FC236}">
                <a16:creationId xmlns:a16="http://schemas.microsoft.com/office/drawing/2014/main" id="{48CD3BC6-C077-33C9-ACC9-ECDF02FD60ED}"/>
              </a:ext>
            </a:extLst>
          </p:cNvPr>
          <p:cNvSpPr txBox="1"/>
          <p:nvPr/>
        </p:nvSpPr>
        <p:spPr>
          <a:xfrm>
            <a:off x="6204093" y="4348403"/>
            <a:ext cx="5312713" cy="1754326"/>
          </a:xfrm>
          <a:prstGeom prst="rect">
            <a:avLst/>
          </a:prstGeom>
          <a:noFill/>
        </p:spPr>
        <p:txBody>
          <a:bodyPr wrap="square" rtlCol="0">
            <a:spAutoFit/>
          </a:bodyPr>
          <a:lstStyle/>
          <a:p>
            <a:r>
              <a:rPr lang="it-IT" sz="1200" b="1" dirty="0">
                <a:solidFill>
                  <a:srgbClr val="5472AC"/>
                </a:solidFill>
              </a:rPr>
              <a:t>Art. 40 comma 6 </a:t>
            </a:r>
            <a:br>
              <a:rPr lang="it-IT" sz="1200" b="1" dirty="0">
                <a:solidFill>
                  <a:srgbClr val="5472AC"/>
                </a:solidFill>
              </a:rPr>
            </a:br>
            <a:endParaRPr lang="it-IT" sz="1200" b="1" dirty="0">
              <a:solidFill>
                <a:srgbClr val="5472AC"/>
              </a:solidFill>
            </a:endParaRPr>
          </a:p>
          <a:p>
            <a:r>
              <a:rPr lang="it-IT" sz="1200" b="1" dirty="0">
                <a:solidFill>
                  <a:srgbClr val="5472AC"/>
                </a:solidFill>
              </a:rPr>
              <a:t>i Sindaci </a:t>
            </a:r>
            <a:r>
              <a:rPr lang="it-IT" sz="1200" dirty="0">
                <a:solidFill>
                  <a:srgbClr val="5472AC"/>
                </a:solidFill>
              </a:rPr>
              <a:t>dei comuni con popolazione superiore a 60.000 abitanti che al 31 dicembre 2023 presentano un indicatore di ritardo annuale dei pagamenti superiore a dieci giorni, effettuano, entro trenta giorni dalla data di entrata in vigore del presente decreto, un'analisi delle cause, anche di carattere organizzativo, che non consentono il rispetto dei tempi di pagamento dei debiti commerciali e predispongono, entro il medesimo termine, il Piano degli interventi ritenuti necessari per il superamento del suddetto ritardo.</a:t>
            </a:r>
          </a:p>
        </p:txBody>
      </p:sp>
      <p:cxnSp>
        <p:nvCxnSpPr>
          <p:cNvPr id="15" name="Connector: Elbow 14">
            <a:extLst>
              <a:ext uri="{FF2B5EF4-FFF2-40B4-BE49-F238E27FC236}">
                <a16:creationId xmlns:a16="http://schemas.microsoft.com/office/drawing/2014/main" id="{5920CDCD-5E2A-A42A-74AC-CF10B2545468}"/>
              </a:ext>
            </a:extLst>
          </p:cNvPr>
          <p:cNvCxnSpPr>
            <a:cxnSpLocks/>
            <a:stCxn id="5" idx="3"/>
            <a:endCxn id="8" idx="1"/>
          </p:cNvCxnSpPr>
          <p:nvPr/>
        </p:nvCxnSpPr>
        <p:spPr>
          <a:xfrm flipV="1">
            <a:off x="2038350" y="2428876"/>
            <a:ext cx="540615" cy="145433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F68A4EDA-FD39-E305-A527-CBB0C9A5D9E6}"/>
              </a:ext>
            </a:extLst>
          </p:cNvPr>
          <p:cNvCxnSpPr>
            <a:stCxn id="2" idx="3"/>
            <a:endCxn id="9" idx="1"/>
          </p:cNvCxnSpPr>
          <p:nvPr/>
        </p:nvCxnSpPr>
        <p:spPr>
          <a:xfrm>
            <a:off x="2082800" y="3883214"/>
            <a:ext cx="496165" cy="1327252"/>
          </a:xfrm>
          <a:prstGeom prst="bentConnector3">
            <a:avLst>
              <a:gd name="adj1" fmla="val 47440"/>
            </a:avLst>
          </a:prstGeom>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1A5017D1-3D4B-23F6-195C-2D291A6AE2C6}"/>
              </a:ext>
            </a:extLst>
          </p:cNvPr>
          <p:cNvCxnSpPr>
            <a:stCxn id="8" idx="3"/>
            <a:endCxn id="10" idx="1"/>
          </p:cNvCxnSpPr>
          <p:nvPr/>
        </p:nvCxnSpPr>
        <p:spPr>
          <a:xfrm>
            <a:off x="5528540" y="2428876"/>
            <a:ext cx="585859" cy="46582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FC69D7C-3649-4F5B-DDA1-43207865CE63}"/>
              </a:ext>
            </a:extLst>
          </p:cNvPr>
          <p:cNvCxnSpPr/>
          <p:nvPr/>
        </p:nvCxnSpPr>
        <p:spPr>
          <a:xfrm>
            <a:off x="5528539" y="5221194"/>
            <a:ext cx="5858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616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A93B08-7F64-57F1-78B6-CB2521773D15}"/>
              </a:ext>
            </a:extLst>
          </p:cNvPr>
          <p:cNvSpPr txBox="1">
            <a:spLocks/>
          </p:cNvSpPr>
          <p:nvPr/>
        </p:nvSpPr>
        <p:spPr>
          <a:xfrm>
            <a:off x="746192" y="256236"/>
            <a:ext cx="1098419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670" b="1" dirty="0">
                <a:solidFill>
                  <a:srgbClr val="CFAB44"/>
                </a:solidFill>
                <a:latin typeface="Arial Black" panose="020B0A04020102020204" pitchFamily="34" charset="0"/>
              </a:rPr>
              <a:t>DL PNRR n. 19 del 2024 – </a:t>
            </a:r>
            <a:r>
              <a:rPr lang="da-DK" sz="2670" b="1" dirty="0">
                <a:solidFill>
                  <a:srgbClr val="203864"/>
                </a:solidFill>
                <a:latin typeface="Arial Black" panose="020B0A04020102020204" pitchFamily="34" charset="0"/>
              </a:rPr>
              <a:t>ART. 40</a:t>
            </a:r>
            <a:endParaRPr lang="en-US" sz="2670" b="1" dirty="0">
              <a:solidFill>
                <a:srgbClr val="203864"/>
              </a:solidFill>
              <a:latin typeface="Arial Black" panose="020B0A04020102020204" pitchFamily="34" charset="0"/>
            </a:endParaRPr>
          </a:p>
        </p:txBody>
      </p:sp>
      <p:sp>
        <p:nvSpPr>
          <p:cNvPr id="3" name="Rectangle 2">
            <a:extLst>
              <a:ext uri="{FF2B5EF4-FFF2-40B4-BE49-F238E27FC236}">
                <a16:creationId xmlns:a16="http://schemas.microsoft.com/office/drawing/2014/main" id="{22B897FC-4356-4E96-5A17-01033A202E05}"/>
              </a:ext>
            </a:extLst>
          </p:cNvPr>
          <p:cNvSpPr/>
          <p:nvPr/>
        </p:nvSpPr>
        <p:spPr>
          <a:xfrm>
            <a:off x="802527" y="3115629"/>
            <a:ext cx="1231900" cy="1366787"/>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a:extLst>
              <a:ext uri="{FF2B5EF4-FFF2-40B4-BE49-F238E27FC236}">
                <a16:creationId xmlns:a16="http://schemas.microsoft.com/office/drawing/2014/main" id="{A8D96D76-63B0-7B1C-106F-234ADDF98041}"/>
              </a:ext>
            </a:extLst>
          </p:cNvPr>
          <p:cNvSpPr txBox="1"/>
          <p:nvPr/>
        </p:nvSpPr>
        <p:spPr>
          <a:xfrm>
            <a:off x="846977" y="3183842"/>
            <a:ext cx="1143000" cy="1200329"/>
          </a:xfrm>
          <a:prstGeom prst="rect">
            <a:avLst/>
          </a:prstGeom>
          <a:noFill/>
        </p:spPr>
        <p:txBody>
          <a:bodyPr wrap="square" rtlCol="0">
            <a:spAutoFit/>
          </a:bodyPr>
          <a:lstStyle/>
          <a:p>
            <a:pPr algn="ctr"/>
            <a:r>
              <a:rPr lang="it-IT" b="1" dirty="0">
                <a:solidFill>
                  <a:srgbClr val="5472AC"/>
                </a:solidFill>
              </a:rPr>
              <a:t>Decreto legge 19 del 2024</a:t>
            </a:r>
          </a:p>
          <a:p>
            <a:endParaRPr lang="it-IT" dirty="0"/>
          </a:p>
        </p:txBody>
      </p:sp>
      <p:sp>
        <p:nvSpPr>
          <p:cNvPr id="25" name="Rectangle 24">
            <a:extLst>
              <a:ext uri="{FF2B5EF4-FFF2-40B4-BE49-F238E27FC236}">
                <a16:creationId xmlns:a16="http://schemas.microsoft.com/office/drawing/2014/main" id="{14F388E3-9658-F09D-D45A-330DA56F5599}"/>
              </a:ext>
            </a:extLst>
          </p:cNvPr>
          <p:cNvSpPr/>
          <p:nvPr/>
        </p:nvSpPr>
        <p:spPr>
          <a:xfrm>
            <a:off x="5596328" y="5067260"/>
            <a:ext cx="6101498" cy="445177"/>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ctangle 26">
            <a:extLst>
              <a:ext uri="{FF2B5EF4-FFF2-40B4-BE49-F238E27FC236}">
                <a16:creationId xmlns:a16="http://schemas.microsoft.com/office/drawing/2014/main" id="{2287D427-C50F-CE69-3C58-DB2BDC413E72}"/>
              </a:ext>
            </a:extLst>
          </p:cNvPr>
          <p:cNvSpPr/>
          <p:nvPr/>
        </p:nvSpPr>
        <p:spPr>
          <a:xfrm>
            <a:off x="5584443" y="3261873"/>
            <a:ext cx="2488214" cy="1734964"/>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ctangle 32">
            <a:extLst>
              <a:ext uri="{FF2B5EF4-FFF2-40B4-BE49-F238E27FC236}">
                <a16:creationId xmlns:a16="http://schemas.microsoft.com/office/drawing/2014/main" id="{B8745EBE-48E5-DF39-37B6-94D661288DDF}"/>
              </a:ext>
            </a:extLst>
          </p:cNvPr>
          <p:cNvSpPr/>
          <p:nvPr/>
        </p:nvSpPr>
        <p:spPr>
          <a:xfrm>
            <a:off x="2473446" y="3115629"/>
            <a:ext cx="2656574" cy="1366787"/>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ctangle 34">
            <a:extLst>
              <a:ext uri="{FF2B5EF4-FFF2-40B4-BE49-F238E27FC236}">
                <a16:creationId xmlns:a16="http://schemas.microsoft.com/office/drawing/2014/main" id="{A995182E-4450-9F50-E9F6-A4ACBCCEFF35}"/>
              </a:ext>
            </a:extLst>
          </p:cNvPr>
          <p:cNvSpPr/>
          <p:nvPr/>
        </p:nvSpPr>
        <p:spPr>
          <a:xfrm>
            <a:off x="5596327" y="5556906"/>
            <a:ext cx="6101497" cy="846162"/>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ctangle 35">
            <a:extLst>
              <a:ext uri="{FF2B5EF4-FFF2-40B4-BE49-F238E27FC236}">
                <a16:creationId xmlns:a16="http://schemas.microsoft.com/office/drawing/2014/main" id="{0FFD4F85-6E0A-ED24-9337-828EBFB8BCBF}"/>
              </a:ext>
            </a:extLst>
          </p:cNvPr>
          <p:cNvSpPr/>
          <p:nvPr/>
        </p:nvSpPr>
        <p:spPr>
          <a:xfrm>
            <a:off x="8258444" y="3261873"/>
            <a:ext cx="3427497" cy="1740346"/>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ctangle 36">
            <a:extLst>
              <a:ext uri="{FF2B5EF4-FFF2-40B4-BE49-F238E27FC236}">
                <a16:creationId xmlns:a16="http://schemas.microsoft.com/office/drawing/2014/main" id="{29F346DC-5EA1-0B63-3667-951A314F4796}"/>
              </a:ext>
            </a:extLst>
          </p:cNvPr>
          <p:cNvSpPr/>
          <p:nvPr/>
        </p:nvSpPr>
        <p:spPr>
          <a:xfrm>
            <a:off x="5596328" y="1232287"/>
            <a:ext cx="6101498" cy="1612784"/>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TextBox 38">
            <a:extLst>
              <a:ext uri="{FF2B5EF4-FFF2-40B4-BE49-F238E27FC236}">
                <a16:creationId xmlns:a16="http://schemas.microsoft.com/office/drawing/2014/main" id="{DB86CACF-73DB-FA3A-2641-86A42EBE9DE9}"/>
              </a:ext>
            </a:extLst>
          </p:cNvPr>
          <p:cNvSpPr txBox="1"/>
          <p:nvPr/>
        </p:nvSpPr>
        <p:spPr>
          <a:xfrm>
            <a:off x="5584443" y="1275411"/>
            <a:ext cx="6145948" cy="1569660"/>
          </a:xfrm>
          <a:prstGeom prst="rect">
            <a:avLst/>
          </a:prstGeom>
          <a:noFill/>
        </p:spPr>
        <p:txBody>
          <a:bodyPr wrap="square" rtlCol="0">
            <a:spAutoFit/>
          </a:bodyPr>
          <a:lstStyle/>
          <a:p>
            <a:pPr marL="87313" lvl="1" algn="ctr"/>
            <a:r>
              <a:rPr lang="it-IT" sz="1200" b="1" dirty="0">
                <a:solidFill>
                  <a:srgbClr val="5472AC"/>
                </a:solidFill>
              </a:rPr>
              <a:t>PIANO DEGLI INTERVENTI da approvare con Delibera di Giunta</a:t>
            </a:r>
          </a:p>
          <a:p>
            <a:pPr marL="87313" lvl="1" algn="ctr"/>
            <a:r>
              <a:rPr lang="it-IT" sz="1200" dirty="0">
                <a:solidFill>
                  <a:srgbClr val="5472AC"/>
                </a:solidFill>
              </a:rPr>
              <a:t>Contiene misure volte ad assicurare:</a:t>
            </a:r>
          </a:p>
          <a:p>
            <a:pPr marL="87313" lvl="1" algn="ctr"/>
            <a:r>
              <a:rPr lang="it-IT" sz="1200" b="1" dirty="0">
                <a:solidFill>
                  <a:srgbClr val="5472AC"/>
                </a:solidFill>
              </a:rPr>
              <a:t>a) </a:t>
            </a:r>
            <a:r>
              <a:rPr lang="it-IT" sz="1200" dirty="0">
                <a:solidFill>
                  <a:srgbClr val="5472AC"/>
                </a:solidFill>
              </a:rPr>
              <a:t>l'efficientamento e la semplificazione delle procedure di spesa;</a:t>
            </a:r>
          </a:p>
          <a:p>
            <a:pPr marL="87313" lvl="1" algn="ctr"/>
            <a:r>
              <a:rPr lang="it-IT" sz="1200" b="1" dirty="0">
                <a:solidFill>
                  <a:srgbClr val="5472AC"/>
                </a:solidFill>
              </a:rPr>
              <a:t>b) </a:t>
            </a:r>
            <a:r>
              <a:rPr lang="it-IT" sz="1200" dirty="0">
                <a:solidFill>
                  <a:srgbClr val="5472AC"/>
                </a:solidFill>
              </a:rPr>
              <a:t>l'inserimento, nell'organizzazione comunale, di una struttura dedicata, preposta al pagamento nei termini di legge dei debiti commerciali, ad assicurare il puntuale rispetto delle disposizioni di cui all'articolo 183, comma 8 del TUEL, con particolare riguardo al programma dei pagamenti, nonché alla corretta iscrizione del fondo crediti di dubbia esigibilità nel bilancio di previsione annuale.</a:t>
            </a:r>
          </a:p>
        </p:txBody>
      </p:sp>
      <p:sp>
        <p:nvSpPr>
          <p:cNvPr id="40" name="Rectangle 39">
            <a:extLst>
              <a:ext uri="{FF2B5EF4-FFF2-40B4-BE49-F238E27FC236}">
                <a16:creationId xmlns:a16="http://schemas.microsoft.com/office/drawing/2014/main" id="{06870813-9F09-2E42-CA4C-335C46076236}"/>
              </a:ext>
            </a:extLst>
          </p:cNvPr>
          <p:cNvSpPr/>
          <p:nvPr/>
        </p:nvSpPr>
        <p:spPr>
          <a:xfrm>
            <a:off x="5584443" y="2914513"/>
            <a:ext cx="6101498" cy="292455"/>
          </a:xfrm>
          <a:prstGeom prst="rect">
            <a:avLst/>
          </a:prstGeom>
          <a:solidFill>
            <a:srgbClr val="C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TextBox 40">
            <a:extLst>
              <a:ext uri="{FF2B5EF4-FFF2-40B4-BE49-F238E27FC236}">
                <a16:creationId xmlns:a16="http://schemas.microsoft.com/office/drawing/2014/main" id="{416596DA-E499-3343-94C8-8AFC50994438}"/>
              </a:ext>
            </a:extLst>
          </p:cNvPr>
          <p:cNvSpPr txBox="1"/>
          <p:nvPr/>
        </p:nvSpPr>
        <p:spPr>
          <a:xfrm>
            <a:off x="5655139" y="2930136"/>
            <a:ext cx="6028326" cy="276999"/>
          </a:xfrm>
          <a:prstGeom prst="rect">
            <a:avLst/>
          </a:prstGeom>
          <a:noFill/>
        </p:spPr>
        <p:txBody>
          <a:bodyPr wrap="square" rtlCol="0">
            <a:spAutoFit/>
          </a:bodyPr>
          <a:lstStyle/>
          <a:p>
            <a:pPr algn="ctr"/>
            <a:r>
              <a:rPr lang="it-IT" sz="1200" b="1" dirty="0">
                <a:solidFill>
                  <a:srgbClr val="5472AC"/>
                </a:solidFill>
              </a:rPr>
              <a:t>TRASMESSO AL TAVOLO TECNICO ENTRO IL 31 MARZO 2024</a:t>
            </a:r>
          </a:p>
        </p:txBody>
      </p:sp>
      <p:sp>
        <p:nvSpPr>
          <p:cNvPr id="42" name="TextBox 41">
            <a:extLst>
              <a:ext uri="{FF2B5EF4-FFF2-40B4-BE49-F238E27FC236}">
                <a16:creationId xmlns:a16="http://schemas.microsoft.com/office/drawing/2014/main" id="{0A86CB2B-AA79-9F47-6031-FA0FE41AD510}"/>
              </a:ext>
            </a:extLst>
          </p:cNvPr>
          <p:cNvSpPr txBox="1"/>
          <p:nvPr/>
        </p:nvSpPr>
        <p:spPr>
          <a:xfrm>
            <a:off x="5596328" y="3621524"/>
            <a:ext cx="2476329" cy="1015663"/>
          </a:xfrm>
          <a:prstGeom prst="rect">
            <a:avLst/>
          </a:prstGeom>
          <a:noFill/>
        </p:spPr>
        <p:txBody>
          <a:bodyPr wrap="square" rtlCol="0">
            <a:spAutoFit/>
          </a:bodyPr>
          <a:lstStyle/>
          <a:p>
            <a:pPr algn="ctr"/>
            <a:r>
              <a:rPr lang="it-IT" sz="1200" dirty="0">
                <a:solidFill>
                  <a:srgbClr val="5472AC"/>
                </a:solidFill>
              </a:rPr>
              <a:t>Il Tavolo termina l'istruttoria sulle proposte del Piano degli interventi entro il 31 maggio 2024, con la comunicazione ai comuni degli esiti della valutazione effettuata. </a:t>
            </a:r>
          </a:p>
        </p:txBody>
      </p:sp>
      <p:sp>
        <p:nvSpPr>
          <p:cNvPr id="43" name="TextBox 42">
            <a:extLst>
              <a:ext uri="{FF2B5EF4-FFF2-40B4-BE49-F238E27FC236}">
                <a16:creationId xmlns:a16="http://schemas.microsoft.com/office/drawing/2014/main" id="{5867E482-7660-54CF-EC65-A13F31652AE9}"/>
              </a:ext>
            </a:extLst>
          </p:cNvPr>
          <p:cNvSpPr txBox="1"/>
          <p:nvPr/>
        </p:nvSpPr>
        <p:spPr>
          <a:xfrm>
            <a:off x="8258444" y="3261705"/>
            <a:ext cx="3427496" cy="1754326"/>
          </a:xfrm>
          <a:prstGeom prst="rect">
            <a:avLst/>
          </a:prstGeom>
          <a:noFill/>
        </p:spPr>
        <p:txBody>
          <a:bodyPr wrap="square" rtlCol="0">
            <a:spAutoFit/>
          </a:bodyPr>
          <a:lstStyle/>
          <a:p>
            <a:pPr algn="ctr"/>
            <a:r>
              <a:rPr lang="it-IT" sz="1200" b="1" dirty="0">
                <a:solidFill>
                  <a:srgbClr val="CFAB44"/>
                </a:solidFill>
              </a:rPr>
              <a:t>In caso di valutazione negativa </a:t>
            </a:r>
            <a:r>
              <a:rPr lang="it-IT" sz="1200" dirty="0">
                <a:solidFill>
                  <a:srgbClr val="5472AC"/>
                </a:solidFill>
              </a:rPr>
              <a:t>della proposta di Piano e, comunque, in caso di mancata sottoscrizione dell'accordo entro trenta giorni dalla data di comunicazione al comune degli esiti dell'istruttoria, il Tavolo provvede ad informare, per il tramite del Ministro dell'economia e delle finanze, la Cabina di Regia per il PNRR, per le valutazioni e le iniziative di competenza.</a:t>
            </a:r>
          </a:p>
        </p:txBody>
      </p:sp>
      <p:sp>
        <p:nvSpPr>
          <p:cNvPr id="44" name="TextBox 43">
            <a:extLst>
              <a:ext uri="{FF2B5EF4-FFF2-40B4-BE49-F238E27FC236}">
                <a16:creationId xmlns:a16="http://schemas.microsoft.com/office/drawing/2014/main" id="{5A9A736F-18FD-A979-C283-1A1A4DB80E99}"/>
              </a:ext>
            </a:extLst>
          </p:cNvPr>
          <p:cNvSpPr txBox="1"/>
          <p:nvPr/>
        </p:nvSpPr>
        <p:spPr>
          <a:xfrm>
            <a:off x="5632914" y="5059016"/>
            <a:ext cx="6028326" cy="461665"/>
          </a:xfrm>
          <a:prstGeom prst="rect">
            <a:avLst/>
          </a:prstGeom>
          <a:noFill/>
        </p:spPr>
        <p:txBody>
          <a:bodyPr wrap="square" rtlCol="0">
            <a:spAutoFit/>
          </a:bodyPr>
          <a:lstStyle/>
          <a:p>
            <a:pPr algn="ctr"/>
            <a:r>
              <a:rPr lang="it-IT" sz="1200" b="1" dirty="0">
                <a:solidFill>
                  <a:srgbClr val="CFAB44"/>
                </a:solidFill>
              </a:rPr>
              <a:t>In caso di valutazione positiva </a:t>
            </a:r>
            <a:r>
              <a:rPr lang="it-IT" sz="1200" dirty="0">
                <a:solidFill>
                  <a:srgbClr val="5472AC"/>
                </a:solidFill>
              </a:rPr>
              <a:t>o qualora il comune accetti le modifiche proposte dal Tavolo: Sottoscrizione Accordo con il Ministro Economia e Finanze</a:t>
            </a:r>
          </a:p>
        </p:txBody>
      </p:sp>
      <p:sp>
        <p:nvSpPr>
          <p:cNvPr id="45" name="TextBox 44">
            <a:extLst>
              <a:ext uri="{FF2B5EF4-FFF2-40B4-BE49-F238E27FC236}">
                <a16:creationId xmlns:a16="http://schemas.microsoft.com/office/drawing/2014/main" id="{6BCE802A-DD75-D7D7-277E-69D6E945FC34}"/>
              </a:ext>
            </a:extLst>
          </p:cNvPr>
          <p:cNvSpPr txBox="1"/>
          <p:nvPr/>
        </p:nvSpPr>
        <p:spPr>
          <a:xfrm>
            <a:off x="5620914" y="5572070"/>
            <a:ext cx="6028326" cy="830997"/>
          </a:xfrm>
          <a:prstGeom prst="rect">
            <a:avLst/>
          </a:prstGeom>
          <a:noFill/>
        </p:spPr>
        <p:txBody>
          <a:bodyPr wrap="square" rtlCol="0">
            <a:spAutoFit/>
          </a:bodyPr>
          <a:lstStyle/>
          <a:p>
            <a:pPr algn="ctr"/>
            <a:r>
              <a:rPr lang="it-IT" sz="1200" dirty="0">
                <a:solidFill>
                  <a:srgbClr val="5472AC"/>
                </a:solidFill>
              </a:rPr>
              <a:t>Il Tavolo monitora l'attuazione del Piano e, qualora riscontri disallineamenti significativi o sia necessario avviare specifici interventi d'intesa con altre pubbliche amministrazioni, provvede a darne comunicazione, per il tramite del Ministro dell'economia e delle finanze, alla Cabina di regia per il PNRR</a:t>
            </a:r>
          </a:p>
        </p:txBody>
      </p:sp>
      <p:sp>
        <p:nvSpPr>
          <p:cNvPr id="46" name="TextBox 45">
            <a:extLst>
              <a:ext uri="{FF2B5EF4-FFF2-40B4-BE49-F238E27FC236}">
                <a16:creationId xmlns:a16="http://schemas.microsoft.com/office/drawing/2014/main" id="{B02BEE66-F1E3-FF52-91F9-CB432191E5DC}"/>
              </a:ext>
            </a:extLst>
          </p:cNvPr>
          <p:cNvSpPr txBox="1"/>
          <p:nvPr/>
        </p:nvSpPr>
        <p:spPr>
          <a:xfrm>
            <a:off x="2646702" y="3475857"/>
            <a:ext cx="2310062" cy="646331"/>
          </a:xfrm>
          <a:prstGeom prst="rect">
            <a:avLst/>
          </a:prstGeom>
          <a:noFill/>
        </p:spPr>
        <p:txBody>
          <a:bodyPr wrap="square" rtlCol="0" anchor="ctr">
            <a:spAutoFit/>
          </a:bodyPr>
          <a:lstStyle/>
          <a:p>
            <a:pPr algn="ctr"/>
            <a:r>
              <a:rPr lang="it-IT" b="1" dirty="0">
                <a:solidFill>
                  <a:srgbClr val="5472AC"/>
                </a:solidFill>
              </a:rPr>
              <a:t>Comuni: Accordo con il MEF</a:t>
            </a:r>
          </a:p>
        </p:txBody>
      </p:sp>
      <p:cxnSp>
        <p:nvCxnSpPr>
          <p:cNvPr id="52" name="Straight Connector 51">
            <a:extLst>
              <a:ext uri="{FF2B5EF4-FFF2-40B4-BE49-F238E27FC236}">
                <a16:creationId xmlns:a16="http://schemas.microsoft.com/office/drawing/2014/main" id="{2136EE4D-9A73-7544-910F-6656B81C39B6}"/>
              </a:ext>
            </a:extLst>
          </p:cNvPr>
          <p:cNvCxnSpPr/>
          <p:nvPr/>
        </p:nvCxnSpPr>
        <p:spPr>
          <a:xfrm>
            <a:off x="1999602" y="3803117"/>
            <a:ext cx="46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DA467AAB-DCC2-BEF7-62D0-85208A135EAD}"/>
              </a:ext>
            </a:extLst>
          </p:cNvPr>
          <p:cNvCxnSpPr>
            <a:stCxn id="33" idx="3"/>
            <a:endCxn id="39" idx="1"/>
          </p:cNvCxnSpPr>
          <p:nvPr/>
        </p:nvCxnSpPr>
        <p:spPr>
          <a:xfrm flipV="1">
            <a:off x="5130020" y="2060241"/>
            <a:ext cx="454423" cy="1738782"/>
          </a:xfrm>
          <a:prstGeom prst="bentConnector3">
            <a:avLst>
              <a:gd name="adj1" fmla="val 51118"/>
            </a:avLst>
          </a:prstGeom>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0A4B3F1F-1044-15D1-83D0-CFD33CEB4976}"/>
              </a:ext>
            </a:extLst>
          </p:cNvPr>
          <p:cNvCxnSpPr>
            <a:stCxn id="33" idx="3"/>
            <a:endCxn id="40" idx="1"/>
          </p:cNvCxnSpPr>
          <p:nvPr/>
        </p:nvCxnSpPr>
        <p:spPr>
          <a:xfrm flipV="1">
            <a:off x="5130020" y="3060741"/>
            <a:ext cx="454423" cy="738282"/>
          </a:xfrm>
          <a:prstGeom prst="bentConnector3">
            <a:avLst>
              <a:gd name="adj1" fmla="val 52236"/>
            </a:avLst>
          </a:prstGeom>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B479A90F-6D78-8CF1-F20B-65B911BAAB53}"/>
              </a:ext>
            </a:extLst>
          </p:cNvPr>
          <p:cNvCxnSpPr>
            <a:stCxn id="33" idx="3"/>
            <a:endCxn id="42" idx="1"/>
          </p:cNvCxnSpPr>
          <p:nvPr/>
        </p:nvCxnSpPr>
        <p:spPr>
          <a:xfrm>
            <a:off x="5130020" y="3799023"/>
            <a:ext cx="466308" cy="330333"/>
          </a:xfrm>
          <a:prstGeom prst="bentConnector3">
            <a:avLst>
              <a:gd name="adj1" fmla="val 49727"/>
            </a:avLst>
          </a:prstGeom>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5A0CD872-83BA-6E8A-C9BA-77FBAB3245A1}"/>
              </a:ext>
            </a:extLst>
          </p:cNvPr>
          <p:cNvCxnSpPr>
            <a:cxnSpLocks/>
            <a:stCxn id="33" idx="3"/>
            <a:endCxn id="25" idx="1"/>
          </p:cNvCxnSpPr>
          <p:nvPr/>
        </p:nvCxnSpPr>
        <p:spPr>
          <a:xfrm>
            <a:off x="5130020" y="3799023"/>
            <a:ext cx="466308" cy="149082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9D8E1969-4F9A-26A3-0189-5ABCADAAFDC3}"/>
              </a:ext>
            </a:extLst>
          </p:cNvPr>
          <p:cNvCxnSpPr>
            <a:cxnSpLocks/>
            <a:stCxn id="33" idx="3"/>
            <a:endCxn id="35" idx="1"/>
          </p:cNvCxnSpPr>
          <p:nvPr/>
        </p:nvCxnSpPr>
        <p:spPr>
          <a:xfrm>
            <a:off x="5130020" y="3799023"/>
            <a:ext cx="466307" cy="218096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580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8588E6-890E-F611-F119-F7892FEB5465}"/>
              </a:ext>
            </a:extLst>
          </p:cNvPr>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EEC8B66-3674-0045-574C-166BD962D944}"/>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2196" b="22878"/>
          <a:stretch/>
        </p:blipFill>
        <p:spPr>
          <a:xfrm>
            <a:off x="0" y="0"/>
            <a:ext cx="12203935" cy="6858000"/>
          </a:xfrm>
          <a:prstGeom prst="rect">
            <a:avLst/>
          </a:prstGeom>
          <a:solidFill>
            <a:schemeClr val="tx1">
              <a:lumMod val="95000"/>
              <a:lumOff val="5000"/>
              <a:alpha val="0"/>
            </a:schemeClr>
          </a:solidFill>
        </p:spPr>
      </p:pic>
      <p:sp>
        <p:nvSpPr>
          <p:cNvPr id="11" name="Title 1">
            <a:extLst>
              <a:ext uri="{FF2B5EF4-FFF2-40B4-BE49-F238E27FC236}">
                <a16:creationId xmlns:a16="http://schemas.microsoft.com/office/drawing/2014/main" id="{DE8E5AB3-D22B-86CB-C1FE-195B53343A63}"/>
              </a:ext>
            </a:extLst>
          </p:cNvPr>
          <p:cNvSpPr txBox="1">
            <a:spLocks/>
          </p:cNvSpPr>
          <p:nvPr/>
        </p:nvSpPr>
        <p:spPr>
          <a:xfrm>
            <a:off x="4844051" y="1827002"/>
            <a:ext cx="6577262" cy="1200329"/>
          </a:xfrm>
          <a:prstGeom prst="rect">
            <a:avLst/>
          </a:prstGeom>
          <a:noFill/>
        </p:spPr>
        <p:txBody>
          <a:bodyPr wrap="square">
            <a:spAutoFit/>
          </a:bodyPr>
          <a:lstStyle>
            <a:lvl1pPr algn="l" defTabSz="914400" rtl="0" eaLnBrk="1" latinLnBrk="0" hangingPunct="1">
              <a:lnSpc>
                <a:spcPct val="90000"/>
              </a:lnSpc>
              <a:spcBef>
                <a:spcPct val="0"/>
              </a:spcBef>
              <a:buNone/>
              <a:defRPr lang="it-IT" sz="4000" b="1" kern="1200">
                <a:solidFill>
                  <a:schemeClr val="tx1">
                    <a:lumMod val="85000"/>
                    <a:lumOff val="15000"/>
                  </a:schemeClr>
                </a:solidFill>
                <a:latin typeface="Arial" panose="020B0604020202020204" pitchFamily="34" charset="0"/>
                <a:ea typeface="+mn-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b="1"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GRAZIE PER L’ATTENZIONE</a:t>
            </a:r>
          </a:p>
        </p:txBody>
      </p:sp>
      <p:grpSp>
        <p:nvGrpSpPr>
          <p:cNvPr id="2" name="object 20">
            <a:extLst>
              <a:ext uri="{FF2B5EF4-FFF2-40B4-BE49-F238E27FC236}">
                <a16:creationId xmlns:a16="http://schemas.microsoft.com/office/drawing/2014/main" id="{8BC315B4-AE4C-DC21-E2D7-2AC46733A802}"/>
              </a:ext>
            </a:extLst>
          </p:cNvPr>
          <p:cNvGrpSpPr/>
          <p:nvPr/>
        </p:nvGrpSpPr>
        <p:grpSpPr>
          <a:xfrm>
            <a:off x="10309416" y="424107"/>
            <a:ext cx="1524000" cy="521970"/>
            <a:chOff x="419100" y="355600"/>
            <a:chExt cx="1524000" cy="521970"/>
          </a:xfrm>
        </p:grpSpPr>
        <p:pic>
          <p:nvPicPr>
            <p:cNvPr id="5" name="object 21">
              <a:extLst>
                <a:ext uri="{FF2B5EF4-FFF2-40B4-BE49-F238E27FC236}">
                  <a16:creationId xmlns:a16="http://schemas.microsoft.com/office/drawing/2014/main" id="{6861DB27-3D95-EC94-FACA-6DAA8AB55D57}"/>
                </a:ext>
              </a:extLst>
            </p:cNvPr>
            <p:cNvPicPr/>
            <p:nvPr/>
          </p:nvPicPr>
          <p:blipFill>
            <a:blip r:embed="rId3" cstate="print"/>
            <a:stretch>
              <a:fillRect/>
            </a:stretch>
          </p:blipFill>
          <p:spPr>
            <a:xfrm>
              <a:off x="668578" y="532244"/>
              <a:ext cx="123799" cy="195973"/>
            </a:xfrm>
            <a:prstGeom prst="rect">
              <a:avLst/>
            </a:prstGeom>
          </p:spPr>
        </p:pic>
        <p:pic>
          <p:nvPicPr>
            <p:cNvPr id="6" name="object 22">
              <a:extLst>
                <a:ext uri="{FF2B5EF4-FFF2-40B4-BE49-F238E27FC236}">
                  <a16:creationId xmlns:a16="http://schemas.microsoft.com/office/drawing/2014/main" id="{E8B46D0F-38CC-CCE3-2091-575201A4F1BC}"/>
                </a:ext>
              </a:extLst>
            </p:cNvPr>
            <p:cNvPicPr/>
            <p:nvPr/>
          </p:nvPicPr>
          <p:blipFill>
            <a:blip r:embed="rId4" cstate="print"/>
            <a:stretch>
              <a:fillRect/>
            </a:stretch>
          </p:blipFill>
          <p:spPr>
            <a:xfrm>
              <a:off x="816279" y="532243"/>
              <a:ext cx="109969" cy="195961"/>
            </a:xfrm>
            <a:prstGeom prst="rect">
              <a:avLst/>
            </a:prstGeom>
          </p:spPr>
        </p:pic>
        <p:sp>
          <p:nvSpPr>
            <p:cNvPr id="7" name="object 23">
              <a:extLst>
                <a:ext uri="{FF2B5EF4-FFF2-40B4-BE49-F238E27FC236}">
                  <a16:creationId xmlns:a16="http://schemas.microsoft.com/office/drawing/2014/main" id="{B255D8FB-1098-4054-4F07-E7D740AFD87B}"/>
                </a:ext>
              </a:extLst>
            </p:cNvPr>
            <p:cNvSpPr/>
            <p:nvPr/>
          </p:nvSpPr>
          <p:spPr>
            <a:xfrm>
              <a:off x="419100" y="355599"/>
              <a:ext cx="1220470" cy="521970"/>
            </a:xfrm>
            <a:custGeom>
              <a:avLst/>
              <a:gdLst/>
              <a:ahLst/>
              <a:cxnLst/>
              <a:rect l="l" t="t" r="r" b="b"/>
              <a:pathLst>
                <a:path w="1220470" h="521969">
                  <a:moveTo>
                    <a:pt x="301421" y="515391"/>
                  </a:moveTo>
                  <a:lnTo>
                    <a:pt x="299770" y="513156"/>
                  </a:lnTo>
                  <a:lnTo>
                    <a:pt x="297421" y="512838"/>
                  </a:lnTo>
                  <a:lnTo>
                    <a:pt x="246227" y="499516"/>
                  </a:lnTo>
                  <a:lnTo>
                    <a:pt x="204254" y="477075"/>
                  </a:lnTo>
                  <a:lnTo>
                    <a:pt x="171538" y="449402"/>
                  </a:lnTo>
                  <a:lnTo>
                    <a:pt x="137058" y="402158"/>
                  </a:lnTo>
                  <a:lnTo>
                    <a:pt x="119494" y="363486"/>
                  </a:lnTo>
                  <a:lnTo>
                    <a:pt x="113118" y="343623"/>
                  </a:lnTo>
                  <a:lnTo>
                    <a:pt x="120992" y="325005"/>
                  </a:lnTo>
                  <a:lnTo>
                    <a:pt x="168338" y="213194"/>
                  </a:lnTo>
                  <a:lnTo>
                    <a:pt x="169252" y="210743"/>
                  </a:lnTo>
                  <a:lnTo>
                    <a:pt x="170180" y="208584"/>
                  </a:lnTo>
                  <a:lnTo>
                    <a:pt x="174485" y="208584"/>
                  </a:lnTo>
                  <a:lnTo>
                    <a:pt x="174459" y="315175"/>
                  </a:lnTo>
                  <a:lnTo>
                    <a:pt x="172148" y="359918"/>
                  </a:lnTo>
                  <a:lnTo>
                    <a:pt x="168948" y="372605"/>
                  </a:lnTo>
                  <a:lnTo>
                    <a:pt x="214109" y="372605"/>
                  </a:lnTo>
                  <a:lnTo>
                    <a:pt x="204584" y="332371"/>
                  </a:lnTo>
                  <a:lnTo>
                    <a:pt x="201853" y="276326"/>
                  </a:lnTo>
                  <a:lnTo>
                    <a:pt x="201942" y="248145"/>
                  </a:lnTo>
                  <a:lnTo>
                    <a:pt x="202095" y="224866"/>
                  </a:lnTo>
                  <a:lnTo>
                    <a:pt x="202095" y="208584"/>
                  </a:lnTo>
                  <a:lnTo>
                    <a:pt x="202552" y="197078"/>
                  </a:lnTo>
                  <a:lnTo>
                    <a:pt x="204330" y="186232"/>
                  </a:lnTo>
                  <a:lnTo>
                    <a:pt x="208280" y="176644"/>
                  </a:lnTo>
                  <a:lnTo>
                    <a:pt x="169252" y="176644"/>
                  </a:lnTo>
                  <a:lnTo>
                    <a:pt x="167119" y="183095"/>
                  </a:lnTo>
                  <a:lnTo>
                    <a:pt x="164350" y="189547"/>
                  </a:lnTo>
                  <a:lnTo>
                    <a:pt x="111201" y="317639"/>
                  </a:lnTo>
                  <a:lnTo>
                    <a:pt x="109359" y="321932"/>
                  </a:lnTo>
                  <a:lnTo>
                    <a:pt x="108432" y="325005"/>
                  </a:lnTo>
                  <a:lnTo>
                    <a:pt x="103212" y="325005"/>
                  </a:lnTo>
                  <a:lnTo>
                    <a:pt x="102285" y="319786"/>
                  </a:lnTo>
                  <a:lnTo>
                    <a:pt x="100761" y="315175"/>
                  </a:lnTo>
                  <a:lnTo>
                    <a:pt x="66027" y="208584"/>
                  </a:lnTo>
                  <a:lnTo>
                    <a:pt x="57124" y="181241"/>
                  </a:lnTo>
                  <a:lnTo>
                    <a:pt x="55892" y="177253"/>
                  </a:lnTo>
                  <a:lnTo>
                    <a:pt x="51282" y="176644"/>
                  </a:lnTo>
                  <a:lnTo>
                    <a:pt x="7683" y="176644"/>
                  </a:lnTo>
                  <a:lnTo>
                    <a:pt x="15049" y="181241"/>
                  </a:lnTo>
                  <a:lnTo>
                    <a:pt x="15176" y="183095"/>
                  </a:lnTo>
                  <a:lnTo>
                    <a:pt x="15265" y="276326"/>
                  </a:lnTo>
                  <a:lnTo>
                    <a:pt x="13309" y="325970"/>
                  </a:lnTo>
                  <a:lnTo>
                    <a:pt x="2768" y="368630"/>
                  </a:lnTo>
                  <a:lnTo>
                    <a:pt x="0" y="372618"/>
                  </a:lnTo>
                  <a:lnTo>
                    <a:pt x="36550" y="372618"/>
                  </a:lnTo>
                  <a:lnTo>
                    <a:pt x="32727" y="363486"/>
                  </a:lnTo>
                  <a:lnTo>
                    <a:pt x="32613" y="363093"/>
                  </a:lnTo>
                  <a:lnTo>
                    <a:pt x="30645" y="350774"/>
                  </a:lnTo>
                  <a:lnTo>
                    <a:pt x="29908" y="335699"/>
                  </a:lnTo>
                  <a:lnTo>
                    <a:pt x="30010" y="248145"/>
                  </a:lnTo>
                  <a:lnTo>
                    <a:pt x="30099" y="208584"/>
                  </a:lnTo>
                  <a:lnTo>
                    <a:pt x="35636" y="208584"/>
                  </a:lnTo>
                  <a:lnTo>
                    <a:pt x="37782" y="215963"/>
                  </a:lnTo>
                  <a:lnTo>
                    <a:pt x="41160" y="224866"/>
                  </a:lnTo>
                  <a:lnTo>
                    <a:pt x="99656" y="375881"/>
                  </a:lnTo>
                  <a:lnTo>
                    <a:pt x="124587" y="420001"/>
                  </a:lnTo>
                  <a:lnTo>
                    <a:pt x="157873" y="457860"/>
                  </a:lnTo>
                  <a:lnTo>
                    <a:pt x="198361" y="488226"/>
                  </a:lnTo>
                  <a:lnTo>
                    <a:pt x="244894" y="509879"/>
                  </a:lnTo>
                  <a:lnTo>
                    <a:pt x="296341" y="521576"/>
                  </a:lnTo>
                  <a:lnTo>
                    <a:pt x="298691" y="521855"/>
                  </a:lnTo>
                  <a:lnTo>
                    <a:pt x="300824" y="520090"/>
                  </a:lnTo>
                  <a:lnTo>
                    <a:pt x="301421" y="515391"/>
                  </a:lnTo>
                  <a:close/>
                </a:path>
                <a:path w="1220470" h="521969">
                  <a:moveTo>
                    <a:pt x="593699" y="261734"/>
                  </a:moveTo>
                  <a:lnTo>
                    <a:pt x="589622" y="214833"/>
                  </a:lnTo>
                  <a:lnTo>
                    <a:pt x="577850" y="170649"/>
                  </a:lnTo>
                  <a:lnTo>
                    <a:pt x="559117" y="129946"/>
                  </a:lnTo>
                  <a:lnTo>
                    <a:pt x="534162" y="93446"/>
                  </a:lnTo>
                  <a:lnTo>
                    <a:pt x="503694" y="61899"/>
                  </a:lnTo>
                  <a:lnTo>
                    <a:pt x="472859" y="39255"/>
                  </a:lnTo>
                  <a:lnTo>
                    <a:pt x="429183" y="16611"/>
                  </a:lnTo>
                  <a:lnTo>
                    <a:pt x="386588" y="4343"/>
                  </a:lnTo>
                  <a:lnTo>
                    <a:pt x="341401" y="0"/>
                  </a:lnTo>
                  <a:lnTo>
                    <a:pt x="339636" y="0"/>
                  </a:lnTo>
                  <a:lnTo>
                    <a:pt x="290283" y="5245"/>
                  </a:lnTo>
                  <a:lnTo>
                    <a:pt x="243763" y="20015"/>
                  </a:lnTo>
                  <a:lnTo>
                    <a:pt x="201206" y="43561"/>
                  </a:lnTo>
                  <a:lnTo>
                    <a:pt x="163741" y="75082"/>
                  </a:lnTo>
                  <a:lnTo>
                    <a:pt x="132511" y="113830"/>
                  </a:lnTo>
                  <a:lnTo>
                    <a:pt x="108635" y="158991"/>
                  </a:lnTo>
                  <a:lnTo>
                    <a:pt x="108280" y="159854"/>
                  </a:lnTo>
                  <a:lnTo>
                    <a:pt x="108305" y="162877"/>
                  </a:lnTo>
                  <a:lnTo>
                    <a:pt x="108673" y="163880"/>
                  </a:lnTo>
                  <a:lnTo>
                    <a:pt x="112966" y="165976"/>
                  </a:lnTo>
                  <a:lnTo>
                    <a:pt x="115519" y="165074"/>
                  </a:lnTo>
                  <a:lnTo>
                    <a:pt x="116649" y="162826"/>
                  </a:lnTo>
                  <a:lnTo>
                    <a:pt x="122224" y="153301"/>
                  </a:lnTo>
                  <a:lnTo>
                    <a:pt x="167525" y="100609"/>
                  </a:lnTo>
                  <a:lnTo>
                    <a:pt x="208800" y="71043"/>
                  </a:lnTo>
                  <a:lnTo>
                    <a:pt x="263499" y="48336"/>
                  </a:lnTo>
                  <a:lnTo>
                    <a:pt x="332422" y="39255"/>
                  </a:lnTo>
                  <a:lnTo>
                    <a:pt x="387769" y="45046"/>
                  </a:lnTo>
                  <a:lnTo>
                    <a:pt x="434657" y="61074"/>
                  </a:lnTo>
                  <a:lnTo>
                    <a:pt x="473506" y="85280"/>
                  </a:lnTo>
                  <a:lnTo>
                    <a:pt x="504723" y="115633"/>
                  </a:lnTo>
                  <a:lnTo>
                    <a:pt x="528726" y="150126"/>
                  </a:lnTo>
                  <a:lnTo>
                    <a:pt x="545922" y="186690"/>
                  </a:lnTo>
                  <a:lnTo>
                    <a:pt x="556717" y="223316"/>
                  </a:lnTo>
                  <a:lnTo>
                    <a:pt x="561517" y="257949"/>
                  </a:lnTo>
                  <a:lnTo>
                    <a:pt x="560158" y="295236"/>
                  </a:lnTo>
                  <a:lnTo>
                    <a:pt x="552157" y="334619"/>
                  </a:lnTo>
                  <a:lnTo>
                    <a:pt x="537984" y="373976"/>
                  </a:lnTo>
                  <a:lnTo>
                    <a:pt x="518109" y="411124"/>
                  </a:lnTo>
                  <a:lnTo>
                    <a:pt x="494741" y="442442"/>
                  </a:lnTo>
                  <a:lnTo>
                    <a:pt x="462711" y="472846"/>
                  </a:lnTo>
                  <a:lnTo>
                    <a:pt x="421208" y="497674"/>
                  </a:lnTo>
                  <a:lnTo>
                    <a:pt x="369404" y="512267"/>
                  </a:lnTo>
                  <a:lnTo>
                    <a:pt x="367004" y="512610"/>
                  </a:lnTo>
                  <a:lnTo>
                    <a:pt x="365302" y="514997"/>
                  </a:lnTo>
                  <a:lnTo>
                    <a:pt x="365912" y="519988"/>
                  </a:lnTo>
                  <a:lnTo>
                    <a:pt x="367792" y="521601"/>
                  </a:lnTo>
                  <a:lnTo>
                    <a:pt x="370293" y="521601"/>
                  </a:lnTo>
                  <a:lnTo>
                    <a:pt x="416483" y="511403"/>
                  </a:lnTo>
                  <a:lnTo>
                    <a:pt x="458851" y="493077"/>
                  </a:lnTo>
                  <a:lnTo>
                    <a:pt x="496836" y="467512"/>
                  </a:lnTo>
                  <a:lnTo>
                    <a:pt x="529640" y="435571"/>
                  </a:lnTo>
                  <a:lnTo>
                    <a:pt x="556501" y="398145"/>
                  </a:lnTo>
                  <a:lnTo>
                    <a:pt x="576656" y="356108"/>
                  </a:lnTo>
                  <a:lnTo>
                    <a:pt x="589318" y="310349"/>
                  </a:lnTo>
                  <a:lnTo>
                    <a:pt x="593699" y="261734"/>
                  </a:lnTo>
                  <a:close/>
                </a:path>
                <a:path w="1220470" h="521969">
                  <a:moveTo>
                    <a:pt x="807643" y="133261"/>
                  </a:moveTo>
                  <a:lnTo>
                    <a:pt x="804405" y="127393"/>
                  </a:lnTo>
                  <a:lnTo>
                    <a:pt x="803770" y="120421"/>
                  </a:lnTo>
                  <a:lnTo>
                    <a:pt x="803059" y="114071"/>
                  </a:lnTo>
                  <a:lnTo>
                    <a:pt x="802068" y="100774"/>
                  </a:lnTo>
                  <a:lnTo>
                    <a:pt x="801992" y="97548"/>
                  </a:lnTo>
                  <a:lnTo>
                    <a:pt x="801890" y="55105"/>
                  </a:lnTo>
                  <a:lnTo>
                    <a:pt x="801890" y="53327"/>
                  </a:lnTo>
                  <a:lnTo>
                    <a:pt x="801471" y="45389"/>
                  </a:lnTo>
                  <a:lnTo>
                    <a:pt x="804849" y="39827"/>
                  </a:lnTo>
                  <a:lnTo>
                    <a:pt x="786257" y="39827"/>
                  </a:lnTo>
                  <a:lnTo>
                    <a:pt x="785202" y="42938"/>
                  </a:lnTo>
                  <a:lnTo>
                    <a:pt x="783920" y="45986"/>
                  </a:lnTo>
                  <a:lnTo>
                    <a:pt x="758571" y="107061"/>
                  </a:lnTo>
                  <a:lnTo>
                    <a:pt x="757707" y="109105"/>
                  </a:lnTo>
                  <a:lnTo>
                    <a:pt x="757237" y="110604"/>
                  </a:lnTo>
                  <a:lnTo>
                    <a:pt x="754761" y="110604"/>
                  </a:lnTo>
                  <a:lnTo>
                    <a:pt x="754316" y="108077"/>
                  </a:lnTo>
                  <a:lnTo>
                    <a:pt x="736358" y="55105"/>
                  </a:lnTo>
                  <a:lnTo>
                    <a:pt x="731926" y="42011"/>
                  </a:lnTo>
                  <a:lnTo>
                    <a:pt x="731316" y="40157"/>
                  </a:lnTo>
                  <a:lnTo>
                    <a:pt x="729145" y="39827"/>
                  </a:lnTo>
                  <a:lnTo>
                    <a:pt x="709180" y="39827"/>
                  </a:lnTo>
                  <a:lnTo>
                    <a:pt x="712698" y="42011"/>
                  </a:lnTo>
                  <a:lnTo>
                    <a:pt x="712774" y="42938"/>
                  </a:lnTo>
                  <a:lnTo>
                    <a:pt x="712838" y="87350"/>
                  </a:lnTo>
                  <a:lnTo>
                    <a:pt x="706869" y="131394"/>
                  </a:lnTo>
                  <a:lnTo>
                    <a:pt x="705561" y="133261"/>
                  </a:lnTo>
                  <a:lnTo>
                    <a:pt x="722972" y="133261"/>
                  </a:lnTo>
                  <a:lnTo>
                    <a:pt x="721106" y="128816"/>
                  </a:lnTo>
                  <a:lnTo>
                    <a:pt x="720153" y="122859"/>
                  </a:lnTo>
                  <a:lnTo>
                    <a:pt x="719797" y="115658"/>
                  </a:lnTo>
                  <a:lnTo>
                    <a:pt x="719886" y="55105"/>
                  </a:lnTo>
                  <a:lnTo>
                    <a:pt x="722528" y="55105"/>
                  </a:lnTo>
                  <a:lnTo>
                    <a:pt x="723544" y="58572"/>
                  </a:lnTo>
                  <a:lnTo>
                    <a:pt x="752957" y="134772"/>
                  </a:lnTo>
                  <a:lnTo>
                    <a:pt x="763193" y="110604"/>
                  </a:lnTo>
                  <a:lnTo>
                    <a:pt x="785799" y="57277"/>
                  </a:lnTo>
                  <a:lnTo>
                    <a:pt x="786257" y="56070"/>
                  </a:lnTo>
                  <a:lnTo>
                    <a:pt x="786714" y="55105"/>
                  </a:lnTo>
                  <a:lnTo>
                    <a:pt x="788708" y="55105"/>
                  </a:lnTo>
                  <a:lnTo>
                    <a:pt x="788695" y="107061"/>
                  </a:lnTo>
                  <a:lnTo>
                    <a:pt x="786053" y="133261"/>
                  </a:lnTo>
                  <a:lnTo>
                    <a:pt x="807643" y="133261"/>
                  </a:lnTo>
                  <a:close/>
                </a:path>
                <a:path w="1220470" h="521969">
                  <a:moveTo>
                    <a:pt x="837514" y="133248"/>
                  </a:moveTo>
                  <a:lnTo>
                    <a:pt x="834859" y="129159"/>
                  </a:lnTo>
                  <a:lnTo>
                    <a:pt x="834859" y="65557"/>
                  </a:lnTo>
                  <a:lnTo>
                    <a:pt x="820801" y="67919"/>
                  </a:lnTo>
                  <a:lnTo>
                    <a:pt x="823887" y="69977"/>
                  </a:lnTo>
                  <a:lnTo>
                    <a:pt x="823976" y="129159"/>
                  </a:lnTo>
                  <a:lnTo>
                    <a:pt x="821385" y="133248"/>
                  </a:lnTo>
                  <a:lnTo>
                    <a:pt x="837514" y="133248"/>
                  </a:lnTo>
                  <a:close/>
                </a:path>
                <a:path w="1220470" h="521969">
                  <a:moveTo>
                    <a:pt x="837920" y="51117"/>
                  </a:moveTo>
                  <a:lnTo>
                    <a:pt x="831164" y="41300"/>
                  </a:lnTo>
                  <a:lnTo>
                    <a:pt x="820623" y="48450"/>
                  </a:lnTo>
                  <a:lnTo>
                    <a:pt x="827354" y="57962"/>
                  </a:lnTo>
                  <a:lnTo>
                    <a:pt x="837920" y="51117"/>
                  </a:lnTo>
                  <a:close/>
                </a:path>
                <a:path w="1220470" h="521969">
                  <a:moveTo>
                    <a:pt x="870280" y="133248"/>
                  </a:moveTo>
                  <a:lnTo>
                    <a:pt x="867651" y="129146"/>
                  </a:lnTo>
                  <a:lnTo>
                    <a:pt x="867664" y="83820"/>
                  </a:lnTo>
                  <a:lnTo>
                    <a:pt x="869645" y="74549"/>
                  </a:lnTo>
                  <a:lnTo>
                    <a:pt x="869670" y="74422"/>
                  </a:lnTo>
                  <a:lnTo>
                    <a:pt x="869581" y="74549"/>
                  </a:lnTo>
                  <a:lnTo>
                    <a:pt x="867206" y="74549"/>
                  </a:lnTo>
                  <a:lnTo>
                    <a:pt x="867346" y="73558"/>
                  </a:lnTo>
                  <a:lnTo>
                    <a:pt x="867371" y="67030"/>
                  </a:lnTo>
                  <a:lnTo>
                    <a:pt x="853732" y="67919"/>
                  </a:lnTo>
                  <a:lnTo>
                    <a:pt x="856818" y="70853"/>
                  </a:lnTo>
                  <a:lnTo>
                    <a:pt x="856818" y="129146"/>
                  </a:lnTo>
                  <a:lnTo>
                    <a:pt x="854202" y="133248"/>
                  </a:lnTo>
                  <a:lnTo>
                    <a:pt x="870280" y="133248"/>
                  </a:lnTo>
                  <a:close/>
                </a:path>
                <a:path w="1220470" h="521969">
                  <a:moveTo>
                    <a:pt x="870280" y="73558"/>
                  </a:moveTo>
                  <a:lnTo>
                    <a:pt x="869861" y="73558"/>
                  </a:lnTo>
                  <a:lnTo>
                    <a:pt x="869670" y="74422"/>
                  </a:lnTo>
                  <a:lnTo>
                    <a:pt x="870280" y="73558"/>
                  </a:lnTo>
                  <a:close/>
                </a:path>
                <a:path w="1220470" h="521969">
                  <a:moveTo>
                    <a:pt x="907656" y="133248"/>
                  </a:moveTo>
                  <a:lnTo>
                    <a:pt x="905332" y="129146"/>
                  </a:lnTo>
                  <a:lnTo>
                    <a:pt x="905205" y="83820"/>
                  </a:lnTo>
                  <a:lnTo>
                    <a:pt x="904074" y="75920"/>
                  </a:lnTo>
                  <a:lnTo>
                    <a:pt x="900506" y="70002"/>
                  </a:lnTo>
                  <a:lnTo>
                    <a:pt x="894867" y="66636"/>
                  </a:lnTo>
                  <a:lnTo>
                    <a:pt x="887437" y="65557"/>
                  </a:lnTo>
                  <a:lnTo>
                    <a:pt x="876020" y="65557"/>
                  </a:lnTo>
                  <a:lnTo>
                    <a:pt x="870280" y="73558"/>
                  </a:lnTo>
                  <a:lnTo>
                    <a:pt x="893178" y="73558"/>
                  </a:lnTo>
                  <a:lnTo>
                    <a:pt x="894448" y="83820"/>
                  </a:lnTo>
                  <a:lnTo>
                    <a:pt x="894448" y="133248"/>
                  </a:lnTo>
                  <a:lnTo>
                    <a:pt x="907656" y="133248"/>
                  </a:lnTo>
                  <a:close/>
                </a:path>
                <a:path w="1220470" h="521969">
                  <a:moveTo>
                    <a:pt x="940574" y="133248"/>
                  </a:moveTo>
                  <a:lnTo>
                    <a:pt x="937971" y="129159"/>
                  </a:lnTo>
                  <a:lnTo>
                    <a:pt x="937971" y="65557"/>
                  </a:lnTo>
                  <a:lnTo>
                    <a:pt x="923886" y="67919"/>
                  </a:lnTo>
                  <a:lnTo>
                    <a:pt x="926934" y="69977"/>
                  </a:lnTo>
                  <a:lnTo>
                    <a:pt x="926934" y="72910"/>
                  </a:lnTo>
                  <a:lnTo>
                    <a:pt x="927138" y="77914"/>
                  </a:lnTo>
                  <a:lnTo>
                    <a:pt x="927138" y="129159"/>
                  </a:lnTo>
                  <a:lnTo>
                    <a:pt x="924509" y="133248"/>
                  </a:lnTo>
                  <a:lnTo>
                    <a:pt x="940574" y="133248"/>
                  </a:lnTo>
                  <a:close/>
                </a:path>
                <a:path w="1220470" h="521969">
                  <a:moveTo>
                    <a:pt x="941019" y="51117"/>
                  </a:moveTo>
                  <a:lnTo>
                    <a:pt x="934326" y="41300"/>
                  </a:lnTo>
                  <a:lnTo>
                    <a:pt x="923721" y="48450"/>
                  </a:lnTo>
                  <a:lnTo>
                    <a:pt x="930478" y="57962"/>
                  </a:lnTo>
                  <a:lnTo>
                    <a:pt x="941019" y="51117"/>
                  </a:lnTo>
                  <a:close/>
                </a:path>
                <a:path w="1220470" h="521969">
                  <a:moveTo>
                    <a:pt x="998880" y="114693"/>
                  </a:moveTo>
                  <a:lnTo>
                    <a:pt x="994117" y="102946"/>
                  </a:lnTo>
                  <a:lnTo>
                    <a:pt x="983627" y="95694"/>
                  </a:lnTo>
                  <a:lnTo>
                    <a:pt x="973150" y="88988"/>
                  </a:lnTo>
                  <a:lnTo>
                    <a:pt x="968375" y="78905"/>
                  </a:lnTo>
                  <a:lnTo>
                    <a:pt x="968375" y="72656"/>
                  </a:lnTo>
                  <a:lnTo>
                    <a:pt x="973696" y="69977"/>
                  </a:lnTo>
                  <a:lnTo>
                    <a:pt x="986129" y="69977"/>
                  </a:lnTo>
                  <a:lnTo>
                    <a:pt x="989050" y="71462"/>
                  </a:lnTo>
                  <a:lnTo>
                    <a:pt x="994752" y="78638"/>
                  </a:lnTo>
                  <a:lnTo>
                    <a:pt x="995083" y="71462"/>
                  </a:lnTo>
                  <a:lnTo>
                    <a:pt x="995083" y="69977"/>
                  </a:lnTo>
                  <a:lnTo>
                    <a:pt x="995083" y="67779"/>
                  </a:lnTo>
                  <a:lnTo>
                    <a:pt x="993584" y="67500"/>
                  </a:lnTo>
                  <a:lnTo>
                    <a:pt x="993140" y="67335"/>
                  </a:lnTo>
                  <a:lnTo>
                    <a:pt x="988720" y="66281"/>
                  </a:lnTo>
                  <a:lnTo>
                    <a:pt x="984199" y="65557"/>
                  </a:lnTo>
                  <a:lnTo>
                    <a:pt x="979817" y="65557"/>
                  </a:lnTo>
                  <a:lnTo>
                    <a:pt x="970546" y="66471"/>
                  </a:lnTo>
                  <a:lnTo>
                    <a:pt x="963549" y="69303"/>
                  </a:lnTo>
                  <a:lnTo>
                    <a:pt x="959142" y="74193"/>
                  </a:lnTo>
                  <a:lnTo>
                    <a:pt x="957592" y="81292"/>
                  </a:lnTo>
                  <a:lnTo>
                    <a:pt x="962113" y="93637"/>
                  </a:lnTo>
                  <a:lnTo>
                    <a:pt x="972058" y="101015"/>
                  </a:lnTo>
                  <a:lnTo>
                    <a:pt x="982014" y="107683"/>
                  </a:lnTo>
                  <a:lnTo>
                    <a:pt x="986523" y="117906"/>
                  </a:lnTo>
                  <a:lnTo>
                    <a:pt x="986523" y="126187"/>
                  </a:lnTo>
                  <a:lnTo>
                    <a:pt x="981417" y="130340"/>
                  </a:lnTo>
                  <a:lnTo>
                    <a:pt x="963129" y="130340"/>
                  </a:lnTo>
                  <a:lnTo>
                    <a:pt x="959485" y="125768"/>
                  </a:lnTo>
                  <a:lnTo>
                    <a:pt x="954913" y="118452"/>
                  </a:lnTo>
                  <a:lnTo>
                    <a:pt x="954773" y="122110"/>
                  </a:lnTo>
                  <a:lnTo>
                    <a:pt x="954227" y="125666"/>
                  </a:lnTo>
                  <a:lnTo>
                    <a:pt x="954227" y="131241"/>
                  </a:lnTo>
                  <a:lnTo>
                    <a:pt x="955078" y="131813"/>
                  </a:lnTo>
                  <a:lnTo>
                    <a:pt x="956691" y="132384"/>
                  </a:lnTo>
                  <a:lnTo>
                    <a:pt x="962075" y="134442"/>
                  </a:lnTo>
                  <a:lnTo>
                    <a:pt x="967092" y="135585"/>
                  </a:lnTo>
                  <a:lnTo>
                    <a:pt x="972972" y="135585"/>
                  </a:lnTo>
                  <a:lnTo>
                    <a:pt x="982256" y="134277"/>
                  </a:lnTo>
                  <a:lnTo>
                    <a:pt x="990600" y="130340"/>
                  </a:lnTo>
                  <a:lnTo>
                    <a:pt x="996581" y="123825"/>
                  </a:lnTo>
                  <a:lnTo>
                    <a:pt x="998880" y="114693"/>
                  </a:lnTo>
                  <a:close/>
                </a:path>
                <a:path w="1220470" h="521969">
                  <a:moveTo>
                    <a:pt x="1041323" y="123596"/>
                  </a:moveTo>
                  <a:lnTo>
                    <a:pt x="1039723" y="125209"/>
                  </a:lnTo>
                  <a:lnTo>
                    <a:pt x="1035011" y="127127"/>
                  </a:lnTo>
                  <a:lnTo>
                    <a:pt x="1026502" y="127127"/>
                  </a:lnTo>
                  <a:lnTo>
                    <a:pt x="1025893" y="123596"/>
                  </a:lnTo>
                  <a:lnTo>
                    <a:pt x="1025791" y="73202"/>
                  </a:lnTo>
                  <a:lnTo>
                    <a:pt x="1032967" y="73202"/>
                  </a:lnTo>
                  <a:lnTo>
                    <a:pt x="1039101" y="72085"/>
                  </a:lnTo>
                  <a:lnTo>
                    <a:pt x="1039101" y="67919"/>
                  </a:lnTo>
                  <a:lnTo>
                    <a:pt x="1025791" y="67919"/>
                  </a:lnTo>
                  <a:lnTo>
                    <a:pt x="1025791" y="47155"/>
                  </a:lnTo>
                  <a:lnTo>
                    <a:pt x="1015555" y="49911"/>
                  </a:lnTo>
                  <a:lnTo>
                    <a:pt x="1014984" y="67919"/>
                  </a:lnTo>
                  <a:lnTo>
                    <a:pt x="1008824" y="68554"/>
                  </a:lnTo>
                  <a:lnTo>
                    <a:pt x="1008824" y="73202"/>
                  </a:lnTo>
                  <a:lnTo>
                    <a:pt x="1014984" y="73202"/>
                  </a:lnTo>
                  <a:lnTo>
                    <a:pt x="1014984" y="129311"/>
                  </a:lnTo>
                  <a:lnTo>
                    <a:pt x="1018489" y="135585"/>
                  </a:lnTo>
                  <a:lnTo>
                    <a:pt x="1033703" y="135585"/>
                  </a:lnTo>
                  <a:lnTo>
                    <a:pt x="1040612" y="131241"/>
                  </a:lnTo>
                  <a:lnTo>
                    <a:pt x="1041006" y="127127"/>
                  </a:lnTo>
                  <a:lnTo>
                    <a:pt x="1041323" y="123596"/>
                  </a:lnTo>
                  <a:close/>
                </a:path>
                <a:path w="1220470" h="521969">
                  <a:moveTo>
                    <a:pt x="1103845" y="84366"/>
                  </a:moveTo>
                  <a:lnTo>
                    <a:pt x="1102334" y="77406"/>
                  </a:lnTo>
                  <a:lnTo>
                    <a:pt x="1097927" y="71386"/>
                  </a:lnTo>
                  <a:lnTo>
                    <a:pt x="1095552" y="69964"/>
                  </a:lnTo>
                  <a:lnTo>
                    <a:pt x="1090879" y="67157"/>
                  </a:lnTo>
                  <a:lnTo>
                    <a:pt x="1090663" y="67132"/>
                  </a:lnTo>
                  <a:lnTo>
                    <a:pt x="1090663" y="75717"/>
                  </a:lnTo>
                  <a:lnTo>
                    <a:pt x="1090663" y="86690"/>
                  </a:lnTo>
                  <a:lnTo>
                    <a:pt x="1064602" y="86690"/>
                  </a:lnTo>
                  <a:lnTo>
                    <a:pt x="1066368" y="78917"/>
                  </a:lnTo>
                  <a:lnTo>
                    <a:pt x="1070343" y="69964"/>
                  </a:lnTo>
                  <a:lnTo>
                    <a:pt x="1086700" y="69964"/>
                  </a:lnTo>
                  <a:lnTo>
                    <a:pt x="1090663" y="75717"/>
                  </a:lnTo>
                  <a:lnTo>
                    <a:pt x="1090663" y="67132"/>
                  </a:lnTo>
                  <a:lnTo>
                    <a:pt x="1052804" y="87109"/>
                  </a:lnTo>
                  <a:lnTo>
                    <a:pt x="1050836" y="100634"/>
                  </a:lnTo>
                  <a:lnTo>
                    <a:pt x="1052563" y="113550"/>
                  </a:lnTo>
                  <a:lnTo>
                    <a:pt x="1057783" y="124739"/>
                  </a:lnTo>
                  <a:lnTo>
                    <a:pt x="1066609" y="132626"/>
                  </a:lnTo>
                  <a:lnTo>
                    <a:pt x="1079119" y="135597"/>
                  </a:lnTo>
                  <a:lnTo>
                    <a:pt x="1087297" y="134366"/>
                  </a:lnTo>
                  <a:lnTo>
                    <a:pt x="1094752" y="131064"/>
                  </a:lnTo>
                  <a:lnTo>
                    <a:pt x="1100162" y="126288"/>
                  </a:lnTo>
                  <a:lnTo>
                    <a:pt x="1100289" y="125945"/>
                  </a:lnTo>
                  <a:lnTo>
                    <a:pt x="1102258" y="120662"/>
                  </a:lnTo>
                  <a:lnTo>
                    <a:pt x="1102258" y="119049"/>
                  </a:lnTo>
                  <a:lnTo>
                    <a:pt x="1098740" y="123024"/>
                  </a:lnTo>
                  <a:lnTo>
                    <a:pt x="1091704" y="125945"/>
                  </a:lnTo>
                  <a:lnTo>
                    <a:pt x="1084541" y="125945"/>
                  </a:lnTo>
                  <a:lnTo>
                    <a:pt x="1074775" y="123698"/>
                  </a:lnTo>
                  <a:lnTo>
                    <a:pt x="1068146" y="117716"/>
                  </a:lnTo>
                  <a:lnTo>
                    <a:pt x="1064374" y="109194"/>
                  </a:lnTo>
                  <a:lnTo>
                    <a:pt x="1063167" y="99288"/>
                  </a:lnTo>
                  <a:lnTo>
                    <a:pt x="1063167" y="96215"/>
                  </a:lnTo>
                  <a:lnTo>
                    <a:pt x="1063726" y="91084"/>
                  </a:lnTo>
                  <a:lnTo>
                    <a:pt x="1103845" y="91084"/>
                  </a:lnTo>
                  <a:lnTo>
                    <a:pt x="1103845" y="86690"/>
                  </a:lnTo>
                  <a:lnTo>
                    <a:pt x="1103845" y="84366"/>
                  </a:lnTo>
                  <a:close/>
                </a:path>
                <a:path w="1220470" h="521969">
                  <a:moveTo>
                    <a:pt x="1151877" y="67652"/>
                  </a:moveTo>
                  <a:lnTo>
                    <a:pt x="1148943" y="65570"/>
                  </a:lnTo>
                  <a:lnTo>
                    <a:pt x="1135214" y="65570"/>
                  </a:lnTo>
                  <a:lnTo>
                    <a:pt x="1130338" y="74396"/>
                  </a:lnTo>
                  <a:lnTo>
                    <a:pt x="1128026" y="74396"/>
                  </a:lnTo>
                  <a:lnTo>
                    <a:pt x="1129652" y="67043"/>
                  </a:lnTo>
                  <a:lnTo>
                    <a:pt x="1125220" y="67043"/>
                  </a:lnTo>
                  <a:lnTo>
                    <a:pt x="1120152" y="67652"/>
                  </a:lnTo>
                  <a:lnTo>
                    <a:pt x="1114717" y="67792"/>
                  </a:lnTo>
                  <a:lnTo>
                    <a:pt x="1118476" y="70866"/>
                  </a:lnTo>
                  <a:lnTo>
                    <a:pt x="1118476" y="129019"/>
                  </a:lnTo>
                  <a:lnTo>
                    <a:pt x="1115872" y="133261"/>
                  </a:lnTo>
                  <a:lnTo>
                    <a:pt x="1131963" y="133261"/>
                  </a:lnTo>
                  <a:lnTo>
                    <a:pt x="1129372" y="129019"/>
                  </a:lnTo>
                  <a:lnTo>
                    <a:pt x="1129372" y="80695"/>
                  </a:lnTo>
                  <a:lnTo>
                    <a:pt x="1130223" y="75590"/>
                  </a:lnTo>
                  <a:lnTo>
                    <a:pt x="1141069" y="75590"/>
                  </a:lnTo>
                  <a:lnTo>
                    <a:pt x="1144028" y="75971"/>
                  </a:lnTo>
                  <a:lnTo>
                    <a:pt x="1150442" y="75971"/>
                  </a:lnTo>
                  <a:lnTo>
                    <a:pt x="1150696" y="75590"/>
                  </a:lnTo>
                  <a:lnTo>
                    <a:pt x="1151534" y="74396"/>
                  </a:lnTo>
                  <a:lnTo>
                    <a:pt x="1151877" y="73914"/>
                  </a:lnTo>
                  <a:lnTo>
                    <a:pt x="1151877" y="67652"/>
                  </a:lnTo>
                  <a:close/>
                </a:path>
                <a:path w="1220470" h="521969">
                  <a:moveTo>
                    <a:pt x="1220304" y="98120"/>
                  </a:moveTo>
                  <a:lnTo>
                    <a:pt x="1218717" y="86296"/>
                  </a:lnTo>
                  <a:lnTo>
                    <a:pt x="1213739" y="75857"/>
                  </a:lnTo>
                  <a:lnTo>
                    <a:pt x="1207985" y="70967"/>
                  </a:lnTo>
                  <a:lnTo>
                    <a:pt x="1207985" y="104546"/>
                  </a:lnTo>
                  <a:lnTo>
                    <a:pt x="1207198" y="113715"/>
                  </a:lnTo>
                  <a:lnTo>
                    <a:pt x="1204442" y="122021"/>
                  </a:lnTo>
                  <a:lnTo>
                    <a:pt x="1199095" y="128028"/>
                  </a:lnTo>
                  <a:lnTo>
                    <a:pt x="1190574" y="130340"/>
                  </a:lnTo>
                  <a:lnTo>
                    <a:pt x="1180782" y="127495"/>
                  </a:lnTo>
                  <a:lnTo>
                    <a:pt x="1174356" y="119913"/>
                  </a:lnTo>
                  <a:lnTo>
                    <a:pt x="1170851" y="109143"/>
                  </a:lnTo>
                  <a:lnTo>
                    <a:pt x="1169784" y="96647"/>
                  </a:lnTo>
                  <a:lnTo>
                    <a:pt x="1170559" y="87503"/>
                  </a:lnTo>
                  <a:lnTo>
                    <a:pt x="1173314" y="79197"/>
                  </a:lnTo>
                  <a:lnTo>
                    <a:pt x="1178661" y="73177"/>
                  </a:lnTo>
                  <a:lnTo>
                    <a:pt x="1187221" y="70853"/>
                  </a:lnTo>
                  <a:lnTo>
                    <a:pt x="1196987" y="73710"/>
                  </a:lnTo>
                  <a:lnTo>
                    <a:pt x="1203401" y="81267"/>
                  </a:lnTo>
                  <a:lnTo>
                    <a:pt x="1206906" y="92049"/>
                  </a:lnTo>
                  <a:lnTo>
                    <a:pt x="1207985" y="104546"/>
                  </a:lnTo>
                  <a:lnTo>
                    <a:pt x="1207985" y="70967"/>
                  </a:lnTo>
                  <a:lnTo>
                    <a:pt x="1207858" y="70853"/>
                  </a:lnTo>
                  <a:lnTo>
                    <a:pt x="1204976" y="68402"/>
                  </a:lnTo>
                  <a:lnTo>
                    <a:pt x="1192034" y="65557"/>
                  </a:lnTo>
                  <a:lnTo>
                    <a:pt x="1177340" y="68237"/>
                  </a:lnTo>
                  <a:lnTo>
                    <a:pt x="1166495" y="75819"/>
                  </a:lnTo>
                  <a:lnTo>
                    <a:pt x="1159751" y="87655"/>
                  </a:lnTo>
                  <a:lnTo>
                    <a:pt x="1157452" y="103098"/>
                  </a:lnTo>
                  <a:lnTo>
                    <a:pt x="1159027" y="114909"/>
                  </a:lnTo>
                  <a:lnTo>
                    <a:pt x="1164018" y="125336"/>
                  </a:lnTo>
                  <a:lnTo>
                    <a:pt x="1172794" y="132765"/>
                  </a:lnTo>
                  <a:lnTo>
                    <a:pt x="1185760" y="135597"/>
                  </a:lnTo>
                  <a:lnTo>
                    <a:pt x="1200416" y="132943"/>
                  </a:lnTo>
                  <a:lnTo>
                    <a:pt x="1204137" y="130340"/>
                  </a:lnTo>
                  <a:lnTo>
                    <a:pt x="1211262" y="125374"/>
                  </a:lnTo>
                  <a:lnTo>
                    <a:pt x="1217993" y="113563"/>
                  </a:lnTo>
                  <a:lnTo>
                    <a:pt x="1220304" y="98120"/>
                  </a:lnTo>
                  <a:close/>
                </a:path>
              </a:pathLst>
            </a:custGeom>
            <a:solidFill>
              <a:srgbClr val="FEFEFE"/>
            </a:solidFill>
          </p:spPr>
          <p:txBody>
            <a:bodyPr wrap="square" lIns="0" tIns="0" rIns="0" bIns="0" rtlCol="0"/>
            <a:lstStyle/>
            <a:p>
              <a:endParaRPr/>
            </a:p>
          </p:txBody>
        </p:sp>
        <p:pic>
          <p:nvPicPr>
            <p:cNvPr id="8" name="object 24">
              <a:extLst>
                <a:ext uri="{FF2B5EF4-FFF2-40B4-BE49-F238E27FC236}">
                  <a16:creationId xmlns:a16="http://schemas.microsoft.com/office/drawing/2014/main" id="{A3F5E219-AA47-1AA8-A46A-A22143135C0E}"/>
                </a:ext>
              </a:extLst>
            </p:cNvPr>
            <p:cNvPicPr/>
            <p:nvPr/>
          </p:nvPicPr>
          <p:blipFill>
            <a:blip r:embed="rId5" cstate="print"/>
            <a:stretch>
              <a:fillRect/>
            </a:stretch>
          </p:blipFill>
          <p:spPr>
            <a:xfrm>
              <a:off x="1124826" y="562444"/>
              <a:ext cx="188722" cy="104851"/>
            </a:xfrm>
            <a:prstGeom prst="rect">
              <a:avLst/>
            </a:prstGeom>
          </p:spPr>
        </p:pic>
        <p:sp>
          <p:nvSpPr>
            <p:cNvPr id="9" name="object 25">
              <a:extLst>
                <a:ext uri="{FF2B5EF4-FFF2-40B4-BE49-F238E27FC236}">
                  <a16:creationId xmlns:a16="http://schemas.microsoft.com/office/drawing/2014/main" id="{9DDAC812-F84F-0D83-9139-1A83CDCCCD07}"/>
                </a:ext>
              </a:extLst>
            </p:cNvPr>
            <p:cNvSpPr/>
            <p:nvPr/>
          </p:nvSpPr>
          <p:spPr>
            <a:xfrm>
              <a:off x="1125499" y="569226"/>
              <a:ext cx="760730" cy="274320"/>
            </a:xfrm>
            <a:custGeom>
              <a:avLst/>
              <a:gdLst/>
              <a:ahLst/>
              <a:cxnLst/>
              <a:rect l="l" t="t" r="r" b="b"/>
              <a:pathLst>
                <a:path w="760730" h="274319">
                  <a:moveTo>
                    <a:pt x="53035" y="222910"/>
                  </a:moveTo>
                  <a:lnTo>
                    <a:pt x="51511" y="215950"/>
                  </a:lnTo>
                  <a:lnTo>
                    <a:pt x="47091" y="209943"/>
                  </a:lnTo>
                  <a:lnTo>
                    <a:pt x="44805" y="208584"/>
                  </a:lnTo>
                  <a:lnTo>
                    <a:pt x="40043" y="205727"/>
                  </a:lnTo>
                  <a:lnTo>
                    <a:pt x="39865" y="205701"/>
                  </a:lnTo>
                  <a:lnTo>
                    <a:pt x="39865" y="214274"/>
                  </a:lnTo>
                  <a:lnTo>
                    <a:pt x="39865" y="225259"/>
                  </a:lnTo>
                  <a:lnTo>
                    <a:pt x="13792" y="225259"/>
                  </a:lnTo>
                  <a:lnTo>
                    <a:pt x="15570" y="217487"/>
                  </a:lnTo>
                  <a:lnTo>
                    <a:pt x="19507" y="208584"/>
                  </a:lnTo>
                  <a:lnTo>
                    <a:pt x="35928" y="208584"/>
                  </a:lnTo>
                  <a:lnTo>
                    <a:pt x="39865" y="214274"/>
                  </a:lnTo>
                  <a:lnTo>
                    <a:pt x="39865" y="205701"/>
                  </a:lnTo>
                  <a:lnTo>
                    <a:pt x="1968" y="225653"/>
                  </a:lnTo>
                  <a:lnTo>
                    <a:pt x="0" y="239166"/>
                  </a:lnTo>
                  <a:lnTo>
                    <a:pt x="1727" y="252107"/>
                  </a:lnTo>
                  <a:lnTo>
                    <a:pt x="6959" y="263309"/>
                  </a:lnTo>
                  <a:lnTo>
                    <a:pt x="15786" y="271183"/>
                  </a:lnTo>
                  <a:lnTo>
                    <a:pt x="28295" y="274167"/>
                  </a:lnTo>
                  <a:lnTo>
                    <a:pt x="36474" y="272923"/>
                  </a:lnTo>
                  <a:lnTo>
                    <a:pt x="43916" y="269595"/>
                  </a:lnTo>
                  <a:lnTo>
                    <a:pt x="49326" y="264833"/>
                  </a:lnTo>
                  <a:lnTo>
                    <a:pt x="49441" y="264528"/>
                  </a:lnTo>
                  <a:lnTo>
                    <a:pt x="51409" y="259232"/>
                  </a:lnTo>
                  <a:lnTo>
                    <a:pt x="51409" y="257619"/>
                  </a:lnTo>
                  <a:lnTo>
                    <a:pt x="47904" y="261569"/>
                  </a:lnTo>
                  <a:lnTo>
                    <a:pt x="40855" y="264528"/>
                  </a:lnTo>
                  <a:lnTo>
                    <a:pt x="33705" y="264528"/>
                  </a:lnTo>
                  <a:lnTo>
                    <a:pt x="23952" y="262267"/>
                  </a:lnTo>
                  <a:lnTo>
                    <a:pt x="17297" y="256273"/>
                  </a:lnTo>
                  <a:lnTo>
                    <a:pt x="13500" y="247726"/>
                  </a:lnTo>
                  <a:lnTo>
                    <a:pt x="12293" y="237807"/>
                  </a:lnTo>
                  <a:lnTo>
                    <a:pt x="12293" y="234746"/>
                  </a:lnTo>
                  <a:lnTo>
                    <a:pt x="12598" y="232448"/>
                  </a:lnTo>
                  <a:lnTo>
                    <a:pt x="12903" y="229641"/>
                  </a:lnTo>
                  <a:lnTo>
                    <a:pt x="53035" y="229641"/>
                  </a:lnTo>
                  <a:lnTo>
                    <a:pt x="53035" y="225259"/>
                  </a:lnTo>
                  <a:lnTo>
                    <a:pt x="53035" y="222910"/>
                  </a:lnTo>
                  <a:close/>
                </a:path>
                <a:path w="760730" h="274319">
                  <a:moveTo>
                    <a:pt x="219379" y="2908"/>
                  </a:moveTo>
                  <a:lnTo>
                    <a:pt x="217919" y="0"/>
                  </a:lnTo>
                  <a:lnTo>
                    <a:pt x="210058" y="0"/>
                  </a:lnTo>
                  <a:lnTo>
                    <a:pt x="208559" y="2908"/>
                  </a:lnTo>
                  <a:lnTo>
                    <a:pt x="208559" y="5511"/>
                  </a:lnTo>
                  <a:lnTo>
                    <a:pt x="211518" y="33731"/>
                  </a:lnTo>
                  <a:lnTo>
                    <a:pt x="211620" y="36563"/>
                  </a:lnTo>
                  <a:lnTo>
                    <a:pt x="216357" y="36563"/>
                  </a:lnTo>
                  <a:lnTo>
                    <a:pt x="216509" y="33731"/>
                  </a:lnTo>
                  <a:lnTo>
                    <a:pt x="216649" y="33020"/>
                  </a:lnTo>
                  <a:lnTo>
                    <a:pt x="217424" y="26962"/>
                  </a:lnTo>
                  <a:lnTo>
                    <a:pt x="218325" y="18465"/>
                  </a:lnTo>
                  <a:lnTo>
                    <a:pt x="219062" y="10363"/>
                  </a:lnTo>
                  <a:lnTo>
                    <a:pt x="219379" y="5511"/>
                  </a:lnTo>
                  <a:lnTo>
                    <a:pt x="219379" y="2908"/>
                  </a:lnTo>
                  <a:close/>
                </a:path>
                <a:path w="760730" h="274319">
                  <a:moveTo>
                    <a:pt x="296697" y="81534"/>
                  </a:moveTo>
                  <a:lnTo>
                    <a:pt x="291122" y="85420"/>
                  </a:lnTo>
                  <a:lnTo>
                    <a:pt x="284861" y="87985"/>
                  </a:lnTo>
                  <a:lnTo>
                    <a:pt x="278180" y="89408"/>
                  </a:lnTo>
                  <a:lnTo>
                    <a:pt x="271386" y="89852"/>
                  </a:lnTo>
                  <a:lnTo>
                    <a:pt x="254533" y="89852"/>
                  </a:lnTo>
                  <a:lnTo>
                    <a:pt x="254533" y="50469"/>
                  </a:lnTo>
                  <a:lnTo>
                    <a:pt x="258203" y="50469"/>
                  </a:lnTo>
                  <a:lnTo>
                    <a:pt x="266128" y="50330"/>
                  </a:lnTo>
                  <a:lnTo>
                    <a:pt x="275069" y="49415"/>
                  </a:lnTo>
                  <a:lnTo>
                    <a:pt x="283273" y="46939"/>
                  </a:lnTo>
                  <a:lnTo>
                    <a:pt x="287680" y="43192"/>
                  </a:lnTo>
                  <a:lnTo>
                    <a:pt x="288963" y="42113"/>
                  </a:lnTo>
                  <a:lnTo>
                    <a:pt x="280416" y="42735"/>
                  </a:lnTo>
                  <a:lnTo>
                    <a:pt x="271741" y="43053"/>
                  </a:lnTo>
                  <a:lnTo>
                    <a:pt x="263067" y="43167"/>
                  </a:lnTo>
                  <a:lnTo>
                    <a:pt x="254533" y="43192"/>
                  </a:lnTo>
                  <a:lnTo>
                    <a:pt x="254533" y="8191"/>
                  </a:lnTo>
                  <a:lnTo>
                    <a:pt x="276796" y="8191"/>
                  </a:lnTo>
                  <a:lnTo>
                    <a:pt x="284683" y="9194"/>
                  </a:lnTo>
                  <a:lnTo>
                    <a:pt x="289852" y="13576"/>
                  </a:lnTo>
                  <a:lnTo>
                    <a:pt x="289560" y="8191"/>
                  </a:lnTo>
                  <a:lnTo>
                    <a:pt x="289242" y="2324"/>
                  </a:lnTo>
                  <a:lnTo>
                    <a:pt x="238137" y="2324"/>
                  </a:lnTo>
                  <a:lnTo>
                    <a:pt x="241376" y="7277"/>
                  </a:lnTo>
                  <a:lnTo>
                    <a:pt x="241376" y="83146"/>
                  </a:lnTo>
                  <a:lnTo>
                    <a:pt x="240931" y="90728"/>
                  </a:lnTo>
                  <a:lnTo>
                    <a:pt x="237705" y="95745"/>
                  </a:lnTo>
                  <a:lnTo>
                    <a:pt x="285280" y="95745"/>
                  </a:lnTo>
                  <a:lnTo>
                    <a:pt x="290118" y="95275"/>
                  </a:lnTo>
                  <a:lnTo>
                    <a:pt x="294106" y="94957"/>
                  </a:lnTo>
                  <a:lnTo>
                    <a:pt x="295084" y="89852"/>
                  </a:lnTo>
                  <a:lnTo>
                    <a:pt x="296697" y="81534"/>
                  </a:lnTo>
                  <a:close/>
                </a:path>
                <a:path w="760730" h="274319">
                  <a:moveTo>
                    <a:pt x="356768" y="83261"/>
                  </a:moveTo>
                  <a:lnTo>
                    <a:pt x="352640" y="87668"/>
                  </a:lnTo>
                  <a:lnTo>
                    <a:pt x="346202" y="89852"/>
                  </a:lnTo>
                  <a:lnTo>
                    <a:pt x="340791" y="89852"/>
                  </a:lnTo>
                  <a:lnTo>
                    <a:pt x="330631" y="87693"/>
                  </a:lnTo>
                  <a:lnTo>
                    <a:pt x="323989" y="81864"/>
                  </a:lnTo>
                  <a:lnTo>
                    <a:pt x="320357" y="73279"/>
                  </a:lnTo>
                  <a:lnTo>
                    <a:pt x="319252" y="62903"/>
                  </a:lnTo>
                  <a:lnTo>
                    <a:pt x="320586" y="51498"/>
                  </a:lnTo>
                  <a:lnTo>
                    <a:pt x="324472" y="42100"/>
                  </a:lnTo>
                  <a:lnTo>
                    <a:pt x="330809" y="35699"/>
                  </a:lnTo>
                  <a:lnTo>
                    <a:pt x="339483" y="33350"/>
                  </a:lnTo>
                  <a:lnTo>
                    <a:pt x="347980" y="33350"/>
                  </a:lnTo>
                  <a:lnTo>
                    <a:pt x="350596" y="37909"/>
                  </a:lnTo>
                  <a:lnTo>
                    <a:pt x="354101" y="44665"/>
                  </a:lnTo>
                  <a:lnTo>
                    <a:pt x="354825" y="44665"/>
                  </a:lnTo>
                  <a:lnTo>
                    <a:pt x="354825" y="33350"/>
                  </a:lnTo>
                  <a:lnTo>
                    <a:pt x="354825" y="29540"/>
                  </a:lnTo>
                  <a:lnTo>
                    <a:pt x="348564" y="28105"/>
                  </a:lnTo>
                  <a:lnTo>
                    <a:pt x="341363" y="28105"/>
                  </a:lnTo>
                  <a:lnTo>
                    <a:pt x="326720" y="30937"/>
                  </a:lnTo>
                  <a:lnTo>
                    <a:pt x="315595" y="38773"/>
                  </a:lnTo>
                  <a:lnTo>
                    <a:pt x="308546" y="50558"/>
                  </a:lnTo>
                  <a:lnTo>
                    <a:pt x="306070" y="65265"/>
                  </a:lnTo>
                  <a:lnTo>
                    <a:pt x="308063" y="77876"/>
                  </a:lnTo>
                  <a:lnTo>
                    <a:pt x="313804" y="88315"/>
                  </a:lnTo>
                  <a:lnTo>
                    <a:pt x="323011" y="95440"/>
                  </a:lnTo>
                  <a:lnTo>
                    <a:pt x="335356" y="98082"/>
                  </a:lnTo>
                  <a:lnTo>
                    <a:pt x="346506" y="98082"/>
                  </a:lnTo>
                  <a:lnTo>
                    <a:pt x="356768" y="93230"/>
                  </a:lnTo>
                  <a:lnTo>
                    <a:pt x="356768" y="89852"/>
                  </a:lnTo>
                  <a:lnTo>
                    <a:pt x="356768" y="83261"/>
                  </a:lnTo>
                  <a:close/>
                </a:path>
                <a:path w="760730" h="274319">
                  <a:moveTo>
                    <a:pt x="426910" y="60553"/>
                  </a:moveTo>
                  <a:lnTo>
                    <a:pt x="425323" y="48780"/>
                  </a:lnTo>
                  <a:lnTo>
                    <a:pt x="420344" y="38366"/>
                  </a:lnTo>
                  <a:lnTo>
                    <a:pt x="414591" y="33489"/>
                  </a:lnTo>
                  <a:lnTo>
                    <a:pt x="414591" y="67005"/>
                  </a:lnTo>
                  <a:lnTo>
                    <a:pt x="413791" y="76174"/>
                  </a:lnTo>
                  <a:lnTo>
                    <a:pt x="411035" y="84467"/>
                  </a:lnTo>
                  <a:lnTo>
                    <a:pt x="405688" y="90474"/>
                  </a:lnTo>
                  <a:lnTo>
                    <a:pt x="397179" y="92786"/>
                  </a:lnTo>
                  <a:lnTo>
                    <a:pt x="387362" y="89941"/>
                  </a:lnTo>
                  <a:lnTo>
                    <a:pt x="380936" y="82359"/>
                  </a:lnTo>
                  <a:lnTo>
                    <a:pt x="377431" y="71589"/>
                  </a:lnTo>
                  <a:lnTo>
                    <a:pt x="376364" y="59093"/>
                  </a:lnTo>
                  <a:lnTo>
                    <a:pt x="377151" y="49974"/>
                  </a:lnTo>
                  <a:lnTo>
                    <a:pt x="379920" y="41681"/>
                  </a:lnTo>
                  <a:lnTo>
                    <a:pt x="385267" y="35661"/>
                  </a:lnTo>
                  <a:lnTo>
                    <a:pt x="393814" y="33337"/>
                  </a:lnTo>
                  <a:lnTo>
                    <a:pt x="403593" y="36195"/>
                  </a:lnTo>
                  <a:lnTo>
                    <a:pt x="410006" y="43738"/>
                  </a:lnTo>
                  <a:lnTo>
                    <a:pt x="413524" y="54508"/>
                  </a:lnTo>
                  <a:lnTo>
                    <a:pt x="414591" y="67005"/>
                  </a:lnTo>
                  <a:lnTo>
                    <a:pt x="414591" y="33489"/>
                  </a:lnTo>
                  <a:lnTo>
                    <a:pt x="414426" y="33337"/>
                  </a:lnTo>
                  <a:lnTo>
                    <a:pt x="411581" y="30937"/>
                  </a:lnTo>
                  <a:lnTo>
                    <a:pt x="398665" y="28092"/>
                  </a:lnTo>
                  <a:lnTo>
                    <a:pt x="383959" y="30759"/>
                  </a:lnTo>
                  <a:lnTo>
                    <a:pt x="373100" y="38303"/>
                  </a:lnTo>
                  <a:lnTo>
                    <a:pt x="366369" y="50114"/>
                  </a:lnTo>
                  <a:lnTo>
                    <a:pt x="364070" y="65544"/>
                  </a:lnTo>
                  <a:lnTo>
                    <a:pt x="365645" y="77368"/>
                  </a:lnTo>
                  <a:lnTo>
                    <a:pt x="370624" y="87807"/>
                  </a:lnTo>
                  <a:lnTo>
                    <a:pt x="379399" y="95237"/>
                  </a:lnTo>
                  <a:lnTo>
                    <a:pt x="392353" y="98069"/>
                  </a:lnTo>
                  <a:lnTo>
                    <a:pt x="407009" y="95402"/>
                  </a:lnTo>
                  <a:lnTo>
                    <a:pt x="410756" y="92786"/>
                  </a:lnTo>
                  <a:lnTo>
                    <a:pt x="417868" y="87807"/>
                  </a:lnTo>
                  <a:lnTo>
                    <a:pt x="424586" y="75996"/>
                  </a:lnTo>
                  <a:lnTo>
                    <a:pt x="426910" y="60553"/>
                  </a:lnTo>
                  <a:close/>
                </a:path>
                <a:path w="760730" h="274319">
                  <a:moveTo>
                    <a:pt x="453847" y="95745"/>
                  </a:moveTo>
                  <a:lnTo>
                    <a:pt x="451180" y="91655"/>
                  </a:lnTo>
                  <a:lnTo>
                    <a:pt x="451218" y="46240"/>
                  </a:lnTo>
                  <a:lnTo>
                    <a:pt x="453136" y="37007"/>
                  </a:lnTo>
                  <a:lnTo>
                    <a:pt x="450761" y="37007"/>
                  </a:lnTo>
                  <a:lnTo>
                    <a:pt x="450862" y="29540"/>
                  </a:lnTo>
                  <a:lnTo>
                    <a:pt x="437311" y="30416"/>
                  </a:lnTo>
                  <a:lnTo>
                    <a:pt x="440334" y="33350"/>
                  </a:lnTo>
                  <a:lnTo>
                    <a:pt x="440334" y="91655"/>
                  </a:lnTo>
                  <a:lnTo>
                    <a:pt x="437692" y="95745"/>
                  </a:lnTo>
                  <a:lnTo>
                    <a:pt x="453847" y="95745"/>
                  </a:lnTo>
                  <a:close/>
                </a:path>
                <a:path w="760730" h="274319">
                  <a:moveTo>
                    <a:pt x="453859" y="35941"/>
                  </a:moveTo>
                  <a:lnTo>
                    <a:pt x="453351" y="35941"/>
                  </a:lnTo>
                  <a:lnTo>
                    <a:pt x="453148" y="36918"/>
                  </a:lnTo>
                  <a:lnTo>
                    <a:pt x="453859" y="35941"/>
                  </a:lnTo>
                  <a:close/>
                </a:path>
                <a:path w="760730" h="274319">
                  <a:moveTo>
                    <a:pt x="491134" y="95745"/>
                  </a:moveTo>
                  <a:lnTo>
                    <a:pt x="488823" y="91655"/>
                  </a:lnTo>
                  <a:lnTo>
                    <a:pt x="488708" y="46240"/>
                  </a:lnTo>
                  <a:lnTo>
                    <a:pt x="487578" y="38392"/>
                  </a:lnTo>
                  <a:lnTo>
                    <a:pt x="484009" y="32486"/>
                  </a:lnTo>
                  <a:lnTo>
                    <a:pt x="478383" y="29146"/>
                  </a:lnTo>
                  <a:lnTo>
                    <a:pt x="470941" y="28105"/>
                  </a:lnTo>
                  <a:lnTo>
                    <a:pt x="459536" y="28105"/>
                  </a:lnTo>
                  <a:lnTo>
                    <a:pt x="453859" y="35941"/>
                  </a:lnTo>
                  <a:lnTo>
                    <a:pt x="476694" y="35941"/>
                  </a:lnTo>
                  <a:lnTo>
                    <a:pt x="478015" y="46240"/>
                  </a:lnTo>
                  <a:lnTo>
                    <a:pt x="478015" y="95745"/>
                  </a:lnTo>
                  <a:lnTo>
                    <a:pt x="491134" y="95745"/>
                  </a:lnTo>
                  <a:close/>
                </a:path>
                <a:path w="760730" h="274319">
                  <a:moveTo>
                    <a:pt x="565150" y="60553"/>
                  </a:moveTo>
                  <a:lnTo>
                    <a:pt x="563575" y="48768"/>
                  </a:lnTo>
                  <a:lnTo>
                    <a:pt x="558596" y="38354"/>
                  </a:lnTo>
                  <a:lnTo>
                    <a:pt x="552831" y="33477"/>
                  </a:lnTo>
                  <a:lnTo>
                    <a:pt x="552831" y="67005"/>
                  </a:lnTo>
                  <a:lnTo>
                    <a:pt x="552043" y="76174"/>
                  </a:lnTo>
                  <a:lnTo>
                    <a:pt x="549275" y="84467"/>
                  </a:lnTo>
                  <a:lnTo>
                    <a:pt x="543928" y="90474"/>
                  </a:lnTo>
                  <a:lnTo>
                    <a:pt x="535381" y="92786"/>
                  </a:lnTo>
                  <a:lnTo>
                    <a:pt x="525602" y="89941"/>
                  </a:lnTo>
                  <a:lnTo>
                    <a:pt x="519188" y="82359"/>
                  </a:lnTo>
                  <a:lnTo>
                    <a:pt x="515683" y="71589"/>
                  </a:lnTo>
                  <a:lnTo>
                    <a:pt x="514629" y="59093"/>
                  </a:lnTo>
                  <a:lnTo>
                    <a:pt x="515404" y="49974"/>
                  </a:lnTo>
                  <a:lnTo>
                    <a:pt x="518160" y="41681"/>
                  </a:lnTo>
                  <a:lnTo>
                    <a:pt x="523506" y="35661"/>
                  </a:lnTo>
                  <a:lnTo>
                    <a:pt x="532053" y="33337"/>
                  </a:lnTo>
                  <a:lnTo>
                    <a:pt x="541845" y="36195"/>
                  </a:lnTo>
                  <a:lnTo>
                    <a:pt x="548259" y="43738"/>
                  </a:lnTo>
                  <a:lnTo>
                    <a:pt x="551764" y="54508"/>
                  </a:lnTo>
                  <a:lnTo>
                    <a:pt x="552831" y="67005"/>
                  </a:lnTo>
                  <a:lnTo>
                    <a:pt x="552831" y="33477"/>
                  </a:lnTo>
                  <a:lnTo>
                    <a:pt x="552678" y="33337"/>
                  </a:lnTo>
                  <a:lnTo>
                    <a:pt x="549821" y="30924"/>
                  </a:lnTo>
                  <a:lnTo>
                    <a:pt x="536867" y="28092"/>
                  </a:lnTo>
                  <a:lnTo>
                    <a:pt x="522211" y="30759"/>
                  </a:lnTo>
                  <a:lnTo>
                    <a:pt x="511365" y="38303"/>
                  </a:lnTo>
                  <a:lnTo>
                    <a:pt x="504634" y="50114"/>
                  </a:lnTo>
                  <a:lnTo>
                    <a:pt x="502335" y="65544"/>
                  </a:lnTo>
                  <a:lnTo>
                    <a:pt x="503897" y="77368"/>
                  </a:lnTo>
                  <a:lnTo>
                    <a:pt x="508876" y="87807"/>
                  </a:lnTo>
                  <a:lnTo>
                    <a:pt x="517652" y="95237"/>
                  </a:lnTo>
                  <a:lnTo>
                    <a:pt x="530618" y="98069"/>
                  </a:lnTo>
                  <a:lnTo>
                    <a:pt x="545249" y="95402"/>
                  </a:lnTo>
                  <a:lnTo>
                    <a:pt x="548995" y="92786"/>
                  </a:lnTo>
                  <a:lnTo>
                    <a:pt x="556107" y="87807"/>
                  </a:lnTo>
                  <a:lnTo>
                    <a:pt x="562825" y="75996"/>
                  </a:lnTo>
                  <a:lnTo>
                    <a:pt x="565150" y="60553"/>
                  </a:lnTo>
                  <a:close/>
                </a:path>
                <a:path w="760730" h="274319">
                  <a:moveTo>
                    <a:pt x="591769" y="95758"/>
                  </a:moveTo>
                  <a:lnTo>
                    <a:pt x="589178" y="91655"/>
                  </a:lnTo>
                  <a:lnTo>
                    <a:pt x="589178" y="45961"/>
                  </a:lnTo>
                  <a:lnTo>
                    <a:pt x="590575" y="37007"/>
                  </a:lnTo>
                  <a:lnTo>
                    <a:pt x="590029" y="37007"/>
                  </a:lnTo>
                  <a:lnTo>
                    <a:pt x="590029" y="29540"/>
                  </a:lnTo>
                  <a:lnTo>
                    <a:pt x="575271" y="30416"/>
                  </a:lnTo>
                  <a:lnTo>
                    <a:pt x="578319" y="33350"/>
                  </a:lnTo>
                  <a:lnTo>
                    <a:pt x="578319" y="91655"/>
                  </a:lnTo>
                  <a:lnTo>
                    <a:pt x="575703" y="95758"/>
                  </a:lnTo>
                  <a:lnTo>
                    <a:pt x="591769" y="95758"/>
                  </a:lnTo>
                  <a:close/>
                </a:path>
                <a:path w="760730" h="274319">
                  <a:moveTo>
                    <a:pt x="592709" y="35941"/>
                  </a:moveTo>
                  <a:lnTo>
                    <a:pt x="590753" y="35941"/>
                  </a:lnTo>
                  <a:lnTo>
                    <a:pt x="590575" y="37007"/>
                  </a:lnTo>
                  <a:lnTo>
                    <a:pt x="591769" y="37007"/>
                  </a:lnTo>
                  <a:lnTo>
                    <a:pt x="592709" y="35941"/>
                  </a:lnTo>
                  <a:close/>
                </a:path>
                <a:path w="760730" h="274319">
                  <a:moveTo>
                    <a:pt x="627113" y="95758"/>
                  </a:moveTo>
                  <a:lnTo>
                    <a:pt x="624459" y="91655"/>
                  </a:lnTo>
                  <a:lnTo>
                    <a:pt x="624459" y="45961"/>
                  </a:lnTo>
                  <a:lnTo>
                    <a:pt x="625462" y="39624"/>
                  </a:lnTo>
                  <a:lnTo>
                    <a:pt x="622719" y="39624"/>
                  </a:lnTo>
                  <a:lnTo>
                    <a:pt x="621842" y="28105"/>
                  </a:lnTo>
                  <a:lnTo>
                    <a:pt x="599694" y="28105"/>
                  </a:lnTo>
                  <a:lnTo>
                    <a:pt x="592709" y="35941"/>
                  </a:lnTo>
                  <a:lnTo>
                    <a:pt x="612330" y="35941"/>
                  </a:lnTo>
                  <a:lnTo>
                    <a:pt x="613562" y="45961"/>
                  </a:lnTo>
                  <a:lnTo>
                    <a:pt x="613600" y="91655"/>
                  </a:lnTo>
                  <a:lnTo>
                    <a:pt x="610971" y="95758"/>
                  </a:lnTo>
                  <a:lnTo>
                    <a:pt x="627113" y="95758"/>
                  </a:lnTo>
                  <a:close/>
                </a:path>
                <a:path w="760730" h="274319">
                  <a:moveTo>
                    <a:pt x="628396" y="35941"/>
                  </a:moveTo>
                  <a:lnTo>
                    <a:pt x="626059" y="35941"/>
                  </a:lnTo>
                  <a:lnTo>
                    <a:pt x="625462" y="39624"/>
                  </a:lnTo>
                  <a:lnTo>
                    <a:pt x="626465" y="39624"/>
                  </a:lnTo>
                  <a:lnTo>
                    <a:pt x="628396" y="35941"/>
                  </a:lnTo>
                  <a:close/>
                </a:path>
                <a:path w="760730" h="274319">
                  <a:moveTo>
                    <a:pt x="662089" y="95758"/>
                  </a:moveTo>
                  <a:lnTo>
                    <a:pt x="659752" y="91655"/>
                  </a:lnTo>
                  <a:lnTo>
                    <a:pt x="659752" y="33464"/>
                  </a:lnTo>
                  <a:lnTo>
                    <a:pt x="652868" y="28105"/>
                  </a:lnTo>
                  <a:lnTo>
                    <a:pt x="632510" y="28105"/>
                  </a:lnTo>
                  <a:lnTo>
                    <a:pt x="628396" y="35941"/>
                  </a:lnTo>
                  <a:lnTo>
                    <a:pt x="647585" y="35941"/>
                  </a:lnTo>
                  <a:lnTo>
                    <a:pt x="648881" y="45961"/>
                  </a:lnTo>
                  <a:lnTo>
                    <a:pt x="648919" y="95758"/>
                  </a:lnTo>
                  <a:lnTo>
                    <a:pt x="662089" y="95758"/>
                  </a:lnTo>
                  <a:close/>
                </a:path>
                <a:path w="760730" h="274319">
                  <a:moveTo>
                    <a:pt x="694918" y="95745"/>
                  </a:moveTo>
                  <a:lnTo>
                    <a:pt x="692251" y="91655"/>
                  </a:lnTo>
                  <a:lnTo>
                    <a:pt x="692251" y="28105"/>
                  </a:lnTo>
                  <a:lnTo>
                    <a:pt x="678205" y="30416"/>
                  </a:lnTo>
                  <a:lnTo>
                    <a:pt x="681240" y="32461"/>
                  </a:lnTo>
                  <a:lnTo>
                    <a:pt x="681240" y="35407"/>
                  </a:lnTo>
                  <a:lnTo>
                    <a:pt x="681418" y="40347"/>
                  </a:lnTo>
                  <a:lnTo>
                    <a:pt x="681418" y="91655"/>
                  </a:lnTo>
                  <a:lnTo>
                    <a:pt x="678802" y="95745"/>
                  </a:lnTo>
                  <a:lnTo>
                    <a:pt x="694918" y="95745"/>
                  </a:lnTo>
                  <a:close/>
                </a:path>
                <a:path w="760730" h="274319">
                  <a:moveTo>
                    <a:pt x="695325" y="13576"/>
                  </a:moveTo>
                  <a:lnTo>
                    <a:pt x="688606" y="3797"/>
                  </a:lnTo>
                  <a:lnTo>
                    <a:pt x="678091" y="10934"/>
                  </a:lnTo>
                  <a:lnTo>
                    <a:pt x="684796" y="20459"/>
                  </a:lnTo>
                  <a:lnTo>
                    <a:pt x="695325" y="13576"/>
                  </a:lnTo>
                  <a:close/>
                </a:path>
                <a:path w="760730" h="274319">
                  <a:moveTo>
                    <a:pt x="760653" y="95745"/>
                  </a:moveTo>
                  <a:lnTo>
                    <a:pt x="756196" y="89852"/>
                  </a:lnTo>
                  <a:lnTo>
                    <a:pt x="756208" y="87541"/>
                  </a:lnTo>
                  <a:lnTo>
                    <a:pt x="756500" y="82003"/>
                  </a:lnTo>
                  <a:lnTo>
                    <a:pt x="756551" y="58801"/>
                  </a:lnTo>
                  <a:lnTo>
                    <a:pt x="756551" y="32461"/>
                  </a:lnTo>
                  <a:lnTo>
                    <a:pt x="756551" y="30416"/>
                  </a:lnTo>
                  <a:lnTo>
                    <a:pt x="747585" y="28105"/>
                  </a:lnTo>
                  <a:lnTo>
                    <a:pt x="737209" y="28105"/>
                  </a:lnTo>
                  <a:lnTo>
                    <a:pt x="728370" y="28778"/>
                  </a:lnTo>
                  <a:lnTo>
                    <a:pt x="719950" y="31013"/>
                  </a:lnTo>
                  <a:lnTo>
                    <a:pt x="713638" y="35102"/>
                  </a:lnTo>
                  <a:lnTo>
                    <a:pt x="711149" y="41363"/>
                  </a:lnTo>
                  <a:lnTo>
                    <a:pt x="711149" y="44907"/>
                  </a:lnTo>
                  <a:lnTo>
                    <a:pt x="713346" y="46482"/>
                  </a:lnTo>
                  <a:lnTo>
                    <a:pt x="716534" y="46482"/>
                  </a:lnTo>
                  <a:lnTo>
                    <a:pt x="721385" y="44284"/>
                  </a:lnTo>
                  <a:lnTo>
                    <a:pt x="723773" y="39471"/>
                  </a:lnTo>
                  <a:lnTo>
                    <a:pt x="726986" y="34645"/>
                  </a:lnTo>
                  <a:lnTo>
                    <a:pt x="734275" y="32461"/>
                  </a:lnTo>
                  <a:lnTo>
                    <a:pt x="742911" y="32461"/>
                  </a:lnTo>
                  <a:lnTo>
                    <a:pt x="745693" y="38023"/>
                  </a:lnTo>
                  <a:lnTo>
                    <a:pt x="745693" y="54876"/>
                  </a:lnTo>
                  <a:lnTo>
                    <a:pt x="745693" y="58801"/>
                  </a:lnTo>
                  <a:lnTo>
                    <a:pt x="745693" y="82003"/>
                  </a:lnTo>
                  <a:lnTo>
                    <a:pt x="741311" y="89852"/>
                  </a:lnTo>
                  <a:lnTo>
                    <a:pt x="725906" y="89852"/>
                  </a:lnTo>
                  <a:lnTo>
                    <a:pt x="721245" y="86512"/>
                  </a:lnTo>
                  <a:lnTo>
                    <a:pt x="721245" y="71120"/>
                  </a:lnTo>
                  <a:lnTo>
                    <a:pt x="726960" y="68199"/>
                  </a:lnTo>
                  <a:lnTo>
                    <a:pt x="737781" y="62814"/>
                  </a:lnTo>
                  <a:lnTo>
                    <a:pt x="745693" y="58801"/>
                  </a:lnTo>
                  <a:lnTo>
                    <a:pt x="745693" y="54876"/>
                  </a:lnTo>
                  <a:lnTo>
                    <a:pt x="743635" y="55130"/>
                  </a:lnTo>
                  <a:lnTo>
                    <a:pt x="735304" y="59105"/>
                  </a:lnTo>
                  <a:lnTo>
                    <a:pt x="727036" y="62839"/>
                  </a:lnTo>
                  <a:lnTo>
                    <a:pt x="718439" y="67449"/>
                  </a:lnTo>
                  <a:lnTo>
                    <a:pt x="711695" y="73558"/>
                  </a:lnTo>
                  <a:lnTo>
                    <a:pt x="708952" y="81826"/>
                  </a:lnTo>
                  <a:lnTo>
                    <a:pt x="708952" y="92506"/>
                  </a:lnTo>
                  <a:lnTo>
                    <a:pt x="716978" y="98082"/>
                  </a:lnTo>
                  <a:lnTo>
                    <a:pt x="737387" y="98082"/>
                  </a:lnTo>
                  <a:lnTo>
                    <a:pt x="742924" y="89852"/>
                  </a:lnTo>
                  <a:lnTo>
                    <a:pt x="744194" y="87972"/>
                  </a:lnTo>
                  <a:lnTo>
                    <a:pt x="744359" y="87807"/>
                  </a:lnTo>
                  <a:lnTo>
                    <a:pt x="744512" y="87541"/>
                  </a:lnTo>
                  <a:lnTo>
                    <a:pt x="746315" y="87541"/>
                  </a:lnTo>
                  <a:lnTo>
                    <a:pt x="746163" y="91186"/>
                  </a:lnTo>
                  <a:lnTo>
                    <a:pt x="747471" y="96608"/>
                  </a:lnTo>
                  <a:lnTo>
                    <a:pt x="760653" y="95745"/>
                  </a:lnTo>
                  <a:close/>
                </a:path>
              </a:pathLst>
            </a:custGeom>
            <a:solidFill>
              <a:srgbClr val="FEFEFE"/>
            </a:solidFill>
          </p:spPr>
          <p:txBody>
            <a:bodyPr wrap="square" lIns="0" tIns="0" rIns="0" bIns="0" rtlCol="0"/>
            <a:lstStyle/>
            <a:p>
              <a:endParaRPr/>
            </a:p>
          </p:txBody>
        </p:sp>
        <p:pic>
          <p:nvPicPr>
            <p:cNvPr id="10" name="object 26">
              <a:extLst>
                <a:ext uri="{FF2B5EF4-FFF2-40B4-BE49-F238E27FC236}">
                  <a16:creationId xmlns:a16="http://schemas.microsoft.com/office/drawing/2014/main" id="{14E54C00-7F47-1CF0-AED9-C0F5BA7DE4DF}"/>
                </a:ext>
              </a:extLst>
            </p:cNvPr>
            <p:cNvPicPr/>
            <p:nvPr/>
          </p:nvPicPr>
          <p:blipFill>
            <a:blip r:embed="rId6" cstate="print"/>
            <a:stretch>
              <a:fillRect/>
            </a:stretch>
          </p:blipFill>
          <p:spPr>
            <a:xfrm>
              <a:off x="1225092" y="738492"/>
              <a:ext cx="257187" cy="104889"/>
            </a:xfrm>
            <a:prstGeom prst="rect">
              <a:avLst/>
            </a:prstGeom>
          </p:spPr>
        </p:pic>
        <p:pic>
          <p:nvPicPr>
            <p:cNvPr id="12" name="object 27">
              <a:extLst>
                <a:ext uri="{FF2B5EF4-FFF2-40B4-BE49-F238E27FC236}">
                  <a16:creationId xmlns:a16="http://schemas.microsoft.com/office/drawing/2014/main" id="{6A80B21A-6398-D1BD-64F4-5924F89E476A}"/>
                </a:ext>
              </a:extLst>
            </p:cNvPr>
            <p:cNvPicPr/>
            <p:nvPr/>
          </p:nvPicPr>
          <p:blipFill>
            <a:blip r:embed="rId7" cstate="print"/>
            <a:stretch>
              <a:fillRect/>
            </a:stretch>
          </p:blipFill>
          <p:spPr>
            <a:xfrm>
              <a:off x="1530997" y="747598"/>
              <a:ext cx="412102" cy="95745"/>
            </a:xfrm>
            <a:prstGeom prst="rect">
              <a:avLst/>
            </a:prstGeom>
          </p:spPr>
        </p:pic>
      </p:grpSp>
      <p:sp>
        <p:nvSpPr>
          <p:cNvPr id="13" name="Rectangle 12">
            <a:extLst>
              <a:ext uri="{FF2B5EF4-FFF2-40B4-BE49-F238E27FC236}">
                <a16:creationId xmlns:a16="http://schemas.microsoft.com/office/drawing/2014/main" id="{C21167BD-2357-5DE3-7475-7CACAFE0CCAF}"/>
              </a:ext>
            </a:extLst>
          </p:cNvPr>
          <p:cNvSpPr/>
          <p:nvPr/>
        </p:nvSpPr>
        <p:spPr>
          <a:xfrm>
            <a:off x="157016" y="111760"/>
            <a:ext cx="11874964" cy="6583680"/>
          </a:xfrm>
          <a:prstGeom prst="rect">
            <a:avLst/>
          </a:prstGeom>
          <a:noFill/>
          <a:ln w="114300">
            <a:gradFill flip="none" rotWithShape="1">
              <a:gsLst>
                <a:gs pos="0">
                  <a:srgbClr val="5472AC">
                    <a:lumMod val="71000"/>
                  </a:srgbClr>
                </a:gs>
                <a:gs pos="42000">
                  <a:srgbClr val="587ABD"/>
                </a:gs>
                <a:gs pos="63000">
                  <a:srgbClr val="CFAB44"/>
                </a:gs>
                <a:gs pos="100000">
                  <a:srgbClr val="CFAB44"/>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14" name="Slide Number Placeholder 13">
            <a:extLst>
              <a:ext uri="{FF2B5EF4-FFF2-40B4-BE49-F238E27FC236}">
                <a16:creationId xmlns:a16="http://schemas.microsoft.com/office/drawing/2014/main" id="{9CD6DF10-E7C8-3968-2343-30F1A2181DD4}"/>
              </a:ext>
            </a:extLst>
          </p:cNvPr>
          <p:cNvSpPr>
            <a:spLocks noGrp="1"/>
          </p:cNvSpPr>
          <p:nvPr>
            <p:ph type="sldNum" sz="quarter" idx="12"/>
          </p:nvPr>
        </p:nvSpPr>
        <p:spPr/>
        <p:txBody>
          <a:bodyPr/>
          <a:lstStyle/>
          <a:p>
            <a:fld id="{EDB1388F-8568-4B28-9420-DE0A25CC5C3B}" type="slidenum">
              <a:rPr lang="en-US" smtClean="0"/>
              <a:t>46</a:t>
            </a:fld>
            <a:endParaRPr lang="en-US"/>
          </a:p>
        </p:txBody>
      </p:sp>
    </p:spTree>
    <p:extLst>
      <p:ext uri="{BB962C8B-B14F-4D97-AF65-F5344CB8AC3E}">
        <p14:creationId xmlns:p14="http://schemas.microsoft.com/office/powerpoint/2010/main" val="172903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348C-B5A7-38C5-8E2B-C51B87F60987}"/>
              </a:ext>
            </a:extLst>
          </p:cNvPr>
          <p:cNvSpPr>
            <a:spLocks noGrp="1"/>
          </p:cNvSpPr>
          <p:nvPr>
            <p:ph type="title"/>
          </p:nvPr>
        </p:nvSpPr>
        <p:spPr>
          <a:xfrm>
            <a:off x="513902" y="314325"/>
            <a:ext cx="11842679" cy="1019175"/>
          </a:xfrm>
        </p:spPr>
        <p:txBody>
          <a:bodyPr>
            <a:normAutofit/>
          </a:bodyPr>
          <a:lstStyle/>
          <a:p>
            <a:r>
              <a:rPr lang="it-IT" sz="3200" b="1" dirty="0">
                <a:solidFill>
                  <a:schemeClr val="accent1">
                    <a:lumMod val="50000"/>
                  </a:schemeClr>
                </a:solidFill>
                <a:latin typeface="Arial Black" panose="020B0A04020102020204" pitchFamily="34" charset="0"/>
              </a:rPr>
              <a:t>Le misure dei Comuni </a:t>
            </a:r>
            <a:r>
              <a:rPr lang="it-IT" sz="3200" b="1" dirty="0">
                <a:solidFill>
                  <a:srgbClr val="CDA73C"/>
                </a:solidFill>
                <a:latin typeface="Arial Black" panose="020B0A04020102020204" pitchFamily="34" charset="0"/>
              </a:rPr>
              <a:t>integralmente</a:t>
            </a:r>
            <a:r>
              <a:rPr lang="it-IT" sz="3200" b="1" dirty="0">
                <a:solidFill>
                  <a:schemeClr val="accent1">
                    <a:lumMod val="50000"/>
                  </a:schemeClr>
                </a:solidFill>
                <a:latin typeface="Arial Black" panose="020B0A04020102020204" pitchFamily="34" charset="0"/>
              </a:rPr>
              <a:t> </a:t>
            </a:r>
            <a:r>
              <a:rPr lang="it-IT" sz="3200" b="1" dirty="0" err="1">
                <a:solidFill>
                  <a:schemeClr val="accent1">
                    <a:lumMod val="50000"/>
                  </a:schemeClr>
                </a:solidFill>
                <a:latin typeface="Arial Black" panose="020B0A04020102020204" pitchFamily="34" charset="0"/>
              </a:rPr>
              <a:t>definanziate</a:t>
            </a:r>
            <a:endParaRPr lang="en-US" sz="3200" dirty="0">
              <a:solidFill>
                <a:schemeClr val="accent1">
                  <a:lumMod val="50000"/>
                </a:schemeClr>
              </a:solidFill>
              <a:latin typeface="Arial Black" panose="020B0A04020102020204" pitchFamily="34" charset="0"/>
            </a:endParaRPr>
          </a:p>
        </p:txBody>
      </p:sp>
      <p:graphicFrame>
        <p:nvGraphicFramePr>
          <p:cNvPr id="3" name="object 3">
            <a:extLst>
              <a:ext uri="{FF2B5EF4-FFF2-40B4-BE49-F238E27FC236}">
                <a16:creationId xmlns:a16="http://schemas.microsoft.com/office/drawing/2014/main" id="{AF316166-A0FE-CC01-021E-FFD2287A7733}"/>
              </a:ext>
            </a:extLst>
          </p:cNvPr>
          <p:cNvGraphicFramePr>
            <a:graphicFrameLocks noGrp="1"/>
          </p:cNvGraphicFramePr>
          <p:nvPr>
            <p:extLst>
              <p:ext uri="{D42A27DB-BD31-4B8C-83A1-F6EECF244321}">
                <p14:modId xmlns:p14="http://schemas.microsoft.com/office/powerpoint/2010/main" val="1194160038"/>
              </p:ext>
            </p:extLst>
          </p:nvPr>
        </p:nvGraphicFramePr>
        <p:xfrm>
          <a:off x="609599" y="1333500"/>
          <a:ext cx="11147742" cy="4860121"/>
        </p:xfrm>
        <a:graphic>
          <a:graphicData uri="http://schemas.openxmlformats.org/drawingml/2006/table">
            <a:tbl>
              <a:tblPr firstRow="1" bandRow="1">
                <a:tableStyleId>{B301B821-A1FF-4177-AEE7-76D212191A09}</a:tableStyleId>
              </a:tblPr>
              <a:tblGrid>
                <a:gridCol w="3279384">
                  <a:extLst>
                    <a:ext uri="{9D8B030D-6E8A-4147-A177-3AD203B41FA5}">
                      <a16:colId xmlns:a16="http://schemas.microsoft.com/office/drawing/2014/main" val="20000"/>
                    </a:ext>
                  </a:extLst>
                </a:gridCol>
                <a:gridCol w="1299924">
                  <a:extLst>
                    <a:ext uri="{9D8B030D-6E8A-4147-A177-3AD203B41FA5}">
                      <a16:colId xmlns:a16="http://schemas.microsoft.com/office/drawing/2014/main" val="20001"/>
                    </a:ext>
                  </a:extLst>
                </a:gridCol>
                <a:gridCol w="1023634">
                  <a:extLst>
                    <a:ext uri="{9D8B030D-6E8A-4147-A177-3AD203B41FA5}">
                      <a16:colId xmlns:a16="http://schemas.microsoft.com/office/drawing/2014/main" val="20002"/>
                    </a:ext>
                  </a:extLst>
                </a:gridCol>
                <a:gridCol w="1621516">
                  <a:extLst>
                    <a:ext uri="{9D8B030D-6E8A-4147-A177-3AD203B41FA5}">
                      <a16:colId xmlns:a16="http://schemas.microsoft.com/office/drawing/2014/main" val="20003"/>
                    </a:ext>
                  </a:extLst>
                </a:gridCol>
                <a:gridCol w="129614">
                  <a:extLst>
                    <a:ext uri="{9D8B030D-6E8A-4147-A177-3AD203B41FA5}">
                      <a16:colId xmlns:a16="http://schemas.microsoft.com/office/drawing/2014/main" val="20004"/>
                    </a:ext>
                  </a:extLst>
                </a:gridCol>
                <a:gridCol w="1255252">
                  <a:extLst>
                    <a:ext uri="{9D8B030D-6E8A-4147-A177-3AD203B41FA5}">
                      <a16:colId xmlns:a16="http://schemas.microsoft.com/office/drawing/2014/main" val="20005"/>
                    </a:ext>
                  </a:extLst>
                </a:gridCol>
                <a:gridCol w="152266">
                  <a:extLst>
                    <a:ext uri="{9D8B030D-6E8A-4147-A177-3AD203B41FA5}">
                      <a16:colId xmlns:a16="http://schemas.microsoft.com/office/drawing/2014/main" val="20006"/>
                    </a:ext>
                  </a:extLst>
                </a:gridCol>
                <a:gridCol w="1186040">
                  <a:extLst>
                    <a:ext uri="{9D8B030D-6E8A-4147-A177-3AD203B41FA5}">
                      <a16:colId xmlns:a16="http://schemas.microsoft.com/office/drawing/2014/main" val="20007"/>
                    </a:ext>
                  </a:extLst>
                </a:gridCol>
                <a:gridCol w="103189">
                  <a:extLst>
                    <a:ext uri="{9D8B030D-6E8A-4147-A177-3AD203B41FA5}">
                      <a16:colId xmlns:a16="http://schemas.microsoft.com/office/drawing/2014/main" val="20008"/>
                    </a:ext>
                  </a:extLst>
                </a:gridCol>
                <a:gridCol w="25400">
                  <a:extLst>
                    <a:ext uri="{9D8B030D-6E8A-4147-A177-3AD203B41FA5}">
                      <a16:colId xmlns:a16="http://schemas.microsoft.com/office/drawing/2014/main" val="20009"/>
                    </a:ext>
                  </a:extLst>
                </a:gridCol>
                <a:gridCol w="1071523">
                  <a:extLst>
                    <a:ext uri="{9D8B030D-6E8A-4147-A177-3AD203B41FA5}">
                      <a16:colId xmlns:a16="http://schemas.microsoft.com/office/drawing/2014/main" val="1085133225"/>
                    </a:ext>
                  </a:extLst>
                </a:gridCol>
              </a:tblGrid>
              <a:tr h="707567">
                <a:tc>
                  <a:txBody>
                    <a:bodyPr/>
                    <a:lstStyle/>
                    <a:p>
                      <a:pPr marL="1905" algn="ctr">
                        <a:lnSpc>
                          <a:spcPct val="100000"/>
                        </a:lnSpc>
                        <a:spcBef>
                          <a:spcPts val="5"/>
                        </a:spcBef>
                      </a:pPr>
                      <a:r>
                        <a:rPr sz="1000" b="1" spc="5" dirty="0" err="1">
                          <a:solidFill>
                            <a:srgbClr val="FFFFFF"/>
                          </a:solidFill>
                        </a:rPr>
                        <a:t>Descrizione</a:t>
                      </a:r>
                      <a:r>
                        <a:rPr sz="1000" b="1" spc="10" dirty="0">
                          <a:solidFill>
                            <a:srgbClr val="FFFFFF"/>
                          </a:solidFill>
                        </a:rPr>
                        <a:t> </a:t>
                      </a:r>
                      <a:r>
                        <a:rPr sz="1000" b="1" spc="5" dirty="0">
                          <a:solidFill>
                            <a:srgbClr val="FFFFFF"/>
                          </a:solidFill>
                        </a:rPr>
                        <a:t>Misura</a:t>
                      </a:r>
                      <a:endParaRPr sz="1000" dirty="0">
                        <a:latin typeface="Calibri"/>
                        <a:cs typeface="Calibri"/>
                      </a:endParaRPr>
                    </a:p>
                  </a:txBody>
                  <a:tcPr marL="0" marR="0" marT="5715" marB="0" anchor="ctr"/>
                </a:tc>
                <a:tc>
                  <a:txBody>
                    <a:bodyPr/>
                    <a:lstStyle/>
                    <a:p>
                      <a:pPr marL="133350" marR="86360" indent="-46355" algn="ctr">
                        <a:lnSpc>
                          <a:spcPct val="115199"/>
                        </a:lnSpc>
                        <a:spcBef>
                          <a:spcPts val="470"/>
                        </a:spcBef>
                      </a:pPr>
                      <a:r>
                        <a:rPr sz="1000" b="1" dirty="0">
                          <a:solidFill>
                            <a:srgbClr val="FFFFFF"/>
                          </a:solidFill>
                        </a:rPr>
                        <a:t>Dotazione </a:t>
                      </a:r>
                      <a:r>
                        <a:rPr sz="1000" b="1" spc="-5" dirty="0">
                          <a:solidFill>
                            <a:srgbClr val="FFFFFF"/>
                          </a:solidFill>
                        </a:rPr>
                        <a:t>finanziaria </a:t>
                      </a:r>
                      <a:r>
                        <a:rPr sz="1000" b="1" spc="-215" dirty="0">
                          <a:solidFill>
                            <a:srgbClr val="FFFFFF"/>
                          </a:solidFill>
                        </a:rPr>
                        <a:t> </a:t>
                      </a:r>
                      <a:r>
                        <a:rPr sz="1000" b="1" spc="5" dirty="0">
                          <a:solidFill>
                            <a:srgbClr val="FFFFFF"/>
                          </a:solidFill>
                        </a:rPr>
                        <a:t>da</a:t>
                      </a:r>
                      <a:r>
                        <a:rPr sz="1000" b="1" spc="-40" dirty="0">
                          <a:solidFill>
                            <a:srgbClr val="FFFFFF"/>
                          </a:solidFill>
                        </a:rPr>
                        <a:t> </a:t>
                      </a:r>
                      <a:r>
                        <a:rPr sz="1000" b="1" spc="20" dirty="0">
                          <a:solidFill>
                            <a:srgbClr val="FFFFFF"/>
                          </a:solidFill>
                        </a:rPr>
                        <a:t>DM</a:t>
                      </a:r>
                      <a:r>
                        <a:rPr sz="1000" b="1" spc="-5" dirty="0">
                          <a:solidFill>
                            <a:srgbClr val="FFFFFF"/>
                          </a:solidFill>
                        </a:rPr>
                        <a:t> </a:t>
                      </a:r>
                      <a:r>
                        <a:rPr sz="1000" b="1" spc="20" dirty="0">
                          <a:solidFill>
                            <a:srgbClr val="FFFFFF"/>
                          </a:solidFill>
                        </a:rPr>
                        <a:t>06/08/2021</a:t>
                      </a:r>
                      <a:endParaRPr sz="1000" dirty="0">
                        <a:latin typeface="Calibri"/>
                        <a:cs typeface="Calibri"/>
                      </a:endParaRPr>
                    </a:p>
                  </a:txBody>
                  <a:tcPr marL="0" marR="0" marT="59690" marB="0" anchor="ctr"/>
                </a:tc>
                <a:tc>
                  <a:txBody>
                    <a:bodyPr/>
                    <a:lstStyle/>
                    <a:p>
                      <a:pPr marR="4445" algn="ctr">
                        <a:lnSpc>
                          <a:spcPts val="1195"/>
                        </a:lnSpc>
                      </a:pPr>
                      <a:r>
                        <a:rPr sz="1000" b="1" dirty="0">
                          <a:solidFill>
                            <a:srgbClr val="FFFFFF"/>
                          </a:solidFill>
                        </a:rPr>
                        <a:t>Nuova</a:t>
                      </a:r>
                      <a:r>
                        <a:rPr sz="1000" b="1" spc="-40" dirty="0">
                          <a:solidFill>
                            <a:srgbClr val="FFFFFF"/>
                          </a:solidFill>
                        </a:rPr>
                        <a:t> </a:t>
                      </a:r>
                      <a:r>
                        <a:rPr sz="1000" b="1" dirty="0">
                          <a:solidFill>
                            <a:srgbClr val="FFFFFF"/>
                          </a:solidFill>
                        </a:rPr>
                        <a:t>dotazione</a:t>
                      </a:r>
                      <a:endParaRPr sz="1000" dirty="0"/>
                    </a:p>
                    <a:p>
                      <a:pPr marL="80010" marR="78740" indent="9525" algn="ctr">
                        <a:lnSpc>
                          <a:spcPct val="115199"/>
                        </a:lnSpc>
                      </a:pPr>
                      <a:r>
                        <a:rPr sz="1000" b="1" spc="-5" dirty="0">
                          <a:solidFill>
                            <a:srgbClr val="FFFFFF"/>
                          </a:solidFill>
                        </a:rPr>
                        <a:t>finanziaria </a:t>
                      </a:r>
                      <a:r>
                        <a:rPr sz="1000" b="1" dirty="0">
                          <a:solidFill>
                            <a:srgbClr val="FFFFFF"/>
                          </a:solidFill>
                        </a:rPr>
                        <a:t> </a:t>
                      </a:r>
                      <a:r>
                        <a:rPr sz="1000" b="1" spc="-5" dirty="0">
                          <a:solidFill>
                            <a:srgbClr val="FFFFFF"/>
                          </a:solidFill>
                        </a:rPr>
                        <a:t>approvata</a:t>
                      </a:r>
                      <a:r>
                        <a:rPr sz="1000" b="1" spc="-45" dirty="0">
                          <a:solidFill>
                            <a:srgbClr val="FFFFFF"/>
                          </a:solidFill>
                        </a:rPr>
                        <a:t> </a:t>
                      </a:r>
                      <a:r>
                        <a:rPr sz="1000" b="1" spc="-5" dirty="0">
                          <a:solidFill>
                            <a:srgbClr val="FFFFFF"/>
                          </a:solidFill>
                        </a:rPr>
                        <a:t>dalla</a:t>
                      </a:r>
                      <a:r>
                        <a:rPr sz="1000" b="1" spc="-40" dirty="0">
                          <a:solidFill>
                            <a:srgbClr val="FFFFFF"/>
                          </a:solidFill>
                        </a:rPr>
                        <a:t> </a:t>
                      </a:r>
                      <a:r>
                        <a:rPr sz="1000" b="1" spc="5" dirty="0">
                          <a:solidFill>
                            <a:srgbClr val="FFFFFF"/>
                          </a:solidFill>
                        </a:rPr>
                        <a:t>CE</a:t>
                      </a:r>
                      <a:endParaRPr sz="1000" dirty="0">
                        <a:latin typeface="Calibri"/>
                        <a:cs typeface="Calibri"/>
                      </a:endParaRPr>
                    </a:p>
                  </a:txBody>
                  <a:tcPr marL="0" marR="0" marT="0" marB="0" anchor="ctr"/>
                </a:tc>
                <a:tc>
                  <a:txBody>
                    <a:bodyPr/>
                    <a:lstStyle/>
                    <a:p>
                      <a:pPr marL="56515" algn="ctr">
                        <a:lnSpc>
                          <a:spcPct val="100000"/>
                        </a:lnSpc>
                        <a:spcBef>
                          <a:spcPts val="5"/>
                        </a:spcBef>
                      </a:pPr>
                      <a:r>
                        <a:rPr sz="1000" b="1" spc="-5" dirty="0" err="1">
                          <a:solidFill>
                            <a:srgbClr val="FFFFFF"/>
                          </a:solidFill>
                        </a:rPr>
                        <a:t>Tipologia</a:t>
                      </a:r>
                      <a:r>
                        <a:rPr sz="1000" b="1" spc="-50" dirty="0">
                          <a:solidFill>
                            <a:srgbClr val="FFFFFF"/>
                          </a:solidFill>
                        </a:rPr>
                        <a:t> </a:t>
                      </a:r>
                      <a:r>
                        <a:rPr sz="1000" b="1" spc="5" dirty="0">
                          <a:solidFill>
                            <a:srgbClr val="FFFFFF"/>
                          </a:solidFill>
                        </a:rPr>
                        <a:t>Definanziamento</a:t>
                      </a:r>
                      <a:endParaRPr sz="1000" dirty="0">
                        <a:latin typeface="Calibri"/>
                        <a:cs typeface="Calibri"/>
                      </a:endParaRPr>
                    </a:p>
                  </a:txBody>
                  <a:tcPr marL="0" marR="0" marT="5715" marB="0" anchor="ctr"/>
                </a:tc>
                <a:tc gridSpan="2">
                  <a:txBody>
                    <a:bodyPr/>
                    <a:lstStyle/>
                    <a:p>
                      <a:pPr marL="193675" marR="194310" indent="-19050" algn="ctr">
                        <a:lnSpc>
                          <a:spcPct val="115199"/>
                        </a:lnSpc>
                        <a:spcBef>
                          <a:spcPts val="470"/>
                        </a:spcBef>
                      </a:pPr>
                      <a:r>
                        <a:rPr sz="1000" b="1" spc="-5" dirty="0" err="1">
                          <a:solidFill>
                            <a:srgbClr val="FFFFFF"/>
                          </a:solidFill>
                        </a:rPr>
                        <a:t>Totale</a:t>
                      </a:r>
                      <a:r>
                        <a:rPr sz="1000" b="1" spc="-5" dirty="0">
                          <a:solidFill>
                            <a:srgbClr val="FFFFFF"/>
                          </a:solidFill>
                        </a:rPr>
                        <a:t> </a:t>
                      </a:r>
                      <a:r>
                        <a:rPr sz="1000" b="1" dirty="0">
                          <a:solidFill>
                            <a:srgbClr val="FFFFFF"/>
                          </a:solidFill>
                        </a:rPr>
                        <a:t> </a:t>
                      </a:r>
                      <a:endParaRPr lang="it-IT" sz="1000" b="1" dirty="0">
                        <a:solidFill>
                          <a:srgbClr val="FFFFFF"/>
                        </a:solidFill>
                      </a:endParaRPr>
                    </a:p>
                    <a:p>
                      <a:pPr marL="193675" marR="194310" indent="-19050" algn="ctr">
                        <a:lnSpc>
                          <a:spcPct val="115199"/>
                        </a:lnSpc>
                        <a:spcBef>
                          <a:spcPts val="470"/>
                        </a:spcBef>
                      </a:pPr>
                      <a:r>
                        <a:rPr sz="1000" b="1" dirty="0" err="1">
                          <a:solidFill>
                            <a:srgbClr val="FFFFFF"/>
                          </a:solidFill>
                        </a:rPr>
                        <a:t>definanziamento</a:t>
                      </a:r>
                      <a:endParaRPr sz="1000" dirty="0">
                        <a:latin typeface="Calibri"/>
                        <a:cs typeface="Calibri"/>
                      </a:endParaRPr>
                    </a:p>
                  </a:txBody>
                  <a:tcPr marL="0" marR="0" marT="59690" marB="0" anchor="ctr"/>
                </a:tc>
                <a:tc hMerge="1">
                  <a:txBody>
                    <a:bodyPr/>
                    <a:lstStyle/>
                    <a:p>
                      <a:endParaRPr/>
                    </a:p>
                  </a:txBody>
                  <a:tcPr marL="0" marR="0" marT="0" marB="0"/>
                </a:tc>
                <a:tc gridSpan="2">
                  <a:txBody>
                    <a:bodyPr/>
                    <a:lstStyle/>
                    <a:p>
                      <a:pPr marL="56515" algn="ctr">
                        <a:lnSpc>
                          <a:spcPct val="100000"/>
                        </a:lnSpc>
                        <a:spcBef>
                          <a:spcPts val="5"/>
                        </a:spcBef>
                      </a:pPr>
                      <a:r>
                        <a:rPr sz="1000" b="1" dirty="0">
                          <a:solidFill>
                            <a:srgbClr val="FFFFFF"/>
                          </a:solidFill>
                        </a:rPr>
                        <a:t>di</a:t>
                      </a:r>
                      <a:r>
                        <a:rPr sz="1000" b="1" spc="-10" dirty="0">
                          <a:solidFill>
                            <a:srgbClr val="FFFFFF"/>
                          </a:solidFill>
                        </a:rPr>
                        <a:t> </a:t>
                      </a:r>
                      <a:r>
                        <a:rPr sz="1000" b="1" dirty="0">
                          <a:solidFill>
                            <a:srgbClr val="FFFFFF"/>
                          </a:solidFill>
                        </a:rPr>
                        <a:t>cui</a:t>
                      </a:r>
                      <a:r>
                        <a:rPr sz="1000" b="1" spc="-10" dirty="0">
                          <a:solidFill>
                            <a:srgbClr val="FFFFFF"/>
                          </a:solidFill>
                        </a:rPr>
                        <a:t> </a:t>
                      </a:r>
                      <a:r>
                        <a:rPr sz="1000" b="1" spc="5" dirty="0">
                          <a:solidFill>
                            <a:srgbClr val="FFFFFF"/>
                          </a:solidFill>
                        </a:rPr>
                        <a:t>progetti</a:t>
                      </a:r>
                      <a:r>
                        <a:rPr sz="1000" b="1" spc="-10" dirty="0">
                          <a:solidFill>
                            <a:srgbClr val="FFFFFF"/>
                          </a:solidFill>
                        </a:rPr>
                        <a:t> </a:t>
                      </a:r>
                      <a:r>
                        <a:rPr sz="1000" b="1" dirty="0">
                          <a:solidFill>
                            <a:srgbClr val="FFFFFF"/>
                          </a:solidFill>
                        </a:rPr>
                        <a:t>in</a:t>
                      </a:r>
                      <a:r>
                        <a:rPr sz="1000" b="1" spc="-5" dirty="0">
                          <a:solidFill>
                            <a:srgbClr val="FFFFFF"/>
                          </a:solidFill>
                        </a:rPr>
                        <a:t> </a:t>
                      </a:r>
                      <a:r>
                        <a:rPr sz="1000" b="1" spc="15" dirty="0">
                          <a:solidFill>
                            <a:srgbClr val="FFFFFF"/>
                          </a:solidFill>
                        </a:rPr>
                        <a:t>essere</a:t>
                      </a:r>
                      <a:endParaRPr sz="1000" dirty="0">
                        <a:latin typeface="Calibri"/>
                        <a:cs typeface="Calibri"/>
                      </a:endParaRPr>
                    </a:p>
                  </a:txBody>
                  <a:tcPr marL="0" marR="0" marT="5715" marB="0" anchor="ctr"/>
                </a:tc>
                <a:tc hMerge="1">
                  <a:txBody>
                    <a:bodyPr/>
                    <a:lstStyle/>
                    <a:p>
                      <a:endParaRPr/>
                    </a:p>
                  </a:txBody>
                  <a:tcPr marL="0" marR="0" marT="0" marB="0"/>
                </a:tc>
                <a:tc gridSpan="3">
                  <a:txBody>
                    <a:bodyPr/>
                    <a:lstStyle/>
                    <a:p>
                      <a:pPr marL="174625" marR="175260" indent="0" algn="ctr">
                        <a:lnSpc>
                          <a:spcPct val="115199"/>
                        </a:lnSpc>
                        <a:spcBef>
                          <a:spcPts val="470"/>
                        </a:spcBef>
                      </a:pPr>
                      <a:r>
                        <a:rPr sz="1000" b="1" dirty="0">
                          <a:solidFill>
                            <a:srgbClr val="FFFFFF"/>
                          </a:solidFill>
                        </a:rPr>
                        <a:t>di</a:t>
                      </a:r>
                      <a:r>
                        <a:rPr sz="1000" b="1" spc="-35" dirty="0">
                          <a:solidFill>
                            <a:srgbClr val="FFFFFF"/>
                          </a:solidFill>
                        </a:rPr>
                        <a:t> </a:t>
                      </a:r>
                      <a:r>
                        <a:rPr sz="1000" b="1" dirty="0">
                          <a:solidFill>
                            <a:srgbClr val="FFFFFF"/>
                          </a:solidFill>
                        </a:rPr>
                        <a:t>cui</a:t>
                      </a:r>
                      <a:r>
                        <a:rPr sz="1000" b="1" spc="-30" dirty="0">
                          <a:solidFill>
                            <a:srgbClr val="FFFFFF"/>
                          </a:solidFill>
                        </a:rPr>
                        <a:t> </a:t>
                      </a:r>
                      <a:r>
                        <a:rPr sz="1000" b="1" spc="5" dirty="0">
                          <a:solidFill>
                            <a:srgbClr val="FFFFFF"/>
                          </a:solidFill>
                        </a:rPr>
                        <a:t>progetti </a:t>
                      </a:r>
                      <a:r>
                        <a:rPr sz="1000" b="1" spc="-210" dirty="0">
                          <a:solidFill>
                            <a:srgbClr val="FFFFFF"/>
                          </a:solidFill>
                        </a:rPr>
                        <a:t> </a:t>
                      </a:r>
                      <a:r>
                        <a:rPr sz="1000" b="1" dirty="0">
                          <a:solidFill>
                            <a:srgbClr val="FFFFFF"/>
                          </a:solidFill>
                        </a:rPr>
                        <a:t>nuovi</a:t>
                      </a:r>
                      <a:endParaRPr sz="1000" dirty="0">
                        <a:latin typeface="Calibri"/>
                        <a:cs typeface="Calibri"/>
                      </a:endParaRPr>
                    </a:p>
                  </a:txBody>
                  <a:tcPr marL="0" marR="0" marT="59690" marB="0" anchor="ctr"/>
                </a:tc>
                <a:tc hMerge="1">
                  <a:txBody>
                    <a:bodyPr/>
                    <a:lstStyle/>
                    <a:p>
                      <a:endParaRPr/>
                    </a:p>
                  </a:txBody>
                  <a:tcPr marL="0" marR="0" marT="0" marB="0"/>
                </a:tc>
                <a:tc hMerge="1">
                  <a:txBody>
                    <a:bodyPr/>
                    <a:lstStyle/>
                    <a:p>
                      <a:pPr marL="174625" marR="175260" indent="0" algn="ctr">
                        <a:lnSpc>
                          <a:spcPct val="115199"/>
                        </a:lnSpc>
                        <a:spcBef>
                          <a:spcPts val="470"/>
                        </a:spcBef>
                      </a:pPr>
                      <a:endParaRPr sz="1000" dirty="0">
                        <a:latin typeface="Calibri"/>
                        <a:cs typeface="Calibri"/>
                      </a:endParaRPr>
                    </a:p>
                  </a:txBody>
                  <a:tcPr marL="0" marR="0" marT="59690" marB="0" anchor="ctr"/>
                </a:tc>
                <a:extLst>
                  <a:ext uri="{0D108BD9-81ED-4DB2-BD59-A6C34878D82A}">
                    <a16:rowId xmlns:a16="http://schemas.microsoft.com/office/drawing/2014/main" val="10000"/>
                  </a:ext>
                </a:extLst>
              </a:tr>
              <a:tr h="404494">
                <a:tc>
                  <a:txBody>
                    <a:bodyPr/>
                    <a:lstStyle/>
                    <a:p>
                      <a:pPr marL="26670">
                        <a:lnSpc>
                          <a:spcPct val="100000"/>
                        </a:lnSpc>
                      </a:pPr>
                      <a:r>
                        <a:rPr sz="1000" spc="10" dirty="0" err="1"/>
                        <a:t>Promozione</a:t>
                      </a:r>
                      <a:r>
                        <a:rPr sz="1000" spc="-20" dirty="0"/>
                        <a:t> </a:t>
                      </a:r>
                      <a:r>
                        <a:rPr sz="1000" spc="10" dirty="0"/>
                        <a:t>impianti</a:t>
                      </a:r>
                      <a:r>
                        <a:rPr sz="1000" spc="15" dirty="0"/>
                        <a:t> </a:t>
                      </a:r>
                      <a:r>
                        <a:rPr sz="1000" spc="10" dirty="0"/>
                        <a:t>innovativi</a:t>
                      </a:r>
                      <a:r>
                        <a:rPr sz="1000" spc="15" dirty="0"/>
                        <a:t> </a:t>
                      </a:r>
                      <a:r>
                        <a:rPr sz="1000" spc="5" dirty="0"/>
                        <a:t>(incluso</a:t>
                      </a:r>
                      <a:r>
                        <a:rPr sz="1000" spc="15" dirty="0"/>
                        <a:t> </a:t>
                      </a:r>
                      <a:r>
                        <a:rPr sz="1000" dirty="0"/>
                        <a:t>off-shore)</a:t>
                      </a:r>
                      <a:endParaRPr sz="1000" dirty="0">
                        <a:latin typeface="Calibri"/>
                        <a:cs typeface="Calibri"/>
                      </a:endParaRPr>
                    </a:p>
                  </a:txBody>
                  <a:tcPr marL="0" marR="0" marT="3810" marB="0" anchor="ctr"/>
                </a:tc>
                <a:tc>
                  <a:txBody>
                    <a:bodyPr/>
                    <a:lstStyle/>
                    <a:p>
                      <a:pPr marR="61594" algn="r">
                        <a:lnSpc>
                          <a:spcPct val="100000"/>
                        </a:lnSpc>
                      </a:pPr>
                      <a:r>
                        <a:rPr sz="1000" spc="20" dirty="0"/>
                        <a:t>675.000.000,00</a:t>
                      </a:r>
                      <a:r>
                        <a:rPr sz="1000" spc="-10" dirty="0"/>
                        <a:t> </a:t>
                      </a:r>
                      <a:r>
                        <a:rPr sz="1000" spc="10" dirty="0"/>
                        <a:t>€</a:t>
                      </a:r>
                      <a:endParaRPr sz="1000" dirty="0">
                        <a:latin typeface="Calibri"/>
                        <a:cs typeface="Calibri"/>
                      </a:endParaRPr>
                    </a:p>
                  </a:txBody>
                  <a:tcPr marL="0" marR="0" marT="3810" marB="0" anchor="ctr"/>
                </a:tc>
                <a:tc>
                  <a:txBody>
                    <a:bodyPr/>
                    <a:lstStyle/>
                    <a:p>
                      <a:pPr marR="59690" algn="ctr">
                        <a:lnSpc>
                          <a:spcPct val="100000"/>
                        </a:lnSpc>
                        <a:tabLst>
                          <a:tab pos="205104" algn="l"/>
                        </a:tabLst>
                      </a:pPr>
                      <a:r>
                        <a:rPr sz="1000" spc="5" dirty="0"/>
                        <a:t>-	</a:t>
                      </a:r>
                      <a:r>
                        <a:rPr sz="1000" spc="10" dirty="0"/>
                        <a:t>€</a:t>
                      </a:r>
                      <a:endParaRPr sz="1000" dirty="0">
                        <a:latin typeface="Calibri"/>
                        <a:cs typeface="Calibri"/>
                      </a:endParaRPr>
                    </a:p>
                  </a:txBody>
                  <a:tcPr marL="0" marR="0" marT="3810" marB="0" anchor="ctr"/>
                </a:tc>
                <a:tc>
                  <a:txBody>
                    <a:bodyPr/>
                    <a:lstStyle/>
                    <a:p>
                      <a:pPr marL="64769">
                        <a:lnSpc>
                          <a:spcPct val="100000"/>
                        </a:lnSpc>
                      </a:pPr>
                      <a:r>
                        <a:rPr sz="1000" dirty="0" err="1"/>
                        <a:t>Definanziamento</a:t>
                      </a:r>
                      <a:r>
                        <a:rPr sz="1000" dirty="0"/>
                        <a:t> </a:t>
                      </a:r>
                      <a:r>
                        <a:rPr sz="1000" spc="10" dirty="0"/>
                        <a:t>totale</a:t>
                      </a:r>
                      <a:endParaRPr sz="1000" dirty="0">
                        <a:latin typeface="Calibri"/>
                        <a:cs typeface="Calibri"/>
                      </a:endParaRPr>
                    </a:p>
                  </a:txBody>
                  <a:tcPr marL="0" marR="0" marT="3810" marB="0" anchor="ctr"/>
                </a:tc>
                <a:tc>
                  <a:txBody>
                    <a:bodyPr/>
                    <a:lstStyle/>
                    <a:p>
                      <a:pPr marR="29209" algn="ctr">
                        <a:lnSpc>
                          <a:spcPct val="100000"/>
                        </a:lnSpc>
                      </a:pPr>
                      <a:r>
                        <a:rPr sz="1000" dirty="0"/>
                        <a:t>-</a:t>
                      </a:r>
                      <a:endParaRPr sz="1000" dirty="0">
                        <a:latin typeface="Calibri"/>
                        <a:cs typeface="Calibri"/>
                      </a:endParaRPr>
                    </a:p>
                  </a:txBody>
                  <a:tcPr marL="0" marR="0" marT="3810" marB="0" anchor="ctr"/>
                </a:tc>
                <a:tc>
                  <a:txBody>
                    <a:bodyPr/>
                    <a:lstStyle/>
                    <a:p>
                      <a:pPr marR="61594" algn="r">
                        <a:lnSpc>
                          <a:spcPct val="100000"/>
                        </a:lnSpc>
                      </a:pPr>
                      <a:r>
                        <a:rPr lang="it-IT" sz="1000" spc="20"/>
                        <a:t>675.000.000,00</a:t>
                      </a:r>
                      <a:r>
                        <a:rPr lang="it-IT" sz="1000" spc="-10"/>
                        <a:t> </a:t>
                      </a:r>
                      <a:r>
                        <a:rPr lang="it-IT" sz="1000" spc="10"/>
                        <a:t>€</a:t>
                      </a:r>
                      <a:endParaRPr lang="it-IT" sz="1000" dirty="0">
                        <a:latin typeface="Calibri"/>
                        <a:cs typeface="Calibri"/>
                      </a:endParaRPr>
                    </a:p>
                  </a:txBody>
                  <a:tcPr marL="0" marR="0" marT="3810" marB="0" anchor="ctr"/>
                </a:tc>
                <a:tc gridSpan="2">
                  <a:txBody>
                    <a:bodyPr/>
                    <a:lstStyle/>
                    <a:p>
                      <a:pPr marR="59690" algn="ctr">
                        <a:lnSpc>
                          <a:spcPct val="100000"/>
                        </a:lnSpc>
                        <a:tabLst>
                          <a:tab pos="205104" algn="l"/>
                        </a:tabLst>
                      </a:pPr>
                      <a:r>
                        <a:rPr lang="it-IT" sz="1000" spc="5" dirty="0"/>
                        <a:t>-	</a:t>
                      </a:r>
                      <a:r>
                        <a:rPr lang="it-IT" sz="1000" spc="10" dirty="0"/>
                        <a:t>€</a:t>
                      </a:r>
                      <a:endParaRPr lang="it-IT" sz="1000" dirty="0">
                        <a:latin typeface="Calibri"/>
                        <a:cs typeface="Calibri"/>
                      </a:endParaRPr>
                    </a:p>
                  </a:txBody>
                  <a:tcPr marL="0" marR="0" marT="3810" marB="0" anchor="ctr"/>
                </a:tc>
                <a:tc hMerge="1">
                  <a:txBody>
                    <a:bodyPr/>
                    <a:lstStyle/>
                    <a:p>
                      <a:endParaRPr/>
                    </a:p>
                  </a:txBody>
                  <a:tcPr marL="0" marR="0" marT="0" marB="0"/>
                </a:tc>
                <a:tc>
                  <a:txBody>
                    <a:bodyPr/>
                    <a:lstStyle/>
                    <a:p>
                      <a:pPr algn="ctr">
                        <a:lnSpc>
                          <a:spcPct val="100000"/>
                        </a:lnSpc>
                        <a:spcBef>
                          <a:spcPts val="30"/>
                        </a:spcBef>
                      </a:pPr>
                      <a:endParaRPr lang="it-IT" sz="800"/>
                    </a:p>
                    <a:p>
                      <a:pPr marL="26670" algn="ctr">
                        <a:lnSpc>
                          <a:spcPct val="100000"/>
                        </a:lnSpc>
                      </a:pPr>
                      <a:r>
                        <a:rPr lang="it-IT" sz="1000"/>
                        <a:t>-</a:t>
                      </a:r>
                      <a:endParaRPr lang="it-IT" sz="1000">
                        <a:latin typeface="Calibri"/>
                        <a:cs typeface="Calibri"/>
                      </a:endParaRPr>
                    </a:p>
                  </a:txBody>
                  <a:tcPr marL="0" marR="0" marT="3810" marB="0" anchor="ctr"/>
                </a:tc>
                <a:tc gridSpan="2">
                  <a:txBody>
                    <a:bodyPr/>
                    <a:lstStyle/>
                    <a:p>
                      <a:pPr marL="36830" algn="ctr">
                        <a:lnSpc>
                          <a:spcPct val="100000"/>
                        </a:lnSpc>
                      </a:pPr>
                      <a:r>
                        <a:rPr lang="it-IT" sz="1000" spc="20" dirty="0"/>
                        <a:t>675.000.000,00</a:t>
                      </a:r>
                      <a:r>
                        <a:rPr lang="it-IT" sz="1000" spc="-10" dirty="0"/>
                        <a:t> </a:t>
                      </a:r>
                      <a:r>
                        <a:rPr lang="it-IT" sz="1000" spc="10" dirty="0"/>
                        <a:t>€</a:t>
                      </a:r>
                      <a:endParaRPr lang="it-IT" sz="1000" dirty="0">
                        <a:latin typeface="Calibri"/>
                        <a:cs typeface="Calibri"/>
                      </a:endParaRPr>
                    </a:p>
                  </a:txBody>
                  <a:tcPr marL="0" marR="0" marT="3810" marB="0" anchor="ctr"/>
                </a:tc>
                <a:tc hMerge="1">
                  <a:txBody>
                    <a:bodyPr/>
                    <a:lstStyle/>
                    <a:p>
                      <a:pPr marL="36830">
                        <a:lnSpc>
                          <a:spcPct val="100000"/>
                        </a:lnSpc>
                      </a:pPr>
                      <a:endParaRPr sz="1000" dirty="0">
                        <a:latin typeface="Calibri"/>
                        <a:cs typeface="Calibri"/>
                      </a:endParaRPr>
                    </a:p>
                  </a:txBody>
                  <a:tcPr marL="0" marR="0" marT="3810" marB="0" anchor="ctr"/>
                </a:tc>
                <a:extLst>
                  <a:ext uri="{0D108BD9-81ED-4DB2-BD59-A6C34878D82A}">
                    <a16:rowId xmlns:a16="http://schemas.microsoft.com/office/drawing/2014/main" val="10001"/>
                  </a:ext>
                </a:extLst>
              </a:tr>
              <a:tr h="404494">
                <a:tc>
                  <a:txBody>
                    <a:bodyPr/>
                    <a:lstStyle/>
                    <a:p>
                      <a:pPr marL="26670" marR="149860">
                        <a:lnSpc>
                          <a:spcPct val="115199"/>
                        </a:lnSpc>
                        <a:spcBef>
                          <a:spcPts val="50"/>
                        </a:spcBef>
                      </a:pPr>
                      <a:r>
                        <a:rPr sz="1000" dirty="0"/>
                        <a:t>Aree</a:t>
                      </a:r>
                      <a:r>
                        <a:rPr sz="1000" spc="-25" dirty="0"/>
                        <a:t> </a:t>
                      </a:r>
                      <a:r>
                        <a:rPr sz="1000" spc="5" dirty="0"/>
                        <a:t>interne</a:t>
                      </a:r>
                      <a:r>
                        <a:rPr sz="1000" spc="-25" dirty="0"/>
                        <a:t> </a:t>
                      </a:r>
                      <a:r>
                        <a:rPr sz="1000" spc="5" dirty="0"/>
                        <a:t>-</a:t>
                      </a:r>
                      <a:r>
                        <a:rPr sz="1000" spc="-10" dirty="0"/>
                        <a:t> </a:t>
                      </a:r>
                      <a:r>
                        <a:rPr sz="1000" spc="10" dirty="0"/>
                        <a:t>Potenziamento</a:t>
                      </a:r>
                      <a:r>
                        <a:rPr sz="1000" dirty="0"/>
                        <a:t> </a:t>
                      </a:r>
                      <a:r>
                        <a:rPr sz="1000" spc="10" dirty="0"/>
                        <a:t>servizi e</a:t>
                      </a:r>
                      <a:r>
                        <a:rPr sz="1000" spc="-25" dirty="0"/>
                        <a:t> </a:t>
                      </a:r>
                      <a:r>
                        <a:rPr sz="1000" spc="10" dirty="0"/>
                        <a:t>infrastrutture</a:t>
                      </a:r>
                      <a:r>
                        <a:rPr sz="1000" spc="-25" dirty="0"/>
                        <a:t> </a:t>
                      </a:r>
                      <a:r>
                        <a:rPr sz="1000" spc="5" dirty="0"/>
                        <a:t>sociali </a:t>
                      </a:r>
                      <a:r>
                        <a:rPr sz="1000" spc="-210" dirty="0"/>
                        <a:t> </a:t>
                      </a:r>
                      <a:r>
                        <a:rPr sz="1000" spc="5" dirty="0"/>
                        <a:t>di</a:t>
                      </a:r>
                      <a:r>
                        <a:rPr sz="1000" spc="10" dirty="0"/>
                        <a:t> comunità</a:t>
                      </a:r>
                      <a:endParaRPr sz="1000">
                        <a:latin typeface="Calibri"/>
                        <a:cs typeface="Calibri"/>
                      </a:endParaRPr>
                    </a:p>
                  </a:txBody>
                  <a:tcPr marL="0" marR="0" marT="6350" marB="0" anchor="ctr"/>
                </a:tc>
                <a:tc>
                  <a:txBody>
                    <a:bodyPr/>
                    <a:lstStyle/>
                    <a:p>
                      <a:pPr marR="61594" algn="r">
                        <a:lnSpc>
                          <a:spcPct val="100000"/>
                        </a:lnSpc>
                      </a:pPr>
                      <a:r>
                        <a:rPr sz="1000" spc="20" dirty="0"/>
                        <a:t>725.000.000,00</a:t>
                      </a:r>
                      <a:r>
                        <a:rPr sz="1000" spc="-10" dirty="0"/>
                        <a:t> </a:t>
                      </a:r>
                      <a:r>
                        <a:rPr sz="1000" spc="10" dirty="0"/>
                        <a:t>€</a:t>
                      </a:r>
                      <a:endParaRPr sz="1000" dirty="0">
                        <a:latin typeface="Calibri"/>
                        <a:cs typeface="Calibri"/>
                      </a:endParaRPr>
                    </a:p>
                  </a:txBody>
                  <a:tcPr marL="0" marR="0" marT="3810" marB="0" anchor="ctr"/>
                </a:tc>
                <a:tc>
                  <a:txBody>
                    <a:bodyPr/>
                    <a:lstStyle/>
                    <a:p>
                      <a:pPr marR="59690" algn="ctr">
                        <a:lnSpc>
                          <a:spcPct val="100000"/>
                        </a:lnSpc>
                        <a:tabLst>
                          <a:tab pos="205104" algn="l"/>
                        </a:tabLst>
                      </a:pPr>
                      <a:r>
                        <a:rPr sz="1000" spc="5" dirty="0"/>
                        <a:t>-	</a:t>
                      </a:r>
                      <a:r>
                        <a:rPr sz="1000" spc="10" dirty="0"/>
                        <a:t>€</a:t>
                      </a:r>
                      <a:endParaRPr sz="1000" dirty="0">
                        <a:latin typeface="Calibri"/>
                        <a:cs typeface="Calibri"/>
                      </a:endParaRPr>
                    </a:p>
                  </a:txBody>
                  <a:tcPr marL="0" marR="0" marT="3810" marB="0" anchor="ctr"/>
                </a:tc>
                <a:tc>
                  <a:txBody>
                    <a:bodyPr/>
                    <a:lstStyle/>
                    <a:p>
                      <a:pPr marL="64769">
                        <a:lnSpc>
                          <a:spcPct val="100000"/>
                        </a:lnSpc>
                      </a:pPr>
                      <a:r>
                        <a:rPr sz="1000" dirty="0" err="1"/>
                        <a:t>Definanziamento</a:t>
                      </a:r>
                      <a:r>
                        <a:rPr sz="1000" dirty="0"/>
                        <a:t> </a:t>
                      </a:r>
                      <a:r>
                        <a:rPr sz="1000" spc="10" dirty="0"/>
                        <a:t>totale</a:t>
                      </a:r>
                      <a:endParaRPr sz="1000" dirty="0">
                        <a:latin typeface="Calibri"/>
                        <a:cs typeface="Calibri"/>
                      </a:endParaRPr>
                    </a:p>
                  </a:txBody>
                  <a:tcPr marL="0" marR="0" marT="3810" marB="0" anchor="ctr"/>
                </a:tc>
                <a:tc>
                  <a:txBody>
                    <a:bodyPr/>
                    <a:lstStyle/>
                    <a:p>
                      <a:pPr marR="29209" algn="ctr">
                        <a:lnSpc>
                          <a:spcPct val="100000"/>
                        </a:lnSpc>
                      </a:pPr>
                      <a:r>
                        <a:rPr sz="1000" dirty="0"/>
                        <a:t>-</a:t>
                      </a:r>
                      <a:endParaRPr sz="1000" dirty="0">
                        <a:latin typeface="Calibri"/>
                        <a:cs typeface="Calibri"/>
                      </a:endParaRPr>
                    </a:p>
                  </a:txBody>
                  <a:tcPr marL="0" marR="0" marT="3810" marB="0" anchor="ctr"/>
                </a:tc>
                <a:tc>
                  <a:txBody>
                    <a:bodyPr/>
                    <a:lstStyle/>
                    <a:p>
                      <a:pPr marR="61594" algn="r">
                        <a:lnSpc>
                          <a:spcPct val="100000"/>
                        </a:lnSpc>
                      </a:pPr>
                      <a:r>
                        <a:rPr lang="it-IT" sz="1000" spc="20"/>
                        <a:t>725.000.000,00</a:t>
                      </a:r>
                      <a:r>
                        <a:rPr lang="it-IT" sz="1000" spc="-10"/>
                        <a:t> </a:t>
                      </a:r>
                      <a:r>
                        <a:rPr lang="it-IT" sz="1000" spc="10"/>
                        <a:t>€</a:t>
                      </a:r>
                      <a:endParaRPr lang="it-IT" sz="1000" dirty="0">
                        <a:latin typeface="Calibri"/>
                        <a:cs typeface="Calibri"/>
                      </a:endParaRPr>
                    </a:p>
                  </a:txBody>
                  <a:tcPr marL="0" marR="0" marT="3810" marB="0" anchor="ctr"/>
                </a:tc>
                <a:tc>
                  <a:txBody>
                    <a:bodyPr/>
                    <a:lstStyle/>
                    <a:p>
                      <a:pPr marL="26670">
                        <a:lnSpc>
                          <a:spcPct val="100000"/>
                        </a:lnSpc>
                      </a:pPr>
                      <a:r>
                        <a:rPr lang="it-IT" sz="1000"/>
                        <a:t>-</a:t>
                      </a:r>
                      <a:endParaRPr lang="it-IT" sz="1000" dirty="0">
                        <a:latin typeface="Calibri"/>
                        <a:cs typeface="Calibri"/>
                      </a:endParaRPr>
                    </a:p>
                  </a:txBody>
                  <a:tcPr marL="0" marR="0" marT="3810" marB="0" anchor="ctr"/>
                </a:tc>
                <a:tc>
                  <a:txBody>
                    <a:bodyPr/>
                    <a:lstStyle/>
                    <a:p>
                      <a:pPr marR="61594" algn="ctr">
                        <a:lnSpc>
                          <a:spcPct val="100000"/>
                        </a:lnSpc>
                      </a:pPr>
                      <a:r>
                        <a:rPr lang="it-IT" sz="1000" spc="20" dirty="0"/>
                        <a:t>225.000.000,00</a:t>
                      </a:r>
                      <a:r>
                        <a:rPr lang="it-IT" sz="1000" spc="-10" dirty="0"/>
                        <a:t> </a:t>
                      </a:r>
                      <a:r>
                        <a:rPr lang="it-IT" sz="1000" spc="10" dirty="0"/>
                        <a:t>€</a:t>
                      </a:r>
                      <a:endParaRPr lang="it-IT" sz="1000" dirty="0">
                        <a:latin typeface="Calibri"/>
                        <a:cs typeface="Calibri"/>
                      </a:endParaRPr>
                    </a:p>
                  </a:txBody>
                  <a:tcPr marL="0" marR="0" marT="3810" marB="0" anchor="ctr"/>
                </a:tc>
                <a:tc>
                  <a:txBody>
                    <a:bodyPr/>
                    <a:lstStyle/>
                    <a:p>
                      <a:pPr marL="26670" algn="ctr">
                        <a:lnSpc>
                          <a:spcPct val="100000"/>
                        </a:lnSpc>
                      </a:pPr>
                      <a:r>
                        <a:rPr lang="it-IT" sz="1000"/>
                        <a:t>-</a:t>
                      </a:r>
                      <a:endParaRPr lang="it-IT" sz="1000" dirty="0">
                        <a:latin typeface="Calibri"/>
                        <a:cs typeface="Calibri"/>
                      </a:endParaRPr>
                    </a:p>
                  </a:txBody>
                  <a:tcPr marL="0" marR="0" marT="3810" marB="0" anchor="ctr"/>
                </a:tc>
                <a:tc gridSpan="2">
                  <a:txBody>
                    <a:bodyPr/>
                    <a:lstStyle/>
                    <a:p>
                      <a:pPr marL="36830" algn="ctr">
                        <a:lnSpc>
                          <a:spcPct val="100000"/>
                        </a:lnSpc>
                      </a:pPr>
                      <a:r>
                        <a:rPr lang="it-IT" sz="1000" spc="20"/>
                        <a:t>500.000.000,00</a:t>
                      </a:r>
                      <a:r>
                        <a:rPr lang="it-IT" sz="1000" spc="-10"/>
                        <a:t> </a:t>
                      </a:r>
                      <a:r>
                        <a:rPr lang="it-IT" sz="1000" spc="10"/>
                        <a:t>€</a:t>
                      </a:r>
                      <a:endParaRPr lang="it-IT" sz="1000" dirty="0">
                        <a:latin typeface="Calibri"/>
                        <a:cs typeface="Calibri"/>
                      </a:endParaRPr>
                    </a:p>
                  </a:txBody>
                  <a:tcPr marL="0" marR="0" marT="3810" marB="0" anchor="ctr"/>
                </a:tc>
                <a:tc hMerge="1">
                  <a:txBody>
                    <a:bodyPr/>
                    <a:lstStyle/>
                    <a:p>
                      <a:pPr marL="36830">
                        <a:lnSpc>
                          <a:spcPct val="100000"/>
                        </a:lnSpc>
                      </a:pPr>
                      <a:endParaRPr sz="1000" dirty="0">
                        <a:latin typeface="Calibri"/>
                        <a:cs typeface="Calibri"/>
                      </a:endParaRPr>
                    </a:p>
                  </a:txBody>
                  <a:tcPr marL="0" marR="0" marT="3810" marB="0" anchor="ctr"/>
                </a:tc>
                <a:extLst>
                  <a:ext uri="{0D108BD9-81ED-4DB2-BD59-A6C34878D82A}">
                    <a16:rowId xmlns:a16="http://schemas.microsoft.com/office/drawing/2014/main" val="10002"/>
                  </a:ext>
                </a:extLst>
              </a:tr>
              <a:tr h="404494">
                <a:tc>
                  <a:txBody>
                    <a:bodyPr/>
                    <a:lstStyle/>
                    <a:p>
                      <a:pPr marL="26670">
                        <a:lnSpc>
                          <a:spcPct val="100000"/>
                        </a:lnSpc>
                      </a:pPr>
                      <a:r>
                        <a:rPr sz="1000" spc="10" dirty="0" err="1"/>
                        <a:t>Valorizzazione</a:t>
                      </a:r>
                      <a:r>
                        <a:rPr sz="1000" spc="-25" dirty="0"/>
                        <a:t> </a:t>
                      </a:r>
                      <a:r>
                        <a:rPr sz="1000" spc="-5" dirty="0"/>
                        <a:t>dei</a:t>
                      </a:r>
                      <a:r>
                        <a:rPr sz="1000" spc="10" dirty="0"/>
                        <a:t> </a:t>
                      </a:r>
                      <a:r>
                        <a:rPr sz="1000" dirty="0"/>
                        <a:t>beni</a:t>
                      </a:r>
                      <a:r>
                        <a:rPr sz="1000" spc="10" dirty="0"/>
                        <a:t> </a:t>
                      </a:r>
                      <a:r>
                        <a:rPr sz="1000" spc="5" dirty="0"/>
                        <a:t>confiscati</a:t>
                      </a:r>
                      <a:r>
                        <a:rPr sz="1000" spc="10" dirty="0"/>
                        <a:t> </a:t>
                      </a:r>
                      <a:r>
                        <a:rPr sz="1000" dirty="0"/>
                        <a:t>alle</a:t>
                      </a:r>
                      <a:r>
                        <a:rPr sz="1000" spc="-25" dirty="0"/>
                        <a:t> </a:t>
                      </a:r>
                      <a:r>
                        <a:rPr sz="1000" spc="5" dirty="0"/>
                        <a:t>mafie</a:t>
                      </a:r>
                      <a:endParaRPr sz="1000" dirty="0">
                        <a:latin typeface="Calibri"/>
                        <a:cs typeface="Calibri"/>
                      </a:endParaRPr>
                    </a:p>
                  </a:txBody>
                  <a:tcPr marL="0" marR="0" marT="3810" marB="0" anchor="ctr"/>
                </a:tc>
                <a:tc>
                  <a:txBody>
                    <a:bodyPr/>
                    <a:lstStyle/>
                    <a:p>
                      <a:pPr marR="61594" algn="r">
                        <a:lnSpc>
                          <a:spcPct val="100000"/>
                        </a:lnSpc>
                      </a:pPr>
                      <a:r>
                        <a:rPr sz="1000" spc="20" dirty="0"/>
                        <a:t>300.000.000,00</a:t>
                      </a:r>
                      <a:r>
                        <a:rPr sz="1000" spc="-10" dirty="0"/>
                        <a:t> </a:t>
                      </a:r>
                      <a:r>
                        <a:rPr sz="1000" spc="10" dirty="0"/>
                        <a:t>€</a:t>
                      </a:r>
                      <a:endParaRPr sz="1000" dirty="0">
                        <a:latin typeface="Calibri"/>
                        <a:cs typeface="Calibri"/>
                      </a:endParaRPr>
                    </a:p>
                  </a:txBody>
                  <a:tcPr marL="0" marR="0" marT="3810" marB="0" anchor="ctr"/>
                </a:tc>
                <a:tc>
                  <a:txBody>
                    <a:bodyPr/>
                    <a:lstStyle/>
                    <a:p>
                      <a:pPr marR="59690" algn="ctr">
                        <a:lnSpc>
                          <a:spcPct val="100000"/>
                        </a:lnSpc>
                        <a:tabLst>
                          <a:tab pos="205104" algn="l"/>
                        </a:tabLst>
                      </a:pPr>
                      <a:r>
                        <a:rPr sz="1000" spc="5" dirty="0"/>
                        <a:t>-	</a:t>
                      </a:r>
                      <a:r>
                        <a:rPr sz="1000" spc="10" dirty="0"/>
                        <a:t>€</a:t>
                      </a:r>
                      <a:endParaRPr sz="1000" dirty="0">
                        <a:latin typeface="Calibri"/>
                        <a:cs typeface="Calibri"/>
                      </a:endParaRPr>
                    </a:p>
                  </a:txBody>
                  <a:tcPr marL="0" marR="0" marT="3810" marB="0" anchor="ctr"/>
                </a:tc>
                <a:tc>
                  <a:txBody>
                    <a:bodyPr/>
                    <a:lstStyle/>
                    <a:p>
                      <a:pPr marL="64769">
                        <a:lnSpc>
                          <a:spcPct val="100000"/>
                        </a:lnSpc>
                      </a:pPr>
                      <a:r>
                        <a:rPr sz="1000" dirty="0" err="1"/>
                        <a:t>Definanziamento</a:t>
                      </a:r>
                      <a:r>
                        <a:rPr sz="1000" dirty="0"/>
                        <a:t> </a:t>
                      </a:r>
                      <a:r>
                        <a:rPr sz="1000" spc="10" dirty="0"/>
                        <a:t>totale</a:t>
                      </a:r>
                      <a:endParaRPr sz="1000" dirty="0">
                        <a:latin typeface="Calibri"/>
                        <a:cs typeface="Calibri"/>
                      </a:endParaRPr>
                    </a:p>
                  </a:txBody>
                  <a:tcPr marL="0" marR="0" marT="3810" marB="0" anchor="ctr"/>
                </a:tc>
                <a:tc>
                  <a:txBody>
                    <a:bodyPr/>
                    <a:lstStyle/>
                    <a:p>
                      <a:pPr marR="29209" algn="ctr">
                        <a:lnSpc>
                          <a:spcPct val="100000"/>
                        </a:lnSpc>
                      </a:pPr>
                      <a:r>
                        <a:rPr sz="1000" dirty="0"/>
                        <a:t>-</a:t>
                      </a:r>
                      <a:endParaRPr sz="1000" dirty="0">
                        <a:latin typeface="Calibri"/>
                        <a:cs typeface="Calibri"/>
                      </a:endParaRPr>
                    </a:p>
                  </a:txBody>
                  <a:tcPr marL="0" marR="0" marT="3810" marB="0" anchor="ctr"/>
                </a:tc>
                <a:tc>
                  <a:txBody>
                    <a:bodyPr/>
                    <a:lstStyle/>
                    <a:p>
                      <a:pPr marR="61594" algn="r">
                        <a:lnSpc>
                          <a:spcPct val="100000"/>
                        </a:lnSpc>
                      </a:pPr>
                      <a:r>
                        <a:rPr lang="it-IT" sz="1000" spc="20"/>
                        <a:t>300.000.000,00</a:t>
                      </a:r>
                      <a:r>
                        <a:rPr lang="it-IT" sz="1000" spc="-10"/>
                        <a:t> </a:t>
                      </a:r>
                      <a:r>
                        <a:rPr lang="it-IT" sz="1000" spc="10"/>
                        <a:t>€</a:t>
                      </a:r>
                      <a:endParaRPr lang="it-IT" sz="1000" dirty="0">
                        <a:latin typeface="Calibri"/>
                        <a:cs typeface="Calibri"/>
                      </a:endParaRPr>
                    </a:p>
                  </a:txBody>
                  <a:tcPr marL="0" marR="0" marT="3810" marB="0" anchor="ctr"/>
                </a:tc>
                <a:tc gridSpan="2">
                  <a:txBody>
                    <a:bodyPr/>
                    <a:lstStyle/>
                    <a:p>
                      <a:pPr marR="59690" algn="ctr">
                        <a:lnSpc>
                          <a:spcPct val="100000"/>
                        </a:lnSpc>
                        <a:tabLst>
                          <a:tab pos="205104" algn="l"/>
                        </a:tabLst>
                      </a:pPr>
                      <a:r>
                        <a:rPr lang="it-IT" sz="1000" spc="5"/>
                        <a:t>-	</a:t>
                      </a:r>
                      <a:r>
                        <a:rPr lang="it-IT" sz="1000" spc="10"/>
                        <a:t>€</a:t>
                      </a:r>
                      <a:endParaRPr lang="it-IT" sz="1000" dirty="0">
                        <a:latin typeface="Calibri"/>
                        <a:cs typeface="Calibri"/>
                      </a:endParaRPr>
                    </a:p>
                  </a:txBody>
                  <a:tcPr marL="0" marR="0" marT="3810" marB="0" anchor="ctr"/>
                </a:tc>
                <a:tc hMerge="1">
                  <a:txBody>
                    <a:bodyPr/>
                    <a:lstStyle/>
                    <a:p>
                      <a:endParaRPr/>
                    </a:p>
                  </a:txBody>
                  <a:tcPr marL="0" marR="0" marT="0" marB="0"/>
                </a:tc>
                <a:tc>
                  <a:txBody>
                    <a:bodyPr/>
                    <a:lstStyle/>
                    <a:p>
                      <a:pPr marL="26670" algn="ctr">
                        <a:lnSpc>
                          <a:spcPct val="100000"/>
                        </a:lnSpc>
                      </a:pPr>
                      <a:r>
                        <a:rPr lang="it-IT" sz="1000" dirty="0"/>
                        <a:t>-</a:t>
                      </a:r>
                      <a:endParaRPr lang="it-IT" sz="1000" dirty="0">
                        <a:latin typeface="Calibri"/>
                        <a:cs typeface="Calibri"/>
                      </a:endParaRPr>
                    </a:p>
                  </a:txBody>
                  <a:tcPr marL="0" marR="0" marT="3810" marB="0" anchor="ctr"/>
                </a:tc>
                <a:tc gridSpan="2">
                  <a:txBody>
                    <a:bodyPr/>
                    <a:lstStyle/>
                    <a:p>
                      <a:pPr marL="36830" algn="ctr">
                        <a:lnSpc>
                          <a:spcPct val="100000"/>
                        </a:lnSpc>
                      </a:pPr>
                      <a:r>
                        <a:rPr lang="it-IT" sz="1000" spc="20"/>
                        <a:t>300.000.000,00</a:t>
                      </a:r>
                      <a:r>
                        <a:rPr lang="it-IT" sz="1000" spc="-10"/>
                        <a:t> </a:t>
                      </a:r>
                      <a:r>
                        <a:rPr lang="it-IT" sz="1000" spc="10"/>
                        <a:t>€</a:t>
                      </a:r>
                      <a:endParaRPr lang="it-IT" sz="1000" dirty="0">
                        <a:latin typeface="Calibri"/>
                        <a:cs typeface="Calibri"/>
                      </a:endParaRPr>
                    </a:p>
                  </a:txBody>
                  <a:tcPr marL="0" marR="0" marT="3810" marB="0" anchor="ctr"/>
                </a:tc>
                <a:tc hMerge="1">
                  <a:txBody>
                    <a:bodyPr/>
                    <a:lstStyle/>
                    <a:p>
                      <a:pPr marL="36830">
                        <a:lnSpc>
                          <a:spcPct val="100000"/>
                        </a:lnSpc>
                      </a:pPr>
                      <a:endParaRPr sz="1000" dirty="0">
                        <a:latin typeface="Calibri"/>
                        <a:cs typeface="Calibri"/>
                      </a:endParaRPr>
                    </a:p>
                  </a:txBody>
                  <a:tcPr marL="0" marR="0" marT="3810" marB="0" anchor="ctr"/>
                </a:tc>
                <a:extLst>
                  <a:ext uri="{0D108BD9-81ED-4DB2-BD59-A6C34878D82A}">
                    <a16:rowId xmlns:a16="http://schemas.microsoft.com/office/drawing/2014/main" val="10003"/>
                  </a:ext>
                </a:extLst>
              </a:tr>
              <a:tr h="404494">
                <a:tc>
                  <a:txBody>
                    <a:bodyPr/>
                    <a:lstStyle/>
                    <a:p>
                      <a:pPr marL="26670">
                        <a:lnSpc>
                          <a:spcPct val="100000"/>
                        </a:lnSpc>
                        <a:spcBef>
                          <a:spcPts val="229"/>
                        </a:spcBef>
                      </a:pPr>
                      <a:r>
                        <a:rPr sz="1000" dirty="0"/>
                        <a:t>Linee</a:t>
                      </a:r>
                      <a:r>
                        <a:rPr sz="1000" spc="-20" dirty="0"/>
                        <a:t> </a:t>
                      </a:r>
                      <a:r>
                        <a:rPr sz="1000" spc="5" dirty="0"/>
                        <a:t>di</a:t>
                      </a:r>
                      <a:r>
                        <a:rPr sz="1000" spc="20" dirty="0"/>
                        <a:t> </a:t>
                      </a:r>
                      <a:r>
                        <a:rPr sz="1000" spc="5" dirty="0"/>
                        <a:t>collegamento</a:t>
                      </a:r>
                      <a:r>
                        <a:rPr sz="1000" spc="10" dirty="0"/>
                        <a:t> </a:t>
                      </a:r>
                      <a:r>
                        <a:rPr sz="1000" dirty="0"/>
                        <a:t>ad</a:t>
                      </a:r>
                      <a:r>
                        <a:rPr sz="1000" spc="15" dirty="0"/>
                        <a:t> </a:t>
                      </a:r>
                      <a:r>
                        <a:rPr sz="1000" spc="10" dirty="0"/>
                        <a:t>Alta</a:t>
                      </a:r>
                      <a:r>
                        <a:rPr sz="1000" dirty="0"/>
                        <a:t> </a:t>
                      </a:r>
                      <a:r>
                        <a:rPr sz="1000" spc="5" dirty="0"/>
                        <a:t>Velocità </a:t>
                      </a:r>
                      <a:r>
                        <a:rPr sz="1000" dirty="0"/>
                        <a:t>con</a:t>
                      </a:r>
                      <a:r>
                        <a:rPr sz="1000" spc="15" dirty="0"/>
                        <a:t> </a:t>
                      </a:r>
                      <a:r>
                        <a:rPr sz="1000" dirty="0"/>
                        <a:t>l’Europa</a:t>
                      </a:r>
                      <a:r>
                        <a:rPr sz="1000" spc="5" dirty="0"/>
                        <a:t> </a:t>
                      </a:r>
                      <a:r>
                        <a:rPr sz="1000" spc="-5" dirty="0"/>
                        <a:t>nel</a:t>
                      </a:r>
                      <a:r>
                        <a:rPr sz="1000" spc="15" dirty="0"/>
                        <a:t> </a:t>
                      </a:r>
                      <a:r>
                        <a:rPr sz="1000" spc="10" dirty="0"/>
                        <a:t>Nord</a:t>
                      </a:r>
                      <a:endParaRPr sz="1000" dirty="0"/>
                    </a:p>
                    <a:p>
                      <a:pPr marL="26670">
                        <a:lnSpc>
                          <a:spcPct val="100000"/>
                        </a:lnSpc>
                        <a:spcBef>
                          <a:spcPts val="185"/>
                        </a:spcBef>
                      </a:pPr>
                      <a:r>
                        <a:rPr sz="1000" dirty="0"/>
                        <a:t>(Verona-Brennero </a:t>
                      </a:r>
                      <a:r>
                        <a:rPr sz="1000" spc="5" dirty="0"/>
                        <a:t>-</a:t>
                      </a:r>
                      <a:r>
                        <a:rPr sz="1000" spc="-10" dirty="0"/>
                        <a:t> </a:t>
                      </a:r>
                      <a:r>
                        <a:rPr sz="1000" dirty="0"/>
                        <a:t>opere</a:t>
                      </a:r>
                      <a:r>
                        <a:rPr sz="1000" spc="-25" dirty="0"/>
                        <a:t> </a:t>
                      </a:r>
                      <a:r>
                        <a:rPr sz="1000" spc="5" dirty="0"/>
                        <a:t>di</a:t>
                      </a:r>
                      <a:r>
                        <a:rPr sz="1000" spc="10" dirty="0"/>
                        <a:t> </a:t>
                      </a:r>
                      <a:r>
                        <a:rPr sz="1000" spc="5" dirty="0"/>
                        <a:t>adduzione)</a:t>
                      </a:r>
                      <a:endParaRPr sz="1000" dirty="0">
                        <a:latin typeface="Calibri"/>
                        <a:cs typeface="Calibri"/>
                      </a:endParaRPr>
                    </a:p>
                  </a:txBody>
                  <a:tcPr marL="0" marR="0" marT="29209" marB="0" anchor="ctr"/>
                </a:tc>
                <a:tc>
                  <a:txBody>
                    <a:bodyPr/>
                    <a:lstStyle/>
                    <a:p>
                      <a:pPr marR="61594" algn="r">
                        <a:lnSpc>
                          <a:spcPct val="100000"/>
                        </a:lnSpc>
                      </a:pPr>
                      <a:r>
                        <a:rPr sz="1000" spc="20" dirty="0"/>
                        <a:t>930.000.000,00</a:t>
                      </a:r>
                      <a:r>
                        <a:rPr sz="1000" spc="-10" dirty="0"/>
                        <a:t> </a:t>
                      </a:r>
                      <a:r>
                        <a:rPr sz="1000" spc="10" dirty="0"/>
                        <a:t>€</a:t>
                      </a:r>
                      <a:endParaRPr sz="1000" dirty="0">
                        <a:latin typeface="Calibri"/>
                        <a:cs typeface="Calibri"/>
                      </a:endParaRPr>
                    </a:p>
                  </a:txBody>
                  <a:tcPr marL="0" marR="0" marT="3810" marB="0" anchor="ctr"/>
                </a:tc>
                <a:tc>
                  <a:txBody>
                    <a:bodyPr/>
                    <a:lstStyle/>
                    <a:p>
                      <a:pPr marR="59690" algn="ctr">
                        <a:lnSpc>
                          <a:spcPct val="100000"/>
                        </a:lnSpc>
                        <a:tabLst>
                          <a:tab pos="205104" algn="l"/>
                        </a:tabLst>
                      </a:pPr>
                      <a:r>
                        <a:rPr sz="1000" spc="5" dirty="0"/>
                        <a:t>-	</a:t>
                      </a:r>
                      <a:r>
                        <a:rPr sz="1000" spc="10" dirty="0"/>
                        <a:t>€</a:t>
                      </a:r>
                      <a:endParaRPr sz="1000" dirty="0">
                        <a:latin typeface="Calibri"/>
                        <a:cs typeface="Calibri"/>
                      </a:endParaRPr>
                    </a:p>
                  </a:txBody>
                  <a:tcPr marL="0" marR="0" marT="3810" marB="0" anchor="ctr"/>
                </a:tc>
                <a:tc>
                  <a:txBody>
                    <a:bodyPr/>
                    <a:lstStyle/>
                    <a:p>
                      <a:pPr marL="64769">
                        <a:lnSpc>
                          <a:spcPct val="100000"/>
                        </a:lnSpc>
                      </a:pPr>
                      <a:r>
                        <a:rPr sz="1000" dirty="0" err="1"/>
                        <a:t>Definanziamento</a:t>
                      </a:r>
                      <a:r>
                        <a:rPr sz="1000" dirty="0"/>
                        <a:t> </a:t>
                      </a:r>
                      <a:r>
                        <a:rPr sz="1000" spc="10" dirty="0"/>
                        <a:t>totale</a:t>
                      </a:r>
                      <a:endParaRPr sz="1000" dirty="0">
                        <a:latin typeface="Calibri"/>
                        <a:cs typeface="Calibri"/>
                      </a:endParaRPr>
                    </a:p>
                  </a:txBody>
                  <a:tcPr marL="0" marR="0" marT="3810" marB="0" anchor="ctr"/>
                </a:tc>
                <a:tc>
                  <a:txBody>
                    <a:bodyPr/>
                    <a:lstStyle/>
                    <a:p>
                      <a:pPr marR="29209" algn="ctr">
                        <a:lnSpc>
                          <a:spcPct val="100000"/>
                        </a:lnSpc>
                      </a:pPr>
                      <a:r>
                        <a:rPr sz="1000" dirty="0"/>
                        <a:t>-</a:t>
                      </a:r>
                      <a:endParaRPr sz="1000" dirty="0">
                        <a:latin typeface="Calibri"/>
                        <a:cs typeface="Calibri"/>
                      </a:endParaRPr>
                    </a:p>
                  </a:txBody>
                  <a:tcPr marL="0" marR="0" marT="3810" marB="0" anchor="ctr"/>
                </a:tc>
                <a:tc>
                  <a:txBody>
                    <a:bodyPr/>
                    <a:lstStyle/>
                    <a:p>
                      <a:pPr marR="61594" algn="r">
                        <a:lnSpc>
                          <a:spcPct val="100000"/>
                        </a:lnSpc>
                      </a:pPr>
                      <a:r>
                        <a:rPr lang="it-IT" sz="1000" spc="20"/>
                        <a:t>930.000.000,00</a:t>
                      </a:r>
                      <a:r>
                        <a:rPr lang="it-IT" sz="1000" spc="-10"/>
                        <a:t> </a:t>
                      </a:r>
                      <a:r>
                        <a:rPr lang="it-IT" sz="1000" spc="10"/>
                        <a:t>€</a:t>
                      </a:r>
                      <a:endParaRPr lang="it-IT" sz="1000" dirty="0">
                        <a:latin typeface="Calibri"/>
                        <a:cs typeface="Calibri"/>
                      </a:endParaRPr>
                    </a:p>
                  </a:txBody>
                  <a:tcPr marL="0" marR="0" marT="3810" marB="0" anchor="ctr"/>
                </a:tc>
                <a:tc gridSpan="2">
                  <a:txBody>
                    <a:bodyPr/>
                    <a:lstStyle/>
                    <a:p>
                      <a:pPr marR="59690" algn="ctr">
                        <a:lnSpc>
                          <a:spcPct val="100000"/>
                        </a:lnSpc>
                        <a:tabLst>
                          <a:tab pos="205104" algn="l"/>
                        </a:tabLst>
                      </a:pPr>
                      <a:r>
                        <a:rPr lang="it-IT" sz="1000" spc="5"/>
                        <a:t>-	</a:t>
                      </a:r>
                      <a:r>
                        <a:rPr lang="it-IT" sz="1000" spc="10"/>
                        <a:t>€</a:t>
                      </a:r>
                      <a:endParaRPr lang="it-IT" sz="1000" dirty="0">
                        <a:latin typeface="Calibri"/>
                        <a:cs typeface="Calibri"/>
                      </a:endParaRPr>
                    </a:p>
                  </a:txBody>
                  <a:tcPr marL="0" marR="0" marT="3810" marB="0" anchor="ctr"/>
                </a:tc>
                <a:tc hMerge="1">
                  <a:txBody>
                    <a:bodyPr/>
                    <a:lstStyle/>
                    <a:p>
                      <a:endParaRPr/>
                    </a:p>
                  </a:txBody>
                  <a:tcPr marL="0" marR="0" marT="0" marB="0"/>
                </a:tc>
                <a:tc>
                  <a:txBody>
                    <a:bodyPr/>
                    <a:lstStyle/>
                    <a:p>
                      <a:pPr marL="26670" algn="ctr">
                        <a:lnSpc>
                          <a:spcPct val="100000"/>
                        </a:lnSpc>
                      </a:pPr>
                      <a:r>
                        <a:rPr lang="it-IT" sz="1000"/>
                        <a:t>-</a:t>
                      </a:r>
                      <a:endParaRPr lang="it-IT" sz="1000" dirty="0">
                        <a:latin typeface="Calibri"/>
                        <a:cs typeface="Calibri"/>
                      </a:endParaRPr>
                    </a:p>
                  </a:txBody>
                  <a:tcPr marL="0" marR="0" marT="3810" marB="0" anchor="ctr"/>
                </a:tc>
                <a:tc gridSpan="2">
                  <a:txBody>
                    <a:bodyPr/>
                    <a:lstStyle/>
                    <a:p>
                      <a:pPr marL="36830" algn="ctr">
                        <a:lnSpc>
                          <a:spcPct val="100000"/>
                        </a:lnSpc>
                      </a:pPr>
                      <a:r>
                        <a:rPr lang="it-IT" sz="1000" spc="20"/>
                        <a:t>930.000.000,00</a:t>
                      </a:r>
                      <a:r>
                        <a:rPr lang="it-IT" sz="1000" spc="-10"/>
                        <a:t> </a:t>
                      </a:r>
                      <a:r>
                        <a:rPr lang="it-IT" sz="1000" spc="10"/>
                        <a:t>€</a:t>
                      </a:r>
                      <a:endParaRPr lang="it-IT" sz="1000" dirty="0">
                        <a:latin typeface="Calibri"/>
                        <a:cs typeface="Calibri"/>
                      </a:endParaRPr>
                    </a:p>
                  </a:txBody>
                  <a:tcPr marL="0" marR="0" marT="3810" marB="0" anchor="ctr"/>
                </a:tc>
                <a:tc hMerge="1">
                  <a:txBody>
                    <a:bodyPr/>
                    <a:lstStyle/>
                    <a:p>
                      <a:pPr marL="36830">
                        <a:lnSpc>
                          <a:spcPct val="100000"/>
                        </a:lnSpc>
                      </a:pPr>
                      <a:endParaRPr sz="1000" dirty="0">
                        <a:latin typeface="Calibri"/>
                        <a:cs typeface="Calibri"/>
                      </a:endParaRPr>
                    </a:p>
                  </a:txBody>
                  <a:tcPr marL="0" marR="0" marT="3810" marB="0" anchor="ctr"/>
                </a:tc>
                <a:extLst>
                  <a:ext uri="{0D108BD9-81ED-4DB2-BD59-A6C34878D82A}">
                    <a16:rowId xmlns:a16="http://schemas.microsoft.com/office/drawing/2014/main" val="10004"/>
                  </a:ext>
                </a:extLst>
              </a:tr>
              <a:tr h="404494">
                <a:tc>
                  <a:txBody>
                    <a:bodyPr/>
                    <a:lstStyle/>
                    <a:p>
                      <a:pPr marL="26670">
                        <a:lnSpc>
                          <a:spcPct val="100000"/>
                        </a:lnSpc>
                      </a:pPr>
                      <a:r>
                        <a:rPr sz="1000" spc="5" dirty="0" err="1"/>
                        <a:t>Connessioni</a:t>
                      </a:r>
                      <a:r>
                        <a:rPr sz="1000" spc="15" dirty="0"/>
                        <a:t> </a:t>
                      </a:r>
                      <a:r>
                        <a:rPr sz="1000" spc="5" dirty="0"/>
                        <a:t>diagonali</a:t>
                      </a:r>
                      <a:r>
                        <a:rPr sz="1000" spc="20" dirty="0"/>
                        <a:t> </a:t>
                      </a:r>
                      <a:r>
                        <a:rPr sz="1000" spc="5" dirty="0"/>
                        <a:t>(eliminazione</a:t>
                      </a:r>
                      <a:r>
                        <a:rPr sz="1000" spc="-15" dirty="0"/>
                        <a:t> </a:t>
                      </a:r>
                      <a:r>
                        <a:rPr sz="1000" spc="5" dirty="0"/>
                        <a:t>Roma-</a:t>
                      </a:r>
                      <a:r>
                        <a:rPr sz="1000" spc="-5" dirty="0"/>
                        <a:t> </a:t>
                      </a:r>
                      <a:r>
                        <a:rPr sz="1000" dirty="0"/>
                        <a:t>Pescara)</a:t>
                      </a:r>
                      <a:endParaRPr sz="1000" dirty="0">
                        <a:latin typeface="Calibri"/>
                        <a:cs typeface="Calibri"/>
                      </a:endParaRPr>
                    </a:p>
                  </a:txBody>
                  <a:tcPr marL="0" marR="0" marT="3810" marB="0" anchor="ctr"/>
                </a:tc>
                <a:tc>
                  <a:txBody>
                    <a:bodyPr/>
                    <a:lstStyle/>
                    <a:p>
                      <a:pPr marR="61594" algn="r">
                        <a:lnSpc>
                          <a:spcPct val="100000"/>
                        </a:lnSpc>
                      </a:pPr>
                      <a:r>
                        <a:rPr sz="1000" spc="20" dirty="0"/>
                        <a:t>620.170.000,00</a:t>
                      </a:r>
                      <a:r>
                        <a:rPr sz="1000" spc="-10" dirty="0"/>
                        <a:t> </a:t>
                      </a:r>
                      <a:r>
                        <a:rPr sz="1000" spc="10" dirty="0"/>
                        <a:t>€</a:t>
                      </a:r>
                      <a:endParaRPr sz="1000" dirty="0">
                        <a:latin typeface="Calibri"/>
                        <a:cs typeface="Calibri"/>
                      </a:endParaRPr>
                    </a:p>
                  </a:txBody>
                  <a:tcPr marL="0" marR="0" marT="3810" marB="0" anchor="ctr"/>
                </a:tc>
                <a:tc>
                  <a:txBody>
                    <a:bodyPr/>
                    <a:lstStyle/>
                    <a:p>
                      <a:pPr marR="59690" algn="ctr">
                        <a:lnSpc>
                          <a:spcPct val="100000"/>
                        </a:lnSpc>
                        <a:tabLst>
                          <a:tab pos="205104" algn="l"/>
                        </a:tabLst>
                      </a:pPr>
                      <a:r>
                        <a:rPr sz="1000" spc="5" dirty="0"/>
                        <a:t>-	</a:t>
                      </a:r>
                      <a:r>
                        <a:rPr sz="1000" spc="10" dirty="0"/>
                        <a:t>€</a:t>
                      </a:r>
                      <a:endParaRPr sz="1000" dirty="0">
                        <a:latin typeface="Calibri"/>
                        <a:cs typeface="Calibri"/>
                      </a:endParaRPr>
                    </a:p>
                  </a:txBody>
                  <a:tcPr marL="0" marR="0" marT="3810" marB="0" anchor="ctr"/>
                </a:tc>
                <a:tc>
                  <a:txBody>
                    <a:bodyPr/>
                    <a:lstStyle/>
                    <a:p>
                      <a:pPr marL="64769">
                        <a:lnSpc>
                          <a:spcPct val="100000"/>
                        </a:lnSpc>
                      </a:pPr>
                      <a:r>
                        <a:rPr sz="1000" dirty="0" err="1"/>
                        <a:t>Definanziamento</a:t>
                      </a:r>
                      <a:r>
                        <a:rPr sz="1000" dirty="0"/>
                        <a:t> </a:t>
                      </a:r>
                      <a:r>
                        <a:rPr sz="1000" spc="10" dirty="0"/>
                        <a:t>totale</a:t>
                      </a:r>
                      <a:endParaRPr sz="1000" dirty="0">
                        <a:latin typeface="Calibri"/>
                        <a:cs typeface="Calibri"/>
                      </a:endParaRPr>
                    </a:p>
                  </a:txBody>
                  <a:tcPr marL="0" marR="0" marT="3810" marB="0" anchor="ctr"/>
                </a:tc>
                <a:tc>
                  <a:txBody>
                    <a:bodyPr/>
                    <a:lstStyle/>
                    <a:p>
                      <a:pPr marR="29209" algn="ctr">
                        <a:lnSpc>
                          <a:spcPct val="100000"/>
                        </a:lnSpc>
                      </a:pPr>
                      <a:r>
                        <a:rPr sz="1000" dirty="0"/>
                        <a:t>-</a:t>
                      </a:r>
                      <a:endParaRPr sz="1000" dirty="0">
                        <a:latin typeface="Calibri"/>
                        <a:cs typeface="Calibri"/>
                      </a:endParaRPr>
                    </a:p>
                  </a:txBody>
                  <a:tcPr marL="0" marR="0" marT="3810" marB="0" anchor="ctr"/>
                </a:tc>
                <a:tc>
                  <a:txBody>
                    <a:bodyPr/>
                    <a:lstStyle/>
                    <a:p>
                      <a:pPr marR="61594" algn="r">
                        <a:lnSpc>
                          <a:spcPct val="100000"/>
                        </a:lnSpc>
                      </a:pPr>
                      <a:r>
                        <a:rPr lang="it-IT" sz="1000" spc="20"/>
                        <a:t>620.170.000,00</a:t>
                      </a:r>
                      <a:r>
                        <a:rPr lang="it-IT" sz="1000" spc="-10"/>
                        <a:t> </a:t>
                      </a:r>
                      <a:r>
                        <a:rPr lang="it-IT" sz="1000" spc="10"/>
                        <a:t>€</a:t>
                      </a:r>
                      <a:endParaRPr lang="it-IT" sz="1000" dirty="0">
                        <a:latin typeface="Calibri"/>
                        <a:cs typeface="Calibri"/>
                      </a:endParaRPr>
                    </a:p>
                  </a:txBody>
                  <a:tcPr marL="0" marR="0" marT="3810" marB="0" anchor="ctr"/>
                </a:tc>
                <a:tc gridSpan="2">
                  <a:txBody>
                    <a:bodyPr/>
                    <a:lstStyle/>
                    <a:p>
                      <a:pPr marR="59690" algn="ctr">
                        <a:lnSpc>
                          <a:spcPct val="100000"/>
                        </a:lnSpc>
                        <a:tabLst>
                          <a:tab pos="205104" algn="l"/>
                        </a:tabLst>
                      </a:pPr>
                      <a:r>
                        <a:rPr lang="it-IT" sz="1000" spc="5"/>
                        <a:t>-	</a:t>
                      </a:r>
                      <a:r>
                        <a:rPr lang="it-IT" sz="1000" spc="10"/>
                        <a:t>€</a:t>
                      </a:r>
                      <a:endParaRPr lang="it-IT" sz="1000" dirty="0">
                        <a:latin typeface="Calibri"/>
                        <a:cs typeface="Calibri"/>
                      </a:endParaRPr>
                    </a:p>
                  </a:txBody>
                  <a:tcPr marL="0" marR="0" marT="3810" marB="0" anchor="ctr"/>
                </a:tc>
                <a:tc hMerge="1">
                  <a:txBody>
                    <a:bodyPr/>
                    <a:lstStyle/>
                    <a:p>
                      <a:endParaRPr/>
                    </a:p>
                  </a:txBody>
                  <a:tcPr marL="0" marR="0" marT="0" marB="0"/>
                </a:tc>
                <a:tc>
                  <a:txBody>
                    <a:bodyPr/>
                    <a:lstStyle/>
                    <a:p>
                      <a:pPr marL="26670" algn="ctr">
                        <a:lnSpc>
                          <a:spcPct val="100000"/>
                        </a:lnSpc>
                      </a:pPr>
                      <a:r>
                        <a:rPr lang="it-IT" sz="1000"/>
                        <a:t>-</a:t>
                      </a:r>
                      <a:endParaRPr lang="it-IT" sz="1000" dirty="0">
                        <a:latin typeface="Calibri"/>
                        <a:cs typeface="Calibri"/>
                      </a:endParaRPr>
                    </a:p>
                  </a:txBody>
                  <a:tcPr marL="0" marR="0" marT="3810" marB="0" anchor="ctr"/>
                </a:tc>
                <a:tc gridSpan="2">
                  <a:txBody>
                    <a:bodyPr/>
                    <a:lstStyle/>
                    <a:p>
                      <a:pPr marL="36830" algn="ctr">
                        <a:lnSpc>
                          <a:spcPct val="100000"/>
                        </a:lnSpc>
                      </a:pPr>
                      <a:r>
                        <a:rPr lang="it-IT" sz="1000" spc="20" dirty="0"/>
                        <a:t>620.170.000,00</a:t>
                      </a:r>
                      <a:r>
                        <a:rPr lang="it-IT" sz="1000" spc="-10" dirty="0"/>
                        <a:t> </a:t>
                      </a:r>
                      <a:r>
                        <a:rPr lang="it-IT" sz="1000" spc="10" dirty="0"/>
                        <a:t>€</a:t>
                      </a:r>
                      <a:endParaRPr lang="it-IT" sz="1000" dirty="0">
                        <a:latin typeface="Calibri"/>
                        <a:cs typeface="Calibri"/>
                      </a:endParaRPr>
                    </a:p>
                  </a:txBody>
                  <a:tcPr marL="0" marR="0" marT="3810" marB="0" anchor="ctr"/>
                </a:tc>
                <a:tc hMerge="1">
                  <a:txBody>
                    <a:bodyPr/>
                    <a:lstStyle/>
                    <a:p>
                      <a:pPr marL="36830">
                        <a:lnSpc>
                          <a:spcPct val="100000"/>
                        </a:lnSpc>
                      </a:pPr>
                      <a:endParaRPr sz="1000" dirty="0">
                        <a:latin typeface="Calibri"/>
                        <a:cs typeface="Calibri"/>
                      </a:endParaRPr>
                    </a:p>
                  </a:txBody>
                  <a:tcPr marL="0" marR="0" marT="3810" marB="0" anchor="ctr"/>
                </a:tc>
                <a:extLst>
                  <a:ext uri="{0D108BD9-81ED-4DB2-BD59-A6C34878D82A}">
                    <a16:rowId xmlns:a16="http://schemas.microsoft.com/office/drawing/2014/main" val="10005"/>
                  </a:ext>
                </a:extLst>
              </a:tr>
              <a:tr h="404494">
                <a:tc>
                  <a:txBody>
                    <a:bodyPr/>
                    <a:lstStyle/>
                    <a:p>
                      <a:pPr marL="26670">
                        <a:lnSpc>
                          <a:spcPct val="100000"/>
                        </a:lnSpc>
                      </a:pPr>
                      <a:r>
                        <a:rPr sz="1000" dirty="0"/>
                        <a:t>Bus elettrici</a:t>
                      </a:r>
                      <a:endParaRPr sz="1000" dirty="0">
                        <a:latin typeface="Calibri"/>
                        <a:cs typeface="Calibri"/>
                      </a:endParaRPr>
                    </a:p>
                  </a:txBody>
                  <a:tcPr marL="0" marR="0" marT="4445" marB="0" anchor="ctr"/>
                </a:tc>
                <a:tc>
                  <a:txBody>
                    <a:bodyPr/>
                    <a:lstStyle/>
                    <a:p>
                      <a:pPr marR="61594" algn="r">
                        <a:lnSpc>
                          <a:spcPct val="100000"/>
                        </a:lnSpc>
                      </a:pPr>
                      <a:r>
                        <a:rPr sz="1000" spc="20" dirty="0"/>
                        <a:t>300.000.000,00</a:t>
                      </a:r>
                      <a:r>
                        <a:rPr sz="1000" spc="-10" dirty="0"/>
                        <a:t> </a:t>
                      </a:r>
                      <a:r>
                        <a:rPr sz="1000" spc="10" dirty="0"/>
                        <a:t>€</a:t>
                      </a:r>
                      <a:endParaRPr sz="1000" dirty="0">
                        <a:latin typeface="Calibri"/>
                        <a:cs typeface="Calibri"/>
                      </a:endParaRPr>
                    </a:p>
                  </a:txBody>
                  <a:tcPr marL="0" marR="0" marT="4445" marB="0" anchor="ctr"/>
                </a:tc>
                <a:tc>
                  <a:txBody>
                    <a:bodyPr/>
                    <a:lstStyle/>
                    <a:p>
                      <a:pPr marR="59690" algn="ctr">
                        <a:lnSpc>
                          <a:spcPct val="100000"/>
                        </a:lnSpc>
                        <a:tabLst>
                          <a:tab pos="205104" algn="l"/>
                        </a:tabLst>
                      </a:pPr>
                      <a:r>
                        <a:rPr sz="1000" spc="5" dirty="0"/>
                        <a:t>-	</a:t>
                      </a:r>
                      <a:r>
                        <a:rPr sz="1000" spc="10" dirty="0"/>
                        <a:t>€</a:t>
                      </a:r>
                      <a:endParaRPr sz="1000" dirty="0">
                        <a:latin typeface="Calibri"/>
                        <a:cs typeface="Calibri"/>
                      </a:endParaRPr>
                    </a:p>
                  </a:txBody>
                  <a:tcPr marL="0" marR="0" marT="4445" marB="0" anchor="ctr"/>
                </a:tc>
                <a:tc>
                  <a:txBody>
                    <a:bodyPr/>
                    <a:lstStyle/>
                    <a:p>
                      <a:pPr marL="64769">
                        <a:lnSpc>
                          <a:spcPct val="100000"/>
                        </a:lnSpc>
                      </a:pPr>
                      <a:r>
                        <a:rPr sz="1000" dirty="0" err="1"/>
                        <a:t>Definanziamento</a:t>
                      </a:r>
                      <a:r>
                        <a:rPr sz="1000" dirty="0"/>
                        <a:t> </a:t>
                      </a:r>
                      <a:r>
                        <a:rPr sz="1000" spc="10" dirty="0"/>
                        <a:t>totale</a:t>
                      </a:r>
                      <a:endParaRPr sz="1000" dirty="0">
                        <a:latin typeface="Calibri"/>
                        <a:cs typeface="Calibri"/>
                      </a:endParaRPr>
                    </a:p>
                  </a:txBody>
                  <a:tcPr marL="0" marR="0" marT="4445" marB="0" anchor="ctr"/>
                </a:tc>
                <a:tc>
                  <a:txBody>
                    <a:bodyPr/>
                    <a:lstStyle/>
                    <a:p>
                      <a:pPr marR="29209" algn="ctr">
                        <a:lnSpc>
                          <a:spcPct val="100000"/>
                        </a:lnSpc>
                      </a:pPr>
                      <a:r>
                        <a:rPr sz="1000" dirty="0"/>
                        <a:t>-</a:t>
                      </a:r>
                      <a:endParaRPr sz="1000" dirty="0">
                        <a:latin typeface="Calibri"/>
                        <a:cs typeface="Calibri"/>
                      </a:endParaRPr>
                    </a:p>
                  </a:txBody>
                  <a:tcPr marL="0" marR="0" marT="4445" marB="0" anchor="ctr"/>
                </a:tc>
                <a:tc>
                  <a:txBody>
                    <a:bodyPr/>
                    <a:lstStyle/>
                    <a:p>
                      <a:pPr marR="61594" algn="r">
                        <a:lnSpc>
                          <a:spcPct val="100000"/>
                        </a:lnSpc>
                      </a:pPr>
                      <a:r>
                        <a:rPr lang="it-IT" sz="1000" spc="20"/>
                        <a:t>300.000.000,00</a:t>
                      </a:r>
                      <a:r>
                        <a:rPr lang="it-IT" sz="1000" spc="-10"/>
                        <a:t> </a:t>
                      </a:r>
                      <a:r>
                        <a:rPr lang="it-IT" sz="1000" spc="10"/>
                        <a:t>€</a:t>
                      </a:r>
                      <a:endParaRPr lang="it-IT" sz="1000" dirty="0">
                        <a:latin typeface="Calibri"/>
                        <a:cs typeface="Calibri"/>
                      </a:endParaRPr>
                    </a:p>
                  </a:txBody>
                  <a:tcPr marL="0" marR="0" marT="4445" marB="0" anchor="ctr"/>
                </a:tc>
                <a:tc>
                  <a:txBody>
                    <a:bodyPr/>
                    <a:lstStyle/>
                    <a:p>
                      <a:pPr marL="26670">
                        <a:lnSpc>
                          <a:spcPct val="100000"/>
                        </a:lnSpc>
                      </a:pPr>
                      <a:r>
                        <a:rPr lang="it-IT" sz="1000"/>
                        <a:t>-</a:t>
                      </a:r>
                      <a:endParaRPr lang="it-IT" sz="1000" dirty="0">
                        <a:latin typeface="Calibri"/>
                        <a:cs typeface="Calibri"/>
                      </a:endParaRPr>
                    </a:p>
                  </a:txBody>
                  <a:tcPr marL="0" marR="0" marT="4445" marB="0" anchor="ctr"/>
                </a:tc>
                <a:tc>
                  <a:txBody>
                    <a:bodyPr/>
                    <a:lstStyle/>
                    <a:p>
                      <a:pPr marR="61594" algn="ctr">
                        <a:lnSpc>
                          <a:spcPct val="100000"/>
                        </a:lnSpc>
                      </a:pPr>
                      <a:r>
                        <a:rPr lang="it-IT" sz="1000" spc="15"/>
                        <a:t>50.000.000,00</a:t>
                      </a:r>
                      <a:r>
                        <a:rPr lang="it-IT" sz="1000" spc="10"/>
                        <a:t> €</a:t>
                      </a:r>
                      <a:endParaRPr lang="it-IT" sz="1000" dirty="0">
                        <a:latin typeface="Calibri"/>
                        <a:cs typeface="Calibri"/>
                      </a:endParaRPr>
                    </a:p>
                  </a:txBody>
                  <a:tcPr marL="0" marR="0" marT="4445" marB="0" anchor="ctr"/>
                </a:tc>
                <a:tc>
                  <a:txBody>
                    <a:bodyPr/>
                    <a:lstStyle/>
                    <a:p>
                      <a:pPr marL="26670" algn="ctr">
                        <a:lnSpc>
                          <a:spcPct val="100000"/>
                        </a:lnSpc>
                      </a:pPr>
                      <a:r>
                        <a:rPr lang="it-IT" sz="1000"/>
                        <a:t>-</a:t>
                      </a:r>
                      <a:endParaRPr lang="it-IT" sz="1000" dirty="0">
                        <a:latin typeface="Calibri"/>
                        <a:cs typeface="Calibri"/>
                      </a:endParaRPr>
                    </a:p>
                  </a:txBody>
                  <a:tcPr marL="0" marR="0" marT="4445" marB="0" anchor="ctr"/>
                </a:tc>
                <a:tc gridSpan="2">
                  <a:txBody>
                    <a:bodyPr/>
                    <a:lstStyle/>
                    <a:p>
                      <a:pPr marL="36830" algn="ctr">
                        <a:lnSpc>
                          <a:spcPct val="100000"/>
                        </a:lnSpc>
                      </a:pPr>
                      <a:r>
                        <a:rPr lang="it-IT" sz="1000" spc="20"/>
                        <a:t>250.000.000,00</a:t>
                      </a:r>
                      <a:r>
                        <a:rPr lang="it-IT" sz="1000" spc="-10"/>
                        <a:t> </a:t>
                      </a:r>
                      <a:r>
                        <a:rPr lang="it-IT" sz="1000" spc="10"/>
                        <a:t>€</a:t>
                      </a:r>
                      <a:endParaRPr lang="it-IT" sz="1000" dirty="0">
                        <a:latin typeface="Calibri"/>
                        <a:cs typeface="Calibri"/>
                      </a:endParaRPr>
                    </a:p>
                  </a:txBody>
                  <a:tcPr marL="0" marR="0" marT="4445" marB="0" anchor="ctr"/>
                </a:tc>
                <a:tc hMerge="1">
                  <a:txBody>
                    <a:bodyPr/>
                    <a:lstStyle/>
                    <a:p>
                      <a:pPr marL="36830">
                        <a:lnSpc>
                          <a:spcPct val="100000"/>
                        </a:lnSpc>
                      </a:pPr>
                      <a:endParaRPr sz="1000" dirty="0">
                        <a:latin typeface="Calibri"/>
                        <a:cs typeface="Calibri"/>
                      </a:endParaRPr>
                    </a:p>
                  </a:txBody>
                  <a:tcPr marL="0" marR="0" marT="4445" marB="0" anchor="ctr"/>
                </a:tc>
                <a:extLst>
                  <a:ext uri="{0D108BD9-81ED-4DB2-BD59-A6C34878D82A}">
                    <a16:rowId xmlns:a16="http://schemas.microsoft.com/office/drawing/2014/main" val="10006"/>
                  </a:ext>
                </a:extLst>
              </a:tr>
              <a:tr h="404475">
                <a:tc>
                  <a:txBody>
                    <a:bodyPr/>
                    <a:lstStyle/>
                    <a:p>
                      <a:pPr marL="26670" marR="466725">
                        <a:lnSpc>
                          <a:spcPct val="115199"/>
                        </a:lnSpc>
                        <a:spcBef>
                          <a:spcPts val="50"/>
                        </a:spcBef>
                      </a:pPr>
                      <a:r>
                        <a:rPr sz="1000" spc="15" dirty="0"/>
                        <a:t>Misure </a:t>
                      </a:r>
                      <a:r>
                        <a:rPr sz="1000" dirty="0"/>
                        <a:t>per </a:t>
                      </a:r>
                      <a:r>
                        <a:rPr sz="1000" spc="5" dirty="0"/>
                        <a:t>la gestione </a:t>
                      </a:r>
                      <a:r>
                        <a:rPr sz="1000" spc="-5" dirty="0"/>
                        <a:t>del </a:t>
                      </a:r>
                      <a:r>
                        <a:rPr sz="1000" spc="5" dirty="0"/>
                        <a:t>rischio di alluvione </a:t>
                      </a:r>
                      <a:r>
                        <a:rPr sz="1000" spc="10" dirty="0"/>
                        <a:t>e </a:t>
                      </a:r>
                      <a:r>
                        <a:rPr sz="1000" dirty="0"/>
                        <a:t>per </a:t>
                      </a:r>
                      <a:r>
                        <a:rPr sz="1000" spc="5" dirty="0"/>
                        <a:t>la </a:t>
                      </a:r>
                      <a:r>
                        <a:rPr sz="1000" spc="-215" dirty="0"/>
                        <a:t> </a:t>
                      </a:r>
                      <a:r>
                        <a:rPr sz="1000" spc="10" dirty="0"/>
                        <a:t>riduzione</a:t>
                      </a:r>
                      <a:r>
                        <a:rPr sz="1000" spc="-20" dirty="0"/>
                        <a:t> </a:t>
                      </a:r>
                      <a:r>
                        <a:rPr sz="1000" spc="-5" dirty="0"/>
                        <a:t>del</a:t>
                      </a:r>
                      <a:r>
                        <a:rPr sz="1000" spc="10" dirty="0"/>
                        <a:t> </a:t>
                      </a:r>
                      <a:r>
                        <a:rPr sz="1000" spc="5" dirty="0"/>
                        <a:t>rischio</a:t>
                      </a:r>
                      <a:r>
                        <a:rPr sz="1000" spc="10" dirty="0"/>
                        <a:t> </a:t>
                      </a:r>
                      <a:r>
                        <a:rPr sz="1000" dirty="0"/>
                        <a:t>idrogeologico</a:t>
                      </a:r>
                      <a:endParaRPr sz="1000">
                        <a:latin typeface="Calibri"/>
                        <a:cs typeface="Calibri"/>
                      </a:endParaRPr>
                    </a:p>
                  </a:txBody>
                  <a:tcPr marL="0" marR="0" marT="6350" marB="0" anchor="ctr"/>
                </a:tc>
                <a:tc>
                  <a:txBody>
                    <a:bodyPr/>
                    <a:lstStyle/>
                    <a:p>
                      <a:pPr marR="62230" algn="r">
                        <a:lnSpc>
                          <a:spcPct val="100000"/>
                        </a:lnSpc>
                      </a:pPr>
                      <a:r>
                        <a:rPr sz="1000" spc="15" dirty="0"/>
                        <a:t>1.287.100.000,00 </a:t>
                      </a:r>
                      <a:r>
                        <a:rPr sz="1000" spc="10" dirty="0"/>
                        <a:t>€</a:t>
                      </a:r>
                      <a:endParaRPr sz="1000" dirty="0">
                        <a:latin typeface="Calibri"/>
                        <a:cs typeface="Calibri"/>
                      </a:endParaRPr>
                    </a:p>
                  </a:txBody>
                  <a:tcPr marL="0" marR="0" marT="4445" marB="0" anchor="ctr"/>
                </a:tc>
                <a:tc>
                  <a:txBody>
                    <a:bodyPr/>
                    <a:lstStyle/>
                    <a:p>
                      <a:pPr marR="59690" algn="ctr">
                        <a:lnSpc>
                          <a:spcPct val="100000"/>
                        </a:lnSpc>
                        <a:tabLst>
                          <a:tab pos="205104" algn="l"/>
                        </a:tabLst>
                      </a:pPr>
                      <a:r>
                        <a:rPr sz="1000" spc="5" dirty="0"/>
                        <a:t>-	</a:t>
                      </a:r>
                      <a:r>
                        <a:rPr sz="1000" spc="10" dirty="0"/>
                        <a:t>€</a:t>
                      </a:r>
                      <a:endParaRPr sz="1000" dirty="0">
                        <a:latin typeface="Calibri"/>
                        <a:cs typeface="Calibri"/>
                      </a:endParaRPr>
                    </a:p>
                  </a:txBody>
                  <a:tcPr marL="0" marR="0" marT="4445" marB="0" anchor="ctr"/>
                </a:tc>
                <a:tc>
                  <a:txBody>
                    <a:bodyPr/>
                    <a:lstStyle/>
                    <a:p>
                      <a:pPr marL="64769">
                        <a:lnSpc>
                          <a:spcPct val="100000"/>
                        </a:lnSpc>
                      </a:pPr>
                      <a:r>
                        <a:rPr sz="1000" dirty="0" err="1"/>
                        <a:t>Definanziamento</a:t>
                      </a:r>
                      <a:r>
                        <a:rPr sz="1000" dirty="0"/>
                        <a:t> </a:t>
                      </a:r>
                      <a:r>
                        <a:rPr sz="1000" spc="10" dirty="0"/>
                        <a:t>totale</a:t>
                      </a:r>
                      <a:endParaRPr sz="1000" dirty="0">
                        <a:latin typeface="Calibri"/>
                        <a:cs typeface="Calibri"/>
                      </a:endParaRPr>
                    </a:p>
                  </a:txBody>
                  <a:tcPr marL="0" marR="0" marT="4445" marB="0" anchor="ctr"/>
                </a:tc>
                <a:tc>
                  <a:txBody>
                    <a:bodyPr/>
                    <a:lstStyle/>
                    <a:p>
                      <a:pPr marR="29209" algn="ctr">
                        <a:lnSpc>
                          <a:spcPct val="100000"/>
                        </a:lnSpc>
                      </a:pPr>
                      <a:r>
                        <a:rPr sz="1000" dirty="0"/>
                        <a:t>-</a:t>
                      </a:r>
                      <a:endParaRPr sz="1000" dirty="0">
                        <a:latin typeface="Calibri"/>
                        <a:cs typeface="Calibri"/>
                      </a:endParaRPr>
                    </a:p>
                  </a:txBody>
                  <a:tcPr marL="0" marR="0" marT="4445" marB="0" anchor="ctr"/>
                </a:tc>
                <a:tc>
                  <a:txBody>
                    <a:bodyPr/>
                    <a:lstStyle/>
                    <a:p>
                      <a:pPr marR="62230" algn="r">
                        <a:lnSpc>
                          <a:spcPct val="100000"/>
                        </a:lnSpc>
                      </a:pPr>
                      <a:r>
                        <a:rPr lang="it-IT" sz="1000" spc="15"/>
                        <a:t>1.287.100.000,00 </a:t>
                      </a:r>
                      <a:r>
                        <a:rPr lang="it-IT" sz="1000" spc="10"/>
                        <a:t>€</a:t>
                      </a:r>
                      <a:endParaRPr lang="it-IT" sz="1000" dirty="0">
                        <a:latin typeface="Calibri"/>
                        <a:cs typeface="Calibri"/>
                      </a:endParaRPr>
                    </a:p>
                  </a:txBody>
                  <a:tcPr marL="0" marR="0" marT="4445" marB="0" anchor="ctr"/>
                </a:tc>
                <a:tc>
                  <a:txBody>
                    <a:bodyPr/>
                    <a:lstStyle/>
                    <a:p>
                      <a:pPr marL="26670">
                        <a:lnSpc>
                          <a:spcPct val="100000"/>
                        </a:lnSpc>
                      </a:pPr>
                      <a:r>
                        <a:rPr lang="it-IT" sz="1000"/>
                        <a:t>-</a:t>
                      </a:r>
                      <a:endParaRPr lang="it-IT" sz="1000" dirty="0">
                        <a:latin typeface="Calibri"/>
                        <a:cs typeface="Calibri"/>
                      </a:endParaRPr>
                    </a:p>
                  </a:txBody>
                  <a:tcPr marL="0" marR="0" marT="4445" marB="0" anchor="ctr"/>
                </a:tc>
                <a:tc>
                  <a:txBody>
                    <a:bodyPr/>
                    <a:lstStyle/>
                    <a:p>
                      <a:pPr marR="62230" algn="ctr">
                        <a:lnSpc>
                          <a:spcPct val="100000"/>
                        </a:lnSpc>
                      </a:pPr>
                      <a:r>
                        <a:rPr lang="it-IT" sz="1000" spc="15"/>
                        <a:t>1.287.100.000,00 </a:t>
                      </a:r>
                      <a:r>
                        <a:rPr lang="it-IT" sz="1000" spc="10"/>
                        <a:t>€</a:t>
                      </a:r>
                      <a:endParaRPr lang="it-IT" sz="1000" dirty="0">
                        <a:latin typeface="Calibri"/>
                        <a:cs typeface="Calibri"/>
                      </a:endParaRPr>
                    </a:p>
                  </a:txBody>
                  <a:tcPr marL="0" marR="0" marT="4445" marB="0" anchor="ctr"/>
                </a:tc>
                <a:tc gridSpan="3">
                  <a:txBody>
                    <a:bodyPr/>
                    <a:lstStyle/>
                    <a:p>
                      <a:pPr marR="55880" algn="ctr">
                        <a:lnSpc>
                          <a:spcPct val="100000"/>
                        </a:lnSpc>
                        <a:tabLst>
                          <a:tab pos="205104" algn="l"/>
                        </a:tabLst>
                      </a:pPr>
                      <a:r>
                        <a:rPr lang="it-IT" sz="1000" spc="5" dirty="0"/>
                        <a:t>-	</a:t>
                      </a:r>
                      <a:r>
                        <a:rPr lang="it-IT" sz="1000" spc="10" dirty="0"/>
                        <a:t>€</a:t>
                      </a:r>
                      <a:endParaRPr lang="it-IT" sz="1000" dirty="0">
                        <a:latin typeface="Calibri"/>
                        <a:cs typeface="Calibri"/>
                      </a:endParaRPr>
                    </a:p>
                  </a:txBody>
                  <a:tcPr marL="0" marR="0" marT="4445" marB="0" anchor="ctr"/>
                </a:tc>
                <a:tc hMerge="1">
                  <a:txBody>
                    <a:bodyPr/>
                    <a:lstStyle/>
                    <a:p>
                      <a:endParaRPr/>
                    </a:p>
                  </a:txBody>
                  <a:tcPr marL="0" marR="0" marT="0" marB="0"/>
                </a:tc>
                <a:tc hMerge="1">
                  <a:txBody>
                    <a:bodyPr/>
                    <a:lstStyle/>
                    <a:p>
                      <a:pPr marR="55880" algn="r">
                        <a:lnSpc>
                          <a:spcPct val="100000"/>
                        </a:lnSpc>
                        <a:tabLst>
                          <a:tab pos="205104" algn="l"/>
                        </a:tabLst>
                      </a:pPr>
                      <a:endParaRPr sz="1000" dirty="0">
                        <a:latin typeface="Calibri"/>
                        <a:cs typeface="Calibri"/>
                      </a:endParaRPr>
                    </a:p>
                  </a:txBody>
                  <a:tcPr marL="0" marR="0" marT="4445" marB="0" anchor="ctr"/>
                </a:tc>
                <a:extLst>
                  <a:ext uri="{0D108BD9-81ED-4DB2-BD59-A6C34878D82A}">
                    <a16:rowId xmlns:a16="http://schemas.microsoft.com/office/drawing/2014/main" val="10007"/>
                  </a:ext>
                </a:extLst>
              </a:tr>
              <a:tr h="404812">
                <a:tc>
                  <a:txBody>
                    <a:bodyPr/>
                    <a:lstStyle/>
                    <a:p>
                      <a:pPr marL="26670" marR="175895">
                        <a:lnSpc>
                          <a:spcPct val="115199"/>
                        </a:lnSpc>
                        <a:spcBef>
                          <a:spcPts val="50"/>
                        </a:spcBef>
                      </a:pPr>
                      <a:r>
                        <a:rPr sz="1000" spc="5" dirty="0"/>
                        <a:t>Interventi</a:t>
                      </a:r>
                      <a:r>
                        <a:rPr sz="1000" spc="15" dirty="0"/>
                        <a:t> </a:t>
                      </a:r>
                      <a:r>
                        <a:rPr sz="1000" dirty="0"/>
                        <a:t>per</a:t>
                      </a:r>
                      <a:r>
                        <a:rPr sz="1000" spc="15" dirty="0"/>
                        <a:t> </a:t>
                      </a:r>
                      <a:r>
                        <a:rPr sz="1000" spc="5" dirty="0"/>
                        <a:t>la </a:t>
                      </a:r>
                      <a:r>
                        <a:rPr sz="1000" dirty="0"/>
                        <a:t>resilienza,</a:t>
                      </a:r>
                      <a:r>
                        <a:rPr sz="1000" spc="-5" dirty="0"/>
                        <a:t> </a:t>
                      </a:r>
                      <a:r>
                        <a:rPr sz="1000" spc="5" dirty="0"/>
                        <a:t>la</a:t>
                      </a:r>
                      <a:r>
                        <a:rPr sz="1000" dirty="0"/>
                        <a:t> </a:t>
                      </a:r>
                      <a:r>
                        <a:rPr sz="1000" spc="10" dirty="0"/>
                        <a:t>valorizzazione</a:t>
                      </a:r>
                      <a:r>
                        <a:rPr sz="1000" spc="-15" dirty="0"/>
                        <a:t> </a:t>
                      </a:r>
                      <a:r>
                        <a:rPr sz="1000" spc="-5" dirty="0"/>
                        <a:t>del</a:t>
                      </a:r>
                      <a:r>
                        <a:rPr sz="1000" spc="15" dirty="0"/>
                        <a:t> </a:t>
                      </a:r>
                      <a:r>
                        <a:rPr sz="1000" spc="5" dirty="0"/>
                        <a:t>territorio</a:t>
                      </a:r>
                      <a:r>
                        <a:rPr sz="1000" spc="15" dirty="0"/>
                        <a:t> </a:t>
                      </a:r>
                      <a:r>
                        <a:rPr sz="1000" spc="10" dirty="0"/>
                        <a:t>e </a:t>
                      </a:r>
                      <a:r>
                        <a:rPr sz="1000" spc="-215" dirty="0"/>
                        <a:t> </a:t>
                      </a:r>
                      <a:r>
                        <a:rPr sz="1000" dirty="0"/>
                        <a:t>l'efficienza</a:t>
                      </a:r>
                      <a:r>
                        <a:rPr sz="1000" spc="-5" dirty="0"/>
                        <a:t> </a:t>
                      </a:r>
                      <a:r>
                        <a:rPr sz="1000" dirty="0"/>
                        <a:t>energetica </a:t>
                      </a:r>
                      <a:r>
                        <a:rPr sz="1000" spc="-5" dirty="0"/>
                        <a:t>dei</a:t>
                      </a:r>
                      <a:r>
                        <a:rPr sz="1000" spc="15" dirty="0"/>
                        <a:t> </a:t>
                      </a:r>
                      <a:r>
                        <a:rPr sz="1000" spc="10" dirty="0"/>
                        <a:t>Comuni</a:t>
                      </a:r>
                      <a:endParaRPr sz="1000">
                        <a:latin typeface="Calibri"/>
                        <a:cs typeface="Calibri"/>
                      </a:endParaRPr>
                    </a:p>
                  </a:txBody>
                  <a:tcPr marL="0" marR="0" marT="6350" marB="0" anchor="ctr"/>
                </a:tc>
                <a:tc>
                  <a:txBody>
                    <a:bodyPr/>
                    <a:lstStyle/>
                    <a:p>
                      <a:pPr marR="62230" algn="r">
                        <a:lnSpc>
                          <a:spcPct val="100000"/>
                        </a:lnSpc>
                      </a:pPr>
                      <a:r>
                        <a:rPr sz="1000" spc="15" dirty="0"/>
                        <a:t>6.000.000.000,00 </a:t>
                      </a:r>
                      <a:r>
                        <a:rPr sz="1000" spc="10" dirty="0"/>
                        <a:t>€</a:t>
                      </a:r>
                      <a:endParaRPr sz="1000" dirty="0">
                        <a:latin typeface="Calibri"/>
                        <a:cs typeface="Calibri"/>
                      </a:endParaRPr>
                    </a:p>
                  </a:txBody>
                  <a:tcPr marL="0" marR="0" marT="4445" marB="0" anchor="ctr"/>
                </a:tc>
                <a:tc>
                  <a:txBody>
                    <a:bodyPr/>
                    <a:lstStyle/>
                    <a:p>
                      <a:pPr marR="59690" algn="ctr">
                        <a:lnSpc>
                          <a:spcPct val="100000"/>
                        </a:lnSpc>
                        <a:tabLst>
                          <a:tab pos="205104" algn="l"/>
                        </a:tabLst>
                      </a:pPr>
                      <a:r>
                        <a:rPr sz="1000" spc="5" dirty="0"/>
                        <a:t>-	</a:t>
                      </a:r>
                      <a:r>
                        <a:rPr sz="1000" spc="10" dirty="0"/>
                        <a:t>€</a:t>
                      </a:r>
                      <a:endParaRPr sz="1000" dirty="0">
                        <a:latin typeface="Calibri"/>
                        <a:cs typeface="Calibri"/>
                      </a:endParaRPr>
                    </a:p>
                  </a:txBody>
                  <a:tcPr marL="0" marR="0" marT="4445" marB="0" anchor="ctr"/>
                </a:tc>
                <a:tc>
                  <a:txBody>
                    <a:bodyPr/>
                    <a:lstStyle/>
                    <a:p>
                      <a:pPr marL="64769">
                        <a:lnSpc>
                          <a:spcPct val="100000"/>
                        </a:lnSpc>
                      </a:pPr>
                      <a:r>
                        <a:rPr sz="1000" dirty="0" err="1"/>
                        <a:t>Definanziamento</a:t>
                      </a:r>
                      <a:r>
                        <a:rPr sz="1000" dirty="0"/>
                        <a:t> </a:t>
                      </a:r>
                      <a:r>
                        <a:rPr sz="1000" spc="10" dirty="0"/>
                        <a:t>totale</a:t>
                      </a:r>
                      <a:endParaRPr sz="1000" dirty="0">
                        <a:latin typeface="Calibri"/>
                        <a:cs typeface="Calibri"/>
                      </a:endParaRPr>
                    </a:p>
                  </a:txBody>
                  <a:tcPr marL="0" marR="0" marT="4445" marB="0" anchor="ctr"/>
                </a:tc>
                <a:tc>
                  <a:txBody>
                    <a:bodyPr/>
                    <a:lstStyle/>
                    <a:p>
                      <a:pPr marR="29209" algn="ctr">
                        <a:lnSpc>
                          <a:spcPct val="100000"/>
                        </a:lnSpc>
                      </a:pPr>
                      <a:r>
                        <a:rPr sz="1000" dirty="0"/>
                        <a:t>-</a:t>
                      </a:r>
                      <a:endParaRPr sz="1000" dirty="0">
                        <a:latin typeface="Calibri"/>
                        <a:cs typeface="Calibri"/>
                      </a:endParaRPr>
                    </a:p>
                  </a:txBody>
                  <a:tcPr marL="0" marR="0" marT="4445" marB="0" anchor="ctr"/>
                </a:tc>
                <a:tc>
                  <a:txBody>
                    <a:bodyPr/>
                    <a:lstStyle/>
                    <a:p>
                      <a:pPr marR="62230" algn="r">
                        <a:lnSpc>
                          <a:spcPct val="100000"/>
                        </a:lnSpc>
                      </a:pPr>
                      <a:r>
                        <a:rPr sz="1000" spc="15" dirty="0"/>
                        <a:t>6.000.000.000,00 </a:t>
                      </a:r>
                      <a:r>
                        <a:rPr sz="1000" spc="10" dirty="0"/>
                        <a:t>€</a:t>
                      </a:r>
                      <a:endParaRPr sz="1000" dirty="0">
                        <a:latin typeface="Calibri"/>
                        <a:cs typeface="Calibri"/>
                      </a:endParaRPr>
                    </a:p>
                  </a:txBody>
                  <a:tcPr marL="0" marR="0" marT="4445" marB="0" anchor="ctr"/>
                </a:tc>
                <a:tc>
                  <a:txBody>
                    <a:bodyPr/>
                    <a:lstStyle/>
                    <a:p>
                      <a:pPr marL="26670">
                        <a:lnSpc>
                          <a:spcPct val="100000"/>
                        </a:lnSpc>
                      </a:pPr>
                      <a:r>
                        <a:rPr sz="1000" dirty="0"/>
                        <a:t>-</a:t>
                      </a:r>
                      <a:endParaRPr sz="1000" dirty="0">
                        <a:latin typeface="Calibri"/>
                        <a:cs typeface="Calibri"/>
                      </a:endParaRPr>
                    </a:p>
                  </a:txBody>
                  <a:tcPr marL="0" marR="0" marT="4445" marB="0" anchor="ctr"/>
                </a:tc>
                <a:tc>
                  <a:txBody>
                    <a:bodyPr/>
                    <a:lstStyle/>
                    <a:p>
                      <a:pPr marR="62230" algn="ctr">
                        <a:lnSpc>
                          <a:spcPct val="100000"/>
                        </a:lnSpc>
                      </a:pPr>
                      <a:r>
                        <a:rPr sz="1000" spc="15" dirty="0"/>
                        <a:t>6.000.000.000,00 </a:t>
                      </a:r>
                      <a:r>
                        <a:rPr sz="1000" spc="10" dirty="0"/>
                        <a:t>€</a:t>
                      </a:r>
                      <a:endParaRPr sz="1000" dirty="0">
                        <a:latin typeface="Calibri"/>
                        <a:cs typeface="Calibri"/>
                      </a:endParaRPr>
                    </a:p>
                  </a:txBody>
                  <a:tcPr marL="0" marR="0" marT="4445" marB="0" anchor="ctr"/>
                </a:tc>
                <a:tc gridSpan="3">
                  <a:txBody>
                    <a:bodyPr/>
                    <a:lstStyle/>
                    <a:p>
                      <a:pPr marR="55880" algn="ctr">
                        <a:lnSpc>
                          <a:spcPct val="100000"/>
                        </a:lnSpc>
                        <a:tabLst>
                          <a:tab pos="205104" algn="l"/>
                        </a:tabLst>
                      </a:pPr>
                      <a:r>
                        <a:rPr sz="1000" spc="5" dirty="0"/>
                        <a:t>-	</a:t>
                      </a:r>
                      <a:r>
                        <a:rPr sz="1000" spc="10" dirty="0"/>
                        <a:t>€</a:t>
                      </a:r>
                      <a:endParaRPr sz="1000" dirty="0">
                        <a:latin typeface="Calibri"/>
                        <a:cs typeface="Calibri"/>
                      </a:endParaRPr>
                    </a:p>
                  </a:txBody>
                  <a:tcPr marL="0" marR="0" marT="4445" marB="0" anchor="ctr"/>
                </a:tc>
                <a:tc hMerge="1">
                  <a:txBody>
                    <a:bodyPr/>
                    <a:lstStyle/>
                    <a:p>
                      <a:endParaRPr/>
                    </a:p>
                  </a:txBody>
                  <a:tcPr marL="0" marR="0" marT="0" marB="0"/>
                </a:tc>
                <a:tc hMerge="1">
                  <a:txBody>
                    <a:bodyPr/>
                    <a:lstStyle/>
                    <a:p>
                      <a:pPr marR="55880" algn="r">
                        <a:lnSpc>
                          <a:spcPct val="100000"/>
                        </a:lnSpc>
                        <a:tabLst>
                          <a:tab pos="205104" algn="l"/>
                        </a:tabLst>
                      </a:pPr>
                      <a:endParaRPr sz="1000" dirty="0">
                        <a:latin typeface="Calibri"/>
                        <a:cs typeface="Calibri"/>
                      </a:endParaRPr>
                    </a:p>
                  </a:txBody>
                  <a:tcPr marL="0" marR="0" marT="4445" marB="0" anchor="ctr"/>
                </a:tc>
                <a:extLst>
                  <a:ext uri="{0D108BD9-81ED-4DB2-BD59-A6C34878D82A}">
                    <a16:rowId xmlns:a16="http://schemas.microsoft.com/office/drawing/2014/main" val="10008"/>
                  </a:ext>
                </a:extLst>
              </a:tr>
              <a:tr h="404500">
                <a:tc>
                  <a:txBody>
                    <a:bodyPr/>
                    <a:lstStyle/>
                    <a:p>
                      <a:pPr marL="26670">
                        <a:lnSpc>
                          <a:spcPct val="100000"/>
                        </a:lnSpc>
                      </a:pPr>
                      <a:r>
                        <a:rPr sz="1000" dirty="0" err="1"/>
                        <a:t>Tecnologia</a:t>
                      </a:r>
                      <a:r>
                        <a:rPr sz="1000" spc="-20" dirty="0"/>
                        <a:t> </a:t>
                      </a:r>
                      <a:r>
                        <a:rPr sz="1000" spc="5" dirty="0"/>
                        <a:t>fotovoltaica</a:t>
                      </a:r>
                      <a:endParaRPr sz="1000" dirty="0">
                        <a:latin typeface="Calibri"/>
                        <a:cs typeface="Calibri"/>
                      </a:endParaRPr>
                    </a:p>
                  </a:txBody>
                  <a:tcPr marL="0" marR="0" marT="3810" marB="0" anchor="ctr"/>
                </a:tc>
                <a:tc>
                  <a:txBody>
                    <a:bodyPr/>
                    <a:lstStyle/>
                    <a:p>
                      <a:pPr marR="61594" algn="r">
                        <a:lnSpc>
                          <a:spcPct val="100000"/>
                        </a:lnSpc>
                      </a:pPr>
                      <a:r>
                        <a:rPr sz="1000" spc="20" dirty="0"/>
                        <a:t>400.000.000,00</a:t>
                      </a:r>
                      <a:r>
                        <a:rPr sz="1000" spc="-10" dirty="0"/>
                        <a:t> </a:t>
                      </a:r>
                      <a:r>
                        <a:rPr sz="1000" spc="10" dirty="0"/>
                        <a:t>€</a:t>
                      </a:r>
                      <a:endParaRPr sz="1000" dirty="0">
                        <a:latin typeface="Calibri"/>
                        <a:cs typeface="Calibri"/>
                      </a:endParaRPr>
                    </a:p>
                  </a:txBody>
                  <a:tcPr marL="0" marR="0" marT="3810" marB="0" anchor="ctr"/>
                </a:tc>
                <a:tc>
                  <a:txBody>
                    <a:bodyPr/>
                    <a:lstStyle/>
                    <a:p>
                      <a:pPr marR="59690" algn="ctr">
                        <a:lnSpc>
                          <a:spcPct val="100000"/>
                        </a:lnSpc>
                        <a:tabLst>
                          <a:tab pos="205104" algn="l"/>
                        </a:tabLst>
                      </a:pPr>
                      <a:r>
                        <a:rPr sz="1000" spc="5" dirty="0"/>
                        <a:t>-	</a:t>
                      </a:r>
                      <a:r>
                        <a:rPr sz="1000" spc="10" dirty="0"/>
                        <a:t>€</a:t>
                      </a:r>
                      <a:endParaRPr sz="1000" dirty="0">
                        <a:latin typeface="Calibri"/>
                        <a:cs typeface="Calibri"/>
                      </a:endParaRPr>
                    </a:p>
                  </a:txBody>
                  <a:tcPr marL="0" marR="0" marT="3810" marB="0" anchor="ctr"/>
                </a:tc>
                <a:tc>
                  <a:txBody>
                    <a:bodyPr/>
                    <a:lstStyle/>
                    <a:p>
                      <a:pPr marL="64769">
                        <a:lnSpc>
                          <a:spcPct val="100000"/>
                        </a:lnSpc>
                      </a:pPr>
                      <a:r>
                        <a:rPr sz="1000" dirty="0" err="1"/>
                        <a:t>Definanziamento</a:t>
                      </a:r>
                      <a:r>
                        <a:rPr sz="1000" dirty="0"/>
                        <a:t> </a:t>
                      </a:r>
                      <a:r>
                        <a:rPr sz="1000" spc="10" dirty="0"/>
                        <a:t>totale</a:t>
                      </a:r>
                      <a:endParaRPr sz="1000" dirty="0">
                        <a:latin typeface="Calibri"/>
                        <a:cs typeface="Calibri"/>
                      </a:endParaRPr>
                    </a:p>
                  </a:txBody>
                  <a:tcPr marL="0" marR="0" marT="3810" marB="0" anchor="ctr"/>
                </a:tc>
                <a:tc>
                  <a:txBody>
                    <a:bodyPr/>
                    <a:lstStyle/>
                    <a:p>
                      <a:pPr marR="29209" algn="ctr">
                        <a:lnSpc>
                          <a:spcPct val="100000"/>
                        </a:lnSpc>
                      </a:pPr>
                      <a:r>
                        <a:rPr sz="1000" dirty="0"/>
                        <a:t>-</a:t>
                      </a:r>
                      <a:endParaRPr sz="1000" dirty="0">
                        <a:latin typeface="Calibri"/>
                        <a:cs typeface="Calibri"/>
                      </a:endParaRPr>
                    </a:p>
                  </a:txBody>
                  <a:tcPr marL="0" marR="0" marT="3810" marB="0" anchor="ctr"/>
                </a:tc>
                <a:tc>
                  <a:txBody>
                    <a:bodyPr/>
                    <a:lstStyle/>
                    <a:p>
                      <a:pPr marR="61594" algn="r">
                        <a:lnSpc>
                          <a:spcPct val="100000"/>
                        </a:lnSpc>
                      </a:pPr>
                      <a:r>
                        <a:rPr sz="1000" spc="20" dirty="0"/>
                        <a:t>00.000.000,00</a:t>
                      </a:r>
                      <a:r>
                        <a:rPr sz="1000" spc="-10" dirty="0"/>
                        <a:t> </a:t>
                      </a:r>
                      <a:r>
                        <a:rPr sz="1000" spc="10" dirty="0"/>
                        <a:t>€</a:t>
                      </a:r>
                      <a:endParaRPr sz="1000" dirty="0">
                        <a:latin typeface="Calibri"/>
                        <a:cs typeface="Calibri"/>
                      </a:endParaRPr>
                    </a:p>
                  </a:txBody>
                  <a:tcPr marL="0" marR="0" marT="3810" marB="0" anchor="ctr"/>
                </a:tc>
                <a:tc gridSpan="2">
                  <a:txBody>
                    <a:bodyPr/>
                    <a:lstStyle/>
                    <a:p>
                      <a:pPr marR="59690" algn="ctr">
                        <a:lnSpc>
                          <a:spcPct val="100000"/>
                        </a:lnSpc>
                        <a:tabLst>
                          <a:tab pos="205104" algn="l"/>
                        </a:tabLst>
                      </a:pPr>
                      <a:r>
                        <a:rPr sz="1000" spc="5" dirty="0"/>
                        <a:t>-	</a:t>
                      </a:r>
                      <a:r>
                        <a:rPr sz="1000" spc="10" dirty="0"/>
                        <a:t>€</a:t>
                      </a:r>
                      <a:endParaRPr sz="1000" dirty="0">
                        <a:latin typeface="Calibri"/>
                        <a:cs typeface="Calibri"/>
                      </a:endParaRPr>
                    </a:p>
                  </a:txBody>
                  <a:tcPr marL="0" marR="0" marT="3810" marB="0" anchor="ctr"/>
                </a:tc>
                <a:tc hMerge="1">
                  <a:txBody>
                    <a:bodyPr/>
                    <a:lstStyle/>
                    <a:p>
                      <a:endParaRPr/>
                    </a:p>
                  </a:txBody>
                  <a:tcPr marL="0" marR="0" marT="0" marB="0"/>
                </a:tc>
                <a:tc gridSpan="2">
                  <a:txBody>
                    <a:bodyPr/>
                    <a:lstStyle/>
                    <a:p>
                      <a:pPr marL="26670" algn="ctr">
                        <a:lnSpc>
                          <a:spcPct val="100000"/>
                        </a:lnSpc>
                      </a:pPr>
                      <a:r>
                        <a:rPr sz="1000" dirty="0"/>
                        <a:t>-</a:t>
                      </a:r>
                      <a:endParaRPr sz="1000" dirty="0">
                        <a:latin typeface="Calibri"/>
                        <a:cs typeface="Calibri"/>
                      </a:endParaRPr>
                    </a:p>
                  </a:txBody>
                  <a:tcPr marL="0" marR="0" marT="3810" marB="0" anchor="ctr"/>
                </a:tc>
                <a:tc hMerge="1">
                  <a:txBody>
                    <a:bodyPr/>
                    <a:lstStyle/>
                    <a:p>
                      <a:pPr marL="36830">
                        <a:lnSpc>
                          <a:spcPct val="100000"/>
                        </a:lnSpc>
                      </a:pPr>
                      <a:r>
                        <a:rPr sz="1000" spc="20" dirty="0"/>
                        <a:t>400.000.000,00</a:t>
                      </a:r>
                      <a:r>
                        <a:rPr sz="1000" spc="-10" dirty="0"/>
                        <a:t> </a:t>
                      </a:r>
                      <a:r>
                        <a:rPr sz="1000" spc="10" dirty="0"/>
                        <a:t>€</a:t>
                      </a:r>
                      <a:endParaRPr sz="1000" dirty="0">
                        <a:latin typeface="Calibri"/>
                        <a:cs typeface="Calibri"/>
                      </a:endParaRPr>
                    </a:p>
                  </a:txBody>
                  <a:tcPr marL="0" marR="0" marT="3810" marB="0" anchor="ctr"/>
                </a:tc>
                <a:tc>
                  <a:txBody>
                    <a:bodyPr/>
                    <a:lstStyle/>
                    <a:p>
                      <a:pPr marL="36830" algn="ctr">
                        <a:lnSpc>
                          <a:spcPct val="100000"/>
                        </a:lnSpc>
                      </a:pPr>
                      <a:r>
                        <a:rPr lang="it-IT" sz="1000" spc="20" dirty="0"/>
                        <a:t>400.000.000,00</a:t>
                      </a:r>
                      <a:r>
                        <a:rPr lang="it-IT" sz="1000" spc="-10" dirty="0"/>
                        <a:t> </a:t>
                      </a:r>
                      <a:r>
                        <a:rPr lang="it-IT" sz="1000" spc="10" dirty="0"/>
                        <a:t>€</a:t>
                      </a:r>
                      <a:endParaRPr sz="1000" dirty="0">
                        <a:latin typeface="Calibri"/>
                        <a:cs typeface="Calibri"/>
                      </a:endParaRPr>
                    </a:p>
                  </a:txBody>
                  <a:tcPr marL="0" marR="0" marT="3810" marB="0" anchor="ctr"/>
                </a:tc>
                <a:extLst>
                  <a:ext uri="{0D108BD9-81ED-4DB2-BD59-A6C34878D82A}">
                    <a16:rowId xmlns:a16="http://schemas.microsoft.com/office/drawing/2014/main" val="10009"/>
                  </a:ext>
                </a:extLst>
              </a:tr>
              <a:tr h="404488">
                <a:tc>
                  <a:txBody>
                    <a:bodyPr/>
                    <a:lstStyle/>
                    <a:p>
                      <a:pPr marL="26670">
                        <a:lnSpc>
                          <a:spcPct val="100000"/>
                        </a:lnSpc>
                      </a:pPr>
                      <a:r>
                        <a:rPr sz="1000" spc="10" dirty="0" err="1"/>
                        <a:t>Industria</a:t>
                      </a:r>
                      <a:r>
                        <a:rPr sz="1000" spc="-40" dirty="0"/>
                        <a:t> </a:t>
                      </a:r>
                      <a:r>
                        <a:rPr sz="1000" dirty="0"/>
                        <a:t>eolica</a:t>
                      </a:r>
                      <a:endParaRPr sz="1000" dirty="0">
                        <a:latin typeface="Calibri"/>
                        <a:cs typeface="Calibri"/>
                      </a:endParaRPr>
                    </a:p>
                  </a:txBody>
                  <a:tcPr marL="0" marR="0" marT="3810" marB="0" anchor="ctr"/>
                </a:tc>
                <a:tc>
                  <a:txBody>
                    <a:bodyPr/>
                    <a:lstStyle/>
                    <a:p>
                      <a:pPr marR="61594" algn="r">
                        <a:lnSpc>
                          <a:spcPct val="100000"/>
                        </a:lnSpc>
                      </a:pPr>
                      <a:r>
                        <a:rPr sz="1000" spc="20" dirty="0"/>
                        <a:t>100.000.000,00</a:t>
                      </a:r>
                      <a:r>
                        <a:rPr sz="1000" spc="-10" dirty="0"/>
                        <a:t> </a:t>
                      </a:r>
                      <a:r>
                        <a:rPr sz="1000" spc="10" dirty="0"/>
                        <a:t>€</a:t>
                      </a:r>
                      <a:endParaRPr sz="1000" dirty="0">
                        <a:latin typeface="Calibri"/>
                        <a:cs typeface="Calibri"/>
                      </a:endParaRPr>
                    </a:p>
                  </a:txBody>
                  <a:tcPr marL="0" marR="0" marT="3810" marB="0" anchor="ctr"/>
                </a:tc>
                <a:tc>
                  <a:txBody>
                    <a:bodyPr/>
                    <a:lstStyle/>
                    <a:p>
                      <a:pPr marR="59690" algn="ctr">
                        <a:lnSpc>
                          <a:spcPct val="100000"/>
                        </a:lnSpc>
                        <a:tabLst>
                          <a:tab pos="205104" algn="l"/>
                        </a:tabLst>
                      </a:pPr>
                      <a:r>
                        <a:rPr sz="1000" spc="5" dirty="0"/>
                        <a:t>-	</a:t>
                      </a:r>
                      <a:r>
                        <a:rPr sz="1000" spc="10" dirty="0"/>
                        <a:t>€</a:t>
                      </a:r>
                      <a:endParaRPr sz="1000" dirty="0">
                        <a:latin typeface="Calibri"/>
                        <a:cs typeface="Calibri"/>
                      </a:endParaRPr>
                    </a:p>
                  </a:txBody>
                  <a:tcPr marL="0" marR="0" marT="3810" marB="0" anchor="ctr"/>
                </a:tc>
                <a:tc>
                  <a:txBody>
                    <a:bodyPr/>
                    <a:lstStyle/>
                    <a:p>
                      <a:pPr marL="64769">
                        <a:lnSpc>
                          <a:spcPct val="100000"/>
                        </a:lnSpc>
                      </a:pPr>
                      <a:r>
                        <a:rPr sz="1000" dirty="0" err="1"/>
                        <a:t>Definanziamento</a:t>
                      </a:r>
                      <a:r>
                        <a:rPr sz="1000" dirty="0"/>
                        <a:t> </a:t>
                      </a:r>
                      <a:r>
                        <a:rPr sz="1000" spc="10" dirty="0"/>
                        <a:t>totale</a:t>
                      </a:r>
                      <a:endParaRPr sz="1000" dirty="0">
                        <a:latin typeface="Calibri"/>
                        <a:cs typeface="Calibri"/>
                      </a:endParaRPr>
                    </a:p>
                  </a:txBody>
                  <a:tcPr marL="0" marR="0" marT="3810" marB="0" anchor="ctr"/>
                </a:tc>
                <a:tc>
                  <a:txBody>
                    <a:bodyPr/>
                    <a:lstStyle/>
                    <a:p>
                      <a:pPr marR="29209" algn="ctr">
                        <a:lnSpc>
                          <a:spcPct val="100000"/>
                        </a:lnSpc>
                      </a:pPr>
                      <a:r>
                        <a:rPr sz="1000" dirty="0"/>
                        <a:t>-</a:t>
                      </a:r>
                      <a:endParaRPr sz="1000" dirty="0">
                        <a:latin typeface="Calibri"/>
                        <a:cs typeface="Calibri"/>
                      </a:endParaRPr>
                    </a:p>
                  </a:txBody>
                  <a:tcPr marL="0" marR="0" marT="3810" marB="0" anchor="ctr"/>
                </a:tc>
                <a:tc>
                  <a:txBody>
                    <a:bodyPr/>
                    <a:lstStyle/>
                    <a:p>
                      <a:pPr marR="61594" algn="r">
                        <a:lnSpc>
                          <a:spcPct val="100000"/>
                        </a:lnSpc>
                      </a:pPr>
                      <a:r>
                        <a:rPr sz="1000" spc="20" dirty="0"/>
                        <a:t>100.000.000,00</a:t>
                      </a:r>
                      <a:r>
                        <a:rPr sz="1000" spc="-10" dirty="0"/>
                        <a:t> </a:t>
                      </a:r>
                      <a:r>
                        <a:rPr sz="1000" spc="10" dirty="0"/>
                        <a:t>€</a:t>
                      </a:r>
                      <a:endParaRPr sz="1000" dirty="0">
                        <a:latin typeface="Calibri"/>
                        <a:cs typeface="Calibri"/>
                      </a:endParaRPr>
                    </a:p>
                  </a:txBody>
                  <a:tcPr marL="0" marR="0" marT="3810" marB="0" anchor="ctr"/>
                </a:tc>
                <a:tc gridSpan="2">
                  <a:txBody>
                    <a:bodyPr/>
                    <a:lstStyle/>
                    <a:p>
                      <a:pPr marR="59690" algn="ctr">
                        <a:lnSpc>
                          <a:spcPct val="100000"/>
                        </a:lnSpc>
                        <a:tabLst>
                          <a:tab pos="205104" algn="l"/>
                        </a:tabLst>
                      </a:pPr>
                      <a:r>
                        <a:rPr sz="1000" spc="5" dirty="0"/>
                        <a:t>-	</a:t>
                      </a:r>
                      <a:r>
                        <a:rPr sz="1000" spc="10" dirty="0"/>
                        <a:t>€</a:t>
                      </a:r>
                      <a:endParaRPr sz="1000" dirty="0">
                        <a:latin typeface="Calibri"/>
                        <a:cs typeface="Calibri"/>
                      </a:endParaRPr>
                    </a:p>
                  </a:txBody>
                  <a:tcPr marL="0" marR="0" marT="3810" marB="0" anchor="ctr"/>
                </a:tc>
                <a:tc hMerge="1">
                  <a:txBody>
                    <a:bodyPr/>
                    <a:lstStyle/>
                    <a:p>
                      <a:endParaRPr/>
                    </a:p>
                  </a:txBody>
                  <a:tcPr marL="0" marR="0" marT="0" marB="0"/>
                </a:tc>
                <a:tc gridSpan="2">
                  <a:txBody>
                    <a:bodyPr/>
                    <a:lstStyle/>
                    <a:p>
                      <a:pPr marL="26670" algn="ctr">
                        <a:lnSpc>
                          <a:spcPct val="100000"/>
                        </a:lnSpc>
                      </a:pPr>
                      <a:r>
                        <a:rPr sz="1000" dirty="0"/>
                        <a:t>-</a:t>
                      </a:r>
                      <a:endParaRPr sz="1000" dirty="0">
                        <a:latin typeface="Calibri"/>
                        <a:cs typeface="Calibri"/>
                      </a:endParaRPr>
                    </a:p>
                  </a:txBody>
                  <a:tcPr marL="0" marR="0" marT="3810" marB="0" anchor="ctr"/>
                </a:tc>
                <a:tc hMerge="1">
                  <a:txBody>
                    <a:bodyPr/>
                    <a:lstStyle/>
                    <a:p>
                      <a:pPr marL="36830">
                        <a:lnSpc>
                          <a:spcPct val="100000"/>
                        </a:lnSpc>
                      </a:pPr>
                      <a:r>
                        <a:rPr sz="1000" spc="20" dirty="0"/>
                        <a:t>100.000.000,00</a:t>
                      </a:r>
                      <a:r>
                        <a:rPr sz="1000" spc="-10" dirty="0"/>
                        <a:t> </a:t>
                      </a:r>
                      <a:r>
                        <a:rPr sz="1000" spc="10" dirty="0"/>
                        <a:t>€</a:t>
                      </a:r>
                      <a:endParaRPr sz="1000" dirty="0">
                        <a:latin typeface="Calibri"/>
                        <a:cs typeface="Calibri"/>
                      </a:endParaRPr>
                    </a:p>
                  </a:txBody>
                  <a:tcPr marL="0" marR="0" marT="3810" marB="0" anchor="ctr"/>
                </a:tc>
                <a:tc>
                  <a:txBody>
                    <a:bodyPr/>
                    <a:lstStyle/>
                    <a:p>
                      <a:pPr marL="36830" algn="ctr">
                        <a:lnSpc>
                          <a:spcPct val="100000"/>
                        </a:lnSpc>
                      </a:pPr>
                      <a:r>
                        <a:rPr lang="it-IT" sz="1000" spc="20" dirty="0"/>
                        <a:t>100.000.000,00</a:t>
                      </a:r>
                      <a:r>
                        <a:rPr lang="it-IT" sz="1000" spc="-10" dirty="0"/>
                        <a:t> </a:t>
                      </a:r>
                      <a:r>
                        <a:rPr lang="it-IT" sz="1000" spc="10" dirty="0"/>
                        <a:t>€</a:t>
                      </a:r>
                      <a:endParaRPr sz="1000" dirty="0">
                        <a:latin typeface="Calibri"/>
                        <a:cs typeface="Calibri"/>
                      </a:endParaRPr>
                    </a:p>
                  </a:txBody>
                  <a:tcPr marL="0" marR="0" marT="381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835763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348C-B5A7-38C5-8E2B-C51B87F60987}"/>
              </a:ext>
            </a:extLst>
          </p:cNvPr>
          <p:cNvSpPr>
            <a:spLocks noGrp="1"/>
          </p:cNvSpPr>
          <p:nvPr>
            <p:ph type="title"/>
          </p:nvPr>
        </p:nvSpPr>
        <p:spPr>
          <a:xfrm>
            <a:off x="513902" y="314325"/>
            <a:ext cx="11842679" cy="1019175"/>
          </a:xfrm>
        </p:spPr>
        <p:txBody>
          <a:bodyPr>
            <a:normAutofit/>
          </a:bodyPr>
          <a:lstStyle/>
          <a:p>
            <a:r>
              <a:rPr lang="it-IT" sz="3200" b="1" dirty="0">
                <a:solidFill>
                  <a:schemeClr val="accent1">
                    <a:lumMod val="50000"/>
                  </a:schemeClr>
                </a:solidFill>
                <a:latin typeface="Arial Black" panose="020B0A04020102020204" pitchFamily="34" charset="0"/>
              </a:rPr>
              <a:t>Le misure dei Comuni </a:t>
            </a:r>
            <a:r>
              <a:rPr lang="it-IT" sz="3200" b="1" dirty="0">
                <a:solidFill>
                  <a:srgbClr val="CDA73C"/>
                </a:solidFill>
                <a:latin typeface="Arial Black" panose="020B0A04020102020204" pitchFamily="34" charset="0"/>
              </a:rPr>
              <a:t>parzialmente</a:t>
            </a:r>
            <a:r>
              <a:rPr lang="it-IT" sz="3200" b="1" dirty="0">
                <a:solidFill>
                  <a:schemeClr val="accent1">
                    <a:lumMod val="50000"/>
                  </a:schemeClr>
                </a:solidFill>
                <a:latin typeface="Arial Black" panose="020B0A04020102020204" pitchFamily="34" charset="0"/>
              </a:rPr>
              <a:t> </a:t>
            </a:r>
            <a:r>
              <a:rPr lang="it-IT" sz="3200" b="1" dirty="0" err="1">
                <a:solidFill>
                  <a:schemeClr val="accent1">
                    <a:lumMod val="50000"/>
                  </a:schemeClr>
                </a:solidFill>
                <a:latin typeface="Arial Black" panose="020B0A04020102020204" pitchFamily="34" charset="0"/>
              </a:rPr>
              <a:t>definanziate</a:t>
            </a:r>
            <a:endParaRPr lang="en-US" sz="3200" dirty="0">
              <a:solidFill>
                <a:schemeClr val="accent1">
                  <a:lumMod val="50000"/>
                </a:schemeClr>
              </a:solidFill>
              <a:latin typeface="Arial Black" panose="020B0A04020102020204" pitchFamily="34" charset="0"/>
            </a:endParaRPr>
          </a:p>
        </p:txBody>
      </p:sp>
      <p:graphicFrame>
        <p:nvGraphicFramePr>
          <p:cNvPr id="3" name="object 3">
            <a:extLst>
              <a:ext uri="{FF2B5EF4-FFF2-40B4-BE49-F238E27FC236}">
                <a16:creationId xmlns:a16="http://schemas.microsoft.com/office/drawing/2014/main" id="{AF316166-A0FE-CC01-021E-FFD2287A7733}"/>
              </a:ext>
            </a:extLst>
          </p:cNvPr>
          <p:cNvGraphicFramePr>
            <a:graphicFrameLocks noGrp="1"/>
          </p:cNvGraphicFramePr>
          <p:nvPr>
            <p:extLst>
              <p:ext uri="{D42A27DB-BD31-4B8C-83A1-F6EECF244321}">
                <p14:modId xmlns:p14="http://schemas.microsoft.com/office/powerpoint/2010/main" val="810811208"/>
              </p:ext>
            </p:extLst>
          </p:nvPr>
        </p:nvGraphicFramePr>
        <p:xfrm>
          <a:off x="602776" y="2041681"/>
          <a:ext cx="11147742" cy="2774638"/>
        </p:xfrm>
        <a:graphic>
          <a:graphicData uri="http://schemas.openxmlformats.org/drawingml/2006/table">
            <a:tbl>
              <a:tblPr firstRow="1" bandRow="1">
                <a:tableStyleId>{B301B821-A1FF-4177-AEE7-76D212191A09}</a:tableStyleId>
              </a:tblPr>
              <a:tblGrid>
                <a:gridCol w="3279384">
                  <a:extLst>
                    <a:ext uri="{9D8B030D-6E8A-4147-A177-3AD203B41FA5}">
                      <a16:colId xmlns:a16="http://schemas.microsoft.com/office/drawing/2014/main" val="20000"/>
                    </a:ext>
                  </a:extLst>
                </a:gridCol>
                <a:gridCol w="1299924">
                  <a:extLst>
                    <a:ext uri="{9D8B030D-6E8A-4147-A177-3AD203B41FA5}">
                      <a16:colId xmlns:a16="http://schemas.microsoft.com/office/drawing/2014/main" val="20001"/>
                    </a:ext>
                  </a:extLst>
                </a:gridCol>
                <a:gridCol w="1105567">
                  <a:extLst>
                    <a:ext uri="{9D8B030D-6E8A-4147-A177-3AD203B41FA5}">
                      <a16:colId xmlns:a16="http://schemas.microsoft.com/office/drawing/2014/main" val="20002"/>
                    </a:ext>
                  </a:extLst>
                </a:gridCol>
                <a:gridCol w="1539583">
                  <a:extLst>
                    <a:ext uri="{9D8B030D-6E8A-4147-A177-3AD203B41FA5}">
                      <a16:colId xmlns:a16="http://schemas.microsoft.com/office/drawing/2014/main" val="20003"/>
                    </a:ext>
                  </a:extLst>
                </a:gridCol>
                <a:gridCol w="129614">
                  <a:extLst>
                    <a:ext uri="{9D8B030D-6E8A-4147-A177-3AD203B41FA5}">
                      <a16:colId xmlns:a16="http://schemas.microsoft.com/office/drawing/2014/main" val="20004"/>
                    </a:ext>
                  </a:extLst>
                </a:gridCol>
                <a:gridCol w="1255252">
                  <a:extLst>
                    <a:ext uri="{9D8B030D-6E8A-4147-A177-3AD203B41FA5}">
                      <a16:colId xmlns:a16="http://schemas.microsoft.com/office/drawing/2014/main" val="20005"/>
                    </a:ext>
                  </a:extLst>
                </a:gridCol>
                <a:gridCol w="152266">
                  <a:extLst>
                    <a:ext uri="{9D8B030D-6E8A-4147-A177-3AD203B41FA5}">
                      <a16:colId xmlns:a16="http://schemas.microsoft.com/office/drawing/2014/main" val="20006"/>
                    </a:ext>
                  </a:extLst>
                </a:gridCol>
                <a:gridCol w="1186040">
                  <a:extLst>
                    <a:ext uri="{9D8B030D-6E8A-4147-A177-3AD203B41FA5}">
                      <a16:colId xmlns:a16="http://schemas.microsoft.com/office/drawing/2014/main" val="20007"/>
                    </a:ext>
                  </a:extLst>
                </a:gridCol>
                <a:gridCol w="103189">
                  <a:extLst>
                    <a:ext uri="{9D8B030D-6E8A-4147-A177-3AD203B41FA5}">
                      <a16:colId xmlns:a16="http://schemas.microsoft.com/office/drawing/2014/main" val="20008"/>
                    </a:ext>
                  </a:extLst>
                </a:gridCol>
                <a:gridCol w="25400">
                  <a:extLst>
                    <a:ext uri="{9D8B030D-6E8A-4147-A177-3AD203B41FA5}">
                      <a16:colId xmlns:a16="http://schemas.microsoft.com/office/drawing/2014/main" val="20009"/>
                    </a:ext>
                  </a:extLst>
                </a:gridCol>
                <a:gridCol w="1071523">
                  <a:extLst>
                    <a:ext uri="{9D8B030D-6E8A-4147-A177-3AD203B41FA5}">
                      <a16:colId xmlns:a16="http://schemas.microsoft.com/office/drawing/2014/main" val="1085133225"/>
                    </a:ext>
                  </a:extLst>
                </a:gridCol>
              </a:tblGrid>
              <a:tr h="725497">
                <a:tc>
                  <a:txBody>
                    <a:bodyPr/>
                    <a:lstStyle/>
                    <a:p>
                      <a:pPr marL="1905" algn="ctr">
                        <a:lnSpc>
                          <a:spcPct val="100000"/>
                        </a:lnSpc>
                        <a:spcBef>
                          <a:spcPts val="5"/>
                        </a:spcBef>
                      </a:pPr>
                      <a:r>
                        <a:rPr sz="1000" b="1" spc="5" dirty="0" err="1">
                          <a:solidFill>
                            <a:srgbClr val="FFFFFF"/>
                          </a:solidFill>
                        </a:rPr>
                        <a:t>Descrizione</a:t>
                      </a:r>
                      <a:r>
                        <a:rPr sz="1000" b="1" spc="10" dirty="0">
                          <a:solidFill>
                            <a:srgbClr val="FFFFFF"/>
                          </a:solidFill>
                        </a:rPr>
                        <a:t> </a:t>
                      </a:r>
                      <a:r>
                        <a:rPr sz="1000" b="1" spc="5" dirty="0">
                          <a:solidFill>
                            <a:srgbClr val="FFFFFF"/>
                          </a:solidFill>
                        </a:rPr>
                        <a:t>Misura</a:t>
                      </a:r>
                      <a:endParaRPr sz="1000" dirty="0">
                        <a:latin typeface="Calibri"/>
                        <a:cs typeface="Calibri"/>
                      </a:endParaRPr>
                    </a:p>
                  </a:txBody>
                  <a:tcPr marL="0" marR="0" marT="5715" marB="0" anchor="ctr"/>
                </a:tc>
                <a:tc>
                  <a:txBody>
                    <a:bodyPr/>
                    <a:lstStyle/>
                    <a:p>
                      <a:pPr marL="133350" marR="86360" indent="-46355" algn="ctr">
                        <a:lnSpc>
                          <a:spcPct val="115199"/>
                        </a:lnSpc>
                        <a:spcBef>
                          <a:spcPts val="470"/>
                        </a:spcBef>
                      </a:pPr>
                      <a:r>
                        <a:rPr sz="1000" b="1" dirty="0">
                          <a:solidFill>
                            <a:srgbClr val="FFFFFF"/>
                          </a:solidFill>
                        </a:rPr>
                        <a:t>Dotazione </a:t>
                      </a:r>
                      <a:r>
                        <a:rPr sz="1000" b="1" spc="-5" dirty="0">
                          <a:solidFill>
                            <a:srgbClr val="FFFFFF"/>
                          </a:solidFill>
                        </a:rPr>
                        <a:t>finanziaria </a:t>
                      </a:r>
                      <a:r>
                        <a:rPr sz="1000" b="1" spc="-215" dirty="0">
                          <a:solidFill>
                            <a:srgbClr val="FFFFFF"/>
                          </a:solidFill>
                        </a:rPr>
                        <a:t> </a:t>
                      </a:r>
                      <a:r>
                        <a:rPr sz="1000" b="1" spc="5" dirty="0">
                          <a:solidFill>
                            <a:srgbClr val="FFFFFF"/>
                          </a:solidFill>
                        </a:rPr>
                        <a:t>da</a:t>
                      </a:r>
                      <a:r>
                        <a:rPr sz="1000" b="1" spc="-40" dirty="0">
                          <a:solidFill>
                            <a:srgbClr val="FFFFFF"/>
                          </a:solidFill>
                        </a:rPr>
                        <a:t> </a:t>
                      </a:r>
                      <a:r>
                        <a:rPr sz="1000" b="1" spc="20" dirty="0">
                          <a:solidFill>
                            <a:srgbClr val="FFFFFF"/>
                          </a:solidFill>
                        </a:rPr>
                        <a:t>DM</a:t>
                      </a:r>
                      <a:r>
                        <a:rPr sz="1000" b="1" spc="-5" dirty="0">
                          <a:solidFill>
                            <a:srgbClr val="FFFFFF"/>
                          </a:solidFill>
                        </a:rPr>
                        <a:t> </a:t>
                      </a:r>
                      <a:r>
                        <a:rPr sz="1000" b="1" spc="20" dirty="0">
                          <a:solidFill>
                            <a:srgbClr val="FFFFFF"/>
                          </a:solidFill>
                        </a:rPr>
                        <a:t>06/08/2021</a:t>
                      </a:r>
                      <a:endParaRPr sz="1000" dirty="0">
                        <a:latin typeface="Calibri"/>
                        <a:cs typeface="Calibri"/>
                      </a:endParaRPr>
                    </a:p>
                  </a:txBody>
                  <a:tcPr marL="0" marR="0" marT="59690" marB="0" anchor="ctr"/>
                </a:tc>
                <a:tc>
                  <a:txBody>
                    <a:bodyPr/>
                    <a:lstStyle/>
                    <a:p>
                      <a:pPr marR="4445" algn="ctr">
                        <a:lnSpc>
                          <a:spcPts val="1195"/>
                        </a:lnSpc>
                      </a:pPr>
                      <a:r>
                        <a:rPr sz="1000" b="1" dirty="0">
                          <a:solidFill>
                            <a:srgbClr val="FFFFFF"/>
                          </a:solidFill>
                        </a:rPr>
                        <a:t>Nuova</a:t>
                      </a:r>
                      <a:r>
                        <a:rPr sz="1000" b="1" spc="-40" dirty="0">
                          <a:solidFill>
                            <a:srgbClr val="FFFFFF"/>
                          </a:solidFill>
                        </a:rPr>
                        <a:t> </a:t>
                      </a:r>
                      <a:r>
                        <a:rPr sz="1000" b="1" dirty="0">
                          <a:solidFill>
                            <a:srgbClr val="FFFFFF"/>
                          </a:solidFill>
                        </a:rPr>
                        <a:t>dotazione</a:t>
                      </a:r>
                      <a:endParaRPr sz="1000" dirty="0"/>
                    </a:p>
                    <a:p>
                      <a:pPr marL="80010" marR="78740" indent="9525" algn="ctr">
                        <a:lnSpc>
                          <a:spcPct val="115199"/>
                        </a:lnSpc>
                      </a:pPr>
                      <a:r>
                        <a:rPr sz="1000" b="1" spc="-5" dirty="0">
                          <a:solidFill>
                            <a:srgbClr val="FFFFFF"/>
                          </a:solidFill>
                        </a:rPr>
                        <a:t>finanziaria </a:t>
                      </a:r>
                      <a:r>
                        <a:rPr sz="1000" b="1" dirty="0">
                          <a:solidFill>
                            <a:srgbClr val="FFFFFF"/>
                          </a:solidFill>
                        </a:rPr>
                        <a:t> </a:t>
                      </a:r>
                      <a:r>
                        <a:rPr sz="1000" b="1" spc="-5" dirty="0">
                          <a:solidFill>
                            <a:srgbClr val="FFFFFF"/>
                          </a:solidFill>
                        </a:rPr>
                        <a:t>approvata</a:t>
                      </a:r>
                      <a:r>
                        <a:rPr sz="1000" b="1" spc="-45" dirty="0">
                          <a:solidFill>
                            <a:srgbClr val="FFFFFF"/>
                          </a:solidFill>
                        </a:rPr>
                        <a:t> </a:t>
                      </a:r>
                      <a:r>
                        <a:rPr sz="1000" b="1" spc="-5" dirty="0">
                          <a:solidFill>
                            <a:srgbClr val="FFFFFF"/>
                          </a:solidFill>
                        </a:rPr>
                        <a:t>dalla</a:t>
                      </a:r>
                      <a:r>
                        <a:rPr sz="1000" b="1" spc="-40" dirty="0">
                          <a:solidFill>
                            <a:srgbClr val="FFFFFF"/>
                          </a:solidFill>
                        </a:rPr>
                        <a:t> </a:t>
                      </a:r>
                      <a:r>
                        <a:rPr sz="1000" b="1" spc="5" dirty="0">
                          <a:solidFill>
                            <a:srgbClr val="FFFFFF"/>
                          </a:solidFill>
                        </a:rPr>
                        <a:t>CE</a:t>
                      </a:r>
                      <a:endParaRPr sz="1000" dirty="0">
                        <a:latin typeface="Calibri"/>
                        <a:cs typeface="Calibri"/>
                      </a:endParaRPr>
                    </a:p>
                  </a:txBody>
                  <a:tcPr marL="0" marR="0" marT="0" marB="0" anchor="ctr"/>
                </a:tc>
                <a:tc>
                  <a:txBody>
                    <a:bodyPr/>
                    <a:lstStyle/>
                    <a:p>
                      <a:pPr marL="56515" algn="ctr">
                        <a:lnSpc>
                          <a:spcPct val="100000"/>
                        </a:lnSpc>
                        <a:spcBef>
                          <a:spcPts val="5"/>
                        </a:spcBef>
                      </a:pPr>
                      <a:r>
                        <a:rPr sz="1000" b="1" spc="-5" dirty="0" err="1">
                          <a:solidFill>
                            <a:srgbClr val="FFFFFF"/>
                          </a:solidFill>
                        </a:rPr>
                        <a:t>Tipologia</a:t>
                      </a:r>
                      <a:r>
                        <a:rPr sz="1000" b="1" spc="-50" dirty="0">
                          <a:solidFill>
                            <a:srgbClr val="FFFFFF"/>
                          </a:solidFill>
                        </a:rPr>
                        <a:t> </a:t>
                      </a:r>
                      <a:r>
                        <a:rPr sz="1000" b="1" spc="5" dirty="0">
                          <a:solidFill>
                            <a:srgbClr val="FFFFFF"/>
                          </a:solidFill>
                        </a:rPr>
                        <a:t>Definanziamento</a:t>
                      </a:r>
                      <a:endParaRPr sz="1000" dirty="0">
                        <a:latin typeface="Calibri"/>
                        <a:cs typeface="Calibri"/>
                      </a:endParaRPr>
                    </a:p>
                  </a:txBody>
                  <a:tcPr marL="0" marR="0" marT="5715" marB="0" anchor="ctr"/>
                </a:tc>
                <a:tc gridSpan="2">
                  <a:txBody>
                    <a:bodyPr/>
                    <a:lstStyle/>
                    <a:p>
                      <a:pPr marL="193675" marR="194310" indent="-19050" algn="ctr">
                        <a:lnSpc>
                          <a:spcPct val="115199"/>
                        </a:lnSpc>
                        <a:spcBef>
                          <a:spcPts val="470"/>
                        </a:spcBef>
                      </a:pPr>
                      <a:r>
                        <a:rPr sz="1000" b="1" spc="-5" dirty="0" err="1">
                          <a:solidFill>
                            <a:srgbClr val="FFFFFF"/>
                          </a:solidFill>
                        </a:rPr>
                        <a:t>Totale</a:t>
                      </a:r>
                      <a:r>
                        <a:rPr sz="1000" b="1" spc="-5" dirty="0">
                          <a:solidFill>
                            <a:srgbClr val="FFFFFF"/>
                          </a:solidFill>
                        </a:rPr>
                        <a:t> </a:t>
                      </a:r>
                      <a:r>
                        <a:rPr sz="1000" b="1" dirty="0">
                          <a:solidFill>
                            <a:srgbClr val="FFFFFF"/>
                          </a:solidFill>
                        </a:rPr>
                        <a:t> </a:t>
                      </a:r>
                      <a:endParaRPr lang="it-IT" sz="1000" b="1" dirty="0">
                        <a:solidFill>
                          <a:srgbClr val="FFFFFF"/>
                        </a:solidFill>
                      </a:endParaRPr>
                    </a:p>
                    <a:p>
                      <a:pPr marL="193675" marR="194310" indent="-19050" algn="ctr">
                        <a:lnSpc>
                          <a:spcPct val="115199"/>
                        </a:lnSpc>
                        <a:spcBef>
                          <a:spcPts val="470"/>
                        </a:spcBef>
                      </a:pPr>
                      <a:r>
                        <a:rPr sz="1000" b="1" dirty="0" err="1">
                          <a:solidFill>
                            <a:srgbClr val="FFFFFF"/>
                          </a:solidFill>
                        </a:rPr>
                        <a:t>definanziamento</a:t>
                      </a:r>
                      <a:endParaRPr sz="1000" dirty="0">
                        <a:latin typeface="Calibri"/>
                        <a:cs typeface="Calibri"/>
                      </a:endParaRPr>
                    </a:p>
                  </a:txBody>
                  <a:tcPr marL="0" marR="0" marT="59690" marB="0" anchor="ctr"/>
                </a:tc>
                <a:tc hMerge="1">
                  <a:txBody>
                    <a:bodyPr/>
                    <a:lstStyle/>
                    <a:p>
                      <a:endParaRPr/>
                    </a:p>
                  </a:txBody>
                  <a:tcPr marL="0" marR="0" marT="0" marB="0"/>
                </a:tc>
                <a:tc gridSpan="2">
                  <a:txBody>
                    <a:bodyPr/>
                    <a:lstStyle/>
                    <a:p>
                      <a:pPr marL="56515" algn="ctr">
                        <a:lnSpc>
                          <a:spcPct val="100000"/>
                        </a:lnSpc>
                        <a:spcBef>
                          <a:spcPts val="5"/>
                        </a:spcBef>
                      </a:pPr>
                      <a:r>
                        <a:rPr sz="1000" b="1" dirty="0">
                          <a:solidFill>
                            <a:srgbClr val="FFFFFF"/>
                          </a:solidFill>
                        </a:rPr>
                        <a:t>di</a:t>
                      </a:r>
                      <a:r>
                        <a:rPr sz="1000" b="1" spc="-10" dirty="0">
                          <a:solidFill>
                            <a:srgbClr val="FFFFFF"/>
                          </a:solidFill>
                        </a:rPr>
                        <a:t> </a:t>
                      </a:r>
                      <a:r>
                        <a:rPr sz="1000" b="1" dirty="0">
                          <a:solidFill>
                            <a:srgbClr val="FFFFFF"/>
                          </a:solidFill>
                        </a:rPr>
                        <a:t>cui</a:t>
                      </a:r>
                      <a:r>
                        <a:rPr sz="1000" b="1" spc="-10" dirty="0">
                          <a:solidFill>
                            <a:srgbClr val="FFFFFF"/>
                          </a:solidFill>
                        </a:rPr>
                        <a:t> </a:t>
                      </a:r>
                      <a:r>
                        <a:rPr sz="1000" b="1" spc="5" dirty="0">
                          <a:solidFill>
                            <a:srgbClr val="FFFFFF"/>
                          </a:solidFill>
                        </a:rPr>
                        <a:t>progetti</a:t>
                      </a:r>
                      <a:r>
                        <a:rPr sz="1000" b="1" spc="-10" dirty="0">
                          <a:solidFill>
                            <a:srgbClr val="FFFFFF"/>
                          </a:solidFill>
                        </a:rPr>
                        <a:t> </a:t>
                      </a:r>
                      <a:r>
                        <a:rPr sz="1000" b="1" dirty="0">
                          <a:solidFill>
                            <a:srgbClr val="FFFFFF"/>
                          </a:solidFill>
                        </a:rPr>
                        <a:t>in</a:t>
                      </a:r>
                      <a:r>
                        <a:rPr sz="1000" b="1" spc="-5" dirty="0">
                          <a:solidFill>
                            <a:srgbClr val="FFFFFF"/>
                          </a:solidFill>
                        </a:rPr>
                        <a:t> </a:t>
                      </a:r>
                      <a:r>
                        <a:rPr sz="1000" b="1" spc="15" dirty="0">
                          <a:solidFill>
                            <a:srgbClr val="FFFFFF"/>
                          </a:solidFill>
                        </a:rPr>
                        <a:t>essere</a:t>
                      </a:r>
                      <a:endParaRPr sz="1000" dirty="0">
                        <a:latin typeface="Calibri"/>
                        <a:cs typeface="Calibri"/>
                      </a:endParaRPr>
                    </a:p>
                  </a:txBody>
                  <a:tcPr marL="0" marR="0" marT="5715" marB="0" anchor="ctr"/>
                </a:tc>
                <a:tc hMerge="1">
                  <a:txBody>
                    <a:bodyPr/>
                    <a:lstStyle/>
                    <a:p>
                      <a:endParaRPr/>
                    </a:p>
                  </a:txBody>
                  <a:tcPr marL="0" marR="0" marT="0" marB="0"/>
                </a:tc>
                <a:tc gridSpan="3">
                  <a:txBody>
                    <a:bodyPr/>
                    <a:lstStyle/>
                    <a:p>
                      <a:pPr marL="174625" marR="175260" indent="0" algn="ctr">
                        <a:lnSpc>
                          <a:spcPct val="115199"/>
                        </a:lnSpc>
                        <a:spcBef>
                          <a:spcPts val="470"/>
                        </a:spcBef>
                      </a:pPr>
                      <a:r>
                        <a:rPr sz="1000" b="1" dirty="0">
                          <a:solidFill>
                            <a:srgbClr val="FFFFFF"/>
                          </a:solidFill>
                        </a:rPr>
                        <a:t>di</a:t>
                      </a:r>
                      <a:r>
                        <a:rPr sz="1000" b="1" spc="-35" dirty="0">
                          <a:solidFill>
                            <a:srgbClr val="FFFFFF"/>
                          </a:solidFill>
                        </a:rPr>
                        <a:t> </a:t>
                      </a:r>
                      <a:r>
                        <a:rPr sz="1000" b="1" dirty="0">
                          <a:solidFill>
                            <a:srgbClr val="FFFFFF"/>
                          </a:solidFill>
                        </a:rPr>
                        <a:t>cui</a:t>
                      </a:r>
                      <a:r>
                        <a:rPr sz="1000" b="1" spc="-30" dirty="0">
                          <a:solidFill>
                            <a:srgbClr val="FFFFFF"/>
                          </a:solidFill>
                        </a:rPr>
                        <a:t> </a:t>
                      </a:r>
                      <a:r>
                        <a:rPr sz="1000" b="1" spc="5" dirty="0">
                          <a:solidFill>
                            <a:srgbClr val="FFFFFF"/>
                          </a:solidFill>
                        </a:rPr>
                        <a:t>progetti </a:t>
                      </a:r>
                      <a:r>
                        <a:rPr sz="1000" b="1" spc="-210" dirty="0">
                          <a:solidFill>
                            <a:srgbClr val="FFFFFF"/>
                          </a:solidFill>
                        </a:rPr>
                        <a:t> </a:t>
                      </a:r>
                      <a:r>
                        <a:rPr sz="1000" b="1" dirty="0">
                          <a:solidFill>
                            <a:srgbClr val="FFFFFF"/>
                          </a:solidFill>
                        </a:rPr>
                        <a:t>nuovi</a:t>
                      </a:r>
                      <a:endParaRPr sz="1000" dirty="0">
                        <a:latin typeface="Calibri"/>
                        <a:cs typeface="Calibri"/>
                      </a:endParaRPr>
                    </a:p>
                  </a:txBody>
                  <a:tcPr marL="0" marR="0" marT="59690" marB="0" anchor="ctr"/>
                </a:tc>
                <a:tc hMerge="1">
                  <a:txBody>
                    <a:bodyPr/>
                    <a:lstStyle/>
                    <a:p>
                      <a:endParaRPr/>
                    </a:p>
                  </a:txBody>
                  <a:tcPr marL="0" marR="0" marT="0" marB="0"/>
                </a:tc>
                <a:tc hMerge="1">
                  <a:txBody>
                    <a:bodyPr/>
                    <a:lstStyle/>
                    <a:p>
                      <a:pPr marL="174625" marR="175260" indent="0" algn="ctr">
                        <a:lnSpc>
                          <a:spcPct val="115199"/>
                        </a:lnSpc>
                        <a:spcBef>
                          <a:spcPts val="470"/>
                        </a:spcBef>
                      </a:pPr>
                      <a:endParaRPr sz="1000" dirty="0">
                        <a:latin typeface="Calibri"/>
                        <a:cs typeface="Calibri"/>
                      </a:endParaRPr>
                    </a:p>
                  </a:txBody>
                  <a:tcPr marL="0" marR="0" marT="59690" marB="0" anchor="ctr"/>
                </a:tc>
                <a:extLst>
                  <a:ext uri="{0D108BD9-81ED-4DB2-BD59-A6C34878D82A}">
                    <a16:rowId xmlns:a16="http://schemas.microsoft.com/office/drawing/2014/main" val="10000"/>
                  </a:ext>
                </a:extLst>
              </a:tr>
              <a:tr h="404494">
                <a:tc>
                  <a:txBody>
                    <a:bodyPr/>
                    <a:lstStyle/>
                    <a:p>
                      <a:pPr marL="26034" marR="567690">
                        <a:lnSpc>
                          <a:spcPct val="115399"/>
                        </a:lnSpc>
                        <a:spcBef>
                          <a:spcPts val="45"/>
                        </a:spcBef>
                      </a:pPr>
                      <a:r>
                        <a:rPr sz="1000" spc="5" dirty="0">
                          <a:latin typeface="Calibri"/>
                          <a:cs typeface="Calibri"/>
                        </a:rPr>
                        <a:t>Piano </a:t>
                      </a:r>
                      <a:r>
                        <a:rPr sz="1000" dirty="0">
                          <a:latin typeface="Calibri"/>
                          <a:cs typeface="Calibri"/>
                        </a:rPr>
                        <a:t>per </a:t>
                      </a:r>
                      <a:r>
                        <a:rPr sz="1000" spc="5" dirty="0">
                          <a:latin typeface="Calibri"/>
                          <a:cs typeface="Calibri"/>
                        </a:rPr>
                        <a:t>asili </a:t>
                      </a:r>
                      <a:r>
                        <a:rPr sz="1000" spc="10" dirty="0">
                          <a:latin typeface="Calibri"/>
                          <a:cs typeface="Calibri"/>
                        </a:rPr>
                        <a:t>nido e </a:t>
                      </a:r>
                      <a:r>
                        <a:rPr sz="1000" spc="5" dirty="0">
                          <a:latin typeface="Calibri"/>
                          <a:cs typeface="Calibri"/>
                        </a:rPr>
                        <a:t>scuole dell'infanzia </a:t>
                      </a:r>
                      <a:r>
                        <a:rPr sz="1000" spc="10" dirty="0">
                          <a:latin typeface="Calibri"/>
                          <a:cs typeface="Calibri"/>
                        </a:rPr>
                        <a:t>e servizi </a:t>
                      </a:r>
                      <a:r>
                        <a:rPr sz="1000" spc="5" dirty="0">
                          <a:latin typeface="Calibri"/>
                          <a:cs typeface="Calibri"/>
                        </a:rPr>
                        <a:t>di </a:t>
                      </a:r>
                      <a:r>
                        <a:rPr sz="1000" spc="-215" dirty="0">
                          <a:latin typeface="Calibri"/>
                          <a:cs typeface="Calibri"/>
                        </a:rPr>
                        <a:t> </a:t>
                      </a:r>
                      <a:r>
                        <a:rPr sz="1000" spc="5" dirty="0">
                          <a:latin typeface="Calibri"/>
                          <a:cs typeface="Calibri"/>
                        </a:rPr>
                        <a:t>educazione</a:t>
                      </a:r>
                      <a:r>
                        <a:rPr sz="1000" spc="-25" dirty="0">
                          <a:latin typeface="Calibri"/>
                          <a:cs typeface="Calibri"/>
                        </a:rPr>
                        <a:t> </a:t>
                      </a:r>
                      <a:r>
                        <a:rPr sz="1000" spc="10" dirty="0">
                          <a:latin typeface="Calibri"/>
                          <a:cs typeface="Calibri"/>
                        </a:rPr>
                        <a:t>e</a:t>
                      </a:r>
                      <a:r>
                        <a:rPr sz="1000" spc="-20" dirty="0">
                          <a:latin typeface="Calibri"/>
                          <a:cs typeface="Calibri"/>
                        </a:rPr>
                        <a:t> </a:t>
                      </a:r>
                      <a:r>
                        <a:rPr sz="1000" spc="5" dirty="0">
                          <a:latin typeface="Calibri"/>
                          <a:cs typeface="Calibri"/>
                        </a:rPr>
                        <a:t>cura</a:t>
                      </a:r>
                      <a:r>
                        <a:rPr sz="1000" dirty="0">
                          <a:latin typeface="Calibri"/>
                          <a:cs typeface="Calibri"/>
                        </a:rPr>
                        <a:t> per</a:t>
                      </a:r>
                      <a:r>
                        <a:rPr sz="1000" spc="10" dirty="0">
                          <a:latin typeface="Calibri"/>
                          <a:cs typeface="Calibri"/>
                        </a:rPr>
                        <a:t> </a:t>
                      </a:r>
                      <a:r>
                        <a:rPr sz="1000" spc="5" dirty="0">
                          <a:latin typeface="Calibri"/>
                          <a:cs typeface="Calibri"/>
                        </a:rPr>
                        <a:t>la</a:t>
                      </a:r>
                      <a:r>
                        <a:rPr sz="1000" dirty="0">
                          <a:latin typeface="Calibri"/>
                          <a:cs typeface="Calibri"/>
                        </a:rPr>
                        <a:t> </a:t>
                      </a:r>
                      <a:r>
                        <a:rPr sz="1000" spc="10" dirty="0">
                          <a:latin typeface="Calibri"/>
                          <a:cs typeface="Calibri"/>
                        </a:rPr>
                        <a:t>prima</a:t>
                      </a:r>
                      <a:r>
                        <a:rPr sz="1000" dirty="0">
                          <a:latin typeface="Calibri"/>
                          <a:cs typeface="Calibri"/>
                        </a:rPr>
                        <a:t> </a:t>
                      </a:r>
                      <a:r>
                        <a:rPr sz="1000" spc="5" dirty="0">
                          <a:latin typeface="Calibri"/>
                          <a:cs typeface="Calibri"/>
                        </a:rPr>
                        <a:t>infanzia</a:t>
                      </a:r>
                      <a:endParaRPr sz="1000" dirty="0">
                        <a:latin typeface="Calibri"/>
                        <a:cs typeface="Calibri"/>
                      </a:endParaRPr>
                    </a:p>
                  </a:txBody>
                  <a:tcPr marL="0" marR="0" marT="5715" marB="0"/>
                </a:tc>
                <a:tc>
                  <a:txBody>
                    <a:bodyPr/>
                    <a:lstStyle/>
                    <a:p>
                      <a:pPr>
                        <a:lnSpc>
                          <a:spcPct val="100000"/>
                        </a:lnSpc>
                        <a:spcBef>
                          <a:spcPts val="35"/>
                        </a:spcBef>
                      </a:pPr>
                      <a:endParaRPr sz="800" dirty="0">
                        <a:latin typeface="Times New Roman"/>
                        <a:cs typeface="Times New Roman"/>
                      </a:endParaRPr>
                    </a:p>
                    <a:p>
                      <a:pPr marR="62230" algn="r">
                        <a:lnSpc>
                          <a:spcPct val="100000"/>
                        </a:lnSpc>
                      </a:pPr>
                      <a:r>
                        <a:rPr sz="1000" spc="15" dirty="0">
                          <a:latin typeface="Calibri"/>
                          <a:cs typeface="Calibri"/>
                        </a:rPr>
                        <a:t>4.600.000.000,00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highlight>
                          <a:srgbClr val="FFFF00"/>
                        </a:highlight>
                        <a:latin typeface="Times New Roman"/>
                        <a:cs typeface="Times New Roman"/>
                      </a:endParaRPr>
                    </a:p>
                    <a:p>
                      <a:pPr marL="60325" algn="ctr">
                        <a:lnSpc>
                          <a:spcPct val="100000"/>
                        </a:lnSpc>
                      </a:pPr>
                      <a:r>
                        <a:rPr lang="it-IT" sz="1000" spc="-20" dirty="0">
                          <a:latin typeface="Calibri"/>
                          <a:cs typeface="Calibri"/>
                        </a:rPr>
                        <a:t>3.244.859.040,04</a:t>
                      </a:r>
                      <a:endParaRPr sz="1000" dirty="0">
                        <a:highlight>
                          <a:srgbClr val="FFFF00"/>
                        </a:highlight>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64135">
                        <a:lnSpc>
                          <a:spcPct val="100000"/>
                        </a:lnSpc>
                      </a:pPr>
                      <a:r>
                        <a:rPr sz="1000" dirty="0">
                          <a:latin typeface="Calibri"/>
                          <a:cs typeface="Calibri"/>
                        </a:rPr>
                        <a:t>Definanziamento</a:t>
                      </a:r>
                      <a:r>
                        <a:rPr sz="1000" spc="5" dirty="0">
                          <a:latin typeface="Calibri"/>
                          <a:cs typeface="Calibri"/>
                        </a:rPr>
                        <a:t> parziale</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26034">
                        <a:lnSpc>
                          <a:spcPct val="100000"/>
                        </a:lnSpc>
                      </a:pPr>
                      <a:r>
                        <a:rPr sz="1000" dirty="0">
                          <a:latin typeface="Calibri"/>
                          <a:cs typeface="Calibri"/>
                        </a:rPr>
                        <a:t>-</a:t>
                      </a:r>
                    </a:p>
                  </a:txBody>
                  <a:tcPr marL="0" marR="0" marT="4445" marB="0"/>
                </a:tc>
                <a:tc>
                  <a:txBody>
                    <a:bodyPr/>
                    <a:lstStyle/>
                    <a:p>
                      <a:pPr>
                        <a:lnSpc>
                          <a:spcPct val="100000"/>
                        </a:lnSpc>
                        <a:spcBef>
                          <a:spcPts val="35"/>
                        </a:spcBef>
                      </a:pPr>
                      <a:endParaRPr sz="800" dirty="0">
                        <a:latin typeface="Times New Roman"/>
                        <a:cs typeface="Times New Roman"/>
                      </a:endParaRPr>
                    </a:p>
                    <a:p>
                      <a:pPr marR="62230" algn="r">
                        <a:lnSpc>
                          <a:spcPct val="100000"/>
                        </a:lnSpc>
                      </a:pPr>
                      <a:r>
                        <a:rPr sz="1000" spc="15" dirty="0">
                          <a:latin typeface="Calibri"/>
                          <a:cs typeface="Calibri"/>
                        </a:rPr>
                        <a:t>1.355.140.959,96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26034">
                        <a:lnSpc>
                          <a:spcPct val="100000"/>
                        </a:lnSpc>
                      </a:pPr>
                      <a:r>
                        <a:rPr sz="1000" dirty="0">
                          <a:latin typeface="Calibri"/>
                          <a:cs typeface="Calibri"/>
                        </a:rPr>
                        <a:t>-</a:t>
                      </a:r>
                    </a:p>
                  </a:txBody>
                  <a:tcPr marL="0" marR="0" marT="4445" marB="0"/>
                </a:tc>
                <a:tc>
                  <a:txBody>
                    <a:bodyPr/>
                    <a:lstStyle/>
                    <a:p>
                      <a:pPr>
                        <a:lnSpc>
                          <a:spcPct val="100000"/>
                        </a:lnSpc>
                        <a:spcBef>
                          <a:spcPts val="35"/>
                        </a:spcBef>
                      </a:pPr>
                      <a:endParaRPr sz="800" dirty="0">
                        <a:latin typeface="Times New Roman"/>
                        <a:cs typeface="Times New Roman"/>
                      </a:endParaRPr>
                    </a:p>
                    <a:p>
                      <a:pPr marR="62230" algn="r">
                        <a:lnSpc>
                          <a:spcPct val="100000"/>
                        </a:lnSpc>
                      </a:pPr>
                      <a:r>
                        <a:rPr sz="1000" spc="15" dirty="0">
                          <a:latin typeface="Calibri"/>
                          <a:cs typeface="Calibri"/>
                        </a:rPr>
                        <a:t>1.355.140.959,96 </a:t>
                      </a:r>
                      <a:r>
                        <a:rPr sz="1000" spc="10" dirty="0">
                          <a:latin typeface="Calibri"/>
                          <a:cs typeface="Calibri"/>
                        </a:rPr>
                        <a:t>€</a:t>
                      </a:r>
                      <a:endParaRPr sz="1000" dirty="0">
                        <a:latin typeface="Calibri"/>
                        <a:cs typeface="Calibri"/>
                      </a:endParaRPr>
                    </a:p>
                  </a:txBody>
                  <a:tcPr marL="0" marR="0" marT="4445" marB="0"/>
                </a:tc>
                <a:tc>
                  <a:txBody>
                    <a:bodyPr/>
                    <a:lstStyle/>
                    <a:p>
                      <a:pPr algn="ctr">
                        <a:lnSpc>
                          <a:spcPct val="100000"/>
                        </a:lnSpc>
                        <a:spcBef>
                          <a:spcPts val="30"/>
                        </a:spcBef>
                      </a:pPr>
                      <a:endParaRPr lang="it-IT" sz="1000">
                        <a:latin typeface="Calibri"/>
                        <a:cs typeface="Calibri"/>
                      </a:endParaRPr>
                    </a:p>
                  </a:txBody>
                  <a:tcPr marL="0" marR="0" marT="3810" marB="0" anchor="ctr"/>
                </a:tc>
                <a:tc gridSpan="2">
                  <a:txBody>
                    <a:bodyPr/>
                    <a:lstStyle/>
                    <a:p>
                      <a:pPr>
                        <a:lnSpc>
                          <a:spcPct val="100000"/>
                        </a:lnSpc>
                        <a:spcBef>
                          <a:spcPts val="35"/>
                        </a:spcBef>
                      </a:pPr>
                      <a:endParaRPr sz="800" dirty="0">
                        <a:latin typeface="Times New Roman"/>
                        <a:cs typeface="Times New Roman"/>
                      </a:endParaRPr>
                    </a:p>
                    <a:p>
                      <a:pPr marR="55880" algn="r">
                        <a:lnSpc>
                          <a:spcPct val="100000"/>
                        </a:lnSpc>
                        <a:tabLst>
                          <a:tab pos="205104" algn="l"/>
                        </a:tabLst>
                      </a:pPr>
                      <a:r>
                        <a:rPr sz="1000" spc="5" dirty="0">
                          <a:latin typeface="Calibri"/>
                          <a:cs typeface="Calibri"/>
                        </a:rPr>
                        <a:t>-	</a:t>
                      </a:r>
                      <a:r>
                        <a:rPr sz="1000" spc="10" dirty="0">
                          <a:latin typeface="Calibri"/>
                          <a:cs typeface="Calibri"/>
                        </a:rPr>
                        <a:t>€</a:t>
                      </a:r>
                      <a:endParaRPr sz="1000" dirty="0">
                        <a:latin typeface="Calibri"/>
                        <a:cs typeface="Calibri"/>
                      </a:endParaRPr>
                    </a:p>
                  </a:txBody>
                  <a:tcPr marL="0" marR="0" marT="4445" marB="0"/>
                </a:tc>
                <a:tc hMerge="1">
                  <a:txBody>
                    <a:bodyPr/>
                    <a:lstStyle/>
                    <a:p>
                      <a:endParaRPr/>
                    </a:p>
                  </a:txBody>
                  <a:tcPr marL="0" marR="0" marT="0" marB="0"/>
                </a:tc>
                <a:extLst>
                  <a:ext uri="{0D108BD9-81ED-4DB2-BD59-A6C34878D82A}">
                    <a16:rowId xmlns:a16="http://schemas.microsoft.com/office/drawing/2014/main" val="10001"/>
                  </a:ext>
                </a:extLst>
              </a:tr>
              <a:tr h="404494">
                <a:tc>
                  <a:txBody>
                    <a:bodyPr/>
                    <a:lstStyle/>
                    <a:p>
                      <a:pPr marL="26034" marR="360680">
                        <a:lnSpc>
                          <a:spcPct val="115399"/>
                        </a:lnSpc>
                        <a:spcBef>
                          <a:spcPts val="45"/>
                        </a:spcBef>
                      </a:pPr>
                      <a:r>
                        <a:rPr sz="1000" spc="5" dirty="0">
                          <a:latin typeface="Calibri"/>
                          <a:cs typeface="Calibri"/>
                        </a:rPr>
                        <a:t>Investimenti</a:t>
                      </a:r>
                      <a:r>
                        <a:rPr sz="1000" spc="20" dirty="0">
                          <a:latin typeface="Calibri"/>
                          <a:cs typeface="Calibri"/>
                        </a:rPr>
                        <a:t> </a:t>
                      </a:r>
                      <a:r>
                        <a:rPr sz="1000" spc="5" dirty="0">
                          <a:latin typeface="Calibri"/>
                          <a:cs typeface="Calibri"/>
                        </a:rPr>
                        <a:t>in</a:t>
                      </a:r>
                      <a:r>
                        <a:rPr sz="1000" spc="20" dirty="0">
                          <a:latin typeface="Calibri"/>
                          <a:cs typeface="Calibri"/>
                        </a:rPr>
                        <a:t> </a:t>
                      </a:r>
                      <a:r>
                        <a:rPr sz="1000" spc="5" dirty="0">
                          <a:latin typeface="Calibri"/>
                          <a:cs typeface="Calibri"/>
                        </a:rPr>
                        <a:t>progetti</a:t>
                      </a:r>
                      <a:r>
                        <a:rPr sz="1000" spc="25" dirty="0">
                          <a:latin typeface="Calibri"/>
                          <a:cs typeface="Calibri"/>
                        </a:rPr>
                        <a:t> </a:t>
                      </a:r>
                      <a:r>
                        <a:rPr sz="1000" spc="5" dirty="0">
                          <a:latin typeface="Calibri"/>
                          <a:cs typeface="Calibri"/>
                        </a:rPr>
                        <a:t>di</a:t>
                      </a:r>
                      <a:r>
                        <a:rPr sz="1000" spc="25" dirty="0">
                          <a:latin typeface="Calibri"/>
                          <a:cs typeface="Calibri"/>
                        </a:rPr>
                        <a:t> </a:t>
                      </a:r>
                      <a:r>
                        <a:rPr sz="1000" dirty="0">
                          <a:latin typeface="Calibri"/>
                          <a:cs typeface="Calibri"/>
                        </a:rPr>
                        <a:t>rigenerazione</a:t>
                      </a:r>
                      <a:r>
                        <a:rPr sz="1000" spc="-15" dirty="0">
                          <a:latin typeface="Calibri"/>
                          <a:cs typeface="Calibri"/>
                        </a:rPr>
                        <a:t> </a:t>
                      </a:r>
                      <a:r>
                        <a:rPr sz="1000" spc="5" dirty="0">
                          <a:latin typeface="Calibri"/>
                          <a:cs typeface="Calibri"/>
                        </a:rPr>
                        <a:t>urbana, </a:t>
                      </a:r>
                      <a:r>
                        <a:rPr sz="1000" spc="10" dirty="0">
                          <a:latin typeface="Calibri"/>
                          <a:cs typeface="Calibri"/>
                        </a:rPr>
                        <a:t>volti</a:t>
                      </a:r>
                      <a:r>
                        <a:rPr sz="1000" spc="25" dirty="0">
                          <a:latin typeface="Calibri"/>
                          <a:cs typeface="Calibri"/>
                        </a:rPr>
                        <a:t> </a:t>
                      </a:r>
                      <a:r>
                        <a:rPr sz="1000" spc="10" dirty="0">
                          <a:latin typeface="Calibri"/>
                          <a:cs typeface="Calibri"/>
                        </a:rPr>
                        <a:t>a </a:t>
                      </a:r>
                      <a:r>
                        <a:rPr sz="1000" spc="-210" dirty="0">
                          <a:latin typeface="Calibri"/>
                          <a:cs typeface="Calibri"/>
                        </a:rPr>
                        <a:t> </a:t>
                      </a:r>
                      <a:r>
                        <a:rPr sz="1000" spc="5" dirty="0">
                          <a:latin typeface="Calibri"/>
                          <a:cs typeface="Calibri"/>
                        </a:rPr>
                        <a:t>ridurre</a:t>
                      </a:r>
                      <a:r>
                        <a:rPr sz="1000" spc="-25" dirty="0">
                          <a:latin typeface="Calibri"/>
                          <a:cs typeface="Calibri"/>
                        </a:rPr>
                        <a:t> </a:t>
                      </a:r>
                      <a:r>
                        <a:rPr sz="1000" spc="10" dirty="0">
                          <a:latin typeface="Calibri"/>
                          <a:cs typeface="Calibri"/>
                        </a:rPr>
                        <a:t>situazioni</a:t>
                      </a:r>
                      <a:r>
                        <a:rPr sz="1000" spc="15" dirty="0">
                          <a:latin typeface="Calibri"/>
                          <a:cs typeface="Calibri"/>
                        </a:rPr>
                        <a:t> </a:t>
                      </a:r>
                      <a:r>
                        <a:rPr sz="1000" spc="5" dirty="0">
                          <a:latin typeface="Calibri"/>
                          <a:cs typeface="Calibri"/>
                        </a:rPr>
                        <a:t>di</a:t>
                      </a:r>
                      <a:r>
                        <a:rPr sz="1000" spc="15" dirty="0">
                          <a:latin typeface="Calibri"/>
                          <a:cs typeface="Calibri"/>
                        </a:rPr>
                        <a:t> </a:t>
                      </a:r>
                      <a:r>
                        <a:rPr sz="1000" spc="5" dirty="0">
                          <a:latin typeface="Calibri"/>
                          <a:cs typeface="Calibri"/>
                        </a:rPr>
                        <a:t>emarginazione</a:t>
                      </a:r>
                      <a:r>
                        <a:rPr sz="1000" spc="-20" dirty="0">
                          <a:latin typeface="Calibri"/>
                          <a:cs typeface="Calibri"/>
                        </a:rPr>
                        <a:t> </a:t>
                      </a:r>
                      <a:r>
                        <a:rPr sz="1000" spc="10" dirty="0">
                          <a:latin typeface="Calibri"/>
                          <a:cs typeface="Calibri"/>
                        </a:rPr>
                        <a:t>e</a:t>
                      </a:r>
                      <a:r>
                        <a:rPr sz="1000" spc="-20" dirty="0">
                          <a:latin typeface="Calibri"/>
                          <a:cs typeface="Calibri"/>
                        </a:rPr>
                        <a:t> </a:t>
                      </a:r>
                      <a:r>
                        <a:rPr sz="1000" spc="5" dirty="0">
                          <a:latin typeface="Calibri"/>
                          <a:cs typeface="Calibri"/>
                        </a:rPr>
                        <a:t>degrado</a:t>
                      </a:r>
                      <a:r>
                        <a:rPr sz="1000" spc="10" dirty="0">
                          <a:latin typeface="Calibri"/>
                          <a:cs typeface="Calibri"/>
                        </a:rPr>
                        <a:t> </a:t>
                      </a:r>
                      <a:r>
                        <a:rPr sz="1000" spc="5" dirty="0">
                          <a:latin typeface="Calibri"/>
                          <a:cs typeface="Calibri"/>
                        </a:rPr>
                        <a:t>sociale</a:t>
                      </a:r>
                      <a:endParaRPr sz="1000" dirty="0">
                        <a:latin typeface="Calibri"/>
                        <a:cs typeface="Calibri"/>
                      </a:endParaRPr>
                    </a:p>
                  </a:txBody>
                  <a:tcPr marL="0" marR="0" marT="5715" marB="0"/>
                </a:tc>
                <a:tc>
                  <a:txBody>
                    <a:bodyPr/>
                    <a:lstStyle/>
                    <a:p>
                      <a:pPr>
                        <a:lnSpc>
                          <a:spcPct val="100000"/>
                        </a:lnSpc>
                        <a:spcBef>
                          <a:spcPts val="35"/>
                        </a:spcBef>
                      </a:pPr>
                      <a:endParaRPr sz="800" dirty="0">
                        <a:latin typeface="Times New Roman"/>
                        <a:cs typeface="Times New Roman"/>
                      </a:endParaRPr>
                    </a:p>
                    <a:p>
                      <a:pPr marR="62230" algn="r">
                        <a:lnSpc>
                          <a:spcPct val="100000"/>
                        </a:lnSpc>
                      </a:pPr>
                      <a:r>
                        <a:rPr sz="1000" spc="15" dirty="0">
                          <a:latin typeface="Calibri"/>
                          <a:cs typeface="Calibri"/>
                        </a:rPr>
                        <a:t>3.300.000.000,00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highlight>
                          <a:srgbClr val="FFFF00"/>
                        </a:highlight>
                        <a:latin typeface="Times New Roman"/>
                        <a:cs typeface="Times New Roman"/>
                      </a:endParaRPr>
                    </a:p>
                    <a:p>
                      <a:pPr marL="60325" algn="ctr">
                        <a:lnSpc>
                          <a:spcPct val="100000"/>
                        </a:lnSpc>
                      </a:pPr>
                      <a:r>
                        <a:rPr lang="it-IT" sz="1000" spc="-20" dirty="0">
                          <a:latin typeface="Calibri"/>
                          <a:cs typeface="Calibri"/>
                        </a:rPr>
                        <a:t>2.000.000.000,00 </a:t>
                      </a:r>
                      <a:endParaRPr sz="1000" dirty="0">
                        <a:highlight>
                          <a:srgbClr val="FFFF00"/>
                        </a:highlight>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64135">
                        <a:lnSpc>
                          <a:spcPct val="100000"/>
                        </a:lnSpc>
                      </a:pPr>
                      <a:r>
                        <a:rPr sz="1000" dirty="0">
                          <a:latin typeface="Calibri"/>
                          <a:cs typeface="Calibri"/>
                        </a:rPr>
                        <a:t>Definanziamento</a:t>
                      </a:r>
                      <a:r>
                        <a:rPr sz="1000" spc="5" dirty="0">
                          <a:latin typeface="Calibri"/>
                          <a:cs typeface="Calibri"/>
                        </a:rPr>
                        <a:t> parziale</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26034">
                        <a:lnSpc>
                          <a:spcPct val="100000"/>
                        </a:lnSpc>
                      </a:pPr>
                      <a:r>
                        <a:rPr sz="1000" dirty="0">
                          <a:latin typeface="Calibri"/>
                          <a:cs typeface="Calibri"/>
                        </a:rPr>
                        <a:t>-</a:t>
                      </a:r>
                    </a:p>
                  </a:txBody>
                  <a:tcPr marL="0" marR="0" marT="4445" marB="0"/>
                </a:tc>
                <a:tc>
                  <a:txBody>
                    <a:bodyPr/>
                    <a:lstStyle/>
                    <a:p>
                      <a:pPr>
                        <a:lnSpc>
                          <a:spcPct val="100000"/>
                        </a:lnSpc>
                        <a:spcBef>
                          <a:spcPts val="35"/>
                        </a:spcBef>
                      </a:pPr>
                      <a:endParaRPr sz="800" dirty="0">
                        <a:latin typeface="Times New Roman"/>
                        <a:cs typeface="Times New Roman"/>
                      </a:endParaRPr>
                    </a:p>
                    <a:p>
                      <a:pPr marR="62230" algn="r">
                        <a:lnSpc>
                          <a:spcPct val="100000"/>
                        </a:lnSpc>
                      </a:pPr>
                      <a:r>
                        <a:rPr sz="1000" spc="15" dirty="0">
                          <a:latin typeface="Calibri"/>
                          <a:cs typeface="Calibri"/>
                        </a:rPr>
                        <a:t>1.300.000.000,00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26034">
                        <a:lnSpc>
                          <a:spcPct val="100000"/>
                        </a:lnSpc>
                      </a:pPr>
                      <a:r>
                        <a:rPr sz="1000" dirty="0">
                          <a:latin typeface="Calibri"/>
                          <a:cs typeface="Calibri"/>
                        </a:rPr>
                        <a:t>-</a:t>
                      </a:r>
                    </a:p>
                  </a:txBody>
                  <a:tcPr marL="0" marR="0" marT="4445" marB="0"/>
                </a:tc>
                <a:tc>
                  <a:txBody>
                    <a:bodyPr/>
                    <a:lstStyle/>
                    <a:p>
                      <a:pPr>
                        <a:lnSpc>
                          <a:spcPct val="100000"/>
                        </a:lnSpc>
                        <a:spcBef>
                          <a:spcPts val="35"/>
                        </a:spcBef>
                      </a:pPr>
                      <a:endParaRPr sz="800" dirty="0">
                        <a:latin typeface="Times New Roman"/>
                        <a:cs typeface="Times New Roman"/>
                      </a:endParaRPr>
                    </a:p>
                    <a:p>
                      <a:pPr marR="62230" algn="r">
                        <a:lnSpc>
                          <a:spcPct val="100000"/>
                        </a:lnSpc>
                      </a:pPr>
                      <a:r>
                        <a:rPr sz="1000" spc="15" dirty="0">
                          <a:latin typeface="Calibri"/>
                          <a:cs typeface="Calibri"/>
                        </a:rPr>
                        <a:t>1.300.000.000,00 </a:t>
                      </a:r>
                      <a:r>
                        <a:rPr sz="1000" spc="10" dirty="0">
                          <a:latin typeface="Calibri"/>
                          <a:cs typeface="Calibri"/>
                        </a:rPr>
                        <a:t>€</a:t>
                      </a:r>
                      <a:endParaRPr sz="1000" dirty="0">
                        <a:latin typeface="Calibri"/>
                        <a:cs typeface="Calibri"/>
                      </a:endParaRPr>
                    </a:p>
                  </a:txBody>
                  <a:tcPr marL="0" marR="0" marT="4445" marB="0"/>
                </a:tc>
                <a:tc>
                  <a:txBody>
                    <a:bodyPr/>
                    <a:lstStyle/>
                    <a:p>
                      <a:pPr marL="26670" algn="ctr">
                        <a:lnSpc>
                          <a:spcPct val="100000"/>
                        </a:lnSpc>
                      </a:pPr>
                      <a:endParaRPr lang="it-IT" sz="1000" dirty="0">
                        <a:latin typeface="Calibri"/>
                        <a:cs typeface="Calibri"/>
                      </a:endParaRPr>
                    </a:p>
                  </a:txBody>
                  <a:tcPr marL="0" marR="0" marT="3810" marB="0" anchor="ctr"/>
                </a:tc>
                <a:tc gridSpan="2">
                  <a:txBody>
                    <a:bodyPr/>
                    <a:lstStyle/>
                    <a:p>
                      <a:pPr>
                        <a:lnSpc>
                          <a:spcPct val="100000"/>
                        </a:lnSpc>
                        <a:spcBef>
                          <a:spcPts val="35"/>
                        </a:spcBef>
                      </a:pPr>
                      <a:endParaRPr sz="800" dirty="0">
                        <a:latin typeface="Times New Roman"/>
                        <a:cs typeface="Times New Roman"/>
                      </a:endParaRPr>
                    </a:p>
                    <a:p>
                      <a:pPr marR="55880" algn="r">
                        <a:lnSpc>
                          <a:spcPct val="100000"/>
                        </a:lnSpc>
                        <a:tabLst>
                          <a:tab pos="205104" algn="l"/>
                        </a:tabLst>
                      </a:pPr>
                      <a:r>
                        <a:rPr sz="1000" spc="5" dirty="0">
                          <a:latin typeface="Calibri"/>
                          <a:cs typeface="Calibri"/>
                        </a:rPr>
                        <a:t>-	</a:t>
                      </a:r>
                      <a:r>
                        <a:rPr sz="1000" spc="10" dirty="0">
                          <a:latin typeface="Calibri"/>
                          <a:cs typeface="Calibri"/>
                        </a:rPr>
                        <a:t>€</a:t>
                      </a:r>
                      <a:endParaRPr sz="1000" dirty="0">
                        <a:latin typeface="Calibri"/>
                        <a:cs typeface="Calibri"/>
                      </a:endParaRPr>
                    </a:p>
                  </a:txBody>
                  <a:tcPr marL="0" marR="0" marT="4445" marB="0"/>
                </a:tc>
                <a:tc hMerge="1">
                  <a:txBody>
                    <a:bodyPr/>
                    <a:lstStyle/>
                    <a:p>
                      <a:endParaRPr/>
                    </a:p>
                  </a:txBody>
                  <a:tcPr marL="0" marR="0" marT="0" marB="0"/>
                </a:tc>
                <a:extLst>
                  <a:ext uri="{0D108BD9-81ED-4DB2-BD59-A6C34878D82A}">
                    <a16:rowId xmlns:a16="http://schemas.microsoft.com/office/drawing/2014/main" val="10002"/>
                  </a:ext>
                </a:extLst>
              </a:tr>
              <a:tr h="404494">
                <a:tc>
                  <a:txBody>
                    <a:bodyPr/>
                    <a:lstStyle/>
                    <a:p>
                      <a:pPr>
                        <a:lnSpc>
                          <a:spcPct val="100000"/>
                        </a:lnSpc>
                        <a:spcBef>
                          <a:spcPts val="35"/>
                        </a:spcBef>
                      </a:pPr>
                      <a:endParaRPr sz="1000" dirty="0">
                        <a:latin typeface="Times New Roman"/>
                        <a:cs typeface="Times New Roman"/>
                      </a:endParaRPr>
                    </a:p>
                    <a:p>
                      <a:pPr marL="26034">
                        <a:lnSpc>
                          <a:spcPct val="100000"/>
                        </a:lnSpc>
                      </a:pPr>
                      <a:r>
                        <a:rPr sz="1000" spc="5" dirty="0">
                          <a:latin typeface="Calibri"/>
                          <a:cs typeface="Calibri"/>
                        </a:rPr>
                        <a:t>Ciclovie</a:t>
                      </a:r>
                      <a:r>
                        <a:rPr sz="1000" spc="-40" dirty="0">
                          <a:latin typeface="Calibri"/>
                          <a:cs typeface="Calibri"/>
                        </a:rPr>
                        <a:t> </a:t>
                      </a:r>
                      <a:r>
                        <a:rPr sz="1000" spc="5" dirty="0">
                          <a:latin typeface="Calibri"/>
                          <a:cs typeface="Calibri"/>
                        </a:rPr>
                        <a:t>Turistiche</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R="61594" algn="r">
                        <a:lnSpc>
                          <a:spcPct val="100000"/>
                        </a:lnSpc>
                      </a:pPr>
                      <a:r>
                        <a:rPr sz="1000" spc="20" dirty="0">
                          <a:latin typeface="Calibri"/>
                          <a:cs typeface="Calibri"/>
                        </a:rPr>
                        <a:t>400.000.000,00</a:t>
                      </a:r>
                      <a:r>
                        <a:rPr sz="1000" spc="-10" dirty="0">
                          <a:latin typeface="Calibri"/>
                          <a:cs typeface="Calibri"/>
                        </a:rPr>
                        <a:t>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71120" algn="ctr">
                        <a:lnSpc>
                          <a:spcPct val="100000"/>
                        </a:lnSpc>
                      </a:pPr>
                      <a:r>
                        <a:rPr sz="1000" spc="20" dirty="0">
                          <a:latin typeface="Calibri"/>
                          <a:cs typeface="Calibri"/>
                        </a:rPr>
                        <a:t>266.572.404,20</a:t>
                      </a:r>
                      <a:r>
                        <a:rPr sz="1000" spc="-10" dirty="0">
                          <a:latin typeface="Calibri"/>
                          <a:cs typeface="Calibri"/>
                        </a:rPr>
                        <a:t>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64135">
                        <a:lnSpc>
                          <a:spcPct val="100000"/>
                        </a:lnSpc>
                      </a:pPr>
                      <a:r>
                        <a:rPr sz="1000" dirty="0">
                          <a:latin typeface="Calibri"/>
                          <a:cs typeface="Calibri"/>
                        </a:rPr>
                        <a:t>Definanziamento</a:t>
                      </a:r>
                      <a:r>
                        <a:rPr sz="1000" spc="5" dirty="0">
                          <a:latin typeface="Calibri"/>
                          <a:cs typeface="Calibri"/>
                        </a:rPr>
                        <a:t> parziale</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26034">
                        <a:lnSpc>
                          <a:spcPct val="100000"/>
                        </a:lnSpc>
                      </a:pPr>
                      <a:r>
                        <a:rPr sz="1000" dirty="0">
                          <a:latin typeface="Calibri"/>
                          <a:cs typeface="Calibri"/>
                        </a:rPr>
                        <a:t>-</a:t>
                      </a:r>
                    </a:p>
                  </a:txBody>
                  <a:tcPr marL="0" marR="0" marT="4445" marB="0"/>
                </a:tc>
                <a:tc>
                  <a:txBody>
                    <a:bodyPr/>
                    <a:lstStyle/>
                    <a:p>
                      <a:pPr>
                        <a:lnSpc>
                          <a:spcPct val="100000"/>
                        </a:lnSpc>
                        <a:spcBef>
                          <a:spcPts val="35"/>
                        </a:spcBef>
                      </a:pPr>
                      <a:endParaRPr sz="800" dirty="0">
                        <a:latin typeface="Times New Roman"/>
                        <a:cs typeface="Times New Roman"/>
                      </a:endParaRPr>
                    </a:p>
                    <a:p>
                      <a:pPr marR="61594" algn="r">
                        <a:lnSpc>
                          <a:spcPct val="100000"/>
                        </a:lnSpc>
                      </a:pPr>
                      <a:r>
                        <a:rPr sz="1000" spc="20" dirty="0">
                          <a:latin typeface="Calibri"/>
                          <a:cs typeface="Calibri"/>
                        </a:rPr>
                        <a:t>133.427.595,80</a:t>
                      </a:r>
                      <a:r>
                        <a:rPr sz="1000" spc="-10" dirty="0">
                          <a:latin typeface="Calibri"/>
                          <a:cs typeface="Calibri"/>
                        </a:rPr>
                        <a:t>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26034">
                        <a:lnSpc>
                          <a:spcPct val="100000"/>
                        </a:lnSpc>
                      </a:pPr>
                      <a:r>
                        <a:rPr sz="1000" dirty="0">
                          <a:latin typeface="Calibri"/>
                          <a:cs typeface="Calibri"/>
                        </a:rPr>
                        <a:t>-</a:t>
                      </a:r>
                    </a:p>
                  </a:txBody>
                  <a:tcPr marL="0" marR="0" marT="4445" marB="0"/>
                </a:tc>
                <a:tc>
                  <a:txBody>
                    <a:bodyPr/>
                    <a:lstStyle/>
                    <a:p>
                      <a:pPr>
                        <a:lnSpc>
                          <a:spcPct val="100000"/>
                        </a:lnSpc>
                        <a:spcBef>
                          <a:spcPts val="35"/>
                        </a:spcBef>
                      </a:pPr>
                      <a:endParaRPr sz="800" dirty="0">
                        <a:latin typeface="Times New Roman"/>
                        <a:cs typeface="Times New Roman"/>
                      </a:endParaRPr>
                    </a:p>
                    <a:p>
                      <a:pPr marR="61594" algn="r">
                        <a:lnSpc>
                          <a:spcPct val="100000"/>
                        </a:lnSpc>
                      </a:pPr>
                      <a:r>
                        <a:rPr sz="1000" spc="20" dirty="0">
                          <a:latin typeface="Calibri"/>
                          <a:cs typeface="Calibri"/>
                        </a:rPr>
                        <a:t>133.427.595,80</a:t>
                      </a:r>
                      <a:r>
                        <a:rPr sz="1000" spc="-10" dirty="0">
                          <a:latin typeface="Calibri"/>
                          <a:cs typeface="Calibri"/>
                        </a:rPr>
                        <a:t> </a:t>
                      </a:r>
                      <a:r>
                        <a:rPr sz="1000" spc="10" dirty="0">
                          <a:latin typeface="Calibri"/>
                          <a:cs typeface="Calibri"/>
                        </a:rPr>
                        <a:t>€</a:t>
                      </a:r>
                      <a:endParaRPr sz="1000" dirty="0">
                        <a:latin typeface="Calibri"/>
                        <a:cs typeface="Calibri"/>
                      </a:endParaRPr>
                    </a:p>
                  </a:txBody>
                  <a:tcPr marL="0" marR="0" marT="4445" marB="0"/>
                </a:tc>
                <a:tc>
                  <a:txBody>
                    <a:bodyPr/>
                    <a:lstStyle/>
                    <a:p>
                      <a:pPr marL="26670" algn="ctr">
                        <a:lnSpc>
                          <a:spcPct val="100000"/>
                        </a:lnSpc>
                      </a:pPr>
                      <a:endParaRPr lang="it-IT" sz="1000" dirty="0">
                        <a:latin typeface="Calibri"/>
                        <a:cs typeface="Calibri"/>
                      </a:endParaRPr>
                    </a:p>
                  </a:txBody>
                  <a:tcPr marL="0" marR="0" marT="3810" marB="0" anchor="ctr"/>
                </a:tc>
                <a:tc gridSpan="2">
                  <a:txBody>
                    <a:bodyPr/>
                    <a:lstStyle/>
                    <a:p>
                      <a:pPr>
                        <a:lnSpc>
                          <a:spcPct val="100000"/>
                        </a:lnSpc>
                        <a:spcBef>
                          <a:spcPts val="35"/>
                        </a:spcBef>
                      </a:pPr>
                      <a:endParaRPr sz="800">
                        <a:latin typeface="Times New Roman"/>
                        <a:cs typeface="Times New Roman"/>
                      </a:endParaRPr>
                    </a:p>
                    <a:p>
                      <a:pPr marR="55880" algn="r">
                        <a:lnSpc>
                          <a:spcPct val="100000"/>
                        </a:lnSpc>
                        <a:tabLst>
                          <a:tab pos="205104" algn="l"/>
                        </a:tabLst>
                      </a:pPr>
                      <a:r>
                        <a:rPr sz="1000" spc="5" dirty="0">
                          <a:latin typeface="Calibri"/>
                          <a:cs typeface="Calibri"/>
                        </a:rPr>
                        <a:t>-	</a:t>
                      </a:r>
                      <a:r>
                        <a:rPr sz="1000" spc="10" dirty="0">
                          <a:latin typeface="Calibri"/>
                          <a:cs typeface="Calibri"/>
                        </a:rPr>
                        <a:t>€</a:t>
                      </a:r>
                      <a:endParaRPr sz="1000">
                        <a:latin typeface="Calibri"/>
                        <a:cs typeface="Calibri"/>
                      </a:endParaRPr>
                    </a:p>
                  </a:txBody>
                  <a:tcPr marL="0" marR="0" marT="4445" marB="0"/>
                </a:tc>
                <a:tc hMerge="1">
                  <a:txBody>
                    <a:bodyPr/>
                    <a:lstStyle/>
                    <a:p>
                      <a:endParaRPr/>
                    </a:p>
                  </a:txBody>
                  <a:tcPr marL="0" marR="0" marT="0" marB="0"/>
                </a:tc>
                <a:extLst>
                  <a:ext uri="{0D108BD9-81ED-4DB2-BD59-A6C34878D82A}">
                    <a16:rowId xmlns:a16="http://schemas.microsoft.com/office/drawing/2014/main" val="10003"/>
                  </a:ext>
                </a:extLst>
              </a:tr>
              <a:tr h="404494">
                <a:tc>
                  <a:txBody>
                    <a:bodyPr/>
                    <a:lstStyle/>
                    <a:p>
                      <a:pPr>
                        <a:lnSpc>
                          <a:spcPct val="100000"/>
                        </a:lnSpc>
                        <a:spcBef>
                          <a:spcPts val="35"/>
                        </a:spcBef>
                      </a:pPr>
                      <a:endParaRPr sz="1000" dirty="0">
                        <a:latin typeface="Times New Roman"/>
                        <a:cs typeface="Times New Roman"/>
                      </a:endParaRPr>
                    </a:p>
                    <a:p>
                      <a:pPr marL="26034">
                        <a:lnSpc>
                          <a:spcPct val="100000"/>
                        </a:lnSpc>
                      </a:pPr>
                      <a:r>
                        <a:rPr sz="1000" spc="5" dirty="0">
                          <a:latin typeface="Calibri"/>
                          <a:cs typeface="Calibri"/>
                        </a:rPr>
                        <a:t>Piani</a:t>
                      </a:r>
                      <a:r>
                        <a:rPr sz="1000" spc="15" dirty="0">
                          <a:latin typeface="Calibri"/>
                          <a:cs typeface="Calibri"/>
                        </a:rPr>
                        <a:t> </a:t>
                      </a:r>
                      <a:r>
                        <a:rPr sz="1000" spc="5" dirty="0">
                          <a:latin typeface="Calibri"/>
                          <a:cs typeface="Calibri"/>
                        </a:rPr>
                        <a:t>urbani</a:t>
                      </a:r>
                      <a:r>
                        <a:rPr sz="1000" spc="15" dirty="0">
                          <a:latin typeface="Calibri"/>
                          <a:cs typeface="Calibri"/>
                        </a:rPr>
                        <a:t> </a:t>
                      </a:r>
                      <a:r>
                        <a:rPr sz="1000" spc="5" dirty="0">
                          <a:latin typeface="Calibri"/>
                          <a:cs typeface="Calibri"/>
                        </a:rPr>
                        <a:t>integrati</a:t>
                      </a:r>
                      <a:r>
                        <a:rPr sz="1000" spc="15" dirty="0">
                          <a:latin typeface="Calibri"/>
                          <a:cs typeface="Calibri"/>
                        </a:rPr>
                        <a:t> </a:t>
                      </a:r>
                      <a:r>
                        <a:rPr sz="1000" spc="5" dirty="0">
                          <a:latin typeface="Calibri"/>
                          <a:cs typeface="Calibri"/>
                        </a:rPr>
                        <a:t>-</a:t>
                      </a:r>
                      <a:r>
                        <a:rPr sz="1000" dirty="0">
                          <a:latin typeface="Calibri"/>
                          <a:cs typeface="Calibri"/>
                        </a:rPr>
                        <a:t> </a:t>
                      </a:r>
                      <a:r>
                        <a:rPr sz="1000" spc="5" dirty="0">
                          <a:latin typeface="Calibri"/>
                          <a:cs typeface="Calibri"/>
                        </a:rPr>
                        <a:t>progetti</a:t>
                      </a:r>
                      <a:r>
                        <a:rPr sz="1000" spc="15" dirty="0">
                          <a:latin typeface="Calibri"/>
                          <a:cs typeface="Calibri"/>
                        </a:rPr>
                        <a:t> </a:t>
                      </a:r>
                      <a:r>
                        <a:rPr sz="1000" spc="-5" dirty="0">
                          <a:latin typeface="Calibri"/>
                          <a:cs typeface="Calibri"/>
                        </a:rPr>
                        <a:t>generali</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R="62230" algn="r">
                        <a:lnSpc>
                          <a:spcPct val="100000"/>
                        </a:lnSpc>
                      </a:pPr>
                      <a:r>
                        <a:rPr sz="1000" spc="15" dirty="0">
                          <a:latin typeface="Calibri"/>
                          <a:cs typeface="Calibri"/>
                        </a:rPr>
                        <a:t>2.493.800.000,00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71120" algn="ctr">
                        <a:lnSpc>
                          <a:spcPct val="100000"/>
                        </a:lnSpc>
                      </a:pPr>
                      <a:r>
                        <a:rPr sz="1000" spc="20" dirty="0">
                          <a:latin typeface="Calibri"/>
                          <a:cs typeface="Calibri"/>
                        </a:rPr>
                        <a:t>900.000.000,00</a:t>
                      </a:r>
                      <a:r>
                        <a:rPr sz="1000" spc="-10" dirty="0">
                          <a:latin typeface="Calibri"/>
                          <a:cs typeface="Calibri"/>
                        </a:rPr>
                        <a:t>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64135">
                        <a:lnSpc>
                          <a:spcPct val="100000"/>
                        </a:lnSpc>
                      </a:pPr>
                      <a:r>
                        <a:rPr sz="1000" dirty="0">
                          <a:latin typeface="Calibri"/>
                          <a:cs typeface="Calibri"/>
                        </a:rPr>
                        <a:t>Definanziamento</a:t>
                      </a:r>
                      <a:r>
                        <a:rPr sz="1000" spc="5" dirty="0">
                          <a:latin typeface="Calibri"/>
                          <a:cs typeface="Calibri"/>
                        </a:rPr>
                        <a:t> parziale</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26034">
                        <a:lnSpc>
                          <a:spcPct val="100000"/>
                        </a:lnSpc>
                      </a:pPr>
                      <a:r>
                        <a:rPr sz="1000" dirty="0">
                          <a:latin typeface="Calibri"/>
                          <a:cs typeface="Calibri"/>
                        </a:rPr>
                        <a:t>-</a:t>
                      </a:r>
                    </a:p>
                  </a:txBody>
                  <a:tcPr marL="0" marR="0" marT="4445" marB="0"/>
                </a:tc>
                <a:tc>
                  <a:txBody>
                    <a:bodyPr/>
                    <a:lstStyle/>
                    <a:p>
                      <a:pPr>
                        <a:lnSpc>
                          <a:spcPct val="100000"/>
                        </a:lnSpc>
                        <a:spcBef>
                          <a:spcPts val="35"/>
                        </a:spcBef>
                      </a:pPr>
                      <a:endParaRPr sz="800" dirty="0">
                        <a:latin typeface="Times New Roman"/>
                        <a:cs typeface="Times New Roman"/>
                      </a:endParaRPr>
                    </a:p>
                    <a:p>
                      <a:pPr marR="62230" algn="r">
                        <a:lnSpc>
                          <a:spcPct val="100000"/>
                        </a:lnSpc>
                      </a:pPr>
                      <a:r>
                        <a:rPr sz="1000" spc="15" dirty="0">
                          <a:latin typeface="Calibri"/>
                          <a:cs typeface="Calibri"/>
                        </a:rPr>
                        <a:t>1.593.800.000,00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26034">
                        <a:lnSpc>
                          <a:spcPct val="100000"/>
                        </a:lnSpc>
                      </a:pPr>
                      <a:endParaRPr sz="1000" dirty="0">
                        <a:latin typeface="Calibri"/>
                        <a:cs typeface="Calibri"/>
                      </a:endParaRPr>
                    </a:p>
                  </a:txBody>
                  <a:tcPr marL="0" marR="0" marT="4445" marB="0"/>
                </a:tc>
                <a:tc>
                  <a:txBody>
                    <a:bodyPr/>
                    <a:lstStyle/>
                    <a:p>
                      <a:pPr algn="r"/>
                      <a:r>
                        <a:rPr lang="it-IT" sz="1000" kern="1200" spc="20" dirty="0">
                          <a:solidFill>
                            <a:schemeClr val="dk1"/>
                          </a:solidFill>
                          <a:latin typeface="Calibri"/>
                          <a:ea typeface="+mn-ea"/>
                          <a:cs typeface="Calibri"/>
                        </a:rPr>
                        <a:t>- €</a:t>
                      </a:r>
                    </a:p>
                  </a:txBody>
                  <a:tcPr marL="0" marR="0" marT="0" marB="0" anchor="ctr"/>
                </a:tc>
                <a:tc>
                  <a:txBody>
                    <a:bodyPr/>
                    <a:lstStyle/>
                    <a:p>
                      <a:pPr marL="26670" algn="ctr">
                        <a:lnSpc>
                          <a:spcPct val="100000"/>
                        </a:lnSpc>
                      </a:pPr>
                      <a:r>
                        <a:rPr lang="it-IT" sz="1000" dirty="0">
                          <a:latin typeface="Calibri"/>
                          <a:cs typeface="Calibri"/>
                        </a:rPr>
                        <a:t>-</a:t>
                      </a:r>
                    </a:p>
                  </a:txBody>
                  <a:tcPr marL="0" marR="0" marT="3810" marB="0" anchor="ctr"/>
                </a:tc>
                <a:tc>
                  <a:txBody>
                    <a:bodyPr/>
                    <a:lstStyle/>
                    <a:p>
                      <a:endParaRPr lang="it-IT"/>
                    </a:p>
                  </a:txBody>
                  <a:tcPr marL="0" marR="0" marT="4445" marB="0"/>
                </a:tc>
                <a:tc>
                  <a:txBody>
                    <a:bodyPr/>
                    <a:lstStyle/>
                    <a:p>
                      <a:pPr>
                        <a:lnSpc>
                          <a:spcPct val="100000"/>
                        </a:lnSpc>
                        <a:spcBef>
                          <a:spcPts val="35"/>
                        </a:spcBef>
                      </a:pPr>
                      <a:endParaRPr sz="800" dirty="0">
                        <a:latin typeface="Times New Roman"/>
                        <a:cs typeface="Times New Roman"/>
                      </a:endParaRPr>
                    </a:p>
                    <a:p>
                      <a:pPr marR="58419" algn="r">
                        <a:lnSpc>
                          <a:spcPct val="100000"/>
                        </a:lnSpc>
                      </a:pPr>
                      <a:r>
                        <a:rPr sz="1000" spc="15" dirty="0">
                          <a:latin typeface="Calibri"/>
                          <a:cs typeface="Calibri"/>
                        </a:rPr>
                        <a:t>1.593.800.000,00 </a:t>
                      </a:r>
                      <a:r>
                        <a:rPr sz="1000" spc="10" dirty="0">
                          <a:latin typeface="Calibri"/>
                          <a:cs typeface="Calibri"/>
                        </a:rPr>
                        <a:t>€</a:t>
                      </a:r>
                      <a:endParaRPr sz="1000" dirty="0">
                        <a:latin typeface="Calibri"/>
                        <a:cs typeface="Calibri"/>
                      </a:endParaRPr>
                    </a:p>
                  </a:txBody>
                  <a:tcPr marL="0" marR="0" marT="4445" marB="0"/>
                </a:tc>
                <a:extLst>
                  <a:ext uri="{0D108BD9-81ED-4DB2-BD59-A6C34878D82A}">
                    <a16:rowId xmlns:a16="http://schemas.microsoft.com/office/drawing/2014/main" val="10004"/>
                  </a:ext>
                </a:extLst>
              </a:tr>
              <a:tr h="404494">
                <a:tc>
                  <a:txBody>
                    <a:bodyPr/>
                    <a:lstStyle/>
                    <a:p>
                      <a:pPr>
                        <a:lnSpc>
                          <a:spcPct val="100000"/>
                        </a:lnSpc>
                        <a:spcBef>
                          <a:spcPts val="35"/>
                        </a:spcBef>
                      </a:pPr>
                      <a:endParaRPr sz="1000" dirty="0">
                        <a:latin typeface="Times New Roman"/>
                        <a:cs typeface="Times New Roman"/>
                      </a:endParaRPr>
                    </a:p>
                    <a:p>
                      <a:pPr marL="26034">
                        <a:lnSpc>
                          <a:spcPct val="100000"/>
                        </a:lnSpc>
                      </a:pPr>
                      <a:r>
                        <a:rPr sz="1000" dirty="0">
                          <a:latin typeface="Calibri"/>
                          <a:cs typeface="Calibri"/>
                        </a:rPr>
                        <a:t>Tutela </a:t>
                      </a:r>
                      <a:r>
                        <a:rPr sz="1000" spc="10" dirty="0">
                          <a:latin typeface="Calibri"/>
                          <a:cs typeface="Calibri"/>
                        </a:rPr>
                        <a:t>e</a:t>
                      </a:r>
                      <a:r>
                        <a:rPr sz="1000" spc="-15" dirty="0">
                          <a:latin typeface="Calibri"/>
                          <a:cs typeface="Calibri"/>
                        </a:rPr>
                        <a:t> </a:t>
                      </a:r>
                      <a:r>
                        <a:rPr sz="1000" spc="10" dirty="0">
                          <a:latin typeface="Calibri"/>
                          <a:cs typeface="Calibri"/>
                        </a:rPr>
                        <a:t>valorizzazione</a:t>
                      </a:r>
                      <a:r>
                        <a:rPr sz="1000" spc="-20" dirty="0">
                          <a:latin typeface="Calibri"/>
                          <a:cs typeface="Calibri"/>
                        </a:rPr>
                        <a:t> </a:t>
                      </a:r>
                      <a:r>
                        <a:rPr sz="1000" spc="-5" dirty="0">
                          <a:latin typeface="Calibri"/>
                          <a:cs typeface="Calibri"/>
                        </a:rPr>
                        <a:t>del</a:t>
                      </a:r>
                      <a:r>
                        <a:rPr sz="1000" spc="20" dirty="0">
                          <a:latin typeface="Calibri"/>
                          <a:cs typeface="Calibri"/>
                        </a:rPr>
                        <a:t> </a:t>
                      </a:r>
                      <a:r>
                        <a:rPr sz="1000" spc="5" dirty="0">
                          <a:latin typeface="Calibri"/>
                          <a:cs typeface="Calibri"/>
                        </a:rPr>
                        <a:t>verde</a:t>
                      </a:r>
                      <a:r>
                        <a:rPr sz="1000" spc="-20" dirty="0">
                          <a:latin typeface="Calibri"/>
                          <a:cs typeface="Calibri"/>
                        </a:rPr>
                        <a:t> </a:t>
                      </a:r>
                      <a:r>
                        <a:rPr sz="1000" spc="5" dirty="0">
                          <a:latin typeface="Calibri"/>
                          <a:cs typeface="Calibri"/>
                        </a:rPr>
                        <a:t>urbano</a:t>
                      </a:r>
                      <a:r>
                        <a:rPr sz="1000" spc="15" dirty="0">
                          <a:latin typeface="Calibri"/>
                          <a:cs typeface="Calibri"/>
                        </a:rPr>
                        <a:t> </a:t>
                      </a:r>
                      <a:r>
                        <a:rPr sz="1000" spc="-5" dirty="0">
                          <a:latin typeface="Calibri"/>
                          <a:cs typeface="Calibri"/>
                        </a:rPr>
                        <a:t>ed</a:t>
                      </a:r>
                      <a:r>
                        <a:rPr sz="1000" spc="10" dirty="0">
                          <a:latin typeface="Calibri"/>
                          <a:cs typeface="Calibri"/>
                        </a:rPr>
                        <a:t> </a:t>
                      </a:r>
                      <a:r>
                        <a:rPr sz="1000" dirty="0">
                          <a:latin typeface="Calibri"/>
                          <a:cs typeface="Calibri"/>
                        </a:rPr>
                        <a:t>extraurbano</a:t>
                      </a:r>
                    </a:p>
                  </a:txBody>
                  <a:tcPr marL="0" marR="0" marT="4445" marB="0"/>
                </a:tc>
                <a:tc>
                  <a:txBody>
                    <a:bodyPr/>
                    <a:lstStyle/>
                    <a:p>
                      <a:pPr>
                        <a:lnSpc>
                          <a:spcPct val="100000"/>
                        </a:lnSpc>
                        <a:spcBef>
                          <a:spcPts val="35"/>
                        </a:spcBef>
                      </a:pPr>
                      <a:endParaRPr sz="800" dirty="0">
                        <a:latin typeface="Times New Roman"/>
                        <a:cs typeface="Times New Roman"/>
                      </a:endParaRPr>
                    </a:p>
                    <a:p>
                      <a:pPr marR="61594" algn="r">
                        <a:lnSpc>
                          <a:spcPct val="100000"/>
                        </a:lnSpc>
                      </a:pPr>
                      <a:r>
                        <a:rPr sz="1000" spc="20" dirty="0">
                          <a:latin typeface="Calibri"/>
                          <a:cs typeface="Calibri"/>
                        </a:rPr>
                        <a:t>330.000.000,00</a:t>
                      </a:r>
                      <a:r>
                        <a:rPr sz="1000" spc="-10" dirty="0">
                          <a:latin typeface="Calibri"/>
                          <a:cs typeface="Calibri"/>
                        </a:rPr>
                        <a:t>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71120" algn="ctr">
                        <a:lnSpc>
                          <a:spcPct val="100000"/>
                        </a:lnSpc>
                      </a:pPr>
                      <a:r>
                        <a:rPr sz="1000" spc="20" dirty="0">
                          <a:latin typeface="Calibri"/>
                          <a:cs typeface="Calibri"/>
                        </a:rPr>
                        <a:t>210.000.000,00</a:t>
                      </a:r>
                      <a:r>
                        <a:rPr sz="1000" spc="-10" dirty="0">
                          <a:latin typeface="Calibri"/>
                          <a:cs typeface="Calibri"/>
                        </a:rPr>
                        <a:t>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64135">
                        <a:lnSpc>
                          <a:spcPct val="100000"/>
                        </a:lnSpc>
                      </a:pPr>
                      <a:r>
                        <a:rPr sz="1000" dirty="0">
                          <a:latin typeface="Calibri"/>
                          <a:cs typeface="Calibri"/>
                        </a:rPr>
                        <a:t>Definanziamento</a:t>
                      </a:r>
                      <a:r>
                        <a:rPr sz="1000" spc="5" dirty="0">
                          <a:latin typeface="Calibri"/>
                          <a:cs typeface="Calibri"/>
                        </a:rPr>
                        <a:t> parziale</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26034">
                        <a:lnSpc>
                          <a:spcPct val="100000"/>
                        </a:lnSpc>
                      </a:pPr>
                      <a:r>
                        <a:rPr sz="1000" dirty="0">
                          <a:latin typeface="Calibri"/>
                          <a:cs typeface="Calibri"/>
                        </a:rPr>
                        <a:t>-</a:t>
                      </a:r>
                    </a:p>
                  </a:txBody>
                  <a:tcPr marL="0" marR="0" marT="4445" marB="0"/>
                </a:tc>
                <a:tc>
                  <a:txBody>
                    <a:bodyPr/>
                    <a:lstStyle/>
                    <a:p>
                      <a:pPr>
                        <a:lnSpc>
                          <a:spcPct val="100000"/>
                        </a:lnSpc>
                        <a:spcBef>
                          <a:spcPts val="35"/>
                        </a:spcBef>
                      </a:pPr>
                      <a:endParaRPr sz="800" dirty="0">
                        <a:latin typeface="Times New Roman"/>
                        <a:cs typeface="Times New Roman"/>
                      </a:endParaRPr>
                    </a:p>
                    <a:p>
                      <a:pPr marR="61594" algn="r">
                        <a:lnSpc>
                          <a:spcPct val="100000"/>
                        </a:lnSpc>
                      </a:pPr>
                      <a:r>
                        <a:rPr sz="1000" spc="20" dirty="0">
                          <a:latin typeface="Calibri"/>
                          <a:cs typeface="Calibri"/>
                        </a:rPr>
                        <a:t>120.000.000,00</a:t>
                      </a:r>
                      <a:r>
                        <a:rPr sz="1000" spc="-10" dirty="0">
                          <a:latin typeface="Calibri"/>
                          <a:cs typeface="Calibri"/>
                        </a:rPr>
                        <a:t> </a:t>
                      </a:r>
                      <a:r>
                        <a:rPr sz="1000" spc="10" dirty="0">
                          <a:latin typeface="Calibri"/>
                          <a:cs typeface="Calibri"/>
                        </a:rPr>
                        <a:t>€</a:t>
                      </a:r>
                      <a:endParaRPr sz="1000" dirty="0">
                        <a:latin typeface="Calibri"/>
                        <a:cs typeface="Calibri"/>
                      </a:endParaRPr>
                    </a:p>
                  </a:txBody>
                  <a:tcPr marL="0" marR="0" marT="4445" marB="0"/>
                </a:tc>
                <a:tc>
                  <a:txBody>
                    <a:bodyPr/>
                    <a:lstStyle/>
                    <a:p>
                      <a:pPr>
                        <a:lnSpc>
                          <a:spcPct val="100000"/>
                        </a:lnSpc>
                        <a:spcBef>
                          <a:spcPts val="35"/>
                        </a:spcBef>
                      </a:pPr>
                      <a:endParaRPr sz="800" dirty="0">
                        <a:latin typeface="Times New Roman"/>
                        <a:cs typeface="Times New Roman"/>
                      </a:endParaRPr>
                    </a:p>
                    <a:p>
                      <a:pPr marL="26034">
                        <a:lnSpc>
                          <a:spcPct val="100000"/>
                        </a:lnSpc>
                      </a:pPr>
                      <a:r>
                        <a:rPr sz="1000" dirty="0">
                          <a:latin typeface="Calibri"/>
                          <a:cs typeface="Calibri"/>
                        </a:rPr>
                        <a:t>-</a:t>
                      </a:r>
                    </a:p>
                  </a:txBody>
                  <a:tcPr marL="0" marR="0" marT="4445" marB="0"/>
                </a:tc>
                <a:tc>
                  <a:txBody>
                    <a:bodyPr/>
                    <a:lstStyle/>
                    <a:p>
                      <a:pPr>
                        <a:lnSpc>
                          <a:spcPct val="100000"/>
                        </a:lnSpc>
                        <a:spcBef>
                          <a:spcPts val="35"/>
                        </a:spcBef>
                      </a:pPr>
                      <a:endParaRPr sz="800" dirty="0">
                        <a:latin typeface="Times New Roman"/>
                        <a:cs typeface="Times New Roman"/>
                      </a:endParaRPr>
                    </a:p>
                    <a:p>
                      <a:pPr marR="61594" algn="r">
                        <a:lnSpc>
                          <a:spcPct val="100000"/>
                        </a:lnSpc>
                      </a:pPr>
                      <a:r>
                        <a:rPr sz="1000" spc="15" dirty="0">
                          <a:latin typeface="Calibri"/>
                          <a:cs typeface="Calibri"/>
                        </a:rPr>
                        <a:t>30.000.000,00</a:t>
                      </a:r>
                      <a:r>
                        <a:rPr sz="1000" spc="10" dirty="0">
                          <a:latin typeface="Calibri"/>
                          <a:cs typeface="Calibri"/>
                        </a:rPr>
                        <a:t> €</a:t>
                      </a:r>
                      <a:endParaRPr sz="1000" dirty="0">
                        <a:latin typeface="Calibri"/>
                        <a:cs typeface="Calibri"/>
                      </a:endParaRPr>
                    </a:p>
                  </a:txBody>
                  <a:tcPr marL="0" marR="0" marT="4445" marB="0"/>
                </a:tc>
                <a:tc>
                  <a:txBody>
                    <a:bodyPr/>
                    <a:lstStyle/>
                    <a:p>
                      <a:pPr marL="26670" algn="ctr">
                        <a:lnSpc>
                          <a:spcPct val="100000"/>
                        </a:lnSpc>
                      </a:pPr>
                      <a:r>
                        <a:rPr lang="it-IT" sz="1000" dirty="0">
                          <a:latin typeface="Calibri"/>
                          <a:cs typeface="Calibri"/>
                        </a:rPr>
                        <a:t>-</a:t>
                      </a:r>
                    </a:p>
                  </a:txBody>
                  <a:tcPr marL="0" marR="0" marT="3810" marB="0" anchor="ctr"/>
                </a:tc>
                <a:tc>
                  <a:txBody>
                    <a:bodyPr/>
                    <a:lstStyle/>
                    <a:p>
                      <a:endParaRPr lang="it-IT"/>
                    </a:p>
                  </a:txBody>
                  <a:tcPr marL="0" marR="0" marT="4445" marB="0"/>
                </a:tc>
                <a:tc>
                  <a:txBody>
                    <a:bodyPr/>
                    <a:lstStyle/>
                    <a:p>
                      <a:pPr>
                        <a:lnSpc>
                          <a:spcPct val="100000"/>
                        </a:lnSpc>
                        <a:spcBef>
                          <a:spcPts val="35"/>
                        </a:spcBef>
                      </a:pPr>
                      <a:endParaRPr sz="800" dirty="0">
                        <a:latin typeface="Times New Roman"/>
                        <a:cs typeface="Times New Roman"/>
                      </a:endParaRPr>
                    </a:p>
                    <a:p>
                      <a:pPr marR="57785" algn="r">
                        <a:lnSpc>
                          <a:spcPct val="100000"/>
                        </a:lnSpc>
                      </a:pPr>
                      <a:r>
                        <a:rPr sz="1000" spc="15" dirty="0">
                          <a:latin typeface="Calibri"/>
                          <a:cs typeface="Calibri"/>
                        </a:rPr>
                        <a:t>90.000.000,00</a:t>
                      </a:r>
                      <a:r>
                        <a:rPr sz="1000" spc="10" dirty="0">
                          <a:latin typeface="Calibri"/>
                          <a:cs typeface="Calibri"/>
                        </a:rPr>
                        <a:t> €</a:t>
                      </a:r>
                      <a:endParaRPr sz="1000" dirty="0">
                        <a:latin typeface="Calibri"/>
                        <a:cs typeface="Calibri"/>
                      </a:endParaRPr>
                    </a:p>
                  </a:txBody>
                  <a:tcPr marL="0" marR="0" marT="4445"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85913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00D75407-A1A7-2A1E-91C2-2FFBC6782288}"/>
              </a:ext>
            </a:extLst>
          </p:cNvPr>
          <p:cNvSpPr txBox="1"/>
          <p:nvPr/>
        </p:nvSpPr>
        <p:spPr>
          <a:xfrm>
            <a:off x="603549" y="1887534"/>
            <a:ext cx="6463553" cy="2471831"/>
          </a:xfrm>
          <a:prstGeom prst="rect">
            <a:avLst/>
          </a:prstGeom>
        </p:spPr>
        <p:txBody>
          <a:bodyPr vert="horz" wrap="square" lIns="0" tIns="12065" rIns="0" bIns="0" rtlCol="0">
            <a:spAutoFit/>
          </a:bodyPr>
          <a:lstStyle/>
          <a:p>
            <a:pPr marL="12700" marR="5080" algn="just">
              <a:lnSpc>
                <a:spcPct val="100000"/>
              </a:lnSpc>
              <a:spcBef>
                <a:spcPts val="95"/>
              </a:spcBef>
            </a:pPr>
            <a:r>
              <a:rPr lang="it-IT" sz="1600" spc="-5" dirty="0">
                <a:solidFill>
                  <a:srgbClr val="1F4E79"/>
                </a:solidFill>
                <a:latin typeface="+mj-lt"/>
                <a:cs typeface="Calibri"/>
              </a:rPr>
              <a:t>Le modifiche al PNRR, </a:t>
            </a:r>
            <a:r>
              <a:rPr lang="it-IT" sz="1600" spc="-20" dirty="0">
                <a:solidFill>
                  <a:srgbClr val="1F4E79"/>
                </a:solidFill>
                <a:latin typeface="+mj-lt"/>
                <a:cs typeface="Calibri"/>
              </a:rPr>
              <a:t>approvate </a:t>
            </a:r>
            <a:r>
              <a:rPr lang="it-IT" sz="1600" spc="-15" dirty="0">
                <a:solidFill>
                  <a:srgbClr val="1F4E79"/>
                </a:solidFill>
                <a:latin typeface="+mj-lt"/>
                <a:cs typeface="Calibri"/>
              </a:rPr>
              <a:t>con </a:t>
            </a:r>
            <a:r>
              <a:rPr lang="it-IT" sz="1600" spc="-10" dirty="0">
                <a:solidFill>
                  <a:srgbClr val="1F4E79"/>
                </a:solidFill>
                <a:latin typeface="+mj-lt"/>
                <a:cs typeface="Calibri"/>
              </a:rPr>
              <a:t>Decisione </a:t>
            </a:r>
            <a:r>
              <a:rPr lang="it-IT" sz="1600" spc="-5" dirty="0">
                <a:solidFill>
                  <a:srgbClr val="1F4E79"/>
                </a:solidFill>
                <a:latin typeface="+mj-lt"/>
                <a:cs typeface="Calibri"/>
              </a:rPr>
              <a:t>del Consiglio UE dell’8 </a:t>
            </a:r>
            <a:r>
              <a:rPr lang="it-IT" sz="1600" spc="-10" dirty="0">
                <a:solidFill>
                  <a:srgbClr val="1F4E79"/>
                </a:solidFill>
                <a:latin typeface="+mj-lt"/>
                <a:cs typeface="Calibri"/>
              </a:rPr>
              <a:t>dicembre </a:t>
            </a:r>
            <a:r>
              <a:rPr lang="it-IT" sz="1600" spc="-5" dirty="0">
                <a:solidFill>
                  <a:srgbClr val="1F4E79"/>
                </a:solidFill>
                <a:latin typeface="+mj-lt"/>
                <a:cs typeface="Calibri"/>
              </a:rPr>
              <a:t>2023 </a:t>
            </a:r>
            <a:r>
              <a:rPr lang="it-IT" sz="1600" spc="-20" dirty="0">
                <a:solidFill>
                  <a:srgbClr val="1F4E79"/>
                </a:solidFill>
                <a:latin typeface="+mj-lt"/>
                <a:cs typeface="Calibri"/>
              </a:rPr>
              <a:t>(entrata </a:t>
            </a:r>
            <a:r>
              <a:rPr lang="it-IT" sz="1600" spc="-5" dirty="0">
                <a:solidFill>
                  <a:srgbClr val="1F4E79"/>
                </a:solidFill>
                <a:latin typeface="+mj-lt"/>
                <a:cs typeface="Calibri"/>
              </a:rPr>
              <a:t>in </a:t>
            </a:r>
            <a:r>
              <a:rPr lang="it-IT" sz="1600" dirty="0">
                <a:solidFill>
                  <a:srgbClr val="1F4E79"/>
                </a:solidFill>
                <a:latin typeface="+mj-lt"/>
                <a:cs typeface="Calibri"/>
              </a:rPr>
              <a:t> </a:t>
            </a:r>
            <a:r>
              <a:rPr lang="it-IT" sz="1600" spc="-10" dirty="0">
                <a:solidFill>
                  <a:srgbClr val="1F4E79"/>
                </a:solidFill>
                <a:latin typeface="+mj-lt"/>
                <a:cs typeface="Calibri"/>
              </a:rPr>
              <a:t>vigore </a:t>
            </a:r>
            <a:r>
              <a:rPr lang="it-IT" sz="1600" spc="-5" dirty="0">
                <a:solidFill>
                  <a:srgbClr val="1F4E79"/>
                </a:solidFill>
                <a:latin typeface="+mj-lt"/>
                <a:cs typeface="Calibri"/>
              </a:rPr>
              <a:t>11 </a:t>
            </a:r>
            <a:r>
              <a:rPr lang="it-IT" sz="1600" spc="-10" dirty="0">
                <a:solidFill>
                  <a:srgbClr val="1F4E79"/>
                </a:solidFill>
                <a:latin typeface="+mj-lt"/>
                <a:cs typeface="Calibri"/>
              </a:rPr>
              <a:t>dicembre </a:t>
            </a:r>
            <a:r>
              <a:rPr lang="it-IT" sz="1600" spc="-5" dirty="0">
                <a:solidFill>
                  <a:srgbClr val="1F4E79"/>
                </a:solidFill>
                <a:latin typeface="+mj-lt"/>
                <a:cs typeface="Calibri"/>
              </a:rPr>
              <a:t>2023), possono essere </a:t>
            </a:r>
            <a:r>
              <a:rPr lang="it-IT" sz="1600" spc="-10" dirty="0">
                <a:solidFill>
                  <a:srgbClr val="1F4E79"/>
                </a:solidFill>
                <a:latin typeface="+mj-lt"/>
                <a:cs typeface="Calibri"/>
              </a:rPr>
              <a:t>raggruppate </a:t>
            </a:r>
            <a:r>
              <a:rPr lang="it-IT" sz="1600" spc="-5" dirty="0">
                <a:solidFill>
                  <a:srgbClr val="1F4E79"/>
                </a:solidFill>
                <a:latin typeface="+mj-lt"/>
                <a:cs typeface="Calibri"/>
              </a:rPr>
              <a:t>in 4 </a:t>
            </a:r>
            <a:r>
              <a:rPr lang="it-IT" sz="1600" spc="-10" dirty="0">
                <a:solidFill>
                  <a:srgbClr val="1F4E79"/>
                </a:solidFill>
                <a:latin typeface="+mj-lt"/>
                <a:cs typeface="Calibri"/>
              </a:rPr>
              <a:t>macro </a:t>
            </a:r>
            <a:r>
              <a:rPr lang="it-IT" sz="1600" spc="-5" dirty="0">
                <a:solidFill>
                  <a:srgbClr val="1F4E79"/>
                </a:solidFill>
                <a:latin typeface="+mj-lt"/>
                <a:cs typeface="Calibri"/>
              </a:rPr>
              <a:t>tipologie…e due </a:t>
            </a:r>
            <a:r>
              <a:rPr lang="it-IT" sz="1600" spc="-15" dirty="0">
                <a:solidFill>
                  <a:srgbClr val="1F4E79"/>
                </a:solidFill>
                <a:latin typeface="+mj-lt"/>
                <a:cs typeface="Calibri"/>
              </a:rPr>
              <a:t>riferite </a:t>
            </a:r>
            <a:r>
              <a:rPr lang="it-IT" sz="1600" spc="-5" dirty="0">
                <a:solidFill>
                  <a:srgbClr val="1F4E79"/>
                </a:solidFill>
                <a:latin typeface="+mj-lt"/>
                <a:cs typeface="Calibri"/>
              </a:rPr>
              <a:t>alla </a:t>
            </a:r>
            <a:r>
              <a:rPr lang="it-IT" sz="1600" dirty="0">
                <a:solidFill>
                  <a:srgbClr val="1F4E79"/>
                </a:solidFill>
                <a:latin typeface="+mj-lt"/>
                <a:cs typeface="Calibri"/>
              </a:rPr>
              <a:t> </a:t>
            </a:r>
            <a:r>
              <a:rPr lang="it-IT" sz="1600" spc="-10" dirty="0">
                <a:solidFill>
                  <a:srgbClr val="1F4E79"/>
                </a:solidFill>
                <a:latin typeface="+mj-lt"/>
                <a:cs typeface="Calibri"/>
              </a:rPr>
              <a:t>revisione:</a:t>
            </a:r>
            <a:br>
              <a:rPr lang="it-IT" sz="1600" spc="-10" dirty="0">
                <a:solidFill>
                  <a:srgbClr val="1F4E79"/>
                </a:solidFill>
                <a:latin typeface="+mj-lt"/>
                <a:cs typeface="Calibri"/>
              </a:rPr>
            </a:br>
            <a:endParaRPr lang="it-IT" sz="1600" dirty="0">
              <a:latin typeface="+mj-lt"/>
              <a:cs typeface="Calibri"/>
            </a:endParaRPr>
          </a:p>
          <a:p>
            <a:pPr marL="367665" marR="6985" indent="-287020">
              <a:lnSpc>
                <a:spcPct val="100000"/>
              </a:lnSpc>
              <a:spcBef>
                <a:spcPts val="955"/>
              </a:spcBef>
              <a:buFont typeface="Wingdings"/>
              <a:buChar char=""/>
              <a:tabLst>
                <a:tab pos="368300" algn="l"/>
              </a:tabLst>
            </a:pPr>
            <a:r>
              <a:rPr lang="it-IT" sz="1600" b="1" dirty="0">
                <a:solidFill>
                  <a:srgbClr val="1F487C"/>
                </a:solidFill>
                <a:latin typeface="+mj-lt"/>
                <a:cs typeface="Arial"/>
              </a:rPr>
              <a:t>Riduzione</a:t>
            </a:r>
            <a:r>
              <a:rPr lang="it-IT" sz="1600" b="1" spc="105" dirty="0">
                <a:solidFill>
                  <a:srgbClr val="1F487C"/>
                </a:solidFill>
                <a:latin typeface="+mj-lt"/>
                <a:cs typeface="Arial"/>
              </a:rPr>
              <a:t> </a:t>
            </a:r>
            <a:r>
              <a:rPr lang="it-IT" sz="1600" b="1" dirty="0">
                <a:solidFill>
                  <a:srgbClr val="1F487C"/>
                </a:solidFill>
                <a:latin typeface="+mj-lt"/>
                <a:cs typeface="Arial"/>
              </a:rPr>
              <a:t>o</a:t>
            </a:r>
            <a:r>
              <a:rPr lang="it-IT" sz="1600" b="1" spc="95" dirty="0">
                <a:solidFill>
                  <a:srgbClr val="1F487C"/>
                </a:solidFill>
                <a:latin typeface="+mj-lt"/>
                <a:cs typeface="Arial"/>
              </a:rPr>
              <a:t> </a:t>
            </a:r>
            <a:r>
              <a:rPr lang="it-IT" sz="1600" b="1" spc="-5" dirty="0">
                <a:solidFill>
                  <a:srgbClr val="1F487C"/>
                </a:solidFill>
                <a:latin typeface="+mj-lt"/>
                <a:cs typeface="Arial"/>
              </a:rPr>
              <a:t>slittamenti</a:t>
            </a:r>
            <a:r>
              <a:rPr lang="it-IT" sz="1600" b="1" spc="125" dirty="0">
                <a:solidFill>
                  <a:srgbClr val="1F487C"/>
                </a:solidFill>
                <a:latin typeface="+mj-lt"/>
                <a:cs typeface="Arial"/>
              </a:rPr>
              <a:t> </a:t>
            </a:r>
            <a:r>
              <a:rPr lang="it-IT" sz="1600" b="1" spc="-5" dirty="0">
                <a:solidFill>
                  <a:srgbClr val="1F487C"/>
                </a:solidFill>
                <a:latin typeface="+mj-lt"/>
                <a:cs typeface="Arial"/>
              </a:rPr>
              <a:t>della</a:t>
            </a:r>
            <a:r>
              <a:rPr lang="it-IT" sz="1600" b="1" spc="105" dirty="0">
                <a:solidFill>
                  <a:srgbClr val="1F487C"/>
                </a:solidFill>
                <a:latin typeface="+mj-lt"/>
                <a:cs typeface="Arial"/>
              </a:rPr>
              <a:t> </a:t>
            </a:r>
            <a:r>
              <a:rPr lang="it-IT" sz="1600" b="1" spc="-5" dirty="0">
                <a:solidFill>
                  <a:srgbClr val="1F487C"/>
                </a:solidFill>
                <a:latin typeface="+mj-lt"/>
                <a:cs typeface="Arial"/>
              </a:rPr>
              <a:t>scadenza</a:t>
            </a:r>
            <a:r>
              <a:rPr lang="it-IT" sz="1600" b="1" spc="105" dirty="0">
                <a:solidFill>
                  <a:srgbClr val="1F487C"/>
                </a:solidFill>
                <a:latin typeface="+mj-lt"/>
                <a:cs typeface="Arial"/>
              </a:rPr>
              <a:t> </a:t>
            </a:r>
            <a:r>
              <a:rPr lang="it-IT" sz="1600" b="1" dirty="0">
                <a:solidFill>
                  <a:srgbClr val="1F487C"/>
                </a:solidFill>
                <a:latin typeface="+mj-lt"/>
                <a:cs typeface="Arial"/>
              </a:rPr>
              <a:t>di</a:t>
            </a:r>
            <a:r>
              <a:rPr lang="it-IT" sz="1600" b="1" spc="114" dirty="0">
                <a:solidFill>
                  <a:srgbClr val="1F487C"/>
                </a:solidFill>
                <a:latin typeface="+mj-lt"/>
                <a:cs typeface="Arial"/>
              </a:rPr>
              <a:t> </a:t>
            </a:r>
            <a:r>
              <a:rPr lang="it-IT" sz="1600" b="1" spc="-5" dirty="0">
                <a:solidFill>
                  <a:srgbClr val="1F487C"/>
                </a:solidFill>
                <a:latin typeface="+mj-lt"/>
                <a:cs typeface="Arial"/>
              </a:rPr>
              <a:t>alcuni</a:t>
            </a:r>
            <a:r>
              <a:rPr lang="it-IT" sz="1600" b="1" spc="100" dirty="0">
                <a:solidFill>
                  <a:srgbClr val="1F487C"/>
                </a:solidFill>
                <a:latin typeface="+mj-lt"/>
                <a:cs typeface="Arial"/>
              </a:rPr>
              <a:t> </a:t>
            </a:r>
            <a:r>
              <a:rPr lang="it-IT" sz="1600" b="1" spc="-5" dirty="0">
                <a:solidFill>
                  <a:srgbClr val="1F487C"/>
                </a:solidFill>
                <a:latin typeface="+mj-lt"/>
                <a:cs typeface="Arial"/>
              </a:rPr>
              <a:t>obiettivi</a:t>
            </a:r>
            <a:r>
              <a:rPr lang="it-IT" sz="1600" b="1" spc="105" dirty="0">
                <a:solidFill>
                  <a:srgbClr val="1F487C"/>
                </a:solidFill>
                <a:latin typeface="+mj-lt"/>
                <a:cs typeface="Arial"/>
              </a:rPr>
              <a:t> </a:t>
            </a:r>
            <a:r>
              <a:rPr lang="it-IT" sz="1600" b="1" spc="-5" dirty="0">
                <a:solidFill>
                  <a:srgbClr val="1F487C"/>
                </a:solidFill>
                <a:latin typeface="+mj-lt"/>
                <a:cs typeface="Arial"/>
              </a:rPr>
              <a:t>(target)</a:t>
            </a:r>
            <a:r>
              <a:rPr lang="it-IT" sz="1600" b="1" spc="110" dirty="0">
                <a:solidFill>
                  <a:srgbClr val="1F487C"/>
                </a:solidFill>
                <a:latin typeface="+mj-lt"/>
                <a:cs typeface="Arial"/>
              </a:rPr>
              <a:t> </a:t>
            </a:r>
            <a:r>
              <a:rPr lang="it-IT" sz="1600" spc="-5" dirty="0">
                <a:solidFill>
                  <a:srgbClr val="1F487C"/>
                </a:solidFill>
                <a:latin typeface="+mj-lt"/>
                <a:cs typeface="Arial"/>
              </a:rPr>
              <a:t>da</a:t>
            </a:r>
            <a:r>
              <a:rPr lang="it-IT" sz="1600" spc="105" dirty="0">
                <a:solidFill>
                  <a:srgbClr val="1F487C"/>
                </a:solidFill>
                <a:latin typeface="+mj-lt"/>
                <a:cs typeface="Arial"/>
              </a:rPr>
              <a:t> </a:t>
            </a:r>
            <a:r>
              <a:rPr lang="it-IT" sz="1600" spc="-5" dirty="0">
                <a:solidFill>
                  <a:srgbClr val="1F487C"/>
                </a:solidFill>
                <a:latin typeface="+mj-lt"/>
                <a:cs typeface="Arial"/>
              </a:rPr>
              <a:t>conseguire</a:t>
            </a:r>
            <a:r>
              <a:rPr lang="it-IT" sz="1600" spc="100" dirty="0">
                <a:solidFill>
                  <a:srgbClr val="1F487C"/>
                </a:solidFill>
                <a:latin typeface="+mj-lt"/>
                <a:cs typeface="Arial"/>
              </a:rPr>
              <a:t> </a:t>
            </a:r>
            <a:r>
              <a:rPr lang="it-IT" sz="1600" spc="-5" dirty="0">
                <a:solidFill>
                  <a:srgbClr val="1F487C"/>
                </a:solidFill>
                <a:latin typeface="+mj-lt"/>
                <a:cs typeface="Arial"/>
              </a:rPr>
              <a:t>per</a:t>
            </a:r>
            <a:r>
              <a:rPr lang="it-IT" sz="1600" spc="120" dirty="0">
                <a:solidFill>
                  <a:srgbClr val="1F487C"/>
                </a:solidFill>
                <a:latin typeface="+mj-lt"/>
                <a:cs typeface="Arial"/>
              </a:rPr>
              <a:t> </a:t>
            </a:r>
            <a:r>
              <a:rPr lang="it-IT" sz="1600" spc="-5" dirty="0">
                <a:solidFill>
                  <a:srgbClr val="1F487C"/>
                </a:solidFill>
                <a:latin typeface="+mj-lt"/>
                <a:cs typeface="Arial"/>
              </a:rPr>
              <a:t>il</a:t>
            </a:r>
            <a:r>
              <a:rPr lang="it-IT" sz="1600" spc="105" dirty="0">
                <a:solidFill>
                  <a:srgbClr val="1F487C"/>
                </a:solidFill>
                <a:latin typeface="+mj-lt"/>
                <a:cs typeface="Arial"/>
              </a:rPr>
              <a:t> </a:t>
            </a:r>
            <a:r>
              <a:rPr lang="it-IT" sz="1600" spc="-5" dirty="0">
                <a:solidFill>
                  <a:srgbClr val="1F487C"/>
                </a:solidFill>
                <a:latin typeface="+mj-lt"/>
                <a:cs typeface="Arial"/>
              </a:rPr>
              <a:t>Rimborso</a:t>
            </a:r>
            <a:r>
              <a:rPr lang="it-IT" sz="1600" spc="105" dirty="0">
                <a:solidFill>
                  <a:srgbClr val="1F487C"/>
                </a:solidFill>
                <a:latin typeface="+mj-lt"/>
                <a:cs typeface="Arial"/>
              </a:rPr>
              <a:t> </a:t>
            </a:r>
            <a:r>
              <a:rPr lang="it-IT" sz="1600" spc="-5" dirty="0">
                <a:solidFill>
                  <a:srgbClr val="1F487C"/>
                </a:solidFill>
                <a:latin typeface="+mj-lt"/>
                <a:cs typeface="Arial"/>
              </a:rPr>
              <a:t>delle </a:t>
            </a:r>
            <a:r>
              <a:rPr lang="it-IT" sz="1600" spc="-484" dirty="0">
                <a:solidFill>
                  <a:srgbClr val="1F487C"/>
                </a:solidFill>
                <a:latin typeface="+mj-lt"/>
                <a:cs typeface="Arial"/>
              </a:rPr>
              <a:t> </a:t>
            </a:r>
            <a:r>
              <a:rPr lang="it-IT" sz="1600" spc="-5" dirty="0">
                <a:solidFill>
                  <a:srgbClr val="1F487C"/>
                </a:solidFill>
                <a:latin typeface="+mj-lt"/>
                <a:cs typeface="Arial"/>
              </a:rPr>
              <a:t>rate</a:t>
            </a:r>
            <a:r>
              <a:rPr lang="it-IT" sz="1600" spc="-10" dirty="0">
                <a:solidFill>
                  <a:srgbClr val="1F487C"/>
                </a:solidFill>
                <a:latin typeface="+mj-lt"/>
                <a:cs typeface="Arial"/>
              </a:rPr>
              <a:t> </a:t>
            </a:r>
            <a:r>
              <a:rPr lang="it-IT" sz="1600" spc="-5" dirty="0">
                <a:solidFill>
                  <a:srgbClr val="1F487C"/>
                </a:solidFill>
                <a:latin typeface="+mj-lt"/>
                <a:cs typeface="Arial"/>
              </a:rPr>
              <a:t>semestrali</a:t>
            </a:r>
            <a:endParaRPr lang="it-IT" sz="1600" dirty="0">
              <a:latin typeface="+mj-lt"/>
              <a:cs typeface="Arial"/>
            </a:endParaRPr>
          </a:p>
          <a:p>
            <a:pPr marL="367665" indent="-287020">
              <a:lnSpc>
                <a:spcPct val="100000"/>
              </a:lnSpc>
              <a:spcBef>
                <a:spcPts val="860"/>
              </a:spcBef>
              <a:buFont typeface="Wingdings"/>
              <a:buChar char=""/>
              <a:tabLst>
                <a:tab pos="368300" algn="l"/>
              </a:tabLst>
            </a:pPr>
            <a:r>
              <a:rPr lang="it-IT" sz="1600" b="1" dirty="0">
                <a:solidFill>
                  <a:srgbClr val="1F487C"/>
                </a:solidFill>
                <a:latin typeface="+mj-lt"/>
                <a:cs typeface="Arial"/>
              </a:rPr>
              <a:t>Modifiche</a:t>
            </a:r>
            <a:r>
              <a:rPr lang="it-IT" sz="1600" b="1" spc="-10" dirty="0">
                <a:solidFill>
                  <a:srgbClr val="1F487C"/>
                </a:solidFill>
                <a:latin typeface="+mj-lt"/>
                <a:cs typeface="Arial"/>
              </a:rPr>
              <a:t> </a:t>
            </a:r>
            <a:r>
              <a:rPr lang="it-IT" sz="1600" b="1" spc="-5" dirty="0">
                <a:solidFill>
                  <a:srgbClr val="1F487C"/>
                </a:solidFill>
                <a:latin typeface="+mj-lt"/>
                <a:cs typeface="Arial"/>
              </a:rPr>
              <a:t>formali</a:t>
            </a:r>
            <a:r>
              <a:rPr lang="it-IT" sz="1600" b="1" spc="5" dirty="0">
                <a:solidFill>
                  <a:srgbClr val="1F487C"/>
                </a:solidFill>
                <a:latin typeface="+mj-lt"/>
                <a:cs typeface="Arial"/>
              </a:rPr>
              <a:t> </a:t>
            </a:r>
            <a:r>
              <a:rPr lang="it-IT" sz="1600" b="1" dirty="0">
                <a:solidFill>
                  <a:srgbClr val="1F487C"/>
                </a:solidFill>
                <a:latin typeface="+mj-lt"/>
                <a:cs typeface="Arial"/>
              </a:rPr>
              <a:t>alla</a:t>
            </a:r>
            <a:r>
              <a:rPr lang="it-IT" sz="1600" b="1" spc="5" dirty="0">
                <a:solidFill>
                  <a:srgbClr val="1F487C"/>
                </a:solidFill>
                <a:latin typeface="+mj-lt"/>
                <a:cs typeface="Arial"/>
              </a:rPr>
              <a:t> </a:t>
            </a:r>
            <a:r>
              <a:rPr lang="it-IT" sz="1600" b="1" spc="-5" dirty="0">
                <a:solidFill>
                  <a:srgbClr val="1F487C"/>
                </a:solidFill>
                <a:latin typeface="+mj-lt"/>
                <a:cs typeface="Arial"/>
              </a:rPr>
              <a:t>descrizione</a:t>
            </a:r>
            <a:r>
              <a:rPr lang="it-IT" sz="1600" b="1" spc="10" dirty="0">
                <a:solidFill>
                  <a:srgbClr val="1F487C"/>
                </a:solidFill>
                <a:latin typeface="+mj-lt"/>
                <a:cs typeface="Arial"/>
              </a:rPr>
              <a:t> </a:t>
            </a:r>
            <a:r>
              <a:rPr lang="it-IT" sz="1600" b="1" dirty="0">
                <a:solidFill>
                  <a:srgbClr val="1F487C"/>
                </a:solidFill>
                <a:latin typeface="+mj-lt"/>
                <a:cs typeface="Arial"/>
              </a:rPr>
              <a:t>degli</a:t>
            </a:r>
            <a:r>
              <a:rPr lang="it-IT" sz="1600" b="1" spc="-5" dirty="0">
                <a:solidFill>
                  <a:srgbClr val="1F487C"/>
                </a:solidFill>
                <a:latin typeface="+mj-lt"/>
                <a:cs typeface="Arial"/>
              </a:rPr>
              <a:t> </a:t>
            </a:r>
            <a:r>
              <a:rPr lang="it-IT" sz="1600" b="1" dirty="0">
                <a:solidFill>
                  <a:srgbClr val="1F487C"/>
                </a:solidFill>
                <a:latin typeface="+mj-lt"/>
                <a:cs typeface="Arial"/>
              </a:rPr>
              <a:t>obiettivi</a:t>
            </a:r>
            <a:r>
              <a:rPr lang="it-IT" sz="1600" dirty="0">
                <a:solidFill>
                  <a:srgbClr val="1F487C"/>
                </a:solidFill>
                <a:latin typeface="+mj-lt"/>
                <a:cs typeface="Arial"/>
              </a:rPr>
              <a:t>, </a:t>
            </a:r>
            <a:r>
              <a:rPr lang="it-IT" sz="1600" spc="-10" dirty="0">
                <a:solidFill>
                  <a:srgbClr val="1F487C"/>
                </a:solidFill>
                <a:latin typeface="+mj-lt"/>
                <a:cs typeface="Arial"/>
              </a:rPr>
              <a:t>per</a:t>
            </a:r>
            <a:r>
              <a:rPr lang="it-IT" sz="1600" spc="10" dirty="0">
                <a:solidFill>
                  <a:srgbClr val="1F487C"/>
                </a:solidFill>
                <a:latin typeface="+mj-lt"/>
                <a:cs typeface="Arial"/>
              </a:rPr>
              <a:t> </a:t>
            </a:r>
            <a:r>
              <a:rPr lang="it-IT" sz="1600" dirty="0">
                <a:solidFill>
                  <a:srgbClr val="1F487C"/>
                </a:solidFill>
                <a:latin typeface="+mj-lt"/>
                <a:cs typeface="Arial"/>
              </a:rPr>
              <a:t>i </a:t>
            </a:r>
            <a:r>
              <a:rPr lang="it-IT" sz="1600" spc="-10" dirty="0">
                <a:solidFill>
                  <a:srgbClr val="1F487C"/>
                </a:solidFill>
                <a:latin typeface="+mj-lt"/>
                <a:cs typeface="Arial"/>
              </a:rPr>
              <a:t>quali</a:t>
            </a:r>
            <a:r>
              <a:rPr lang="it-IT" sz="1600" spc="15" dirty="0">
                <a:solidFill>
                  <a:srgbClr val="1F487C"/>
                </a:solidFill>
                <a:latin typeface="+mj-lt"/>
                <a:cs typeface="Arial"/>
              </a:rPr>
              <a:t> </a:t>
            </a:r>
            <a:r>
              <a:rPr lang="it-IT" sz="1600" spc="-5" dirty="0">
                <a:solidFill>
                  <a:srgbClr val="1F487C"/>
                </a:solidFill>
                <a:latin typeface="+mj-lt"/>
                <a:cs typeface="Arial"/>
              </a:rPr>
              <a:t>erano</a:t>
            </a:r>
            <a:r>
              <a:rPr lang="it-IT" sz="1600" spc="20" dirty="0">
                <a:solidFill>
                  <a:srgbClr val="1F487C"/>
                </a:solidFill>
                <a:latin typeface="+mj-lt"/>
                <a:cs typeface="Arial"/>
              </a:rPr>
              <a:t> </a:t>
            </a:r>
            <a:r>
              <a:rPr lang="it-IT" sz="1600" spc="-5" dirty="0">
                <a:solidFill>
                  <a:srgbClr val="1F487C"/>
                </a:solidFill>
                <a:latin typeface="+mj-lt"/>
                <a:cs typeface="Arial"/>
              </a:rPr>
              <a:t>sorti</a:t>
            </a:r>
            <a:r>
              <a:rPr lang="it-IT" sz="1600" spc="10" dirty="0">
                <a:solidFill>
                  <a:srgbClr val="1F487C"/>
                </a:solidFill>
                <a:latin typeface="+mj-lt"/>
                <a:cs typeface="Arial"/>
              </a:rPr>
              <a:t> </a:t>
            </a:r>
            <a:r>
              <a:rPr lang="it-IT" sz="1600" spc="-10" dirty="0">
                <a:solidFill>
                  <a:srgbClr val="1F487C"/>
                </a:solidFill>
                <a:latin typeface="+mj-lt"/>
                <a:cs typeface="Arial"/>
              </a:rPr>
              <a:t>problemi</a:t>
            </a:r>
            <a:r>
              <a:rPr lang="it-IT" sz="1600" spc="45" dirty="0">
                <a:solidFill>
                  <a:srgbClr val="1F487C"/>
                </a:solidFill>
                <a:latin typeface="+mj-lt"/>
                <a:cs typeface="Arial"/>
              </a:rPr>
              <a:t> </a:t>
            </a:r>
            <a:r>
              <a:rPr lang="it-IT" sz="1600" spc="-5" dirty="0">
                <a:solidFill>
                  <a:srgbClr val="1F487C"/>
                </a:solidFill>
                <a:latin typeface="+mj-lt"/>
                <a:cs typeface="Arial"/>
              </a:rPr>
              <a:t>interpretativi</a:t>
            </a:r>
            <a:endParaRPr lang="it-IT" sz="1600" dirty="0">
              <a:latin typeface="+mj-lt"/>
              <a:cs typeface="Arial"/>
            </a:endParaRPr>
          </a:p>
          <a:p>
            <a:pPr>
              <a:lnSpc>
                <a:spcPct val="100000"/>
              </a:lnSpc>
              <a:spcBef>
                <a:spcPts val="30"/>
              </a:spcBef>
            </a:pPr>
            <a:endParaRPr lang="it-IT" sz="1600" dirty="0">
              <a:latin typeface="+mj-lt"/>
              <a:cs typeface="Arial"/>
            </a:endParaRPr>
          </a:p>
        </p:txBody>
      </p:sp>
      <p:sp>
        <p:nvSpPr>
          <p:cNvPr id="11" name="Title 1">
            <a:extLst>
              <a:ext uri="{FF2B5EF4-FFF2-40B4-BE49-F238E27FC236}">
                <a16:creationId xmlns:a16="http://schemas.microsoft.com/office/drawing/2014/main" id="{6CEA3788-3087-982F-F93A-ABF5E9E3DE02}"/>
              </a:ext>
            </a:extLst>
          </p:cNvPr>
          <p:cNvSpPr txBox="1">
            <a:spLocks/>
          </p:cNvSpPr>
          <p:nvPr/>
        </p:nvSpPr>
        <p:spPr>
          <a:xfrm>
            <a:off x="513902" y="314325"/>
            <a:ext cx="11842679"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j-ea"/>
                <a:cs typeface="+mj-cs"/>
              </a:rPr>
              <a:t>Le modifiche al PNRR</a:t>
            </a:r>
            <a:endParaRPr kumimoji="0" lang="en-US" sz="3200" b="0"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j-ea"/>
              <a:cs typeface="+mj-cs"/>
            </a:endParaRPr>
          </a:p>
        </p:txBody>
      </p:sp>
      <p:sp>
        <p:nvSpPr>
          <p:cNvPr id="2" name="object 3">
            <a:extLst>
              <a:ext uri="{FF2B5EF4-FFF2-40B4-BE49-F238E27FC236}">
                <a16:creationId xmlns:a16="http://schemas.microsoft.com/office/drawing/2014/main" id="{FE7BFE77-7B3C-AC8E-6B70-EBA8E43E37EB}"/>
              </a:ext>
            </a:extLst>
          </p:cNvPr>
          <p:cNvSpPr txBox="1"/>
          <p:nvPr/>
        </p:nvSpPr>
        <p:spPr>
          <a:xfrm>
            <a:off x="68804" y="4500433"/>
            <a:ext cx="9279912" cy="825932"/>
          </a:xfrm>
          <a:prstGeom prst="rect">
            <a:avLst/>
          </a:prstGeom>
        </p:spPr>
        <p:txBody>
          <a:bodyPr vert="horz" wrap="square" lIns="0" tIns="12065" rIns="0" bIns="0" rtlCol="0">
            <a:spAutoFit/>
          </a:bodyPr>
          <a:lstStyle/>
          <a:p>
            <a:pPr marL="1182688" marR="3028950" indent="-285750">
              <a:lnSpc>
                <a:spcPct val="205100"/>
              </a:lnSpc>
              <a:spcBef>
                <a:spcPts val="5"/>
              </a:spcBef>
              <a:buFont typeface="Wingdings" panose="05000000000000000000" pitchFamily="2" charset="2"/>
              <a:buChar char="v"/>
            </a:pPr>
            <a:r>
              <a:rPr lang="it-IT" sz="1400" u="heavy" spc="-5" dirty="0">
                <a:solidFill>
                  <a:srgbClr val="0462C1"/>
                </a:solidFill>
                <a:uFill>
                  <a:solidFill>
                    <a:srgbClr val="0462C1"/>
                  </a:solidFill>
                </a:uFill>
                <a:latin typeface="+mj-lt"/>
                <a:cs typeface="Calibri"/>
              </a:rPr>
              <a:t>COM_2023_765_1_EN_ACT_part1_v5.pdf</a:t>
            </a:r>
          </a:p>
          <a:p>
            <a:pPr marL="1182688" marR="3028950" indent="-285750">
              <a:lnSpc>
                <a:spcPct val="205100"/>
              </a:lnSpc>
              <a:spcBef>
                <a:spcPts val="5"/>
              </a:spcBef>
              <a:buFont typeface="Wingdings" panose="05000000000000000000" pitchFamily="2" charset="2"/>
              <a:buChar char="v"/>
            </a:pPr>
            <a:r>
              <a:rPr lang="it-IT" sz="1400" u="heavy" spc="-10" dirty="0">
                <a:solidFill>
                  <a:srgbClr val="0462C1"/>
                </a:solidFill>
                <a:uFill>
                  <a:solidFill>
                    <a:srgbClr val="0462C1"/>
                  </a:solidFill>
                </a:uFill>
                <a:latin typeface="+mj-lt"/>
                <a:cs typeface="Calibri"/>
                <a:hlinkClick r:id="rId2"/>
              </a:rPr>
              <a:t>COM_2023_765_1_EN_annexe_proposition_cp_part1_v3.pdf</a:t>
            </a:r>
            <a:endParaRPr lang="it-IT" sz="1400" dirty="0">
              <a:latin typeface="+mj-lt"/>
              <a:cs typeface="Calibri"/>
            </a:endParaRPr>
          </a:p>
        </p:txBody>
      </p:sp>
      <p:pic>
        <p:nvPicPr>
          <p:cNvPr id="4" name="Picture 3" descr="A person standing in front of a white board&#10;&#10;Description automatically generated">
            <a:extLst>
              <a:ext uri="{FF2B5EF4-FFF2-40B4-BE49-F238E27FC236}">
                <a16:creationId xmlns:a16="http://schemas.microsoft.com/office/drawing/2014/main" id="{A8C5303E-5A80-A6F2-47B8-1FC31CA8E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102" y="1010771"/>
            <a:ext cx="5056094" cy="5056094"/>
          </a:xfrm>
          <a:prstGeom prst="rect">
            <a:avLst/>
          </a:prstGeom>
        </p:spPr>
      </p:pic>
    </p:spTree>
    <p:extLst>
      <p:ext uri="{BB962C8B-B14F-4D97-AF65-F5344CB8AC3E}">
        <p14:creationId xmlns:p14="http://schemas.microsoft.com/office/powerpoint/2010/main" val="3143724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2">
            <a:extLst>
              <a:ext uri="{FF2B5EF4-FFF2-40B4-BE49-F238E27FC236}">
                <a16:creationId xmlns:a16="http://schemas.microsoft.com/office/drawing/2014/main" id="{8D1E936A-670F-B2AB-D0C1-7C01E98BDE14}"/>
              </a:ext>
            </a:extLst>
          </p:cNvPr>
          <p:cNvSpPr txBox="1"/>
          <p:nvPr/>
        </p:nvSpPr>
        <p:spPr>
          <a:xfrm>
            <a:off x="1028192" y="1443359"/>
            <a:ext cx="7070011" cy="3570208"/>
          </a:xfrm>
          <a:prstGeom prst="rect">
            <a:avLst/>
          </a:prstGeom>
          <a:noFill/>
        </p:spPr>
        <p:txBody>
          <a:bodyPr wrap="square" lIns="0" tIns="0" rIns="0" bIns="0" rtlCol="0" anchor="t" anchorCtr="0">
            <a:spAutoFit/>
          </a:bodyPr>
          <a:lstStyle>
            <a:defPPr>
              <a:defRPr lang="en-US"/>
            </a:defPPr>
            <a:lvl1pPr defTabSz="228600">
              <a:spcAft>
                <a:spcPts val="1200"/>
              </a:spcAft>
              <a:defRPr sz="2800">
                <a:latin typeface="Graphik Black" panose="020B0A03030202060203" pitchFamily="34" charset="0"/>
              </a:defRPr>
            </a:lvl1pPr>
          </a:lstStyle>
          <a:p>
            <a:pPr>
              <a:spcAft>
                <a:spcPts val="0"/>
              </a:spcAft>
              <a:defRPr/>
            </a:pPr>
            <a:r>
              <a:rPr lang="it-IT" sz="4400" b="1" dirty="0">
                <a:solidFill>
                  <a:srgbClr val="5472AC"/>
                </a:solidFill>
                <a:latin typeface="Arial Black" panose="020B0A04020102020204" pitchFamily="34" charset="0"/>
                <a:cs typeface="Arial"/>
              </a:rPr>
              <a:t>DL PNRR N. 19/2024: PRINCIPALI CONTENUTI DI INTERESSE</a:t>
            </a:r>
          </a:p>
          <a:p>
            <a:pPr>
              <a:spcAft>
                <a:spcPts val="0"/>
              </a:spcAft>
              <a:defRPr/>
            </a:pPr>
            <a:endParaRPr lang="it-IT" sz="4400" b="1" dirty="0">
              <a:solidFill>
                <a:srgbClr val="5472AC"/>
              </a:solidFill>
              <a:latin typeface="Arial Black" panose="020B0A04020102020204" pitchFamily="34" charset="0"/>
              <a:cs typeface="Arial"/>
            </a:endParaRPr>
          </a:p>
          <a:p>
            <a:pPr>
              <a:spcAft>
                <a:spcPts val="0"/>
              </a:spcAft>
              <a:defRPr/>
            </a:pPr>
            <a:r>
              <a:rPr lang="it-IT" sz="1200" b="1" dirty="0">
                <a:solidFill>
                  <a:srgbClr val="5472AC"/>
                </a:solidFill>
                <a:latin typeface="Arial Black" panose="020B0A04020102020204" pitchFamily="34" charset="0"/>
                <a:cs typeface="Arial"/>
              </a:rPr>
              <a:t>Sonia Caffù</a:t>
            </a:r>
          </a:p>
        </p:txBody>
      </p:sp>
      <p:pic>
        <p:nvPicPr>
          <p:cNvPr id="2" name="Picture 1">
            <a:extLst>
              <a:ext uri="{FF2B5EF4-FFF2-40B4-BE49-F238E27FC236}">
                <a16:creationId xmlns:a16="http://schemas.microsoft.com/office/drawing/2014/main" id="{A5220685-7393-FA82-EEC7-89ADBDC47D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7938" y="1572451"/>
            <a:ext cx="4699591" cy="4699591"/>
          </a:xfrm>
          <a:prstGeom prst="rect">
            <a:avLst/>
          </a:prstGeom>
        </p:spPr>
      </p:pic>
    </p:spTree>
    <p:extLst>
      <p:ext uri="{BB962C8B-B14F-4D97-AF65-F5344CB8AC3E}">
        <p14:creationId xmlns:p14="http://schemas.microsoft.com/office/powerpoint/2010/main" val="3140018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A93B08-7F64-57F1-78B6-CB2521773D15}"/>
              </a:ext>
            </a:extLst>
          </p:cNvPr>
          <p:cNvSpPr txBox="1">
            <a:spLocks/>
          </p:cNvSpPr>
          <p:nvPr/>
        </p:nvSpPr>
        <p:spPr>
          <a:xfrm>
            <a:off x="762000" y="466725"/>
            <a:ext cx="10515600" cy="1019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670" b="1" dirty="0">
                <a:solidFill>
                  <a:srgbClr val="CFAB44"/>
                </a:solidFill>
                <a:latin typeface="Arial Black" panose="020B0A04020102020204" pitchFamily="34" charset="0"/>
              </a:rPr>
              <a:t>DL PNRR n. 19 DEL 2024 – </a:t>
            </a:r>
            <a:r>
              <a:rPr lang="it-IT" sz="2670" b="1" dirty="0">
                <a:solidFill>
                  <a:srgbClr val="002060"/>
                </a:solidFill>
                <a:latin typeface="Arial Black" panose="020B0A04020102020204" pitchFamily="34" charset="0"/>
              </a:rPr>
              <a:t>PRINCIPALI CONTENUTI DI INTERESSE</a:t>
            </a:r>
            <a:endParaRPr lang="en-US" sz="2670" b="1" dirty="0">
              <a:solidFill>
                <a:srgbClr val="002060"/>
              </a:solidFill>
              <a:latin typeface="Arial Black" panose="020B0A04020102020204" pitchFamily="34" charset="0"/>
            </a:endParaRPr>
          </a:p>
        </p:txBody>
      </p:sp>
      <p:sp>
        <p:nvSpPr>
          <p:cNvPr id="7" name="TextBox 277">
            <a:extLst>
              <a:ext uri="{FF2B5EF4-FFF2-40B4-BE49-F238E27FC236}">
                <a16:creationId xmlns:a16="http://schemas.microsoft.com/office/drawing/2014/main" id="{37B55EE4-1F6C-3580-8815-FAA3575D5AD8}"/>
              </a:ext>
            </a:extLst>
          </p:cNvPr>
          <p:cNvSpPr txBox="1"/>
          <p:nvPr/>
        </p:nvSpPr>
        <p:spPr>
          <a:xfrm>
            <a:off x="762000" y="1865506"/>
            <a:ext cx="8991600" cy="450036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t-IT"/>
            </a:defPPr>
            <a:lvl1pPr algn="ctr">
              <a:defRPr sz="1600">
                <a:solidFill>
                  <a:schemeClr val="bg1"/>
                </a:solidFill>
                <a:latin typeface="Open Sans "/>
                <a:ea typeface="Open Sans Light" panose="020B0306030504020204" pitchFamily="34" charset="0"/>
                <a:cs typeface="Open Sans Light" panose="020B03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342900" indent="-342900" algn="l">
              <a:lnSpc>
                <a:spcPct val="150000"/>
              </a:lnSpc>
              <a:buFont typeface="Wingdings" panose="05000000000000000000" pitchFamily="2" charset="2"/>
              <a:buChar char="v"/>
            </a:pPr>
            <a:r>
              <a:rPr lang="it-IT" spc="-5" dirty="0">
                <a:solidFill>
                  <a:srgbClr val="002060"/>
                </a:solidFill>
                <a:latin typeface="+mj-lt"/>
                <a:cs typeface="Calibri"/>
              </a:rPr>
              <a:t>Disposizioni in materia di responsabilità per il conseguimento degli obiettivi del PNRR (art. 2)</a:t>
            </a:r>
          </a:p>
          <a:p>
            <a:pPr marL="342900" indent="-342900" algn="l">
              <a:lnSpc>
                <a:spcPct val="150000"/>
              </a:lnSpc>
              <a:buFont typeface="Wingdings" panose="05000000000000000000" pitchFamily="2" charset="2"/>
              <a:buChar char="v"/>
            </a:pPr>
            <a:r>
              <a:rPr lang="it-IT" spc="-5" dirty="0">
                <a:solidFill>
                  <a:srgbClr val="002060"/>
                </a:solidFill>
                <a:latin typeface="+mj-lt"/>
                <a:cs typeface="Calibri"/>
              </a:rPr>
              <a:t>Gestione finanziaria (art. 11)</a:t>
            </a:r>
          </a:p>
          <a:p>
            <a:pPr algn="l">
              <a:lnSpc>
                <a:spcPct val="150000"/>
              </a:lnSpc>
            </a:pPr>
            <a:endParaRPr lang="it-IT" spc="-5" dirty="0">
              <a:solidFill>
                <a:srgbClr val="002060"/>
              </a:solidFill>
              <a:latin typeface="+mj-lt"/>
              <a:cs typeface="Calibri"/>
            </a:endParaRPr>
          </a:p>
          <a:p>
            <a:pPr marL="342900" indent="-342900" algn="l">
              <a:lnSpc>
                <a:spcPct val="150000"/>
              </a:lnSpc>
              <a:buFont typeface="Wingdings" panose="05000000000000000000" pitchFamily="2" charset="2"/>
              <a:buChar char="v"/>
            </a:pPr>
            <a:r>
              <a:rPr lang="it-IT" spc="-5" dirty="0">
                <a:solidFill>
                  <a:srgbClr val="002060"/>
                </a:solidFill>
                <a:latin typeface="+mj-lt"/>
                <a:cs typeface="Calibri"/>
              </a:rPr>
              <a:t>La copertura delle misure parzialmente/totalmente </a:t>
            </a:r>
            <a:r>
              <a:rPr lang="it-IT" spc="-5" dirty="0" err="1">
                <a:solidFill>
                  <a:srgbClr val="002060"/>
                </a:solidFill>
                <a:latin typeface="+mj-lt"/>
                <a:cs typeface="Calibri"/>
              </a:rPr>
              <a:t>definanziate</a:t>
            </a:r>
            <a:r>
              <a:rPr lang="it-IT" spc="-5" dirty="0">
                <a:solidFill>
                  <a:srgbClr val="002060"/>
                </a:solidFill>
                <a:latin typeface="+mj-lt"/>
                <a:cs typeface="Calibri"/>
              </a:rPr>
              <a:t> (art. 1)</a:t>
            </a:r>
          </a:p>
          <a:p>
            <a:pPr marL="342900" indent="-342900" algn="l">
              <a:lnSpc>
                <a:spcPct val="150000"/>
              </a:lnSpc>
              <a:buFont typeface="Wingdings" panose="05000000000000000000" pitchFamily="2" charset="2"/>
              <a:buChar char="v"/>
            </a:pPr>
            <a:r>
              <a:rPr lang="it-IT" spc="-5" dirty="0">
                <a:solidFill>
                  <a:srgbClr val="002060"/>
                </a:solidFill>
                <a:latin typeface="+mj-lt"/>
                <a:cs typeface="Calibri"/>
              </a:rPr>
              <a:t>FOI opere non più finanziate dal PNRR e monitoraggio/rendicontazione (art. 12)</a:t>
            </a:r>
          </a:p>
          <a:p>
            <a:pPr marL="342900" indent="-342900" algn="l">
              <a:lnSpc>
                <a:spcPct val="150000"/>
              </a:lnSpc>
              <a:buFont typeface="Wingdings" panose="05000000000000000000" pitchFamily="2" charset="2"/>
              <a:buChar char="v"/>
            </a:pPr>
            <a:r>
              <a:rPr lang="it-IT" spc="-5" dirty="0">
                <a:solidFill>
                  <a:srgbClr val="002060"/>
                </a:solidFill>
                <a:latin typeface="+mj-lt"/>
                <a:cs typeface="Calibri"/>
              </a:rPr>
              <a:t>Disposizioni specifiche Sport (art. 19)</a:t>
            </a:r>
          </a:p>
          <a:p>
            <a:pPr marL="342900" indent="-342900" algn="l">
              <a:lnSpc>
                <a:spcPct val="150000"/>
              </a:lnSpc>
              <a:buFont typeface="Wingdings" panose="05000000000000000000" pitchFamily="2" charset="2"/>
              <a:buChar char="v"/>
            </a:pPr>
            <a:r>
              <a:rPr lang="it-IT" spc="-5" dirty="0">
                <a:solidFill>
                  <a:srgbClr val="002060"/>
                </a:solidFill>
                <a:latin typeface="+mj-lt"/>
                <a:cs typeface="Calibri"/>
              </a:rPr>
              <a:t>Disposizioni specifiche Ministero Interno (artt. da 32 a 35)</a:t>
            </a:r>
          </a:p>
          <a:p>
            <a:pPr marL="342900" indent="-342900" algn="l">
              <a:lnSpc>
                <a:spcPct val="150000"/>
              </a:lnSpc>
              <a:buFont typeface="Wingdings" panose="05000000000000000000" pitchFamily="2" charset="2"/>
              <a:buChar char="v"/>
            </a:pPr>
            <a:r>
              <a:rPr lang="it-IT" spc="-5" dirty="0">
                <a:solidFill>
                  <a:srgbClr val="002060"/>
                </a:solidFill>
                <a:latin typeface="+mj-lt"/>
                <a:cs typeface="Calibri"/>
              </a:rPr>
              <a:t>Tempi pagamento (art. 40)</a:t>
            </a:r>
          </a:p>
          <a:p>
            <a:pPr marL="342900" indent="-342900" algn="l">
              <a:lnSpc>
                <a:spcPct val="150000"/>
              </a:lnSpc>
              <a:buFont typeface="Wingdings" panose="05000000000000000000" pitchFamily="2" charset="2"/>
              <a:buChar char="v"/>
            </a:pPr>
            <a:r>
              <a:rPr lang="it-IT" spc="-5" dirty="0">
                <a:solidFill>
                  <a:srgbClr val="002060"/>
                </a:solidFill>
                <a:latin typeface="+mj-lt"/>
                <a:cs typeface="Calibri"/>
              </a:rPr>
              <a:t>Altre disposizioni di interesse</a:t>
            </a:r>
            <a:br>
              <a:rPr lang="it-IT" spc="-5" dirty="0">
                <a:solidFill>
                  <a:srgbClr val="002060"/>
                </a:solidFill>
                <a:latin typeface="+mj-lt"/>
                <a:cs typeface="Calibri"/>
              </a:rPr>
            </a:br>
            <a:endParaRPr lang="it-IT" spc="-5" dirty="0">
              <a:solidFill>
                <a:srgbClr val="002060"/>
              </a:solidFill>
              <a:latin typeface="+mj-lt"/>
              <a:cs typeface="Calibri"/>
            </a:endParaRPr>
          </a:p>
          <a:p>
            <a:pPr marL="342900" indent="-342900" algn="l">
              <a:lnSpc>
                <a:spcPct val="150000"/>
              </a:lnSpc>
              <a:buFont typeface="Wingdings" panose="05000000000000000000" pitchFamily="2" charset="2"/>
              <a:buChar char="v"/>
            </a:pPr>
            <a:r>
              <a:rPr lang="it-IT" spc="-5" dirty="0">
                <a:solidFill>
                  <a:srgbClr val="002060"/>
                </a:solidFill>
                <a:latin typeface="+mj-lt"/>
                <a:cs typeface="Calibri"/>
              </a:rPr>
              <a:t>Continuità norme «semplificazione» misure parzialmente/totalmente </a:t>
            </a:r>
            <a:r>
              <a:rPr lang="it-IT" spc="-5" dirty="0" err="1">
                <a:solidFill>
                  <a:srgbClr val="002060"/>
                </a:solidFill>
                <a:latin typeface="+mj-lt"/>
                <a:cs typeface="Calibri"/>
              </a:rPr>
              <a:t>definanziate</a:t>
            </a:r>
            <a:r>
              <a:rPr lang="it-IT" spc="-5" dirty="0">
                <a:solidFill>
                  <a:srgbClr val="002060"/>
                </a:solidFill>
                <a:latin typeface="+mj-lt"/>
                <a:cs typeface="Calibri"/>
              </a:rPr>
              <a:t> (art. 12)</a:t>
            </a:r>
          </a:p>
        </p:txBody>
      </p:sp>
      <p:pic>
        <p:nvPicPr>
          <p:cNvPr id="3" name="Picture 2" descr="A cartoon of men standing in front of a display&#10;&#10;Description automatically generated">
            <a:extLst>
              <a:ext uri="{FF2B5EF4-FFF2-40B4-BE49-F238E27FC236}">
                <a16:creationId xmlns:a16="http://schemas.microsoft.com/office/drawing/2014/main" id="{E0676B70-3AB9-F17D-4620-A7B8365B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7471" y="2330780"/>
            <a:ext cx="3119718" cy="3119718"/>
          </a:xfrm>
          <a:prstGeom prst="rect">
            <a:avLst/>
          </a:prstGeom>
        </p:spPr>
      </p:pic>
    </p:spTree>
    <p:extLst>
      <p:ext uri="{BB962C8B-B14F-4D97-AF65-F5344CB8AC3E}">
        <p14:creationId xmlns:p14="http://schemas.microsoft.com/office/powerpoint/2010/main" val="2291871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centure 2020">
  <a:themeElements>
    <a:clrScheme name="Accenture 2020">
      <a:dk1>
        <a:srgbClr val="000000"/>
      </a:dk1>
      <a:lt1>
        <a:srgbClr val="FFFFFF"/>
      </a:lt1>
      <a:dk2>
        <a:srgbClr val="96968C"/>
      </a:dk2>
      <a:lt2>
        <a:srgbClr val="E6E6DC"/>
      </a:lt2>
      <a:accent1>
        <a:srgbClr val="A100FF"/>
      </a:accent1>
      <a:accent2>
        <a:srgbClr val="7500C0"/>
      </a:accent2>
      <a:accent3>
        <a:srgbClr val="460073"/>
      </a:accent3>
      <a:accent4>
        <a:srgbClr val="B455AA"/>
      </a:accent4>
      <a:accent5>
        <a:srgbClr val="BE82FF"/>
      </a:accent5>
      <a:accent6>
        <a:srgbClr val="DCAFFF"/>
      </a:accent6>
      <a:hlink>
        <a:srgbClr val="A100FF"/>
      </a:hlink>
      <a:folHlink>
        <a:srgbClr val="7500C0"/>
      </a:folHlink>
    </a:clrScheme>
    <a:fontScheme name="Template 1 font">
      <a:majorFont>
        <a:latin typeface="Graphik Bold"/>
        <a:ea typeface=""/>
        <a:cs typeface=""/>
      </a:majorFont>
      <a:minorFont>
        <a:latin typeface="Graphik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custClrLst>
    <a:custClr name="Accent Purple 1">
      <a:srgbClr val="B455AA"/>
    </a:custClr>
    <a:custClr name="Accent Purple 2">
      <a:srgbClr val="A055F5"/>
    </a:custClr>
    <a:custClr name="Accent Purple 3">
      <a:srgbClr val="BE82FF"/>
    </a:custClr>
    <a:custClr name="Accent Purple 4">
      <a:srgbClr val="DCAFFF"/>
    </a:custClr>
    <a:custClr name="Accent Purple 5">
      <a:srgbClr val="E6DCFF"/>
    </a:custClr>
    <a:custClr name="BLANK">
      <a:srgbClr val="FFFFFF"/>
    </a:custClr>
    <a:custClr name="BLANK">
      <a:srgbClr val="FFFFFF"/>
    </a:custClr>
    <a:custClr name="BLANK">
      <a:srgbClr val="FFFFFF"/>
    </a:custClr>
    <a:custClr name="BLANK">
      <a:srgbClr val="FFFFFF"/>
    </a:custClr>
    <a:custClr name="BLANK">
      <a:srgbClr val="FFFFFF"/>
    </a:custClr>
    <a:custClr name="Blue">
      <a:srgbClr val="0041F0"/>
    </a:custClr>
    <a:custClr name="Light Blue">
      <a:srgbClr val="00FFFF"/>
    </a:custClr>
    <a:custClr name="Green">
      <a:srgbClr val="64FF50"/>
    </a:custClr>
    <a:custClr name="Blue Green">
      <a:srgbClr val="05F0A5"/>
    </a:custClr>
    <a:custClr name="Red">
      <a:srgbClr val="FF3246"/>
    </a:custClr>
    <a:custClr name="Pink">
      <a:srgbClr val="FF50A0"/>
    </a:custClr>
    <a:custClr name="Orange">
      <a:srgbClr val="FF7800"/>
    </a:custClr>
    <a:custClr name="Yellow">
      <a:srgbClr val="FFEB32"/>
    </a:custClr>
    <a:custClr name="BLANK">
      <a:srgbClr val="FFFFFF"/>
    </a:custClr>
    <a:custClr name="BLANK">
      <a:srgbClr val="FFFFFF"/>
    </a:custClr>
  </a:custClrLst>
  <a:extLst>
    <a:ext uri="{05A4C25C-085E-4340-85A3-A5531E510DB2}">
      <thm15:themeFamily xmlns:thm15="http://schemas.microsoft.com/office/thememl/2012/main" name="Presentation9" id="{1B11CF94-3710-0744-B31D-D1BE883F5776}" vid="{90FF0F1A-9A8D-3C4F-825A-960AD2896AF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i Office">
  <a:themeElements>
    <a:clrScheme name="Personalizzati 2">
      <a:dk1>
        <a:srgbClr val="0A2542"/>
      </a:dk1>
      <a:lt1>
        <a:srgbClr val="FFFFFF"/>
      </a:lt1>
      <a:dk2>
        <a:srgbClr val="C3932B"/>
      </a:dk2>
      <a:lt2>
        <a:srgbClr val="476CB6"/>
      </a:lt2>
      <a:accent1>
        <a:srgbClr val="F8C94D"/>
      </a:accent1>
      <a:accent2>
        <a:srgbClr val="476CB6"/>
      </a:accent2>
      <a:accent3>
        <a:srgbClr val="273D66"/>
      </a:accent3>
      <a:accent4>
        <a:srgbClr val="DCDEDD"/>
      </a:accent4>
      <a:accent5>
        <a:srgbClr val="5485E2"/>
      </a:accent5>
      <a:accent6>
        <a:srgbClr val="8D6A23"/>
      </a:accent6>
      <a:hlink>
        <a:srgbClr val="DCE1E7"/>
      </a:hlink>
      <a:folHlink>
        <a:srgbClr val="0926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Tema di Office">
  <a:themeElements>
    <a:clrScheme name="Personalizzati 2">
      <a:dk1>
        <a:srgbClr val="0A2542"/>
      </a:dk1>
      <a:lt1>
        <a:srgbClr val="FFFFFF"/>
      </a:lt1>
      <a:dk2>
        <a:srgbClr val="C3932B"/>
      </a:dk2>
      <a:lt2>
        <a:srgbClr val="476CB6"/>
      </a:lt2>
      <a:accent1>
        <a:srgbClr val="F8C94D"/>
      </a:accent1>
      <a:accent2>
        <a:srgbClr val="476CB6"/>
      </a:accent2>
      <a:accent3>
        <a:srgbClr val="273D66"/>
      </a:accent3>
      <a:accent4>
        <a:srgbClr val="DCDEDD"/>
      </a:accent4>
      <a:accent5>
        <a:srgbClr val="5485E2"/>
      </a:accent5>
      <a:accent6>
        <a:srgbClr val="8D6A23"/>
      </a:accent6>
      <a:hlink>
        <a:srgbClr val="DCE1E7"/>
      </a:hlink>
      <a:folHlink>
        <a:srgbClr val="0926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Tema di Office">
  <a:themeElements>
    <a:clrScheme name="Personalizzati 2">
      <a:dk1>
        <a:srgbClr val="0A2542"/>
      </a:dk1>
      <a:lt1>
        <a:srgbClr val="FFFFFF"/>
      </a:lt1>
      <a:dk2>
        <a:srgbClr val="C3932B"/>
      </a:dk2>
      <a:lt2>
        <a:srgbClr val="476CB6"/>
      </a:lt2>
      <a:accent1>
        <a:srgbClr val="F8C94D"/>
      </a:accent1>
      <a:accent2>
        <a:srgbClr val="476CB6"/>
      </a:accent2>
      <a:accent3>
        <a:srgbClr val="273D66"/>
      </a:accent3>
      <a:accent4>
        <a:srgbClr val="DCDEDD"/>
      </a:accent4>
      <a:accent5>
        <a:srgbClr val="5485E2"/>
      </a:accent5>
      <a:accent6>
        <a:srgbClr val="8D6A23"/>
      </a:accent6>
      <a:hlink>
        <a:srgbClr val="DCE1E7"/>
      </a:hlink>
      <a:folHlink>
        <a:srgbClr val="0926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aea5dc2-7127-4cb7-92b4-31f615fb97f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6D26C56CFE364FA333745EB4049619" ma:contentTypeVersion="12" ma:contentTypeDescription="Create a new document." ma:contentTypeScope="" ma:versionID="685bb4a12e2478624ee17550d2342831">
  <xsd:schema xmlns:xsd="http://www.w3.org/2001/XMLSchema" xmlns:xs="http://www.w3.org/2001/XMLSchema" xmlns:p="http://schemas.microsoft.com/office/2006/metadata/properties" xmlns:ns3="0aea5dc2-7127-4cb7-92b4-31f615fb97fb" xmlns:ns4="a0bdcad4-071b-4b41-97c5-07bbbdcd34d5" targetNamespace="http://schemas.microsoft.com/office/2006/metadata/properties" ma:root="true" ma:fieldsID="8a892d85db5409cbdacddc2a584acbcd" ns3:_="" ns4:_="">
    <xsd:import namespace="0aea5dc2-7127-4cb7-92b4-31f615fb97fb"/>
    <xsd:import namespace="a0bdcad4-071b-4b41-97c5-07bbbdcd34d5"/>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OCR" minOccurs="0"/>
                <xsd:element ref="ns3:MediaServiceDateTake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ea5dc2-7127-4cb7-92b4-31f615fb97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bdcad4-071b-4b41-97c5-07bbbdcd34d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510EF4-68BA-4147-AF8C-6377909870FF}">
  <ds:schemaRefs>
    <ds:schemaRef ds:uri="http://www.w3.org/XML/1998/namespace"/>
    <ds:schemaRef ds:uri="http://purl.org/dc/elements/1.1/"/>
    <ds:schemaRef ds:uri="0aea5dc2-7127-4cb7-92b4-31f615fb97fb"/>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a0bdcad4-071b-4b41-97c5-07bbbdcd34d5"/>
    <ds:schemaRef ds:uri="http://purl.org/dc/dcmitype/"/>
  </ds:schemaRefs>
</ds:datastoreItem>
</file>

<file path=customXml/itemProps2.xml><?xml version="1.0" encoding="utf-8"?>
<ds:datastoreItem xmlns:ds="http://schemas.openxmlformats.org/officeDocument/2006/customXml" ds:itemID="{56DF847D-1B77-432E-A95B-1D4EB5CB6DDC}">
  <ds:schemaRefs>
    <ds:schemaRef ds:uri="http://schemas.microsoft.com/sharepoint/v3/contenttype/forms"/>
  </ds:schemaRefs>
</ds:datastoreItem>
</file>

<file path=customXml/itemProps3.xml><?xml version="1.0" encoding="utf-8"?>
<ds:datastoreItem xmlns:ds="http://schemas.openxmlformats.org/officeDocument/2006/customXml" ds:itemID="{A9C66E76-13EE-4500-BC86-410D6C7B50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ea5dc2-7127-4cb7-92b4-31f615fb97fb"/>
    <ds:schemaRef ds:uri="a0bdcad4-071b-4b41-97c5-07bbbdcd3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otalTime>12750</TotalTime>
  <Words>4115</Words>
  <Application>Microsoft Office PowerPoint</Application>
  <PresentationFormat>Widescreen</PresentationFormat>
  <Paragraphs>436</Paragraphs>
  <Slides>46</Slides>
  <Notes>8</Notes>
  <HiddenSlides>0</HiddenSlides>
  <MMClips>0</MMClips>
  <ScaleCrop>false</ScaleCrop>
  <HeadingPairs>
    <vt:vector size="8" baseType="variant">
      <vt:variant>
        <vt:lpstr>Caratteri utilizzati</vt:lpstr>
      </vt:variant>
      <vt:variant>
        <vt:i4>15</vt:i4>
      </vt:variant>
      <vt:variant>
        <vt:lpstr>Tema</vt:lpstr>
      </vt:variant>
      <vt:variant>
        <vt:i4>6</vt:i4>
      </vt:variant>
      <vt:variant>
        <vt:lpstr>Server OLE incorporati</vt:lpstr>
      </vt:variant>
      <vt:variant>
        <vt:i4>2</vt:i4>
      </vt:variant>
      <vt:variant>
        <vt:lpstr>Titoli diapositive</vt:lpstr>
      </vt:variant>
      <vt:variant>
        <vt:i4>46</vt:i4>
      </vt:variant>
    </vt:vector>
  </HeadingPairs>
  <TitlesOfParts>
    <vt:vector size="69" baseType="lpstr">
      <vt:lpstr>Graphik</vt:lpstr>
      <vt:lpstr>Palatino Linotype</vt:lpstr>
      <vt:lpstr>Graphik Bold</vt:lpstr>
      <vt:lpstr>Wingdings</vt:lpstr>
      <vt:lpstr>Times New Roman</vt:lpstr>
      <vt:lpstr>Graphik Thin</vt:lpstr>
      <vt:lpstr>Calibri Light</vt:lpstr>
      <vt:lpstr>Graphik Light</vt:lpstr>
      <vt:lpstr>Tahoma</vt:lpstr>
      <vt:lpstr>Graphik Regular</vt:lpstr>
      <vt:lpstr>Arial MT</vt:lpstr>
      <vt:lpstr>Arial Black</vt:lpstr>
      <vt:lpstr>Arial</vt:lpstr>
      <vt:lpstr>Graphik Semibold</vt:lpstr>
      <vt:lpstr>Calibri</vt:lpstr>
      <vt:lpstr>Office Theme</vt:lpstr>
      <vt:lpstr>Accenture 2020</vt:lpstr>
      <vt:lpstr>1_Office Theme</vt:lpstr>
      <vt:lpstr>3_Tema di Office</vt:lpstr>
      <vt:lpstr>12_Tema di Office</vt:lpstr>
      <vt:lpstr>13_Tema di Office</vt:lpstr>
      <vt:lpstr>think-cell Slide</vt:lpstr>
      <vt:lpstr>Diapositiva think-cell</vt:lpstr>
      <vt:lpstr>Presentazione standard di PowerPoint</vt:lpstr>
      <vt:lpstr>AGENDA</vt:lpstr>
      <vt:lpstr>Presentazione standard di PowerPoint</vt:lpstr>
      <vt:lpstr>Presentazione standard di PowerPoint</vt:lpstr>
      <vt:lpstr>Le misure dei Comuni integralmente definanziate</vt:lpstr>
      <vt:lpstr>Le misure dei Comuni parzialmente definanziate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AMMINISTRAZIONI TITOLARI COME PROCEDONO SUCCESSIVAMENTE?</vt:lpstr>
      <vt:lpstr>QUALE E’ IL RUOLO DELLA RGS E DELLA PCM?</vt:lpstr>
      <vt:lpstr>COSA ACCADE SE IL DISALLINEAMENTO RISULTA SANABILE?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Alessia Matarazzo</dc:creator>
  <cp:lastModifiedBy>Vanessa Streccioni</cp:lastModifiedBy>
  <cp:revision>60</cp:revision>
  <dcterms:created xsi:type="dcterms:W3CDTF">2023-07-27T13:17:09Z</dcterms:created>
  <dcterms:modified xsi:type="dcterms:W3CDTF">2024-03-18T13:09:38Z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0x010100C36D26C56CFE364FA333745EB4049619</vt:lpwstr>
  </property>
</Properties>
</file>