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4" r:id="rId3"/>
    <p:sldId id="303" r:id="rId4"/>
    <p:sldId id="306" r:id="rId5"/>
    <p:sldId id="314" r:id="rId6"/>
    <p:sldId id="312" r:id="rId7"/>
    <p:sldId id="317" r:id="rId8"/>
    <p:sldId id="315" r:id="rId9"/>
    <p:sldId id="257" r:id="rId10"/>
    <p:sldId id="319" r:id="rId11"/>
    <p:sldId id="271" r:id="rId12"/>
    <p:sldId id="298" r:id="rId13"/>
    <p:sldId id="318" r:id="rId14"/>
    <p:sldId id="309" r:id="rId15"/>
    <p:sldId id="308" r:id="rId16"/>
    <p:sldId id="310" r:id="rId17"/>
    <p:sldId id="299" r:id="rId18"/>
    <p:sldId id="258" r:id="rId19"/>
    <p:sldId id="262" r:id="rId20"/>
    <p:sldId id="320" r:id="rId21"/>
    <p:sldId id="322" r:id="rId22"/>
    <p:sldId id="300" r:id="rId23"/>
    <p:sldId id="323" r:id="rId24"/>
    <p:sldId id="264" r:id="rId25"/>
    <p:sldId id="324" r:id="rId26"/>
    <p:sldId id="274" r:id="rId27"/>
    <p:sldId id="326" r:id="rId28"/>
    <p:sldId id="321" r:id="rId29"/>
    <p:sldId id="268" r:id="rId30"/>
    <p:sldId id="277" r:id="rId31"/>
    <p:sldId id="270" r:id="rId32"/>
    <p:sldId id="287" r:id="rId33"/>
    <p:sldId id="279" r:id="rId34"/>
    <p:sldId id="327" r:id="rId35"/>
    <p:sldId id="282" r:id="rId36"/>
    <p:sldId id="290" r:id="rId37"/>
    <p:sldId id="292" r:id="rId38"/>
    <p:sldId id="283" r:id="rId39"/>
    <p:sldId id="291" r:id="rId40"/>
    <p:sldId id="275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Minchillo" initials="FM" lastIdx="1" clrIdx="0">
    <p:extLst>
      <p:ext uri="{19B8F6BF-5375-455C-9EA6-DF929625EA0E}">
        <p15:presenceInfo xmlns:p15="http://schemas.microsoft.com/office/powerpoint/2012/main" userId="S::minchillo@anci.it::52b9b865-ddab-4562-bbc4-26f3e75a23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FDB913"/>
    <a:srgbClr val="ABD037"/>
    <a:srgbClr val="20ABAD"/>
    <a:srgbClr val="667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796" autoAdjust="0"/>
  </p:normalViewPr>
  <p:slideViewPr>
    <p:cSldViewPr snapToGrid="0">
      <p:cViewPr varScale="1">
        <p:scale>
          <a:sx n="102" d="100"/>
          <a:sy n="102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XXps://people.ey.com/personal/daniela_tornari_it_ey_com/Documents/Desktop/A.PiccCom/Presentazione%20ministro/20211019_DB_Piccoli-Comu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gus\Desktop\ANCI%20PICCOLI_DB_Presentazione_V.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gus\Desktop\ANCI%20PICCOLI_DB_Presentazione_V.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gus\Desktop\ANCI%20PICCOLI_DB_Presentazione_V.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gus\Desktop\ANCI%20PICCOLI_DB_Presentazione_V.1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gus\Desktop\ANCI%20PICCOLI_DB_Presentazione_V.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XXps://people.ey.com/personal/daniela_tornari_it_ey_com/Documents/Desktop/A.PiccCom/Presentazione%20ministro/20211019_DB_Piccoli-Comun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933QG\OneDrive%20-%20EY\Desktop\A.PiccCom\Presentazione%20ministro\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XXps://people.ey.com/personal/daniela_tornari_it_ey_com/Documents/Desktop/a.%20Appunto%20nuovo%20CD%20-%20UISC/20210420-Slide%20PiccCom-per%20CD/20210420_DB_Piccoli-Comun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XXps://people.ey.com/personal/daniela_tornari_it_ey_com/Documents/Desktop/A.PiccCom/Presentazione%20ministro/20211019_DB_Piccoli-Comun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XXps://people.ey.com/personal/daniela_tornari_it_ey_com/Documents/Desktop/A.PiccCom/Presentazione%20ministro/20211019_DB_Piccoli-Comun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'Report x Regione'!$C$27</c:f>
              <c:strCache>
                <c:ptCount val="1"/>
                <c:pt idx="0">
                  <c:v>Domande</c:v>
                </c:pt>
              </c:strCache>
            </c:strRef>
          </c:tx>
          <c:spPr>
            <a:solidFill>
              <a:srgbClr val="FFB91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5441467593045781E-17"/>
                  <c:y val="0.14945728830974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F7-4D8B-8BCA-2FCAC70D96C5}"/>
                </c:ext>
              </c:extLst>
            </c:dLbl>
            <c:dLbl>
              <c:idx val="1"/>
              <c:layout>
                <c:manualLayout>
                  <c:x val="-5.550929780738274E-3"/>
                  <c:y val="0.1095240764093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F7-4D8B-8BCA-2FCAC70D96C5}"/>
                </c:ext>
              </c:extLst>
            </c:dLbl>
            <c:dLbl>
              <c:idx val="2"/>
              <c:layout>
                <c:manualLayout>
                  <c:x val="-2.775464890369137E-3"/>
                  <c:y val="0.11512119938349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F7-4D8B-8BCA-2FCAC70D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'Report x Regione'!$B$28:$B$30</c:f>
              <c:strCache>
                <c:ptCount val="3"/>
                <c:pt idx="0">
                  <c:v>Più sviluppate</c:v>
                </c:pt>
                <c:pt idx="1">
                  <c:v>In transizione</c:v>
                </c:pt>
                <c:pt idx="2">
                  <c:v>Meno sviluppate</c:v>
                </c:pt>
              </c:strCache>
            </c:strRef>
          </c:cat>
          <c:val>
            <c:numRef>
              <c:f>'Report x Regione'!$C$28:$C$30</c:f>
              <c:numCache>
                <c:formatCode>General</c:formatCode>
                <c:ptCount val="3"/>
                <c:pt idx="0">
                  <c:v>803</c:v>
                </c:pt>
                <c:pt idx="1">
                  <c:v>221</c:v>
                </c:pt>
                <c:pt idx="2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F7-4D8B-8BCA-2FCAC70D96C5}"/>
            </c:ext>
          </c:extLst>
        </c:ser>
        <c:ser>
          <c:idx val="1"/>
          <c:order val="1"/>
          <c:tx>
            <c:strRef>
              <c:f>'Report x Regione'!$K$27</c:f>
              <c:strCache>
                <c:ptCount val="1"/>
                <c:pt idx="0">
                  <c:v>Comuni</c:v>
                </c:pt>
              </c:strCache>
            </c:strRef>
          </c:tx>
          <c:spPr>
            <a:solidFill>
              <a:srgbClr val="20ABA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263946711074101E-3"/>
                  <c:y val="0.13258185045070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F7-4D8B-8BCA-2FCAC70D96C5}"/>
                </c:ext>
              </c:extLst>
            </c:dLbl>
            <c:dLbl>
              <c:idx val="1"/>
              <c:layout>
                <c:manualLayout>
                  <c:x val="8.3263946711074101E-3"/>
                  <c:y val="0.13884732147027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F7-4D8B-8BCA-2FCAC70D96C5}"/>
                </c:ext>
              </c:extLst>
            </c:dLbl>
            <c:dLbl>
              <c:idx val="2"/>
              <c:layout>
                <c:manualLayout>
                  <c:x val="-8.3263946711074101E-3"/>
                  <c:y val="0.149122880762225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F7-4D8B-8BCA-2FCAC70D9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'Report x Regione'!$B$28:$B$30</c:f>
              <c:strCache>
                <c:ptCount val="3"/>
                <c:pt idx="0">
                  <c:v>Più sviluppate</c:v>
                </c:pt>
                <c:pt idx="1">
                  <c:v>In transizione</c:v>
                </c:pt>
                <c:pt idx="2">
                  <c:v>Meno sviluppate</c:v>
                </c:pt>
              </c:strCache>
            </c:strRef>
          </c:cat>
          <c:val>
            <c:numRef>
              <c:f>'Report x Regione'!$K$28:$K$30</c:f>
              <c:numCache>
                <c:formatCode>General</c:formatCode>
                <c:ptCount val="3"/>
                <c:pt idx="0">
                  <c:v>1083</c:v>
                </c:pt>
                <c:pt idx="1">
                  <c:v>269</c:v>
                </c:pt>
                <c:pt idx="2">
                  <c:v>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7-4D8B-8BCA-2FCAC70D9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900678384"/>
        <c:axId val="900675760"/>
        <c:axId val="0"/>
      </c:bar3DChart>
      <c:catAx>
        <c:axId val="9006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900675760"/>
        <c:crosses val="autoZero"/>
        <c:auto val="1"/>
        <c:lblAlgn val="l"/>
        <c:lblOffset val="100"/>
        <c:noMultiLvlLbl val="0"/>
      </c:catAx>
      <c:valAx>
        <c:axId val="900675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067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BD0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90-4705-8A24-8F2E850F07DA}"/>
              </c:ext>
            </c:extLst>
          </c:dPt>
          <c:dPt>
            <c:idx val="1"/>
            <c:invertIfNegative val="0"/>
            <c:bubble3D val="0"/>
            <c:spPr>
              <a:solidFill>
                <a:srgbClr val="034E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90-4705-8A24-8F2E850F07DA}"/>
              </c:ext>
            </c:extLst>
          </c:dPt>
          <c:dPt>
            <c:idx val="2"/>
            <c:invertIfNegative val="0"/>
            <c:bubble3D val="0"/>
            <c:spPr>
              <a:solidFill>
                <a:srgbClr val="FDB9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90-4705-8A24-8F2E850F07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34EA2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Rilevante accumulo di quote non riscosse da richiedere con accertamenti delle entrate</c:v>
                </c:pt>
                <c:pt idx="1">
                  <c:v>Difficoltà nella copertura delle spese necessarie per le funzioni essenziali</c:v>
                </c:pt>
                <c:pt idx="2">
                  <c:v>Difficoltà di chiusura del bilancio di previsione entro i termini di legge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0.75</c:v>
                </c:pt>
                <c:pt idx="1">
                  <c:v>0.76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90-4705-8A24-8F2E850F0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096768"/>
        <c:axId val="262098848"/>
      </c:barChart>
      <c:catAx>
        <c:axId val="2620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262098848"/>
        <c:crosses val="autoZero"/>
        <c:auto val="1"/>
        <c:lblAlgn val="ctr"/>
        <c:lblOffset val="100"/>
        <c:noMultiLvlLbl val="0"/>
      </c:catAx>
      <c:valAx>
        <c:axId val="262098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20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sz="140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Il Comune ritiene necessario un intervento di semplificazione nella gestione degli adempimenti interni sulle disposizioni normative in materia di anticorruzione, pubblicità e trasparenza?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34EA2"/>
              </a:solidFill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34E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B2-354F-A738-51E7C7F542D6}"/>
              </c:ext>
            </c:extLst>
          </c:dPt>
          <c:dPt>
            <c:idx val="1"/>
            <c:bubble3D val="0"/>
            <c:spPr>
              <a:solidFill>
                <a:srgbClr val="20ABA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B2-354F-A738-51E7C7F542D6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Foglio3!$G$69:$G$70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Foglio3!$H$69:$H$70</c:f>
              <c:numCache>
                <c:formatCode>General</c:formatCode>
                <c:ptCount val="2"/>
                <c:pt idx="0">
                  <c:v>339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B2-354F-A738-51E7C7F542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>
                <a:solidFill>
                  <a:srgbClr val="034EA2"/>
                </a:solidFill>
              </a:rPr>
              <a:t>Relativamente ai processi di acquisto e appalti, attualmente le problematiche maggiori sono rintracciabili nelle fasi di…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34EA2"/>
              </a:solidFill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A2B4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BD0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BDF-4358-8ACE-5C8D0634A42E}"/>
              </c:ext>
            </c:extLst>
          </c:dPt>
          <c:dPt>
            <c:idx val="1"/>
            <c:invertIfNegative val="0"/>
            <c:bubble3D val="0"/>
            <c:spPr>
              <a:solidFill>
                <a:srgbClr val="FDB9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DF-4358-8ACE-5C8D0634A42E}"/>
              </c:ext>
            </c:extLst>
          </c:dPt>
          <c:dPt>
            <c:idx val="2"/>
            <c:invertIfNegative val="0"/>
            <c:bubble3D val="0"/>
            <c:spPr>
              <a:solidFill>
                <a:srgbClr val="034E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BDF-4358-8ACE-5C8D0634A42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Foglio3!$I$84:$I$86</c:f>
              <c:strCache>
                <c:ptCount val="3"/>
                <c:pt idx="0">
                  <c:v>Programmazione e progettazione</c:v>
                </c:pt>
                <c:pt idx="1">
                  <c:v>Esecuzione</c:v>
                </c:pt>
                <c:pt idx="2">
                  <c:v>Affidamento</c:v>
                </c:pt>
              </c:strCache>
            </c:strRef>
          </c:cat>
          <c:val>
            <c:numRef>
              <c:f>Foglio3!$J$84:$J$86</c:f>
              <c:numCache>
                <c:formatCode>General</c:formatCode>
                <c:ptCount val="3"/>
                <c:pt idx="0">
                  <c:v>0.7595628415300546</c:v>
                </c:pt>
                <c:pt idx="1">
                  <c:v>0.32786885245901637</c:v>
                </c:pt>
                <c:pt idx="2">
                  <c:v>0.48907103825136611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6-CF4A-A02C-D6BCCA257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7282223"/>
        <c:axId val="1557283871"/>
      </c:barChart>
      <c:catAx>
        <c:axId val="155728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1557283871"/>
        <c:crosses val="autoZero"/>
        <c:auto val="1"/>
        <c:lblAlgn val="ctr"/>
        <c:lblOffset val="100"/>
        <c:noMultiLvlLbl val="0"/>
      </c:catAx>
      <c:valAx>
        <c:axId val="155728387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72822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adassah Friedlaender" panose="02020603050405020304" pitchFamily="18" charset="-79"/>
          <a:cs typeface="Hadassah Friedlaender" panose="02020603050405020304" pitchFamily="18" charset="-79"/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/>
              <a:t>Modalità di gestione del SUAP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34EA2"/>
              </a:solidFill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0ABA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85-FC4A-BF52-AC13B12A1A08}"/>
              </c:ext>
            </c:extLst>
          </c:dPt>
          <c:dPt>
            <c:idx val="1"/>
            <c:bubble3D val="0"/>
            <c:spPr>
              <a:solidFill>
                <a:srgbClr val="034E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85-FC4A-BF52-AC13B12A1A08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Foglio1!$X$5:$X$6</c:f>
              <c:strCache>
                <c:ptCount val="2"/>
                <c:pt idx="0">
                  <c:v>In autonomia</c:v>
                </c:pt>
                <c:pt idx="1">
                  <c:v>In associazione con altri Enti</c:v>
                </c:pt>
              </c:strCache>
            </c:strRef>
          </c:cat>
          <c:val>
            <c:numRef>
              <c:f>Foglio1!$Y$5:$Y$6</c:f>
              <c:numCache>
                <c:formatCode>General</c:formatCode>
                <c:ptCount val="2"/>
                <c:pt idx="0">
                  <c:v>172</c:v>
                </c:pt>
                <c:pt idx="1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85-FC4A-BF52-AC13B12A1A0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34EA2"/>
              </a:solidFill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34EA2"/>
          </a:solidFill>
          <a:latin typeface="Hadassah Friedlaender" panose="02020603050405020304" pitchFamily="18" charset="-79"/>
          <a:cs typeface="Hadassah Friedlaender" panose="02020603050405020304" pitchFamily="18" charset="-79"/>
        </a:defRPr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Le dinamiche critiche collegate all’ambito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0A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51-4301-91CC-3019A7571A63}"/>
              </c:ext>
            </c:extLst>
          </c:dPt>
          <c:dPt>
            <c:idx val="2"/>
            <c:invertIfNegative val="0"/>
            <c:bubble3D val="0"/>
            <c:spPr>
              <a:solidFill>
                <a:srgbClr val="FDB9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51-4301-91CC-3019A7571A63}"/>
              </c:ext>
            </c:extLst>
          </c:dPt>
          <c:dLbls>
            <c:dLbl>
              <c:idx val="0"/>
              <c:layout>
                <c:manualLayout>
                  <c:x val="0"/>
                  <c:y val="-6.793999774781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51-4301-91CC-3019A7571A63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51-4301-91CC-3019A7571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34EA2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Elevato numero di istanze da gestire da parte della struttura in relazione al personale dedicato</c:v>
                </c:pt>
                <c:pt idx="1">
                  <c:v>Difficoltà nella gestione dei procedimenti complessi e dei rapporti con gli enti </c:v>
                </c:pt>
                <c:pt idx="2">
                  <c:v>Difficoltà nell'aggiornamento sulle novità legislative nazionali/regionali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0.34</c:v>
                </c:pt>
                <c:pt idx="1">
                  <c:v>0.74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51-4301-91CC-3019A7571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310880"/>
        <c:axId val="344307552"/>
      </c:barChart>
      <c:catAx>
        <c:axId val="3443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344307552"/>
        <c:crosses val="autoZero"/>
        <c:auto val="1"/>
        <c:lblAlgn val="ctr"/>
        <c:lblOffset val="100"/>
        <c:noMultiLvlLbl val="0"/>
      </c:catAx>
      <c:valAx>
        <c:axId val="3443075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431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dirty="0">
                <a:solidFill>
                  <a:srgbClr val="034EA2"/>
                </a:solidFill>
              </a:rPr>
              <a:t>Funzioni e servizi per i quali è stata richiesto</a:t>
            </a:r>
            <a:r>
              <a:rPr lang="it-IT" baseline="0" dirty="0">
                <a:solidFill>
                  <a:srgbClr val="034EA2"/>
                </a:solidFill>
              </a:rPr>
              <a:t> un intervento per avviare una gestione associata con altri Comuni</a:t>
            </a:r>
            <a:r>
              <a:rPr lang="it-IT" dirty="0">
                <a:solidFill>
                  <a:srgbClr val="034EA2"/>
                </a:solidFill>
              </a:rPr>
              <a:t>*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34EA2"/>
              </a:solidFill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DB91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34EA2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Foglio5!$G$4:$G$16</c:f>
              <c:strCache>
                <c:ptCount val="13"/>
                <c:pt idx="0">
                  <c:v>Polizia Municipale</c:v>
                </c:pt>
                <c:pt idx="1">
                  <c:v>Gestione acquisti e Centrale Unica di Committenza</c:v>
                </c:pt>
                <c:pt idx="2">
                  <c:v>Gestione del bilancio e della contabilità</c:v>
                </c:pt>
                <c:pt idx="3">
                  <c:v>Gestione del servizio Tributi</c:v>
                </c:pt>
                <c:pt idx="4">
                  <c:v>Gestione del servizio personale</c:v>
                </c:pt>
                <c:pt idx="5">
                  <c:v>Sportello Unico delle Attività Produttive e dell’Edilizia</c:v>
                </c:pt>
                <c:pt idx="6">
                  <c:v>Servizi digitali (ICT)</c:v>
                </c:pt>
                <c:pt idx="7">
                  <c:v>Lavori pubblici – Ufficio Tecnico </c:v>
                </c:pt>
                <c:pt idx="8">
                  <c:v>Protezione Civile</c:v>
                </c:pt>
                <c:pt idx="9">
                  <c:v>Anagrafe e Stato Civile</c:v>
                </c:pt>
                <c:pt idx="10">
                  <c:v>Statistica</c:v>
                </c:pt>
                <c:pt idx="11">
                  <c:v>Servizi scolastici </c:v>
                </c:pt>
                <c:pt idx="12">
                  <c:v>Trasporto Pubblico Locale</c:v>
                </c:pt>
              </c:strCache>
            </c:strRef>
          </c:cat>
          <c:val>
            <c:numRef>
              <c:f>Foglio5!$H$4:$H$16</c:f>
              <c:numCache>
                <c:formatCode>0%</c:formatCode>
                <c:ptCount val="13"/>
                <c:pt idx="0">
                  <c:v>0.66423357664233573</c:v>
                </c:pt>
                <c:pt idx="1">
                  <c:v>0.62773722627737227</c:v>
                </c:pt>
                <c:pt idx="2">
                  <c:v>0.33211678832116787</c:v>
                </c:pt>
                <c:pt idx="3">
                  <c:v>0.5</c:v>
                </c:pt>
                <c:pt idx="4">
                  <c:v>0.41970802919708028</c:v>
                </c:pt>
                <c:pt idx="5">
                  <c:v>0.53284671532846717</c:v>
                </c:pt>
                <c:pt idx="6">
                  <c:v>0.58394160583941601</c:v>
                </c:pt>
                <c:pt idx="7">
                  <c:v>0.33941605839416056</c:v>
                </c:pt>
                <c:pt idx="8">
                  <c:v>0.56204379562043794</c:v>
                </c:pt>
                <c:pt idx="9">
                  <c:v>0.24087591240875914</c:v>
                </c:pt>
                <c:pt idx="10">
                  <c:v>0.24452554744525548</c:v>
                </c:pt>
                <c:pt idx="11">
                  <c:v>0.41605839416058393</c:v>
                </c:pt>
                <c:pt idx="12">
                  <c:v>0.47445255474452552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C-584B-B3DA-38E1CF5AF9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2"/>
        <c:overlap val="-27"/>
        <c:axId val="1496596815"/>
        <c:axId val="996842863"/>
      </c:barChart>
      <c:catAx>
        <c:axId val="149659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996842863"/>
        <c:crosses val="autoZero"/>
        <c:auto val="1"/>
        <c:lblAlgn val="ctr"/>
        <c:lblOffset val="100"/>
        <c:noMultiLvlLbl val="0"/>
      </c:catAx>
      <c:valAx>
        <c:axId val="9968428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9659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adassah Friedlaender" panose="02020603050405020304" pitchFamily="18" charset="-79"/>
          <a:cs typeface="Hadassah Friedlaender" panose="02020603050405020304" pitchFamily="18" charset="-79"/>
        </a:defRPr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Le dinamiche critiche collegate all’ambito</a:t>
            </a:r>
          </a:p>
        </c:rich>
      </c:tx>
      <c:layout>
        <c:manualLayout>
          <c:xMode val="edge"/>
          <c:yMode val="edge"/>
          <c:x val="0.2025820024012329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DB9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E5-4B75-88A6-516CFB51EEC2}"/>
              </c:ext>
            </c:extLst>
          </c:dPt>
          <c:dLbls>
            <c:dLbl>
              <c:idx val="0"/>
              <c:layout>
                <c:manualLayout>
                  <c:x val="0"/>
                  <c:y val="-6.793999774781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E5-4B75-88A6-516CFB51EE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34EA2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Gestisce interventi co-finanziati dal bilancio UE</c:v>
                </c:pt>
                <c:pt idx="1">
                  <c:v>Garantisce formazione al personale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0.43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E5-4B75-88A6-516CFB51E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310880"/>
        <c:axId val="344307552"/>
      </c:barChart>
      <c:catAx>
        <c:axId val="3443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344307552"/>
        <c:crosses val="autoZero"/>
        <c:auto val="1"/>
        <c:lblAlgn val="ctr"/>
        <c:lblOffset val="100"/>
        <c:noMultiLvlLbl val="0"/>
      </c:catAx>
      <c:valAx>
        <c:axId val="3443075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431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>
                <a:solidFill>
                  <a:srgbClr val="034EA2"/>
                </a:solidFill>
              </a:rPr>
              <a:t>Principali esigenze manifestate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34EA2"/>
              </a:solidFill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0ABA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B9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942-4940-8F1D-EBDFCA40020A}"/>
              </c:ext>
            </c:extLst>
          </c:dPt>
          <c:dPt>
            <c:idx val="1"/>
            <c:invertIfNegative val="0"/>
            <c:bubble3D val="0"/>
            <c:spPr>
              <a:solidFill>
                <a:srgbClr val="034E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42-4940-8F1D-EBDFCA40020A}"/>
              </c:ext>
            </c:extLst>
          </c:dPt>
          <c:dPt>
            <c:idx val="3"/>
            <c:invertIfNegative val="0"/>
            <c:bubble3D val="0"/>
            <c:spPr>
              <a:solidFill>
                <a:srgbClr val="ABD0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42-4940-8F1D-EBDFCA4002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Foglio3!$F$147:$F$150</c:f>
              <c:strCache>
                <c:ptCount val="4"/>
                <c:pt idx="0">
                  <c:v>Valutazione sui fabbisogni di personale in ambito associato</c:v>
                </c:pt>
                <c:pt idx="1">
                  <c:v>Predisposizione/aggiornamento dei regolamenti comunali sull'accesso all'impiego/sui concorsi</c:v>
                </c:pt>
                <c:pt idx="2">
                  <c:v>Predisposizione del Piano Triennale dei fabbisogni di personale e/o nella verifica delle condizioni preliminari e della quantificazione della capacità assunzionale dell’Ente</c:v>
                </c:pt>
                <c:pt idx="3">
                  <c:v>Organizzazione e svolgimento delle procedure concorsuali</c:v>
                </c:pt>
              </c:strCache>
            </c:strRef>
          </c:cat>
          <c:val>
            <c:numRef>
              <c:f>Foglio3!$G$147:$G$150</c:f>
              <c:numCache>
                <c:formatCode>0%</c:formatCode>
                <c:ptCount val="4"/>
                <c:pt idx="0">
                  <c:v>0.68</c:v>
                </c:pt>
                <c:pt idx="1">
                  <c:v>0.72</c:v>
                </c:pt>
                <c:pt idx="2">
                  <c:v>0.65</c:v>
                </c:pt>
                <c:pt idx="3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1-7A4D-BD94-FCE233F91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679423"/>
        <c:axId val="1710711151"/>
      </c:barChart>
      <c:catAx>
        <c:axId val="130667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1710711151"/>
        <c:crosses val="autoZero"/>
        <c:auto val="1"/>
        <c:lblAlgn val="ctr"/>
        <c:lblOffset val="100"/>
        <c:noMultiLvlLbl val="0"/>
      </c:catAx>
      <c:valAx>
        <c:axId val="171071115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06679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adassah Friedlaender" panose="02020603050405020304" pitchFamily="18" charset="-79"/>
          <a:cs typeface="Hadassah Friedlaender" panose="02020603050405020304" pitchFamily="18" charset="-79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'Report x Regione'!$C$27</c:f>
              <c:strCache>
                <c:ptCount val="1"/>
                <c:pt idx="0">
                  <c:v>Domande</c:v>
                </c:pt>
              </c:strCache>
            </c:strRef>
          </c:tx>
          <c:spPr>
            <a:solidFill>
              <a:srgbClr val="FFB912"/>
            </a:solidFill>
            <a:ln>
              <a:noFill/>
            </a:ln>
            <a:effectLst/>
          </c:spPr>
          <c:invertIfNegative val="0"/>
          <c:cat>
            <c:strRef>
              <c:f>'Report x Regione'!$A$3:$A$22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Friuli-Venezia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Trentino-Alto Adige/Südtirol</c:v>
                </c:pt>
                <c:pt idx="17">
                  <c:v>Umbria</c:v>
                </c:pt>
                <c:pt idx="18">
                  <c:v>Valle d'Aosta/Vallée d'Aoste</c:v>
                </c:pt>
                <c:pt idx="19">
                  <c:v>Veneto</c:v>
                </c:pt>
              </c:strCache>
            </c:strRef>
          </c:cat>
          <c:val>
            <c:numRef>
              <c:f>'Report x Regione'!$C$3:$C$22</c:f>
              <c:numCache>
                <c:formatCode>_(* #,##0_);_(* \(#,##0\);_(* "-"_);_(@_)</c:formatCode>
                <c:ptCount val="20"/>
                <c:pt idx="0">
                  <c:v>89</c:v>
                </c:pt>
                <c:pt idx="1">
                  <c:v>42</c:v>
                </c:pt>
                <c:pt idx="2">
                  <c:v>119</c:v>
                </c:pt>
                <c:pt idx="3">
                  <c:v>158</c:v>
                </c:pt>
                <c:pt idx="4">
                  <c:v>24</c:v>
                </c:pt>
                <c:pt idx="5">
                  <c:v>6</c:v>
                </c:pt>
                <c:pt idx="6">
                  <c:v>101</c:v>
                </c:pt>
                <c:pt idx="7">
                  <c:v>28</c:v>
                </c:pt>
                <c:pt idx="8">
                  <c:v>222</c:v>
                </c:pt>
                <c:pt idx="9">
                  <c:v>48</c:v>
                </c:pt>
                <c:pt idx="10">
                  <c:v>54</c:v>
                </c:pt>
                <c:pt idx="11">
                  <c:v>250</c:v>
                </c:pt>
                <c:pt idx="12">
                  <c:v>34</c:v>
                </c:pt>
                <c:pt idx="13">
                  <c:v>78</c:v>
                </c:pt>
                <c:pt idx="14">
                  <c:v>125</c:v>
                </c:pt>
                <c:pt idx="15">
                  <c:v>49</c:v>
                </c:pt>
                <c:pt idx="16">
                  <c:v>6</c:v>
                </c:pt>
                <c:pt idx="17">
                  <c:v>13</c:v>
                </c:pt>
                <c:pt idx="18">
                  <c:v>5</c:v>
                </c:pt>
                <c:pt idx="19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3-4D6E-871F-19D989C1CBE7}"/>
            </c:ext>
          </c:extLst>
        </c:ser>
        <c:ser>
          <c:idx val="1"/>
          <c:order val="1"/>
          <c:tx>
            <c:strRef>
              <c:f>'Report x Regione'!$K$27</c:f>
              <c:strCache>
                <c:ptCount val="1"/>
                <c:pt idx="0">
                  <c:v>Comuni</c:v>
                </c:pt>
              </c:strCache>
            </c:strRef>
          </c:tx>
          <c:spPr>
            <a:solidFill>
              <a:srgbClr val="20ABAD"/>
            </a:solidFill>
            <a:ln>
              <a:noFill/>
            </a:ln>
            <a:effectLst/>
          </c:spPr>
          <c:invertIfNegative val="0"/>
          <c:cat>
            <c:strRef>
              <c:f>'Report x Regione'!$A$3:$A$22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Friuli-Venezia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Trentino-Alto Adige/Südtirol</c:v>
                </c:pt>
                <c:pt idx="17">
                  <c:v>Umbria</c:v>
                </c:pt>
                <c:pt idx="18">
                  <c:v>Valle d'Aosta/Vallée d'Aoste</c:v>
                </c:pt>
                <c:pt idx="19">
                  <c:v>Veneto</c:v>
                </c:pt>
              </c:strCache>
            </c:strRef>
          </c:cat>
          <c:val>
            <c:numRef>
              <c:f>'Report x Regione'!$K$3:$K$22</c:f>
              <c:numCache>
                <c:formatCode>_(* #,##0_);_(* \(#,##0\);_(* "-"_);_(@_)</c:formatCode>
                <c:ptCount val="20"/>
                <c:pt idx="0">
                  <c:v>121</c:v>
                </c:pt>
                <c:pt idx="1">
                  <c:v>55</c:v>
                </c:pt>
                <c:pt idx="2">
                  <c:v>144</c:v>
                </c:pt>
                <c:pt idx="3">
                  <c:v>247</c:v>
                </c:pt>
                <c:pt idx="4">
                  <c:v>30</c:v>
                </c:pt>
                <c:pt idx="5">
                  <c:v>6</c:v>
                </c:pt>
                <c:pt idx="6">
                  <c:v>137</c:v>
                </c:pt>
                <c:pt idx="7">
                  <c:v>29</c:v>
                </c:pt>
                <c:pt idx="8">
                  <c:v>350</c:v>
                </c:pt>
                <c:pt idx="9">
                  <c:v>68</c:v>
                </c:pt>
                <c:pt idx="10">
                  <c:v>57</c:v>
                </c:pt>
                <c:pt idx="11">
                  <c:v>330</c:v>
                </c:pt>
                <c:pt idx="12">
                  <c:v>51</c:v>
                </c:pt>
                <c:pt idx="13">
                  <c:v>91</c:v>
                </c:pt>
                <c:pt idx="14">
                  <c:v>139</c:v>
                </c:pt>
                <c:pt idx="15">
                  <c:v>48</c:v>
                </c:pt>
                <c:pt idx="16">
                  <c:v>7</c:v>
                </c:pt>
                <c:pt idx="17">
                  <c:v>13</c:v>
                </c:pt>
                <c:pt idx="18">
                  <c:v>5</c:v>
                </c:pt>
                <c:pt idx="19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3-4D6E-871F-19D989C1C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678384"/>
        <c:axId val="900675760"/>
      </c:barChart>
      <c:catAx>
        <c:axId val="900678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900675760"/>
        <c:crosses val="autoZero"/>
        <c:auto val="1"/>
        <c:lblAlgn val="ctr"/>
        <c:lblOffset val="100"/>
        <c:noMultiLvlLbl val="0"/>
      </c:catAx>
      <c:valAx>
        <c:axId val="9006757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sysDot"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067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dassah Friedlaender" panose="02020603050405020304" pitchFamily="18" charset="-79"/>
              <a:ea typeface="+mn-ea"/>
              <a:cs typeface="Hadassah Friedlaender" panose="02020603050405020304" pitchFamily="18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GRAFICO!$B$1</c:f>
              <c:strCache>
                <c:ptCount val="1"/>
                <c:pt idx="0">
                  <c:v>Comuni coinvolti</c:v>
                </c:pt>
              </c:strCache>
            </c:strRef>
          </c:tx>
          <c:spPr>
            <a:solidFill>
              <a:srgbClr val="20ABAD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GRAFICO!$A$2:$A$21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Friuli-Venezia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Trentino-Alto Adige/Südtirol</c:v>
                </c:pt>
                <c:pt idx="17">
                  <c:v>Umbria</c:v>
                </c:pt>
                <c:pt idx="18">
                  <c:v>Valle d'Aosta/Vallée d'Aoste</c:v>
                </c:pt>
                <c:pt idx="19">
                  <c:v>Veneto</c:v>
                </c:pt>
              </c:strCache>
            </c:strRef>
          </c:cat>
          <c:val>
            <c:numRef>
              <c:f>GRAFICO!$B$2:$B$21</c:f>
              <c:numCache>
                <c:formatCode>0%</c:formatCode>
                <c:ptCount val="20"/>
                <c:pt idx="0">
                  <c:v>0.48207171314741037</c:v>
                </c:pt>
                <c:pt idx="1">
                  <c:v>0.51886792452830188</c:v>
                </c:pt>
                <c:pt idx="2">
                  <c:v>0.44582043343653249</c:v>
                </c:pt>
                <c:pt idx="3">
                  <c:v>0.72647058823529409</c:v>
                </c:pt>
                <c:pt idx="4">
                  <c:v>0.22556390977443608</c:v>
                </c:pt>
                <c:pt idx="5">
                  <c:v>3.9215686274509803E-2</c:v>
                </c:pt>
                <c:pt idx="6">
                  <c:v>0.53937007874015752</c:v>
                </c:pt>
                <c:pt idx="7">
                  <c:v>0.15846994535519127</c:v>
                </c:pt>
                <c:pt idx="8">
                  <c:v>0.33718689788053952</c:v>
                </c:pt>
                <c:pt idx="9">
                  <c:v>0.41975308641975306</c:v>
                </c:pt>
                <c:pt idx="10">
                  <c:v>0.45238095238095238</c:v>
                </c:pt>
                <c:pt idx="11">
                  <c:v>0.31548757170172081</c:v>
                </c:pt>
                <c:pt idx="12">
                  <c:v>0.6</c:v>
                </c:pt>
                <c:pt idx="13">
                  <c:v>0.28706624605678233</c:v>
                </c:pt>
                <c:pt idx="14">
                  <c:v>0.66190476190476188</c:v>
                </c:pt>
                <c:pt idx="15">
                  <c:v>0.40336134453781514</c:v>
                </c:pt>
                <c:pt idx="16">
                  <c:v>2.8000000000000001E-2</c:v>
                </c:pt>
                <c:pt idx="17">
                  <c:v>0.20634920634920634</c:v>
                </c:pt>
                <c:pt idx="18">
                  <c:v>6.8493150684931503E-2</c:v>
                </c:pt>
                <c:pt idx="19">
                  <c:v>0.20761245674740483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E-4E62-A48C-04DCBE0CCE88}"/>
            </c:ext>
          </c:extLst>
        </c:ser>
        <c:ser>
          <c:idx val="1"/>
          <c:order val="1"/>
          <c:tx>
            <c:strRef>
              <c:f>GRAFICO!$C$1</c:f>
              <c:strCache>
                <c:ptCount val="1"/>
                <c:pt idx="0">
                  <c:v>Comuni restanti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GRAFICO!$A$2:$A$21</c:f>
              <c:strCache>
                <c:ptCount val="20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Emilia-Romagna</c:v>
                </c:pt>
                <c:pt idx="5">
                  <c:v>Friuli-Venezia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Molise</c:v>
                </c:pt>
                <c:pt idx="11">
                  <c:v>Piemonte</c:v>
                </c:pt>
                <c:pt idx="12">
                  <c:v>Puglia</c:v>
                </c:pt>
                <c:pt idx="13">
                  <c:v>Sardegna</c:v>
                </c:pt>
                <c:pt idx="14">
                  <c:v>Sicilia</c:v>
                </c:pt>
                <c:pt idx="15">
                  <c:v>Toscana</c:v>
                </c:pt>
                <c:pt idx="16">
                  <c:v>Trentino-Alto Adige/Südtirol</c:v>
                </c:pt>
                <c:pt idx="17">
                  <c:v>Umbria</c:v>
                </c:pt>
                <c:pt idx="18">
                  <c:v>Valle d'Aosta/Vallée d'Aoste</c:v>
                </c:pt>
                <c:pt idx="19">
                  <c:v>Veneto</c:v>
                </c:pt>
              </c:strCache>
            </c:strRef>
          </c:cat>
          <c:val>
            <c:numRef>
              <c:f>GRAFICO!$C$2:$C$21</c:f>
              <c:numCache>
                <c:formatCode>0%</c:formatCode>
                <c:ptCount val="20"/>
                <c:pt idx="0">
                  <c:v>0.51792828685258963</c:v>
                </c:pt>
                <c:pt idx="1">
                  <c:v>0.48113207547169812</c:v>
                </c:pt>
                <c:pt idx="2">
                  <c:v>0.55417956656346745</c:v>
                </c:pt>
                <c:pt idx="3">
                  <c:v>0.27352941176470591</c:v>
                </c:pt>
                <c:pt idx="4">
                  <c:v>0.77443609022556392</c:v>
                </c:pt>
                <c:pt idx="5">
                  <c:v>0.96078431372549022</c:v>
                </c:pt>
                <c:pt idx="6">
                  <c:v>0.46062992125984248</c:v>
                </c:pt>
                <c:pt idx="7">
                  <c:v>0.84153005464480879</c:v>
                </c:pt>
                <c:pt idx="8">
                  <c:v>0.66281310211946054</c:v>
                </c:pt>
                <c:pt idx="9">
                  <c:v>0.58024691358024694</c:v>
                </c:pt>
                <c:pt idx="10">
                  <c:v>0.54761904761904767</c:v>
                </c:pt>
                <c:pt idx="11">
                  <c:v>0.68451242829827919</c:v>
                </c:pt>
                <c:pt idx="12">
                  <c:v>0.4</c:v>
                </c:pt>
                <c:pt idx="13">
                  <c:v>0.71293375394321767</c:v>
                </c:pt>
                <c:pt idx="14">
                  <c:v>0.33809523809523812</c:v>
                </c:pt>
                <c:pt idx="15">
                  <c:v>0.59663865546218486</c:v>
                </c:pt>
                <c:pt idx="16">
                  <c:v>0.97199999999999998</c:v>
                </c:pt>
                <c:pt idx="17">
                  <c:v>0.79365079365079372</c:v>
                </c:pt>
                <c:pt idx="18">
                  <c:v>0.93150684931506844</c:v>
                </c:pt>
                <c:pt idx="19">
                  <c:v>0.79238754325259519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2E-4E62-A48C-04DCBE0C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0265880"/>
        <c:axId val="1020264896"/>
      </c:barChart>
      <c:catAx>
        <c:axId val="1020265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0264896"/>
        <c:crosses val="autoZero"/>
        <c:auto val="1"/>
        <c:lblAlgn val="ctr"/>
        <c:lblOffset val="100"/>
        <c:noMultiLvlLbl val="0"/>
      </c:catAx>
      <c:valAx>
        <c:axId val="1020264896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2026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'ambiti tematici'!$C$1</c:f>
              <c:strCache>
                <c:ptCount val="1"/>
                <c:pt idx="0">
                  <c:v>per domanda</c:v>
                </c:pt>
              </c:strCache>
            </c:strRef>
          </c:tx>
          <c:dPt>
            <c:idx val="0"/>
            <c:bubble3D val="0"/>
            <c:spPr>
              <a:solidFill>
                <a:srgbClr val="8FAF2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EFB-4F0D-91C7-8CCE2F76F192}"/>
              </c:ext>
            </c:extLst>
          </c:dPt>
          <c:dPt>
            <c:idx val="1"/>
            <c:bubble3D val="0"/>
            <c:spPr>
              <a:solidFill>
                <a:srgbClr val="0046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EFB-4F0D-91C7-8CCE2F76F192}"/>
              </c:ext>
            </c:extLst>
          </c:dPt>
          <c:dPt>
            <c:idx val="2"/>
            <c:bubble3D val="0"/>
            <c:spPr>
              <a:solidFill>
                <a:srgbClr val="FBB71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EFB-4F0D-91C7-8CCE2F76F192}"/>
              </c:ext>
            </c:extLst>
          </c:dPt>
          <c:dPt>
            <c:idx val="3"/>
            <c:bubble3D val="0"/>
            <c:spPr>
              <a:solidFill>
                <a:srgbClr val="1EA9AB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EFB-4F0D-91C7-8CCE2F76F192}"/>
              </c:ext>
            </c:extLst>
          </c:dPt>
          <c:dPt>
            <c:idx val="4"/>
            <c:bubble3D val="0"/>
            <c:spPr>
              <a:solidFill>
                <a:srgbClr val="5E72B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EFB-4F0D-91C7-8CCE2F76F192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Hadassah Friedlaender" panose="02020603050405020304" pitchFamily="18" charset="-79"/>
                        <a:ea typeface="+mn-ea"/>
                        <a:cs typeface="Hadassah Friedlaender" panose="02020603050405020304" pitchFamily="18" charset="-79"/>
                      </a:defRPr>
                    </a:pPr>
                    <a:fld id="{4E8E49A2-58C2-42FE-BB1C-775C94DAC714}" type="PERCENTAGE">
                      <a:rPr lang="en-US" sz="1800" baseline="0" smtClean="0">
                        <a:solidFill>
                          <a:schemeClr val="bg1"/>
                        </a:solidFill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Hadassah Friedlaender" panose="02020603050405020304" pitchFamily="18" charset="-79"/>
                      <a:ea typeface="+mn-ea"/>
                      <a:cs typeface="Hadassah Friedlaender" panose="02020603050405020304" pitchFamily="18" charset="-79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EFB-4F0D-91C7-8CCE2F76F19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Hadassah Friedlaender" panose="02020603050405020304" pitchFamily="18" charset="-79"/>
                        <a:ea typeface="+mn-ea"/>
                        <a:cs typeface="Hadassah Friedlaender" panose="02020603050405020304" pitchFamily="18" charset="-79"/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rPr>
                      <a:t>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Hadassah Friedlaender" panose="02020603050405020304" pitchFamily="18" charset="-79"/>
                      <a:ea typeface="+mn-ea"/>
                      <a:cs typeface="Hadassah Friedlaender" panose="02020603050405020304" pitchFamily="18" charset="-79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EFB-4F0D-91C7-8CCE2F76F19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Hadassah Friedlaender" panose="02020603050405020304" pitchFamily="18" charset="-79"/>
                        <a:ea typeface="+mn-ea"/>
                        <a:cs typeface="Hadassah Friedlaender" panose="02020603050405020304" pitchFamily="18" charset="-79"/>
                      </a:defRPr>
                    </a:pPr>
                    <a:fld id="{7C02293E-E848-43E1-B59F-B54EBB32207B}" type="PERCENTAGE">
                      <a:rPr lang="en-US" sz="1800" baseline="0" smtClean="0">
                        <a:solidFill>
                          <a:schemeClr val="bg1"/>
                        </a:solidFill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Hadassah Friedlaender" panose="02020603050405020304" pitchFamily="18" charset="-79"/>
                      <a:ea typeface="+mn-ea"/>
                      <a:cs typeface="Hadassah Friedlaender" panose="02020603050405020304" pitchFamily="18" charset="-79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EFB-4F0D-91C7-8CCE2F76F192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Hadassah Friedlaender" panose="02020603050405020304" pitchFamily="18" charset="-79"/>
                        <a:ea typeface="+mn-ea"/>
                        <a:cs typeface="Hadassah Friedlaender" panose="02020603050405020304" pitchFamily="18" charset="-79"/>
                      </a:defRPr>
                    </a:pPr>
                    <a:fld id="{6CF607B4-45BF-4557-B691-3087335EBA6F}" type="PERCENTAGE">
                      <a:rPr lang="en-US" sz="1800" baseline="0" smtClean="0">
                        <a:solidFill>
                          <a:schemeClr val="bg1"/>
                        </a:solidFill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Hadassah Friedlaender" panose="02020603050405020304" pitchFamily="18" charset="-79"/>
                      <a:ea typeface="+mn-ea"/>
                      <a:cs typeface="Hadassah Friedlaender" panose="02020603050405020304" pitchFamily="18" charset="-79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EFB-4F0D-91C7-8CCE2F76F192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bg1"/>
                        </a:solidFill>
                        <a:latin typeface="Hadassah Friedlaender" panose="02020603050405020304" pitchFamily="18" charset="-79"/>
                        <a:ea typeface="+mn-ea"/>
                        <a:cs typeface="Hadassah Friedlaender" panose="02020603050405020304" pitchFamily="18" charset="-79"/>
                      </a:defRPr>
                    </a:pPr>
                    <a:fld id="{E409767C-FFC9-4A5E-B10F-B4020B6BF210}" type="PERCENTAGE">
                      <a:rPr lang="en-US" sz="1800" baseline="0" smtClean="0">
                        <a:solidFill>
                          <a:schemeClr val="bg1"/>
                        </a:solidFill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rPr>
                      <a:pPr>
                        <a:defRPr sz="1800">
                          <a:solidFill>
                            <a:schemeClr val="bg1"/>
                          </a:solidFill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bg1"/>
                      </a:solidFill>
                      <a:latin typeface="Hadassah Friedlaender" panose="02020603050405020304" pitchFamily="18" charset="-79"/>
                      <a:ea typeface="+mn-ea"/>
                      <a:cs typeface="Hadassah Friedlaender" panose="02020603050405020304" pitchFamily="18" charset="-79"/>
                    </a:defRPr>
                  </a:pPr>
                  <a:endParaRPr lang="it-IT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EFB-4F0D-91C7-8CCE2F76F1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bg1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'ambiti tematici'!$A$2:$A$6</c:f>
              <c:strCache>
                <c:ptCount val="5"/>
                <c:pt idx="0">
                  <c:v>Smart working</c:v>
                </c:pt>
                <c:pt idx="1">
                  <c:v>Bilancio, contabilità, gestione personale e riscossione tributi</c:v>
                </c:pt>
                <c:pt idx="2">
                  <c:v>Acquisti e appalti pubblici</c:v>
                </c:pt>
                <c:pt idx="3">
                  <c:v>Semplificazione riduzione tempi e costi</c:v>
                </c:pt>
                <c:pt idx="4">
                  <c:v>Gestione associata servizi locali</c:v>
                </c:pt>
              </c:strCache>
            </c:strRef>
          </c:cat>
          <c:val>
            <c:numRef>
              <c:f>'ambiti tematici'!$C$2:$C$6</c:f>
              <c:numCache>
                <c:formatCode>General</c:formatCode>
                <c:ptCount val="5"/>
                <c:pt idx="0">
                  <c:v>1040</c:v>
                </c:pt>
                <c:pt idx="1">
                  <c:v>1134</c:v>
                </c:pt>
                <c:pt idx="2">
                  <c:v>912</c:v>
                </c:pt>
                <c:pt idx="3">
                  <c:v>856</c:v>
                </c:pt>
                <c:pt idx="4">
                  <c:v>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FB-4F0D-91C7-8CCE2F76F19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 w="12700"/>
        </a:sp3d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 w="12700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'Report - Fase 1'!$S$5</c:f>
              <c:strCache>
                <c:ptCount val="1"/>
                <c:pt idx="0">
                  <c:v>% domande su totale pervenute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1EA9A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C61-43D9-A05A-16C3FE3AF632}"/>
              </c:ext>
            </c:extLst>
          </c:dPt>
          <c:dPt>
            <c:idx val="1"/>
            <c:invertIfNegative val="0"/>
            <c:bubble3D val="0"/>
            <c:spPr>
              <a:solidFill>
                <a:srgbClr val="5E72B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C61-43D9-A05A-16C3FE3AF632}"/>
              </c:ext>
            </c:extLst>
          </c:dPt>
          <c:dPt>
            <c:idx val="2"/>
            <c:invertIfNegative val="0"/>
            <c:bubble3D val="0"/>
            <c:spPr>
              <a:solidFill>
                <a:srgbClr val="FBB71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C61-43D9-A05A-16C3FE3AF632}"/>
              </c:ext>
            </c:extLst>
          </c:dPt>
          <c:dPt>
            <c:idx val="3"/>
            <c:invertIfNegative val="0"/>
            <c:bubble3D val="0"/>
            <c:spPr>
              <a:solidFill>
                <a:srgbClr val="8FAF2A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C61-43D9-A05A-16C3FE3AF632}"/>
              </c:ext>
            </c:extLst>
          </c:dPt>
          <c:dLbls>
            <c:dLbl>
              <c:idx val="0"/>
              <c:layout>
                <c:manualLayout>
                  <c:x val="0"/>
                  <c:y val="8.796296296296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61-43D9-A05A-16C3FE3AF632}"/>
                </c:ext>
              </c:extLst>
            </c:dLbl>
            <c:dLbl>
              <c:idx val="1"/>
              <c:layout>
                <c:manualLayout>
                  <c:x val="2.7777777777777267E-3"/>
                  <c:y val="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61-43D9-A05A-16C3FE3AF632}"/>
                </c:ext>
              </c:extLst>
            </c:dLbl>
            <c:dLbl>
              <c:idx val="2"/>
              <c:layout>
                <c:manualLayout>
                  <c:x val="2.777777777777676E-3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61-43D9-A05A-16C3FE3AF632}"/>
                </c:ext>
              </c:extLst>
            </c:dLbl>
            <c:dLbl>
              <c:idx val="3"/>
              <c:layout>
                <c:manualLayout>
                  <c:x val="2.777777777777676E-3"/>
                  <c:y val="9.722222222222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61-43D9-A05A-16C3FE3AF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'Report - Fase 1'!$R$6:$R$9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'Report - Fase 1'!$S$6:$S$9</c:f>
              <c:numCache>
                <c:formatCode>0%</c:formatCode>
                <c:ptCount val="4"/>
                <c:pt idx="0">
                  <c:v>0.24104477611940298</c:v>
                </c:pt>
                <c:pt idx="1">
                  <c:v>0.29328358208955224</c:v>
                </c:pt>
                <c:pt idx="2">
                  <c:v>0.15</c:v>
                </c:pt>
                <c:pt idx="3">
                  <c:v>0.31567164179104479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61-43D9-A05A-16C3FE3AF6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840835280"/>
        <c:axId val="840829704"/>
        <c:axId val="0"/>
      </c:bar3DChart>
      <c:catAx>
        <c:axId val="84083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840829704"/>
        <c:crosses val="autoZero"/>
        <c:auto val="1"/>
        <c:lblAlgn val="ctr"/>
        <c:lblOffset val="100"/>
        <c:noMultiLvlLbl val="0"/>
      </c:catAx>
      <c:valAx>
        <c:axId val="8408297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4083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Quota partecipanti sul totale dei dipendenti di categoria C e D dei Comuni coinvolti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0A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96-4DDF-80FB-671A8D4466A8}"/>
              </c:ext>
            </c:extLst>
          </c:dPt>
          <c:dPt>
            <c:idx val="2"/>
            <c:invertIfNegative val="0"/>
            <c:bubble3D val="0"/>
            <c:spPr>
              <a:solidFill>
                <a:srgbClr val="FDB9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596-4DDF-80FB-671A8D4466A8}"/>
              </c:ext>
            </c:extLst>
          </c:dPt>
          <c:dLbls>
            <c:dLbl>
              <c:idx val="0"/>
              <c:layout>
                <c:manualLayout>
                  <c:x val="0"/>
                  <c:y val="-6.793999774781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96-4DDF-80FB-671A8D4466A8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96-4DDF-80FB-671A8D446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34EA2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Categoria C</c:v>
                </c:pt>
                <c:pt idx="1">
                  <c:v>Categoria D</c:v>
                </c:pt>
                <c:pt idx="2">
                  <c:v>TOTALE 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0.73</c:v>
                </c:pt>
                <c:pt idx="1">
                  <c:v>0.84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6-4DDF-80FB-671A8D446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310880"/>
        <c:axId val="344307552"/>
      </c:barChart>
      <c:catAx>
        <c:axId val="3443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344307552"/>
        <c:crosses val="autoZero"/>
        <c:auto val="1"/>
        <c:lblAlgn val="ctr"/>
        <c:lblOffset val="100"/>
        <c:noMultiLvlLbl val="0"/>
      </c:catAx>
      <c:valAx>
        <c:axId val="3443075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431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510650710331973"/>
          <c:y val="0.13908588803355285"/>
          <c:w val="0.54785963483938205"/>
          <c:h val="0.84007950430038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DB91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0A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7CD-460D-97BC-951312126A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34EA2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Regolazione degli accordi individuali</c:v>
                </c:pt>
                <c:pt idx="1">
                  <c:v>Predisposizione del Piano Integrato di attività e organizzazione o del POLA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0.67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D-460D-97BC-951312126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4300896"/>
        <c:axId val="344308384"/>
      </c:barChart>
      <c:catAx>
        <c:axId val="34430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344308384"/>
        <c:crosses val="autoZero"/>
        <c:auto val="1"/>
        <c:lblAlgn val="ctr"/>
        <c:lblOffset val="100"/>
        <c:noMultiLvlLbl val="0"/>
      </c:catAx>
      <c:valAx>
        <c:axId val="3443083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4430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BD03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C2-4196-8BA0-7B2608331235}"/>
              </c:ext>
            </c:extLst>
          </c:dPt>
          <c:dPt>
            <c:idx val="1"/>
            <c:invertIfNegative val="0"/>
            <c:bubble3D val="0"/>
            <c:spPr>
              <a:solidFill>
                <a:srgbClr val="034EA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C2-4196-8BA0-7B2608331235}"/>
              </c:ext>
            </c:extLst>
          </c:dPt>
          <c:dPt>
            <c:idx val="2"/>
            <c:invertIfNegative val="0"/>
            <c:bubble3D val="0"/>
            <c:spPr>
              <a:solidFill>
                <a:srgbClr val="FDB9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C2-4196-8BA0-7B2608331235}"/>
              </c:ext>
            </c:extLst>
          </c:dPt>
          <c:dPt>
            <c:idx val="3"/>
            <c:invertIfNegative val="0"/>
            <c:bubble3D val="0"/>
            <c:spPr>
              <a:solidFill>
                <a:srgbClr val="20AB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C2-4196-8BA0-7B26083312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34EA2"/>
                    </a:solidFill>
                    <a:latin typeface="Hadassah Friedlaender" panose="02020603050405020304" pitchFamily="18" charset="-79"/>
                    <a:ea typeface="+mn-ea"/>
                    <a:cs typeface="Hadassah Friedlaender" panose="02020603050405020304" pitchFamily="18" charset="-79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Gestione delle entrate</c:v>
                </c:pt>
                <c:pt idx="1">
                  <c:v>Gestione delle spese</c:v>
                </c:pt>
                <c:pt idx="2">
                  <c:v>Regole di bilancio</c:v>
                </c:pt>
                <c:pt idx="3">
                  <c:v>Gestione investimenti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0.66</c:v>
                </c:pt>
                <c:pt idx="1">
                  <c:v>0.4</c:v>
                </c:pt>
                <c:pt idx="2">
                  <c:v>0.33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C2-4196-8BA0-7B2608331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2096768"/>
        <c:axId val="262098848"/>
      </c:barChart>
      <c:catAx>
        <c:axId val="26209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endParaRPr lang="it-IT"/>
          </a:p>
        </c:txPr>
        <c:crossAx val="262098848"/>
        <c:crosses val="autoZero"/>
        <c:auto val="1"/>
        <c:lblAlgn val="ctr"/>
        <c:lblOffset val="100"/>
        <c:noMultiLvlLbl val="0"/>
      </c:catAx>
      <c:valAx>
        <c:axId val="262098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620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'Dati di contesto'!$I$2:$I$20</cx:f>
        <cx:nf>'Dati di contesto'!$I$1</cx:nf>
        <cx:lvl ptCount="19" name="Regione">
          <cx:pt idx="0">Abruzzo</cx:pt>
          <cx:pt idx="1">Basilicata</cx:pt>
          <cx:pt idx="2">Calabria</cx:pt>
          <cx:pt idx="3">Campania</cx:pt>
          <cx:pt idx="4">Emilia-Romagna</cx:pt>
          <cx:pt idx="5">Friuli-Venezia Giulia</cx:pt>
          <cx:pt idx="6">Lazio</cx:pt>
          <cx:pt idx="7">Liguria</cx:pt>
          <cx:pt idx="8">Lombardia</cx:pt>
          <cx:pt idx="9">Marche</cx:pt>
          <cx:pt idx="10">Molise</cx:pt>
          <cx:pt idx="11">Piemonte</cx:pt>
          <cx:pt idx="12">Puglia</cx:pt>
          <cx:pt idx="13">Sardegna</cx:pt>
          <cx:pt idx="14">Sicilia</cx:pt>
          <cx:pt idx="15">Toscana</cx:pt>
          <cx:pt idx="16">Trentino-Alto Adige/Südtirol</cx:pt>
          <cx:pt idx="17">Umbria</cx:pt>
          <cx:pt idx="18">Veneto</cx:pt>
        </cx:lvl>
      </cx:strDim>
      <cx:numDim type="colorVal">
        <cx:f>'Dati di contesto'!$J$2:$J$20</cx:f>
        <cx:nf>'Dati di contesto'!$J$1</cx:nf>
        <cx:lvl ptCount="19" formatCode="Standard" name="Numero Enti">
          <cx:pt idx="0">69</cx:pt>
          <cx:pt idx="1">19</cx:pt>
          <cx:pt idx="2">41</cx:pt>
          <cx:pt idx="3">52</cx:pt>
          <cx:pt idx="4">7</cx:pt>
          <cx:pt idx="5">3</cx:pt>
          <cx:pt idx="6">41</cx:pt>
          <cx:pt idx="7">14</cx:pt>
          <cx:pt idx="8">68</cx:pt>
          <cx:pt idx="9">25</cx:pt>
          <cx:pt idx="10">19</cx:pt>
          <cx:pt idx="11">104</cx:pt>
          <cx:pt idx="12">19</cx:pt>
          <cx:pt idx="13">34</cx:pt>
          <cx:pt idx="14">44</cx:pt>
          <cx:pt idx="15">24</cx:pt>
          <cx:pt idx="16">1</cx:pt>
          <cx:pt idx="17">8</cx:pt>
          <cx:pt idx="18">20</cx:pt>
        </cx:lvl>
      </cx:numDim>
    </cx:data>
  </cx:chartData>
  <cx:chart>
    <cx:plotArea>
      <cx:plotAreaRegion>
        <cx:series layoutId="regionMap" uniqueId="{EBD790BA-061B-9F4A-89F2-BD06F610184C}">
          <cx:tx>
            <cx:txData>
              <cx:f>'Dati di contesto'!$J$1</cx:f>
              <cx:v>Numero Enti</cx:v>
            </cx:txData>
          </cx:tx>
          <cx:dataId val="0"/>
          <cx:layoutPr>
            <cx:geography cultureLanguage="it-IT" cultureRegion="IT" attribution="Con tecnologia Bing">
              <cx:geoCache provider="{E9337A44-BEBE-4D9F-B70C-5C5E7DAFC167}">
                <cx:binary>1HzZjtxIsuWvCHoeZvm+NLou0GQEY809tWS9EKlUyrk7Sef+bfdtfmwsQqWqVEgl6WI0wAgFUBlk
eNDox83s2DFn/ftx/Ndj/vTQvBiLvHT/ehx/fxm3bfWv335zj/FT8eDOiuSxsc5+aM8ebfGb/fAh
eXz67X3zMCSl+Y0gzH57jB+a9ml8+V//hl8zT3ZvHx/axJbX3VMz3Ty5Lm/dN6599dKLh/dFUi4S
1zbJY4t/f7kskjx58G5s8WDKh5cvnso2aae7qXr6/eVn33354rfTX/zi7i9yMLDt3sNYxs44oYoi
hqnCinL98kVuS/PnZYzP4ApiAjPCpcKEf7r1xUMBwz+a9eIHzDoa9fD+ffPkHDzd8d8vx3/2KIfL
Z/DTZy9fPNqubA+zaWBif3+5aR9gNl6+SJwNPl4J7OFpNnfHx//tcyD+698nJ2BCTs48w+p09r53
6Quobh+a908/FyR0htRh+pGWDBP45zOQ9BmiFGPMJSGCi1OMfsSer6Pz98gTXA4XfjFU/vOu6ebZ
flq+P8FzyBkhkmlKlMBwwOQzUDA9U5xpTRUECY0Y/XTnj47zA+Z8HZO/Bp5AAud/MUSCh6J6KA9u
/NOCGTpTAnEFsUqDSxAEk/48mLEzxRiCeIeZ5BDz8Kdbf8TkRwz6Oih/jzxB5XDhF4PFf3CQaiCF
/VxgwBW45oIRpDSg8DkwAuIbZlQhwbjkWJ9kmR8z6evQPB97Ag5c+sWwCZukyxPv9VP5NCcPL1aH
Tz8TJnGGBaWMUyo0Zkh8EdIQUwfHoUgiJBSg+NF1P/rP/9i6ryP2Dz9zAl7YnL0+W/1i+AUP+cO7
5mdCRiH5CwloKUS0VByLU8+iTAqmBEEQGZkA5vAcsh8x6Oso/T3yBBi48Iuhsn+Yk59JDPCZhkgm
KIGQd5h0+Tkk5EwKoRRRGqIheNvniHzXmK/D8eewEyzg7C+GxSG0tT8TDH4mOMWSU84Qohqd+AcG
SsCBojEiNEPgRp+j8X1zvg7Hp3EneMDpXwyPfWK6nxqwoOBkFPIHxlQwycRJLaPONIMEwzFFCJIN
eMnngPyAPV9H5K+BJ5DA+V8NElu8g/rrZ2YRBl4CCUIiioFA09MsoiFiaSzAQwSDOhOKnRNQfsSi
f4Dl76GnwMCVXwyZ84cGVKNPc/MTSkx6BmQM8OD8q8mdnoEsQwljkOIBOQqx7Xly/745X8fk07gT
QA6nfzVAbJ64nwkIPgPWSxQkEs7RQQ/7PLWDmKahvISEAkmFaXFSYJ5/15x/AOTPcaeA2F+NaV0l
T4Ut25+JCAf+CyU9wpJgDEULTPmzkl+eaUI0XFFIEg7yGXCx5y7yIwZ9HZO/R56gcrjwi7nJVWd+
bh2JgAFDlheKU0Qk/bLcFxjSvIaMIjVw5ZNy//vm/AMkfz7GKSBw+hcD5DZ5PMj9n9bq/30mofKM
KykBEKgBlYQJf+YkmJ1hzrEEWoaFFvLUSX7Amq8D8tfAE0Tg/C8GyJ11jw8/te9Cz9gzPYyeQoLP
MPRioIQkhEIlqU4yyQ/Y83VI/hp4Asnh/K+GSXOI5KX1/pO39sV/3ifm6bfb//3f79uksfnPcx0m
zhgDwVhJAIMpdFrO4zNAR2nJGags6FQTu/vSyG+Z9g+gfe1HTgFszv4D//1arbJXxc9Vwxg509AB
g44lAT7wpRpGzpgG4VJwog7dgQN9e84Gvm/O1/H5NO4EksPp/88B+Ye+6sdJ+Zh2PvvK/7S7TKG7
DCmHEgxyF+jJJ4mHgN6MEIZejVQE+gOfw/Gpy/vP1nwdjk/jPrP8/3XT+J8byn+13xfQU1ke+/bP
esrfvnp8QNhTcDL0z1X7VYA+ztbm/e8vgfU+w+vwE5+t9k/TdDLg6cG1MFadcVD4tVLqoxADrbTh
6XBFnMFmAKW1oKCrMQ2h8eWL0jZtDJsJ5BmC+geoNjRzDkwDAHW2O1yi/Ax0HY20QEJTSG3sr/0S
VzafjC3/mog/P78ou+LKJmXrDta8fFF9/NrhwSTwFApuzhG084D8Q1Mcrj8+3MCejMO3/5flRT23
WhF/tlT7Gb+fiI38zAyjj8ws/L4s9o2kdwyFspQ2qAqX+7kQK9mxNwoNAemG24bNq3kwT65O4+DZ
TP6AgYcuFyQLBsqiJgJkE5ik5wamgyEaJXTylegrP2UkXctSVesU4XwLf5DAEk8x35vUso/cNrbp
oyvz7japi2ljk6wOZRSbRRFNbFuwOQoM/MjGVu7Dty3lAOTzqQQDkQSWIUByk4CdOEz1s6nM0QFB
Xs/+rMfq3hp5P8fTeG6Fc6u46bpNaprrqfLmhW2VeDNHiO/cVNQBG1QeKmPJGscoWc4d2wAs5TXP
8zUb5nxpu2r6ozHDmlT3kRvJtRTc3bS0ujMV5TvcqT4N0sIlq1ZP72qa+HHeRRtXx0Ssohj2x1DP
dZfKvYUNKuJurNM2lCg7l2xSu6gTXlhTU8SLomkCIj2+TEoyLlCf260b5QevVd0Vz/ui8UslrO+x
ebj10q7y63wO20g3122Xdstvz+dh+Z/OpwYpBrRLaMnAvpoT5GePVLgdmsmvKu9y6FLlZ1k1LbT1
xjBTMvWTSG/SOtq0U4n3ScPvprhM1ynGeRClYrqWqnv7HZu+xBgDuadUCYaATnIQip5jXGcN7pNy
mn1as/FqaLxxX87z62qc24uhRd55OS5MPoubPqs+zHUmgybvpz8Ki97YDiP/2+Yc5MKTKQIZ8UCZ
IBdT2F0EWeG5OU2ZuK4vUuePLaqWso3j80KkQzjguvBRa+/bkc1XtC1Q7yeD8PyKFe0qGUu2GaO6
uieqxzuapXhbZHxjObpXw6DfstQ6v+/sY1QxsWtHhANlinxRzCnxMcniTdczu8TFJP2hcvmupFkS
fvvZ8JdTrWAnlYQgCLWtIvJkqsu6IVk9os53dfWaqYYsKjx1fh+bd3ZGwUjHfl0W3fRKRQ9s8LLd
QCQJS9rKoLC8WXzbHJA3TmYa+uogVMEWL0IgHJ0sRj1FwlqH4f66KCM/7vGSgI9eTRkqrhhOr/Ro
2Obb9zwNzpDrJaQACSn/0JQEoD+Hd+rnNIVgY31py1cezyCY0NoEZc/AFdupmwFF1m7iJIn8Pir7
225udFgQmoRJ/pbnptjnWMvrmuG3BMfRJsZz6hegzH0nSpODJc/SyMFSoIGCUMhNTFJ9mL5nsa+c
cFJixq0/cfrGZAn26xHTc4z7e1fiJPZR5blVPVT0FbPZYjQ6uhFDG23Trrv3UDoHpWPDrpvJGxVl
8H2eZ/MyU+BRrqDbrurtBSqaG9V3I4R4t21anV2O1fhaj8hd8MJk/tRi+2Zi9fgdL4NuyunTgW9x
IUGLhDR5SNqfP10ykGTMaFv5eZPpjUfkamhpcwXbFb1dm0SDX0/yLipIees8a/bKi8wCldUTmgpy
fbg2Vom9NSXxdlbaeGFo4i2HuEqXrmnrKxRNi66m8W1mxVM3kXQv+1kuYhzNYdH0Wy/p1XXHG7XU
nn0baVuuPZH+MUSDu+uVXM3ZuItyNL7SCJdhum9G5ZaFnPSadWXiCzKbINKIb2spy9siohfRlMu1
i4gNKRkgb/IsW8eovj9mrkyYcVFk514RwRZNY+DxWIY3fVfSu4KfY23oq3xwQY9ofG6LDvnHGNdE
cvTLuZh9h4dsXbmh3yoxQGaqbOdrElebemz4rZvUnfJKHeZIGF/Xmr5BqF72mUz8qrbtDUTN+TKN
qs2IBVlXNtULiAT2ouqQvZBk2rMsh4jX9yicJyeXJh2bdcpH4rshNuem7NpgagbtI7j5hjAa+W1y
2UHm3niDMucVudG4pecdgoCYVFkV2iZPFxWN2EYJES87wdKLvk+apUqQDfvD4hsPBz4PgVaZu2uJ
7P05Emg/mUK4EDOv2raNR9bMY1Mwt9Gwqyby1hM02pEi9na6FCisWZT7hDf68nio51EvvQgIzViX
8SLV42KsSvQEpGxb8vcmM39Y0trrQiO1K0TU+HVWD60fERn0tSpfk6a7dJ1BG0UgAhAQ1M/jKELg
bO0ia9mT7Wl93ymTBuXcmr1FQKCQ9XamymfAG/6ykwuysrPXbXrvBl3cOTJ0y48BhuMiDnQim+ty
kvWaW8f9gZNFomr81qh49EXZzNctaxlAXidBVpVk2yaabmRPhlC2Ux14U/6+KVlzrapAV2W+Gg4L
PbesuNRes44iuiFz3d8zBqyF6tbzDXL1Lu36al8n07vKUvG+KOtlnnnnR0eAfTXmxpl1bG22cyif
VyMs4RZXaoGORIjJRF56RvKQeANf2x6/Sg0vFmQ0ZWCFKpY8RWFsoqsZIMx8CFfDNrMR32UDsArV
WvBLXfltjZKVKBXZS8TasGRltiGNatZaRXMAZBWi2oHDHYfWksprT0V0jU0sNnUqxc4T1etE9+m+
q7gIbR2JlUXzWxM387bx2n415rB8E5SY7Vzzbkm14fA1eV+hie8EkFQzZPvicJhimoVjk4q9icqV
axm/Pd4btULsC9LXsIbbZOXlbvATKxq/o9McRtn4hBWr7jNlRDBT2QZOlc0ryCltgLgTy+OoEjd8
l1IrtoNunxKihkVkPLtMhtQurPWQr2wbrY+MgRJS+m6W7LafC7/Aw7xiXGTnsxynoCFzFTJhkwAX
CUQU7EjQN/G2pV1xl/W0uB2TS8OM9mnW893xCUzX3WrXhU2phvPC6xM/EUhedVmS+jOP4tdllGR+
avG4pKR7TGcZ+65v3CqDtHJe1fOuK3mzn0lZBh3LdGBMrjYRm9yywpnyvfiayipZ2bJ4Zyxnb3Q1
3dcm2TDXTFedS7P97FX9oo8bP3Y6XtZ2HrYqni90hPKL2ZYoTKM2XSQJSm9MC9yz03btvGFe02KM
drrV3Tp6NPkoNlVSyctZFNuoqtEuT70/0r4fghHLctEP6XiZTTIJB0QX0TiqUJoh3jsUUX8YeQlV
Fx7uj3+5Ih5e86l/i5NNjuR8XreqvGBTHAUf06MqnVi3xuFlLMskFHPR30mjq4DS7FWFkv4GvO9e
8mkKa9LyFU2wCVNJ6hD6bXaNeCz8yvbRrjkcJLbToklQFURcFGEPG8h9IiEx0fFdwtm4MpXHbuMx
WrKe6Q24Dd8lNeY7WtHSb48JPjPbdi68LZRG5Woqeb308i4LqnTU5zSJc9+NZbLCbbUiWTVsUJJ9
qIu52pp0an2c4OQC2cgtMtPeZF7/GgEx2ph0IFuTFRBf1GhuWM2NP3S0eR3J7F3kIJS3zRxYXpVh
T8tqE3dD6UdVE99iTy7ROG5dZvs7MToR8m0zc77TRYTDmNHpj8S7HLvhIrLdVeMKcHLi4pVkaPR7
Oo87S+IVO9Y8sYfd/lhxaWE6PzEoyBI5XLmcLXGK3QVBybAwfabWfavWuumy+6zwLgYBCTil5SWC
mmFVefSCo765jiGjLuQkbdjlk94zvpsQjpbVrKuFjnoV6mrgu2gYiwC2S48LXegpTLfgEN1Vwsvp
agbiFCpk16kq9UpglSxqXsbbKnF52Kpoa2RLbyqokxa5wf1ySu2w6lQedG21juUY8KzP9sfDQPkY
lG3EfBvn8Womxbimuor3mFZZIFO7m9WYnucoz3yeJXpZ8GY435Zp7PbV4QC93SxQchxDPCh3w42W
oW3XSRoWXhMvXNTTV0VaqXVBo8s0bYHZ6RqvMlaMQd9p8yorglkP5iItJx+Wob4cUtdfgoEydG01
3+I4uWy8ft1b42NL9LsByFOgDlPkRkGXQs7ZPq51tm+yxDc0nne1KbIb3rFlwlB8ywev9Oda241N
RRcUg9eGlSrOB151oHfMw52qo8ovmjwPU1x5i2SizR7FIt1kiGxGPsGnWjX7xvDHuGyKixZ7/kw7
dusGaxbVMDXXs2de1aV0QaULfFO1clhmBc7WhSizRVR2zIWTbLCf1yOwPN76Kc3sjhx+VsA23iDt
2nY1jM7bOg4jqiKq4fESEjiIssEYR90uS5V9Aw4dCtsVN1GC7nTdFpdNVGHfUneINqm5LhIK6yCl
r1Q24GVe3YyjyK5nJG87ExeLYzXQ5x0PiDFA1odquBoc3AJYzLzoqi5ddmM9vy4wWaUJVIqXOOrn
970CNmXlFrgNEF4zzUFRVuXCHh6dluZmOggePcshDagI6E8tLlSqy8to7u9w3CfLOI3Nmmvtrgi9
NDYPPZCZLoRwkO/4VCyrqE0Wcx8FGBSTPa6jIYRqN/I7ePvmZnaRB/43JKuUzW9VWr9X0itD0mhY
Tb1t01UvGgY16Lzo69wtmwxcF/eCvJrz0S3bInk1jt1bOuobNZTlnTtkIxfHIMP4yunppkGx2SWJ
GnyC8sLnLCKbzgBc3y7nCDotIwRUSND2gFcZJBfiIJo/L5K0AP2C4hJK6CTZolmRVdGN7Q1UefEi
98Y/qBvrXeypbV3H6aJXLlsCYXSXx4PJ5bLlzFy7rnl3nPA4IXRbV4JvyNCs0nz+jtjxRU0nJGyK
gQ1m0DaDqH2qZ5GhRnmkBgKlXD4FOdPmnMxJtHaFdOc2iS5YL/qLTFVmadk0Xn17tvAXtwcZG9pA
cKRYQNPopKRUlYw1kVHrZ1WrgqFK4jDRpg8S3DVBhVCzZnGdQ2mszC5NtLuQXVirVWyrkGir973E
87pTwvmgwJBFPMVQQsrGXkRpolbfNpZ+AS10e0HBhQ33SkLP5NRYExWsb1Pb+AkugJxnYvRT4C+j
7XdUin43x9lNTSK6SFrTvxoz7eczoW8OLGefwUtkgeyLyT+SSAiZ8WIemPNJkY0b3TK9Uh5XAXPD
tB2q/v2QuOK2cA7qmT5Kwtghft9IDUmy8YDDzF6oYs2+J8d9+Yiwr1NA24eBMk3woZH6fPUO3piO
RaZm/8go5xEyZTB5ICwpPdhlB7tVAnpYrZ509ZKVng44itLdtyf6C1EQa804LAxoSSkmodX+uRVx
Z6CYYHL24wZjv/PSvvVRE/tJn6rrRuUgjByTQzpr4nugbC8i2tRbProgVqJ+P08kh6CRlN9ZAV/I
VQfDhACZilHYiUGO158pILOeiFdCFPUbUMr2bYH3lnTlhRlcDZQ0ubU4f+wwgYKvTLJF3qRs07VZ
7xeSmXMkqf3OTIGIfxJuCCLwuiG8n8MoSNOMnjiQiW0pXIQhqqVO+dauPmoMOiBTWy34GA3bGndu
ZZhD962qHmHXT3/ruqLblDovwynzC2tAgENVum1Jnm+92HWzr3m3nkdvMfC8vC7TAZ/rug/ynHeN
73LigzqnX8dlvs06O/vGc/OViOxT4kS2rUd16+rGXbaFKS6PErj4ozejvUitnvzsyBC4x9a1ajmU
7VhcpHGWro+ecSy0VO85KEPBPWYTv/soLn3kxInCySpJvOZatvoe5vYmb0GWtTgaoNbcqbKFR0kS
dpcJfXlUGpq5za+JeouWH9XtuYxbv/IqfGcGNC3zdgCieijxRszfNePU+5S39FVSZle2mt0mKjXa
R6rP/aQOEXbsghwOlkBV/Wct2sd0A6SN+xIqjWU1tiBgN+OQBo2TbtElIvIrIcdHVn5wUJU9DX2f
+qjUBRTDRbKzJmsvewXhRGi0yefObqaUF29g0hnUX0mG2pvjoyBPr3sVka0gEC8wh5oiiTlfJJRX
O9Xq6ob20Yc8cm0Y88huSs/m/qBRfYNyBDJ/zwUkGxmHOcNRWIzpfQ1l0VNLcYAyOcb+VLCApcQu
RzUU541ubkReTw9sSqFwSTr9JhrbPDBNMd4NunELPJbt9VQs6Ag1MQX5fklNM701U9r7ZMRZiGYR
B91hDU2jAep24ORYlXdTAdIHnet1nCFQi8C/CRB/YAxds8wPJKiTgwysHPZ00u05c2pH87jeSXPT
Fd54Jdt83JMYtdDj0c2+bTu2AJcbA4ptoA8EIMtkcQeNoI/LRnooxE1JXx108H0t8spHYlyoNNZ/
ZDYBRoYfdYUrcFeG9qMdCn8u6LBtkpFBa0LIDSOJX0YzuLGYhg1r0ouSu+Y6AbGn0b0M6MTZopYW
lkpMQ01aDE4CgnbA6uaxRoq86svZXPz1qS2Y8efUVYGntb5yUw8FYj/K18p14BhE+cmE0/XxJsgj
yE8H28JCna4zh4blkNsn4VEZZFFidnykN8fKfYCidxuzGSgnyMSLau68sEE5CxmzD5rM8BI1Tr1V
RPtxmcVo2MT1rPy54/NlU2Cz+BhcZ6uSJWx/fpNRVu4mFW/6wTP7ApiP38RDDg6Ii4N/4iDnM1/2
ZdS/4dVwMWasuYrSMg2GlLwvoO93G+dQOVctM0uoG1Z5m/Pboo8ge2n8vk75HRT+7MKkcEA2eSMM
H/e8gJWIJ3QTeb3b9LiDrhVuzDLxqmQ/Z/l5f1gCzZDpUOoGCAAW8Z2irdvJsp0qHzY7uF0SicBG
2bwdWYf2M5P3f66EWnYXM7xVF9gYmESStH5JMrWrDthGsd/Qiu+tHroN8tB5m6riCrJOAT2AgQY4
7cB5zGxWKZld0KG8vYmN6wNPILOY2XA9dsaeHw+uqe25gXIZWoU52SBRJLeiDIpC9LfjlEooUNMx
wAey4hWg4FJX8VXZmQ9FJ8dzaCGSDVYhh+IzOFbmaob2yzEtixbCxDCqlei9PkRe6sKj9cWM7tLa
Fuvjp1JdZJEO0kPOjPpN2qhoxYgcXysSbauZkcUx1M5D5JbQ8TKbGXS6bS+HPJwFaK9KXOR0nICr
Ihw2vHHbY3lcSFBaO+WCj9E6nojPSlpfxW0h/M6R1fHmTilvpQFtv6Z03lNUrGab7pIDP6tjdY14
yrbwws8AztOm62qql8KDBiTK2AxhK+J+SZtzhZImaNuiXo3QXFvoSUwraFgskWHZBXM9uLvhD3xu
yau0jYqLaZYPs5TxrkE090Fjl+cEfOScYk+EBKVwbqqjXR7N0Y43HV6mY0cXeVTZTcyact3yzAUU
NJIFcabaxxl3i7bspnWej3zRIC8OPZdMC1jX6U1pJZQhRzJyZOoHNSfJqXeVtnReQXupuq8kxLS5
6YSvx7HcqdisMj6CJ9Tt5PwWODX0B+gtwnQbAc9d1ZKXW/hfD+ymzk5/lAy0mmns1l46oqVn48r3
+uwBgb69HF3prfIqe82HiCxVpumilGm2qo3IFyV0VXcguV8eSVI8pHidkJqs3eB8RuZ5zwaWrRjk
2NBUlbqmXZX6ph4eKVTr19bgdtkIKLRZntMgUhG6JiABhn1e1Hudp3lwrDBpgbKFhuZnPqn80Zua
POB2NOujsuFo3C30IXPqqntLxDD7klfNok1p/6ZHb009Xowudsbvi3cqi6enfLyb+v6uLMb2wUvn
i658X1bQAkR12Sy9Y5CgNTTAWVK6+3aagIxgV1410q14KbKAVwgaYfMoAkqofis6ejOt03qMbkhV
VEFlEjKvp1pcHq3q4Ll3OM382ORZ2Biv2QO5tbuUVPDIA3qULFdbRwe9c1C4WUdAjen6btcnyOxk
XwVQrsulE425nVpeBJAD5vsyNXcm9nFdFtdsov0Keg59oHSkFlLFcqn7dceT5F0xDWsEvnI9QSKG
NFG5OswPeYzkfbsq6qHz0/4+ynjyBlG3mRA0IssB453HjFwPUFEFGcexX6Ss32LLDMzS8DBDKARh
FccrUnKUBzN0Zdw0gcSN3fWxocPKeJOrZFu7vl+jwWaTT2GbR9A2FuiErqEhNLAPeZ+dt2SGPA/t
xrCoIoN9Ms7BkA92L0hhL5xIi01CkOk24A7F9lgSNDED/QCYcAh7CMQiMZ4IjqWYQTaY4g6am0BW
/RiP8eWUq+aybNkOEF4Nw2zfJNbE+wEc03eGxD4VU3bTRfrNmGf9/VRkccBAFL4jcqgDasdXHIE+
xmod39oqqq9rsfK8DwajHLI0EFJolsoFq2i3nZEd1rhNqsVRMknz11KUnt9PsrrPK0f8osTltnVK
0mVRWFDZpviqjDJoAjV2DjyId5u+6OJ1iXdDTkZQsqA1Vthx9GWX8zA7BJPuYFqnWxDq8jfeyPJt
x4fxPE7MeSM9e0e423r9UN8XIEAf+2+YTmYhZmHPJa5VYHQ/bMo4heCSSUNXWQ3iB0PZ/QykIQSW
lvhtI7NVemA1VQcrC3X1/ttl1+F9si+rCagkGHTJoPj6+MLG8/KPsCJrGG6R3ycW6CsnbDxUqUCw
Msf+D1Fn1hynDm7tX0QVkwS6ZejR3XbbTuzkRuUMGwmQQCAG8evP6s75vnPT5XZ2ZdsNvMNaz1KO
3kPjmnFyxN4LnDvTgOQ0ddERlcydL+NKpl8eRPHv27St2ZIsOh+Uiq+LWP2nJfn069jL3aiqL+vr
UsR5sAbb0zoPsyl0n2ZJRemucsqeU+XLI6TxNBtSaovH2zac//cPsCMHmMTt98lsFRaQQB2p4OFT
PBlvZ5mKnxOFUVTasIHroEzWje17vybpYTFCvy+G1Qdf5J4fJVl07w/B/QWyrivXJGlKRuFQYecx
V9ex+SVUfZctMe/fqBI/ZTL95aS5ox6YUOM2MrfICf/O9+w2z3aX/3uRqgZl5Xyzn+8SV8S2ZWcn
5tkjA8ehj/Hkkt9sCep8ddMuamxz5FjP8zFJ429marKkad2+mnWSP7Y64qXs4LutyZpNBmsWrOdI
Ds3xodpo/EZIJ7Lbxrb5wOmY5n0yBe9dkKZ7j7uXQHQRGghuQrb4YT7MUNE0VV+qGfn18eJFYrxI
b8kWf5CZ30K7+r+PBy7WV2qW4fCoAMSIJ4Px/KhcnTUzcz9JWtOjuoMItHJ5JLqS2H58Z6JZX+I6
936TwR+yJOTdrZvJeg51zTJv6iuUv1gdHlIeXCko/etFqUGeexv9df20vThR/24WtKgpDtvnhK3i
ny0EPfwKp+++eK/fO9WJvCLmn0awrT69inq6dSpdy4X1qsBTNjzxZBhOybAeSPQ0t7H3c5yTuEza
hhexW9qMG/ue1An7ron8JGvaH/0O5jAsTeiobFbYsvma09p8TMOaXMSS4L5RrMl8SFtHT8ntULMR
HtXD//xTMar/qXuqmdzOF84vxqA2uYAmexnvXno3uWonOj9+Y3UfQuVgzTWd/P3DKcNGXdDYEzmf
HFx84YffNOnCfKv5dISV8GtdbXMS4TI+bz5KJ9Pbvou9saznqblBfd8c9F1vDt1HP0x7VnemDMy8
Yg83uQ4U+T2jRGaE/e9s7Jg//VuoxBJHBZhFH92pTeRzff9/yHb2TiiIl4jRv4y2y4dP5VF3zfGf
l9ws2/LWp/RzkytgLhH81w6R/0SrATyFrw6ez1iSaZyWsLcrW85N5XuH4f4VTC7vsI2S59B1q7zy
VXqenZh3qNnNlQ3pYQpMU4beNp59Mrsd8Sx5wzTb52vjUDS7gdycXKMPYodvrZUO7S0ge+Lxt8bj
3oe/8s+k8d6YUNvPgUTnVTbyG1+a4CQlNuih8Q8GVst7F2PV3TBlPPPR1y+eIwUbh28b0Km/Puzt
WTuKDg9Hw7My/RtQLw97fgk7Kl/WdWTv3lCwRBX+Noxbudhq2i1eDd8Gkh1M21q8TrWfHkit48Jt
7AgIFDo1iL3SIxUpw8GxjEUsOFHWdocmjZd8SXmAm87ZIoKAWEScyV3TzBTKv0p3Y210CV4Qkl1r
kqyd5ggA0eFBYag5wsyoveoQxyM9dTahexLLGY8hung77Fr9q1WkxHVwn40agf7R5Xvd3OnQYVn9
DCPly5RKWj7k9CkxwWFTMJJ4f3/YGvfCNrK+QJawe8b42ZP1V78O9pX6enzaNHkdmnbaj82UZJPv
pdg0t3Da/Wu2oxktmhqWpBHP2OXxlQzDi0G+4N9EEa0mvHbRsUL/yLemYqV1SrxMW1K9tOsGWyFU
MLzub2UUD/A69XwMmm4CF+EgEi/2Pb7fJ7636qxSMS/Aj87YcZk4YGg1L66HQND47iiGxL53Efnl
zLRkNB35zR9taYhnSt9GGltAPxwHDVS2G4Fe+JAiOPxmwtYDdJz6KqcJ1ObQfHbUVhdY+hKexxTl
/aiC73Ypo1j2H6Ewu7CZ0nKoeXoVSibFCuP1ncMP7/v626O5P15SB4vbJBf8EOIyJ+P8Lio1ZZ5U
sIxC9oGFpj26xwBHo9jmfAD5EFdy7ybgfc2ylpOBq74GwpQ2kRwalAyeCGS1IokXv2ijIDIZ91AN
w7nF8Mp0LkkAWMFbx9vUbl2ORq53Dxqn6t7C0esvGFXzJRLuVbuqPgmvySxb01OLyS1zsVghZFTV
a+A+Bh7GYB+WqghTQDm0rp4AULlS+2lbpmuzQEta+SFttvY5EF4RjHN0wsYRF4R2eNTTfsRoRGAO
ji3P+6FrXhMvSMquMk3RwfjLKuK861y1OktiYGV1L8IrdDP7FHOW5o0Heze12xfm92yY2fhjwBET
2GrT/9aONGVF/P5cA3XhQA7onwARVbS9ZCr9yHbvgNz8rLn4opefaMK6CLCbnUbd1J8xCXdxDVne
H/j5ITCt1QMFdjz3/bQqplioF7PMU15jAfXWKblxqsyPELJHWZlX062qEH6d4pmw5DQ3On/4PpNy
USlril+Fq9J5Qfqt6du61I235VSNv8ZgA+8RUs/sIkhF2XLncePG/y9spTnZdTkx0ixXdCX7nAI6
MayiFy+cvtcaH429nwy3LUH4rAjVmb+ituT+qlyxtESWq+9gvgNc3v3bz1vYdliqxyJeWFjMZGEn
F4q3+fEEL5hnMgBhskDfHfadarbL4ysQNngEB0vOQtgzxcb2sapxZybhdsnI6x38E3YRG+X2aAkx
uxURuxdwPPs+rOZLGDB6ZdsGRakKr441n+F90MZQth0TLT4izW99HdIRLWIoAxnXN3kfhhPPNhif
ybd5sV5hGKlfHy8jr7Io9oOXxztraIyaP34aXyRFFwyiXFxtsZjDKMrdQoLdv/e67rbnMZx+dstg
MTmMH2gGPIFpaBksYgDy2JufwSt5z4+vjOFesWqxwFgdxJ5vWBxwYhB5W1KMBYti23m4A3Gu3cZC
L95nN+sqV1Z6PNvixl3o2uNxkLl//23DSnevFRP/ej2eI5gMq62yJKVF3y8p7u//ZxU+OjJ1VR50
6FAwOB/jgeHAmtbVvQbtqF5C1wIq6l6WiEdPzRTyW8J58hKYt0kn8lCtDBDdvboMAcyqZBTq1KJt
HfyqtrnFTXIK+aSyxyeoF6r2QU8dgM3SBR3/a1tsJTWe5tV57jXptuYaeNXuHyxnCc221tVvI52A
PGyzX8Tjlh4CHfA8GhN/Vw2S3BJmyW0NIccmK4uxAQXs2Mx9tQOskamOi/0qjTlsAFSusep3Y1uz
cvFNW8ST11wiS8KMbfUnLKLxZteE5IRiIvUTTd6iqTv5PEUV2+Yeu7n7Wd9d/8eL0NG5thOUry0S
0JMquh/DKJ9ZYm5L7G8ZhMj4Mn8EQdd/D1JeGKuX52ps9zSaxNtyXwiJkzW6z8aeTczSZ8M8hChS
OC8jl/mD5SH3NttAesWYZ+WuYlNwfryEfTccotCdaLu507Reu7EymIe2Hrg9twxrz93kmkJIJvIb
WFZ7IqlfZ7Q3KAON1XE54M8yLPrXOPHc4Z9sfVc6Z5vYJ/HfOibTeVqb+UyNlwJ9IL8mkKfnISDx
WU1p1ofKv81Be6i811A6tpcBg1W0kPPjZazDL7KkPaplqNypMy0kT8yAjxswUsAqQufVR0FTVJIO
NxPwblEGI4kP9YQe2nvEvKpUhodkNqSMGprL2rrrFkh3fXyV9v5OYm6CGraa7FEMHi8BhTAH36Qr
gmT+qlNhLss0L9d5nH4wu7VvBs0K4419TRqUF5M0z+1Ad0nf8JOr5J9/nGWzYsnn9+kEvIsqm1Vt
xWg7+Kdj4nZN2EPUGOiUDTqsy3VmS1mP1fwO716cp9AiGKO/EDSIP++jVT4hBJBHcKqKpYb+E6Z1
vXcDRwXX62dk/bRoab89J55a9iJSC5BF/KF0nOSzwGLGhwQL79bPH9wL/LxLt/D0eAvk6VyNA0Tl
HkokEi3rKy7lub77xlvVeFBZtqaIDFD3ao6ns2nthxate58FXw+LiPp9QlT0HUGNJ+u3y65uNeaP
3ARAW7OhQdVtKvGXLvW3vmPJTzbDKrcyqs9MVuOjj54tqdfM3HmSe1vFWzASj7fNJJJDZKAqRph3
YzklP9jQBHAzZXBdWz3ftmX+xS2VpcKut6vDRr/0gxI7NsVR/nibRtGbjEl/MT7ALzdhGQ4wD7/P
dYW7ag62zDYaPGEkRKnu4ExYyzPk3e1K7uJOb2K9b+BizfU05ly6+HVtVfwKA/7Tc6t+enxr3CpS
zGA3Mzkp8u+HH8hizq02//u2S4kBl+2VjmmRxZJgDY4t+KTNA4m9gWAS/lpWikG1HRR2M3BiXUjS
LIIh/s6tpTc01/zxTqqteYcAzlaXTUls94JteDKgJj1XWv5mIBOAU+AGHXs+nZYtvG5uOydjSP/U
ipbUyr9eoOdXmsKwVmbk504NJxd14s349WFk20Gt7q9rhhrqy12lk8FCc4axA3XRBvvQR114FO5q
Q/vRKDaZg6yVPVqmNIQ8YajR/4zMdpvJ01qD0bmX60m6T9OavuwWER8g6bnPNV72jvTDdamqd7Kq
6kKxgOdY170fiq42c5Obn7vBDVjkGzB+NVbWDobQQRqhytahY1g/lJ9VtT63zmsOwbLYHAMdewoQ
TsoZa8YvSuYno7T7No2TzohI4eyEQ/4YZCD0DTdM3vpZzfhcR91lfers6VFrEWTA1kpaW062UImC
WPH/XyKYGnkffJHJemjgkPTw/O63wFffhnZanlaWDPlKpHejCf7SoI53D9a4wjiGzraTiw5+bNCn
CkGT5eTbkb7Hy5y1SVAOuLVEljCdIV7T/xeJ4d2v6fgWNuMLnQQwyrkXN2ni+dArEyGrJqMXI9fX
AQ5zOdZb8+8JaO9PxVhN5hLDwJmiam9NNF82HIn2QoWKX0BtCvDZScadUMcYPfazW3F3beb4r5dK
5N8a7rrLtGAVykbHTR5G42+7phWoMuGrvAsgTniBWI+8+pB3Uo5a0zytIk3LrjMmc7QNnpSDzWMi
/rliTc4GqdsXIpdut3D7bO/+PJXtpbUjaPSemgKJtZtQvd0nnhnOxHhYL++AUOvmqnAoynVuoGfa
mvKzDgC0YISKjg9zIAG0UUQhgiib7t0xYdsOGTCdGbKyvxc7urhI58HsaJ0kT77/nCxh/eoNc66m
YH7H7O2/iqE7VFUaXh6F2SXcyxfdqkMEwA/5Jf/pMaz2o04OfElvEB8XWD5SXeL7roXPC85rV2eI
l7EX3IpTQZVrzv+UCn9Mm9tyrz4r+tGxc/cxkrwh4TkchgX6s6vVuVLJUxw7c8Hqzm9hFeiXaFky
DS4NqoUn84cnj6xuf+C9vamuR6JFLsNXW8tjN8HzllPd5zqev7mmn27Rho7uTaClqYpyqIHxS9us
BzWZ5lLPLHqJwnFH5m29Aub91FO6nL11Q7CH6+SmwyrjhI8HqpFPYvfvzxTCAwyk4+O/enyrds0G
whieO9rWBCR5xfa7BvGrZc8VZ3DaYyjWVWuuA3z1PcjkKn+A+4/5SVLkL4Jag/GnE9A72OWLj3mr
c5GX/1va7/L7w4yJ3RRf72Uxw/CJMpVsfbEp53/gYJkfW93BkAma4UqqSSCXMHQXBX6x3ACblw+1
daqRNeBQv/GY5QGb6I4jSjTeQ36rMfCANe642a8djEBDcgi0c7HMTaFaTKUPZF7MVhzqpf7Jx2g4
OkdlbkXEjwZ6V85bCC/EtpgTqfztYq9+5dpLn5Dre7GANE/rYJbLsACXhAq8wyf7pVuwRvXYbsVD
oLd9//xgHz1/oNkSxB3YRgzDSJC5qw/0Gd1IVSeMPQhC0OmG7eg/0cBH4YA492HY/96aIHiuRPtr
8CDMJH0gfsXawV9Db4T3/l1j9sw1T5ADaZAo1C2ej4AMaCcSEi+UO7ZlRjjvAlWbUwgvX900z1cN
YC5Xc3VSxEEzJ79m6siuboLXeJFQ9gT8HUvh/TnxBIVoxx2fD4wJyD9Bh2ynv+6nGYy4rra6SDvx
CRiyYfEzDmvQOQNfuUV+jaRBM+yg4L+wCJcSGjxF1e7HoQy7JTkobPf5THpSbt4mS8aQsYnRKfjC
3NvsFoH5D1EBEvZ6v6lelpJb/N1qv5KmRdhBQpES7ZI7P9x22muxpMkv0cMAB3V+G+iwIQ2U0MzN
8DxCH/5/J8IfGEkBzmwo6GI489kBhE9f06NVtimt9T5xABU4hzQ8SGQhjxVv4N5MEig6s4WP1Z0y
r4DBXOWR5+GjxUy5LjM83MieeKi7cpH1aWwHaIq6/RP0mK+25tvgQxyOIACXAG9W2Fe/xWKAv4bh
gazkflMaXjb92MAKmcppSQvj9+sL5KY83Ow3WK2fw6p/yjVXXu2VbaRH5CwDyIfz75H/1Wy9cTn9
rqJF3ZcMg2VSFrhz1Kkan6nPux1vvQ4KMNNHu91zBtxjOyzQf4W3lBTX0DhxGIC/QSfRVyXTrG0/
7bLynZUQSCpZJ8DyGwKRFSnjzXP/NV7cnxlPwgKiPSTtBmvM4K9n6r1udYJQaIBMjza6QZ1NTTZ4
CkYiaxcMjk2VxdX0mobJdEkENkFwQ12+DjBZVqckWr3i55Gwbg+vYskSI7/ddfYnqpq+mOASVJCB
0oietSdgvqQgPXoGnXdmvss2OUDkXza1D3GftZKX1DBohDOqjL+EbI8wchA14RFc0poqVkSRuM0y
Hvar/7uL09/aG1wBbIdi6u5k2WAO27Y5KSTs/8QfVMYTJImjtdTKo7B/R/wEr8NYj4U3eF+1r0pw
cdjOefLVURUX0NvCPDVYECcMXMvo/rCRkhKpqyCrwDMgnwa9Soy1LeoYDHhSNftK+ncONU1OdD1s
hJ0Hy0CVbElzrJL1W9tqe1gpptgOrQEsRc8QItEhZ0Dd5L5Sy5O3BcG+bd1f3vDMtdAbkaHIq5BA
3PQ2ZAh4jDQ4mjEl8XLRx8pb24x5Wuxw23RZTObphZPpmIo7Na6Q55sRV0tE1WfwEVnh17COKw/0
DNSvNyRa2idW6731JoPRCc5MiJDRtHVNJpn28wCjTGHBwFPS5rTpL024FM5qgOZubI5GE5ROoBWB
8d5c3z8tTB6lGU9jhfLUG9JnSLe/WvzCAHpRGUIzVBn0yIMXT89+x6ZTpI7gUSCiI7ZaI0c/Wor8
Aul36Z8uqBS0uRU1yFem3Aw+sYXGbhdAmdp88oekYtwhPTVmDnImKlUEiZHOUe7Tpi49zxwanrxh
AjSZ8PvfHaXgMhfALCEdXoLpO/cDkYsGwIn12iugwZ+pv9yjNPJlUkENrp/jcnpwUoL2ZQNnyOKM
JVULP8llSOT8YSbddnH6qnvRZPEm1GFaSLFO6KwwSsbJnKee5C1NcqeFOao1QjRNYSOfYx9Mf00y
KMZvHhJfACPr724EEjlXcXscqJG7ARZHOQ3JB8j45Jngmm8AWJaJNE+44npP+/q/fp3bMqES8LBZ
d5jK2JGliMrWZjYlqBJESOt9XPuo3ysI1GhKnmgTvQneQaoK9PVOThRw9KeckbHO7SSjAvhGhAj5
L4g+l63tul0iKBjTaqrOPkYMNIb+4KWg5wnHDKrFuNcOj+vGXoWAYOcvJyf94YKAr8kgfj6jZvn7
GBcoDLcg87flT4jQBXa2sSniNfzbwpQu6gZkZufpS0gA9kGU7rNVBHZXdVJllK+0tOYXT/ruvvtA
xZsQQ+3gu2Zx6kwWONbmi4Bhg9VUwRfRCpjusvdbqFwd3KBCIaiZ9YmHeOYM459X85yxIKlyEw9T
yfki9zw1FbQ+qLGV3qIi6e21tXgIeKxRSrtdWkwb3APqqRmtBEu9W8Zg1xoon1V9GFKdFDMn8KOb
0sluLrgCvASCJs2VlPSCkJup/vNGsAHcYWyvUJAKs4TDLurhhwue7lS7lbFhNKvqT1+iGw9hsEcH
nDIHTu1NDvYH4nnPSUQ/Cam+A6Pun1mqcMgEbhzMy0UgcPIFXW+glX74MH4zeIG/Io/IfKwwvsak
OYqKkls9f80oVsXQDV8qaKtMiSoTyCiWvZx/6yUEfBSt6LHT3fYItndZQc6omSxJql+VmzyseMsM
xVpmywhaiANzXeUQHugwfk8SxGcinOCx8uetjV1BW3jKMd3CgmrwxZDgZVFbq8s6/hPNGDAwI/NC
bPYcRBIuV4Mmi0bSZtEEomWqvL9kSJHo5MEVdKLeVd51wBp8QFipzXT1Hb/2OQ79ddfXWF02iKJQ
7aYNK9yiB41LJMMCsh3Lg+AHxSMKHixAhwYCEBpYJpg5EPRcCQ4OmSdcWtgICA2TjEdC5cagv7kR
Ski12qPCgRi5retfQLJA+3ryaeXsCzgPqD264BNiw8k045OaUVDHtgK58kUkhriUJgOW9d9pMnzg
zn+Du9+WAZgSgKUCaZTFj1+G1hahxJymEM8DIYg0qbM/F0xY+xSbJHRJtFFgUdG8cPCN8oWm85zz
vje5rZQuYcVHmXYRLiVXwRWEPJAg895vFUQhT5drRF6CZjlHQOTftR67HcZUwOLpFxCnUoxpEfn2
j7ACdzW2GG9QqMTsDbHYJAdi553WnsZZo+VTQNsQk3jTZCP4LfBME83F2No8HVWdeTXGfZL20PO7
rajV2jx5GialrWFiDwnMyr4/pi75Mw/dD39Z55L3cIiHaSlDH8zkkk7hYYGyiOShfULEmzuIfJzR
DzuhkcdOLUXKpstcL2CYjPdB5u9h3I0Fi/wboPUgi/HYg6ne9QmGAtFhhkDa8TsOVKBIQfY6mw3y
njibBHuqmJfd2ojPAA1X1t3JOcxaMSLSmN7LsKlf+7m1WUt8WPUIpvXcwx3pDVBV/ba/eu4oxwBo
XdciWs5RFzH7CWmQlwg7tEybAj916UHCMr0/CDG6uZIx7vGR3eLqnvRtwz1c4p93Tajly+8+STOO
/Og6hxVU4w2GK6kRuV8wi/seom6GN3C4FnMZVMWw7LRNubb179YHg9kFXoB8YrpbFp8W8LvCrKbi
Fkdr9TSFV1gScrdpSH6WRxDy1XjCxsQwd81IfffJF9cjgZiBYkqcwWTk44fVw20Iq++tpuYYer9F
X3pzYeY2KP1Ro7OutkBm4mDn+aM3Q72HDI7Rq3V4aBCqBnLQ4yyV4c2xsN1JBGHkgPYdM6EzL7rf
LCk90eU+UbdsPGMG9uIA5olGV68rrPW4Ui5XvkGInvdFXNt3p2d/HyTBAbEIbwfEOMlW3A4gIA7D
tq57oAt4AoZoB7OtOVK7J5v8Y4lLDiZI9rGZg0KEM0JEG56loPHpwVh7ROJ0KlyNUtBtFEe9BGUn
GSak+jzrU80TjscepwyhB19H4OxQL8iO2TDardp1hY3DM5wECJ+NLBSBEDX4Uz7ppj2sSDNt3P7x
BXv1O+p2bRciBjssx4ibTxwkACEsQlQgCZMgZ24fbQiAJ/V4Sr2EFAFLsxpiRAPOCoj+YN8sQTGN
dERyFdmfLdPe6woPTeLcDJr80mpkP/wEEJOVSmYTsdhd7JRzNZB93FZJHpIB5x5QHKGTQFOTsF8q
zilMAj5gCwrCgiPWnK16XbJR+82+8c7U1vzURJLl2gOuRaCKW4tzJ+hWRpzaTK5BlaU+F2ULBi90
GgozEKVYzfsFlzjCGVmlHlKxoxMXOXJvp6mTbZbinxPLcWjNS5cAMzELPUkWbxjROlV0iKHN60cl
4iZjSsylQmUVOG6kVP36xcbQZKZmw16yvxi0xF6tyQsk/8y2M2yTzi1ZLRXOykiDlxFFeZ/CSYc4
7JU9mU/4uC+iSZacTPyWriAQ28EvcNIKKYQtN9AnWcoXgdOnNgBCpkDuBMcGTNGfPoV24VKw77C8
8hUIE8S1GnqiwKCOU5oyUg3jbg4R990GQjF1pDOuyrFp/O9DKw+IFOis1k2UW4rzB+YenGPWjoBQ
AAE2hQyaXMZgzRekfwvbDD8jgYATDNHnGIGtPeBSA0YY9Abk+zDF8wiCtjLjh0bQc4dFBYRNDcEP
QfxyBGXsOSsPMZ/y2WJRnVIFxxBfIPe3fglS2AAKzgCQtVUwOLpjzHG617oEV1zB7TA7A06BfSOY
/I5DpIol4b+ScTr2OIunhGNM8gUs9J3ZhOXTdgA3W4+AhsLbFHrC2cIVBJfxZ8a/7FBAAa924bQP
Fx3uBxoWOHGmyrttxbKP8Axy/A7S72Ucq7NRzpa+F+sX456Mh5zZGAtsm7apUNJwAEHl6+jJjlqX
0dD/7ay+dQgDoT7APEn0D7B99b6X248OtQWfGc1oTe8wMy5bOKJnVBVu2eHVI+FWSKxzaIWogbHv
IH2KPQ5jwr6Po3pLxPN2URIfJuDBFzuvYnc/giuXKji7bUFJP4M/TA908hziKulWDIFo83EdoGN/
NWHQo/5DmkWBsFBN6FVudsltr5dztc272l/eOM4CfBLSfY824srBuwWe+OmS6JboeYMIKZodH+sh
pxs+IxmpADmDEKg1ilqYgvky8e8mJMut9+g34H3R2dvmN3/4lDEC1wmAKxieQDyGGRa6x3cp5rDC
SIEWO7EMkNacxb7qMsCZBCUhhmHvruvkqSvRPhRRZ05TUCc5IB1RsjiCRlZ/DIB9S0y+Yt+u2NoM
sJDdEGMQRBj7gEPYru0qFoRysf0mVYiDDx7HC0iyD0JcyqmFDbrgiDHljy9g4gB8qa7LSNicuJiT
kqlxg6e9/hx098bwk2eLBOk0A4UecPh7Jj5bqVxZHbp8HGUIX8C++zhd4Ipc8QFupQTeJ77JHggG
iW2004GPg1fAjJo4Kqf/IezMduNWsqz9Ko2+blaTDAYH4EdfJHMeNEu2dUNIssx5JoPD0/8fU6e6
6rhrAA6EI1uyUkwyYsfaa327EtsaRs9U1aOP7+qhRI3e1MP7jCV2E+UkNPOiOLV1vx/6fr41E55o
T1ILW80D7R/Sb267kpiOV6pxY26p4TluKnvjaGO3GQ0ydeBm1rqRs7E4YqlrcT0QC12jmuMVz8Up
696SKnXORrMyiqDZzsF4aHH0+1jT6w1awM0c6ca6kuHR7k2cVkW71u0qPMZWjMFrnlZDUv+o+vbF
arLtlJk8HXnSb922uXXCUqM8mA6sqdWujfvvgYqMfaml7zRywyMas1iJEJulGixsc6a2mWUfP/aO
fcRmC2PM06PV7IB++NH3RXfsLfUhs+SzzwRPjNdzYBj7VZCRW4/bJ68o5SbD8LzxMv0zG8wHZN5i
zWlu5Czl4PFO3m3s09u8Djt/l1noSTPm/3UHfKwJo9mvB5SM2UrUUfbpc5mgCJVZWa+NFJ0/abRg
Hc89jwC2Kj3OdpUddyennvaT0Yes9Kbcd4V3l0SD3y+yle2ocWuGUpLt6KRPGAQpIcG5YA3OLpIi
XZvUhJbVzxc97/fClWLVe2jhgUJq4gBKu0fvk3VTOeUuGKeGziNCT131u0bN5cHszO/Y6nr0n1rf
GOIjVrG2F/Hj5KR0i5LxBXvfz8qK+B4g0mRkc+LABM5t8wFQ0qVyMPzXc274Uzdj/5y86WZqiO3c
iJY3tsfJ4kcZ75GMTVRqQZBcDO/j3N50dNZW6UAaodMo/wpMtcTNIDQRq1/Z2bTvaO6uGqO7D7BH
UD67a5lklY8oXJEHOOlO8WY22dmpMgsTr3HplfzVRlmK6yG9tfvaQ9RcFRFqXBFkwQo8DXIdnTjo
DK9jfq5bXIicKVXD+TZqEb4cDh1RWheoQcEW6a3bhTMdTRkXZ+lkl0E9VUVMhHTQqr0K6K/JXOJj
L+cfdpNEF5lj+DD6jIKC5xOWAFnFTeUmgoUDA1nfaJ+TMF9UpJlbzt+kvEgouhUNXoM4wkrw07HX
XDhDBhiJuUe4rV+joNmHGU9+jtO8PCQm4l5da/0xqRZhdkVfCG3I7bKzbkxvvV7px94t3hBjdMAN
qMWFMYHvKG6w1D0vc/P2ZZO8mqKEDdOP70oWuY/+y1PQ9i99odlnN9kJHsMEfsymGHsX9Xg+eW1n
4juJvqE0moAaQaMEMayDBnl+B/DuVzTVdzNt2NoY01Og40boU6fifdROjl6rb1rW7PXKCvxBU8XG
tmIeF/J3LJIP+Kw0X+vDt0EfrL1ZhCQU2V/9AoQG3T0dQbvooDbq96lUwbZNBV3MKXuNoWyYUCHU
xMlFCSI/AQDBxOFerAvjLumLbNPWRb+ZRHvRuui218oPC1M+5ziqSFfiEcynn0OgEyzM2UInWlrf
IqdLbutVQTMmNBtzF0hirdWYDH5KJHbdS7Vt2nElGqUOucA7RsDyMXPyaasN4hvkzglkyTCy7fh9
yimXgw4iST98a7T2h5YV6UrMQhHcQgIcsvwx1HhMlTFeCuNYtXB2ZkkQRJl4+Wzxs53BoJE3vXcD
XEONiNdj44GMEGa6luTzIftRnWK2sEkU5v2mKQqoK3r8TYn4NKWZ2kszpuBLNIM1blG7UxXfubG1
ihwcSR3d8VPQyJvO6XWuWq84zzcpmk+9xPmbkMOv0ftzGbxFSaB8YFTE4wItPo6z/TCUibbNLQf4
TkWIJjHmB7OM75pcX3PDJ/epOzx2DjpcP71Mqq8eyZ1uy6n/QZKhPOMpfbFJUI1GcBmL4JI342NY
4i2y6+CR9gYHP/MtHtHfU0m9rd7qNkKfCozi3H9Xhs5hnhRpFsWcBrpQ37TuNK6cuE3Pparxcqo0
WYOAYXvltMt6PX3WgbHWzUSce9zZcmxeDW9CO2/5wjwB5KaM4GfRxO1pSLhS3gyNJW3oGsR6kZ2N
LEi/PnCJVx0tn004BfOuz8OP0k2Wmi/6Kcig76w4arE6eVvNch2sDtTIRU0PslmOc7QyB9ns56rl
nU/zXSo482MFBAr73gi8e41kkzcwggb6nW3qhV+U5mvSf46IAKsh1I1L209spk4kV5iN30ehfsU5
Bx4xYTotfk5hizFgQPjMLPt74nHgTo16NQiODyoTr0UkXPh0wcGoaTPJIkRVRIetJqrANNmVWmvs
yCmaPE1w87BsbOLBivYmZgsSS8kGW2vvu7P91CgTF7TLcTws9LUKkYBDlWxFP7bowIO+rzJKqZkQ
ro4rYDUPSIg8pIPFPoefRlsTiYetTiokSd19il2omjtr0zbis6Pb4BnifeRouZr1dkMBn932aKS0
KxQ1/hweVKUjdWEG4sglIh+lCpV+ZMNohFy5o8SEXrwIEb5YGotaUn+DD0r8yVTk6VX+HGgzG74m
OO31Jn571+BwX/VHR08+uyjIjkwyeeNk9+LOTnzAMgv0QLUPrefWuwYhO2Y2tC9GF33SQhhSb5Ol
iE2wostsfB4mPErmZyS7n1xzY+0kyOFJHNavFV5mcwwCDlttsyYpt/PGRN5nVrHWonkb98BC5mpH
SwlqZ+uGG17oq3RoXgjpffNYrpp4OW5j0TK1X8mIB6erjiR3mBW5WloKdtscUN9+uBUiszQ5F/f1
tFEjN57OIUxHDYxkb20dmxqJpTKD8pXW1kVIygIrI245Iw5tOeO+BlMHJ657hbs8bnAHIoFIoGPB
yPma8g6wXpi4W/q/7DRAgCB9bOCblutWlmwdKqCZqFnnNBm4tLUZr+M2WlsuIomaOFl5kfU4eyo7
usb4rXejeBOm5RE9LVvXOSaOWqGeO/a2DSb70tDcOiH1rBVmrY1hGDjl2p2uD9UFEhfdsX49R7ip
nQwHWd3Oja8M1hoZZc+xQjkBl3TEbLGy9Yze21iACJIEsoJoP3OI93XqXXPsOa0mMBo85eIZmGGz
Ecs4aA13fVuyIWkxIoEnbIQwGrm+M5Q3hkAqoCYa/c6MLik5n41Q76bwrMVBl5N4MtJ1WCLC29XE
SciIHmrb3NHZDbaqJrnQUTLGem5wqm93VplLPzVTOv/yWxUNwPTweQuBsZnI5IG+B7mJeUmi2o9F
Y5W+dLMDXCsikT5kv9oHGfjZ44n3hh8BpwtPd/KDkduPZlR6WDEMRFWKjzYgnk2zoHqvOeJP8fdO
b4ZN7U4NXVxuxJDlRFcUp8rFzqENkw/mcpNHFhsAlIRVYODvD4jUBxJ93nGpS/sSZX2YDaASQzlx
+KL4BBLCj2M1oJOmVil9OR+sEbJAF/EvupzY2knco4zgtLNDDs79txz7ZCmD9IEZD/tBdv1GawIq
n8o9jAgAHOQ9SjVgWCxp6a7PXitmO66SwPwRSpEfvUUbXGQUu5lIdgx1ibnLFXRIiV9Vpo6gV16A
4hCJgAe7dp10xWG3XjtwwNZc94NbaDExSxX70ZyfVStNn074qm8gh3YcpfwyR2lDB4zGNPNduC6b
qeRfchyuAQESyXonHzSyvl7DHuuON4UdYg3SEco7nC1xMpMk7caPPMjGvZf3lW+VdPNb6xvGCzyb
Tp9eEG8gbYiShyyvS7+jMZd36OSD3RRrTxYfCQl0vXZ1KAYTeCk8rX3Mm+8uXSMcAsUFH/m6FlPN
V6cFqh1Zfg7SIX8p73sv/jYs/mTLvZ9NrSQEt8Mdde+FVnBvZ4JOdjZf7NQ9t6Pml7osT7bUFiBY
/SvzhtknncwD5cz5KYdok4cFkrCnvYWATnc1cKWVRyyYVCTSs4rnkwyDB90EzWcALBunWqP+d2LU
oGBBJRoUEFUA+dSjiNCdI33NcoVzfDV7aX8YoLnICA2tCV3MzHNhrZz8fYQXsAmgvXMQ0lvouvEq
1wJ0TSInOVb33UQNLKmT4U00ZC3h1XTKdM99UNG7cLiLZPOEAedk2KG9nmcwYQAPnX0JIoz7xj1O
fbuAWqaVl5T3VR3Za62g1A4789U2iZAnD26vaVtKHLlllVs1CgJuL/T1OFbzdrHAuZP7zH5cHohJ
QWCoBW06rznNrAiiowg2Qjke4jjdqWn65CiXrWabu5bTiaa149krphMxXntTq2ljNZxBlJLtJmcP
7khFHSdl3HhtVW9TVTyJ2r4I4c43zQDFKfSG1EeDPORJBBJdm3KfwgTcELpH2ImHPqohZVQy3eIM
6HzpnGormlY4DDd2Iawj2UUehTENNu4w7i01vOt9jhGzKks8TPYtkiP1JprBOh+N9YZ+9nyeabTN
aS62lMF4JyCqdHYi9vNzVuivA4mgx2CJiIzpe+Rl+S3gs5sm/Riz4Q6pQp0rGwkJyD0hqTEjYoOo
g/nmWALO3tbSsdDMo+8J2Bs6hj8GkJhYbFti4ERsN9gxf9FQkwge0a0lx2BndyKEVmM8a4l3SZP8
YoigwsGpa2t8zfchwZ84iZuTlaOVZrrxogbddydQK0WnPvu4zbdYQzQ2CX6p9gfcGRwpAj+1al6L
lE5Pyxo929zCccYh3QPfHPIs7evF1WjPAsMCYnXflhuznp5aRsVylqAuSQvOAUGV+REhBjOXuHFU
i5RIgCsMZQlrcH4Kwgg4L0hF+LNRp4O7rVAkXSI7Vog8g2NvOxCEZweKOT6HJAiyT6vwHB8n16tW
lt06mI2tBGPFgTh8IjmLszzLLHZ80uK62pDyaoDkD9KW2xB7qhvRaDCcVt/JmMBA4B5pvG2zxbw/
0ejoouHeKDXygbrAOBJ6zlGUDw2IGKfbpQ4mNLwXr16qtJU71xbZRX1dKJzpujAWJ3ByTqioXFts
xfgrS9F/zf5RDxsawtzOY91wqNJFeJ/aOvrDbaYl0w4p7qxjfFkZnlatYwyx27x9qNxiQv2L45UR
2EeizMGW0MQq6I1iXxpySybF3ltzuKFBY61FriMAiGkjl73b7nN1dnVO+6OtbcoEPLcDnx8/4QBN
Zsq1fGNqTrqORmdVcuilc4bFQ73DOFwCsl258SZyLRScO1JwQwiPfoqPcdaBqaGD7Ko52zpHiDzt
qZb6i4HMCNkyxOJDNajIjp1Jsr14NpURS8jW88jzNwZ6c6PK+7FTl6ExsbNTPlSIUFiAo0seRN46
5NQOvwEZY7ztCoCp2hIiQdCvV9boaHtNGa9q9o34cUB8D/lmlG80/TI3gM1yWGmpsrJRUzchmuNx
1KsHEeY7RZKUBa/xTmPZ3RlGx/FUVB1RaucH5XSN++Rcp2Q27CyFjwCi+FJjbV01k7rRql4eQ8si
mW13l4rs29ZJ7kztzpARtEcdnU207l5QO63mSgs5MLo6ETdgwHKsJv4N19teORelPmDVaqLwjpCv
XGHJwOXnQaBYgn2Qgng7cMVhTYKvM3LDiXEG1RuBIitl2N1ecVxFqti7MnqfKHheTWYfCrJ9cjSh
IcRoHIAw94rasfeuyMNVIR214/CEy9LBypnT7Ed0ebr6Qo2CpQuSkLUDf44vJfJOEU56P8QhTgMf
Se/6ZVSH6QkXsLu65rsX7WrhLXfJwG04tyTqYqzPeNWesScBoAXv2hKeQhSEIc9VpDKLkw2hqoT1
2QufysZdKhf1PoIYsjR3p1Pn3rNvtfd4sE1Etoj9Mjca/3ohhByQXGesgFhf4URiWE+xNdv9eElj
dzNjkDo0OF6f24KY3VxZq1FCrSgDYpZhBN0gwsr7DECF88CsPyhVPHg9SDNTU/71JxuyJGXRtOoc
lInLzpESy1RR8aS8N9zMFJ5j2e6u1AHq5ngN8ERuIr7FIP9D1Ux7pvbEt6YMG7yOJpHrhCkn13fM
jsvxCJH/To7DdL5aUmGVWP4VJTdggWCIhwi3ZB1zYEkdwjc+31tgEtYtcfZmHUBlISo0xTgdDfyU
ykxM36zlxxd+Lbc668mmZF6kXCodqnmSxYTLEEt70CqeQ1asxlIGqnZJ0Vw/FDMiT9SJndE3dzO9
lMfR27UjTechKbQ91O2DzhCSh5ImsM+gCnqYGrFgu3Au1+/vMywCnnBe5EhmMcSHJLRs51DjKCT2
zZUc40wwjYZyhNUOsOj62yo5BzBNSn6MORI+nFTyTJgTUliUYjK98nt1RRATFAd5XDZqatJMrhPk
rz311GdRUkPA9GArK9W0CzXmWoSuTM6Dyp6GthoIsXotCTuCOKlDyI+HR7CBtYTmmvqJNfKH1er6
QY6YqLCBeE9tcWiWmF0PPPs6GyVntMsm7cOAAgkUOyJNtapyZ8I8nV4MvR3XFuGHk1U64GmnMfDj
jvVxwA+nqVL+HDNB0g19twdlNeXsShlB4bVhFJ8LAeRULblGAjhwI+YpwSMajRfA4ruoreIbXIq4
TyN4/PacpQ+D5W6nxIBzNDuPxjVE2eb1bcFnbYMrtwwKiD7m7Du6bN77AI0Yt0J0XxijwGbFW5fY
tFvGuJu/jwkVXz7cFZGqnifoVFykMbykxXdk4eEyLMD8zCwCbLD93Tg4P3RhcYLpxyr3+y+GSGvk
5yqYprukpsxu5pDQTT6diLu3941FsXilJxmR3WPVK3HWZnm4tQrMViw99imff2r8+WYiLUlAl7sL
C8ejAwlgHUVe+WKW5ToIVHlnmmkJVz5nQ+qUA1kmWSLu5FTx2NHGtip3r2khltml023KTpAYHaY7
WPy0M8jVX/EwscJOZUfJxcgSZfj5lcjC7hufsKs1Z5POgh+DH1s3nf6G2pQfp0iMDF+pnq+AdWeK
QT5mwrppgnpm73LuNFmwDggjO01t4wcF4s00Rdgf28QiGDYYSKZKRw3/0fQj58ekh0sDC2jAmbiK
wY5tswwQMzm4Y+ow1qH0vGxrGQChQytqfCv0kqMsKIk7FuA7Qb94yUBfLyrWhE1VJTO/oIPlk1zD
NZbYRDAOBHqzX/IA7t1pUHucuDnH5MUpaOXTuUWrihZYVwgpyxDO7bCEdUGTR9tAkHYeHM3c6FnE
QXt5S4KoJbCeosrzdWRDaNzeaFrkbYsFj0kUxBjt6lKQFN/2TUAneRqOpSWN1ZXVS2HnrYphKB60
pHG2RYsv72/fHer6O7gD57bpaXtweM72mYjesJofUmLv8Vg2OwsVcjOWBjh4YOA3/ME29erTFVdd
L+MmihjBJi8OsS5fyqjbXvFcjYXD/kqkG/McZ0Q3L+tG9DgWZrPyoOBcF0QClaAvimxrtxnWgYrj
D2MpOCSXLpoVAc9hDL9QamW+qXOln6+bbRlbH7KPFCSPZDh3y4deJwMFjdvYJ+0trZEzm/Syvv/1
Q+7+cMxSv62G8mFAS6Be4q8sO/ioBpBC189mkRQU70O/7fecCKbvInAb0tYddoSKm0BOlnjQinZT
d416LTpqXMyE4hKWeXzGw8BfKAQNiWmNuuelM7AguOP0XZonW0XeoXD6wJ/DPPme9Q6tWlvjZNHY
BqLEMqIlUx8qcMWP2KnPSv8+1kH8CdEGH4eBRP1FDWpLCU8t+Az1iLCFTQKA6TYvmgZDHCvKDzRe
5dSkauox3BopLgALq+GVIdNhEFgZKOvCrvsF72g+y8l4SfNcXJr45brQBoGXQVJrvztNovusKd7t
WAW8iCK8g6YoH0wwFkNqbSDssukPdXHBVHYPk15bWyLkl1vonZoRvA5EQI4kHoN9AdJvc0UnqHC4
G5eQW5JM1WHSnOi5mLyHCQj7zVQb8XMfG6hsTgLQfflLseThJDt6N9aU6jMLdye15OTiNr+UY1qh
vZHqn1vgzZoCN1oFBo5ah7EpXdaMuyEZ0vu2YjFuLRTdiZ3ukEzy4YuNlgwQAMJwwatkOywi0LgD
JIK4VrdxQ1ReM/AbLHM35kI/fW34tas8nO00qwj6aR0vZRQ6qWhj+/XmkJcqORTzXvspkImscEht
g4Zsi/45QXTE5TZqpzEisYL3tz2HFizJOL1c1xMtLEZodI5FYgUEoUYVssp5UPZXQPs8efMBnYKD
Q0+L0Unr+B2cwb3DinWuCQ2u9K5xD7qe1pthcKCjEDvfhGUzXurs17XCydnXOL7CfTKHztmmmZGe
vvb3MnWmu9KtXpQlPfRbVqPIIhiI4aPeiMR4qJi+c+OaifWQ0Hud7YpRJLo1UZaGJmJNf7C9hm5N
JwKyDJOD9jgFB27Kxu+9IPNjAiZrmsdHHUfVbReU9MUX4Dm9JPf+6yVgKtTw+6hqL5yw+jZhDlzM
dmBd2qo6askyUwWX69GOrJdAC7KdEdN3xBsAEw+uUIXTfu+1TbJni0V4AmbEtVy+iVErd0yOWYYs
lPe2RhAtTwOMJSz/5IjxUjX5hwWNoGv78ils9AsWQBsNyOYzCnhfIxn/VAycrbTEIuZWtefELupb
Um+cGXgcWEum72S84bAtv5NDqqpXGoc14u5b1ALjXJX2ejD15nzlxvSy+gPp84UkE2air6whzP1s
wMVMh5/2jaxR9ipG00TWR0tLgMdqc4X8pnSERCesexVWYAtyecDmc5NkUeVfMTKGSqy7UEW4XnH6
4XX/BVCEp4P/GWS0IzUNpqKRt9eXYiCyVztFbo1lNdA2UU8wFzkJ91mrTz/6iN5t3ra3pHDkozc8
QzrYzVkSvYVZqfzUMtAnY9vbpjr9FPg1uysmtVdxvu1TcVf2DN1zlrEDBvnImgA2MNRkicv/cWQh
PqMIgJb0zZ3ROVwBxtdVX0bUynXoHAycSGQpY1A8NcxjcIEAHlvKyeu5rVKm6WOWwDi+nNQwU4Wb
NovL3TI4gvBD/EsH6Vfi/9+OOSUtHj+xJ4WMs30B76tgsA7JoMhDOTb2w7obN8qmGa2u3AEjyQ5D
CkURz1m8aS0v4VxCiWwvWWNIAzQ06vG91TG1FKnpMzSJUThFAOXk6381kiHoL83aKGv5IlyGwnhJ
LPc4HOSLciP6rmbxWrROei5AWLEa9eWqL2yxNhYEpiSwdAri+mO0yD5daZNTg49Fnzr4v6XrPE5t
562b5hdzGYmkmhkfKpM2IYhaH+lxoImj8NIS9Nu6uZUctCB4khCHbhvWnnqZFoMdlS9V6C7loHtf
U6i4PpTomEFiQuuJI63tRIWIXYtKZwhwEl2PBJXr6AdGjmhzh8V0GI2HIrBQUtP6vaonjTY8XA4J
TnPVsOVc18rrqsnqWRW9SUv4BEat9DkIMv1tgDLllggH11eVGdEJU2+47ipA2dKBlTRowoN1Ze51
I/ylkI232ZTTXL1O9hnOGFHyvYedZzd59jmuuvgp785U9NX3zsqpfxo7fgII4nytOxY3wPKd3RL1
iOew3bqlZ/k8ts62cdviWGkFj5MtHi1wKHXHXCwnaj5IZZ4NnV55TJD7dgjcX4TOTIQ4+1cBqfCu
tdW3Obb6LRRGpIHACp5KxnyqyN7NGFl8nNH9bdlp+xGMHgBwOqH0jkh6ZjHc65ADWR4FWLV7UHJL
Aa91jCO5Liqh7rJbyG7NozvfhOZMI5GVbHC4u1U07YqaomqyCT3LCMW3KOyDwiBztrzxNWTg3cmR
s3tijUwhwNDzylhjHyvWsyCfh6fW5JDqZtYLy1byM876eyvPXbwh4ZHO2rSuUPX3U2U0Ny637Spt
aJ2NZe+sr7v90uRGZpvO19c8dY+FO1Z3RlOjTRvUBdcpJwL2/WHu9MN1M5NLfLqxdB5jppaZjGlZ
ZpBc/3Sqwx9Mi1HgHb2BC+K4mzhsHkpjMHmXXe8os+Heysx9vYy1qivzvh00QgC2OsYmWXB3PoMs
6Te4T/OnKZhmQBFUUBnHP7nARSAcCTqLCgAIxMUHAzrrkQcGX9TcU6ML5q5IXTX3f/uLNAvknolq
yJJ1dBcsksKUBb+wi8ktgesP5FWxbYZSZsw1gUkpSer6Tu66R46Ubwq7Da1x1i5NpIyqqgLcfktV
ERXu0Y7BLgyGcy+K5JE8XAdvJnSXsBjLSWtHa+bS0gYj2IqArBq/0LNDNLbMlOuz4NJ72ItqN63u
upCWrMmm0flj1Yo16c/veCtBTBPZ9qWof80YEA4Z3kD2rdDlJBetr+NQck+j+8usqsOcEI1kfwx3
kvEAl6pQlDl0M4gkQEqvggi73LjVy3HaazUj3hZW223U5LdfSGJpeds+ShmyBgh2OUCnDdIgnB+c
TMuoVWg70ZJW4GAN6oquSsIMpbp+ttMpQYRDEdGM5MiFgUbRk2W9/tEU9M8SOo0vc4P5XA4n5NaL
X2tV7LI8+9bT4rzRWvma2uiCVcK6XxiPeAOHZ6kAxJX9QhS9LiRI1jd5hyqsl9J+ShP9Ekdw/btC
QgHPh/zwX5SwZjiMWDBt49ENHqKRntONLd9nF7HGT7Hc1aTIdmbdsPncpcGN5z4b2rNjvjTipbWe
cKisGtNeOSTvLYGpmprHFNqa9ZYpMv6xMPYMCRYgVrpdV+zdbt23NZn116m9b/v7Rej9L92MCgep
SVJZWLelJOWuZUeDoRLovOHLGEp0j3ldU3GN5BhjJkxi3q5/QRmK5/iAsWaP2P2qe4thtmEGQDsB
26zdVSSQOQaGLNWifWHWJH3QiPAg5vS7trMe8W1uSGex8yTm4zB675Vpb4oSrtBcVpqfhvKurbqz
CUgEDZ9XYSX7jKxoWCrQeI7MV3QuP3AoPTObkHd3mYfkFvIgnGQB7Vj4ddPhIeq7laez5SdB88ih
EvYRXWPS0Z1XPrUkLsCRpeRHOkSXaaMR1cbuPAQpqfaIOUWQUg2XzmYt6GDNzEWwcmMTGpjacW5q
QmfKmMvbxxTRfdH8m1mq5u+zVE1dCkM3aI5ahm0Yv4+tLZq68roxqVG1y/WA3HUzLR9S9y5tKfdr
a6poXvHBMSo+2M4fn17/LOyYfKl72GAafPAX1NujCGsgB1qRMdFB6ESPpBT3Xx8qqtty4Njzn//x
3//z//4Y9n33NUv0a3L1R1lNTYxY+Nun//NU5vx3/Z7//ZrrXO+/fXaJP+jIlb+6f/lVu8/y5i3/
bH//ouXV/O+/xU//49UtA7//9Mnm99nj/2S6+MNn22fdP/nLP40e/9PA+78Ob/8aPW65oHi5VLy2
P+aX/2n4+LaJ8aNoL5/IffHbf+yWz97+wb/wxzRy8RdGhxuISwbTSnjyGBoyfF7nlJt/ESRUGShg
ewThAf3+bRo5k8oZ5GW4tut6sDiWSczLLOtlULn8iySxA5fTMGFPWgzF/usr/dN7yiv/4/M/TSP/
7T7VTejCJnPSTWm7uuleJyj93RAVT++UhclLQ2tU25ApDB0Ew54aHLT2ruEkns3MuqRnwomRxtuq
SpVvkAv7uwv4D16G+G1yyvVlWMLVXYY12Q4txz8PmdEEvoUg4GXQTQO+147xqsBJsJZagxtG0SJh
uhlFRyfvR9X5DO7yoRIfK3PaOUN4z2GeGl7bWvT6+y6D5NgcMtg3VmUdrTHZR0w8CLRxJ9JuX6Tf
6khC3Au+JWP9Zjc0ugIX941+rJW2SW3DtwrgU/9udPTv45W+fkfeThP6oCXM36c7SVT9OfBaRkJX
0cKgxN4d4jKnhjcZezASGCVFmvmj9TL1B9wJbkfauC780H0eyT33pEcZE7QeiWn866v/20zr6wuT
jNi2mSKMgcRa5hD93T2QdswiN4KeQaAMcyyj8AAnGNdAglFC3yCfkxH71z9Q/N+7jntbOrpu69zM
7nX1/LufaDHzQ2e4i7aiZbMbTAuTyqeHYhznn3qacK4gdk3Yke7ayk0/XVqjOu9qb7KRdC9BbWxm
cdZsmPZ36L+QfdQj8K2tlkAWxqavd35NvKGZvX1Wn1HEVgVxIdgwvtAob3T17wZn/d8L+Odf57dR
1W0KQUTY/Dqd8XOmIUj3yM/N6gitvHGHrV0r4rHpZqa0CwzDl+3djFLg5d3KTg3Iahvauhtz+mMF
/1qW/sFTZSzjzb7W9WUhc3hjeV0OW5DnSXLI3m/jz2arRq3IZp4qBug1UXFxel5cTEsJSD7VxJZ+
xJqT9zrFOOYyOsYJ63/zZP++ES6vQXg81lxeVi3T+m2itpnMkG7HUFuxXUPgTuYMAEND9stNm+8M
v9zrY+MLqzvWse2nZXWCSylG69Et5aoXamN5LUg55yliXApBoJPteC/4tHeJq7agO742vX9+yYxl
qNZv14xksg6N0qRucrzfXi9xg4qGAE9p7wFyIVQTzNnZ1iRKYLhJbBKm7gOQgF0Rh3jGNCLDt1Ot
1iU5LKXR4MTtzRDtVW3+nD3rPs1oMLRMwszLbSE1vyfPZONAzoJ1oMnzNPYn121vm5iIlkbrhz5x
0vRbe0z8nEiS6Dr03/FGOfmKXmbITFVtwwq9heR+TFkQaVZecCIA0irOkcvfx+A7cHKp1HkuEZeJ
XpKqH24W7H8bVbuOx6gbkCBZ7Qc33fPQndNppsvd3va0U4RyGVeNUkXk7jIHAzZdl85H09YPTfXY
D3dJdUnAWMp9jwziUtnxqlaw3e8YXAXUpGu23jnx6i0VzCua7Du18ikeO67ibTSbJ3eovidVc5uN
as3v8NGTSMfj+EuS1xPD+Chw57mY/1It3LjK2knGsaZ4RKrg/7N3Zr2RG3uW/yrzNk8scAsuLwN0
ZjI3ZSql1FalF0IqqbivweD26efHur5o23PbbqOBQQ/GD9e4squkTCUZjPifc34HqIUXoMNulOvC
k0Dmwd9HUt7A+Vr+CXzfWIq6/uOLgMfjb1fEWpQhATCkUBuHox99W7DfgrpKeM4PDpYSm58dQtEx
BYn+2DnGSbxrWLQG1XzW9Aiwya7eeqPe//G6+a9f17J99/BmUjH2u9dVYthUKKHI6qFzP0Cg08/T
cCHJznH0VqP0ozJX4sVqUSC1XcH2nWs4g+tdV8UpncfsT+4W+1/cLOwxdWE7lkFv4M+b6VfruIxs
Nwt1sq0CGc8mruOOc7TK6eYUfEKpDBlfKBJ2wF9px8Kj6OMHnMfXSXxovlrDYV3lvsBZzgyUxuna
w7qUYYk1DOZ38daOg9a7aZm+PBC5ZRWf+dVbBu2azrfIN27QgLZG8l1AAjUTwDAm9Fi9JF/OTBsT
xpCd/+T3/39uUzh8/ur9/m5Blcrt2EfzpGScHphOtJYcz0wU8xazZmXQjk6JR5idk1xn/NrjOHgt
k6XHiradirjan7ycf/EYXbb4lN+xti/P0d9epoqHSUYwmwrCudmGLcQqYuMdX+dMR5f4cMMztVXW
LUJYYFr1bcp1a8d/drv8rqhiWeJ/8zKWl/mrq0BMKfrf8jKWo6yOBJAyTcdg/2jTUPjHb/lffwD/
/o5/96SljhLO4/IO50wLnD7fIBCsI/Auf/xjfl8c+o+3ROURTyyDf3q/u9F0tktAEZa3hIbQRmrj
UZrDJkVUMNoWMv5Ai5/QyO7768aUkOuGOz22N/SV++peqfZiOx+TSvAQbEeMz3/88gzbWF7A71Yo
19ENX3C9W7rxc6X41e+89MOobgZ4Fn/DxP6Gif0NE/sbJvY3TOxvmNh/R5jY2NGYNMG/pxv3Rid0
AuDSuJguqCKlMMqouvaoyyu+A59l85pTuLMuI/Exd/XWbaNXs2+n7SiaZCWd6lKgsXbJEB0KgBiJ
D+QgNZuvY6eQmVzd3hZJt8PYe25M+9X0crXNYnGAufWWkxhaQUnSd/D5wPBEdwBYvE3awlehYeSb
14LNIW9PoDht7uh3IUaC73HVyOLsuArD7TkZIBKFVkMQpr4kjr5AGwgNTxQbNemL1zg+g/b2fTTv
9bG65E7J1xPp4A7zD6kDvAlDRF+uajeE1yHC4W0/1F7SEI6rK5LhlQflIoHbqVObKuuviWbeKy3H
P0nuFXn6AFnI2fTjFHMmBFoZz0y16sg6y8z9ILHSZE7HthkAbKGQVosoxb1RgBkKD9UAuVu6yFbE
L1H+vO6h1SuMXfY8LGigq2qMIihILnPioYOu9bAbCad+U8L7pCj0XvjhMa6HnWYujmtgck09TjvH
odCdoIyF48iGtT+DujWKN2XTKNCMOABgckedqNe4VBhA1O/aIK6+GGy4vePVMXvCQXrJWKava5Tw
+hoaudqUZt3vM3HsG/OkW2otG0ZRqaTxuDVLEjrZdKToFBVZJReiL8MGGQalxYxOaQsrvhpyaJOY
KvPOwXDfiI1JvdV+QpUdRP0xJyCbzFyvgc6QMOCNpptSp9PRlDU5bfPdmvUflrSz/Ui/7ooEwQra
3kQOTv/u5LbkOBIakLOqMGDnD+R8il/0Fy8Ly0PcVTeRcD8SukolLR/YcciG+A7h3CZUQWoY010T
vuUzG8Uyrw9NOxbnEcMasIBXooNn0Zmw8hKtwjHeAa9z7BmVdEHJ2dFFL5DlvSo9jCWNQJiqnmD1
ceiCpOLqZQXKiXzT2E75Jk+gqtfRTDOl194DzeacugQYUeyrGSNGC/x0Yy0F3VMFqrNkwtolSQAO
SyCGkwxc+TUi2hhSvTD0mBUBTpMBxSAYAc8eHoZO7KMZyX/WfO82NsGsDUSfCZx0rvfdg3Q2NfE3
/KmgfOn9SM1L6ExMR8Kn+jWuqxsSPOGqaJHhe5UEcV3u0fMD4SKIzdLL12YUyZXTDw8L0ySLxhr+
Aump2aPOI8y4vVT9JjPugMbNr5423DtjBijV9napi8GASwOpquebWW5Ajn8rW1tuipr0umizq+yJ
ELvls0PkuWTu243JPa1h2y6yP8PCezOV3PQ9N4EyKQyWgzMRteACs/txH+kv5LkRsqet2VTfDazz
9y6xV+I07U549Y4sYnvSCwhgrkJq6yexNo0maLF3WgV9HP6gA74gBNKkj7VVHansRIvCRa1hjKdA
K+zqZ9k3wHUK+g2KhZiOVA9ealJfPcibm2jWNmlOsUXauzTdJuCzKGOzqYZb+x6t7CMNeEUBkCK+
DLZ2M1td0Ev6VSCcIEAfuchPmYgvURKesV/6VBdGJJrdLgHmjBnQlNr3AVBRDeVqHOiu0ARTzSo9
WdTbFPEMapXCU2L43K9m5NN95539pN+PgilrbDUVS3l510Jl9PL8EZmdXswQGWumyyAy0iJIBFq8
XnMzTxERhmw0H1XkVJt2pKispUj3M2kBdU1ad2d2OGWcUGc6TCy0T6JXlvhuo1XOadJh8BR2c57b
YeM4BRG0XL8VlHGtOibvCy8SY110MMdqb+XdZdCjN0Uodm3YMGcB8azo0bqh8fjWGn1iYcbFXnL6
MAqgZhhbkkOjVt7ODJdXWjt/GtJxNmmNq9UCNpaLI+F9/uc/RV1zovfrDjaxTcCrBEDjgCuZtUVw
FvdJ4r5bHh9B5CXfeWEEjbynKZEvaM4Ps0azTt1hzYeVWGDOKOgHq3T5gxQrHP2i+aoS3KX5vaXX
uwSwIQzvnM8+3TVORqAvUzdK4hjNplNJj9QqLsLHVIXAn3mIeQ6DK1snJkQ3WbjWiCCSK8PKh4Pn
pmnbZKcb4r7spwLX3IQpWLsWjXFWjA6buTzkonbWBIPdQBvSYwF0Yyija203b4Xbb2Og1MimPDnq
CUdcbK+Mzjkvc8oR6X41SuCjTEhbFQcAFDB/599aFjGdyo9VV2gnqWmPFnkXgMip4T0ujAn7Wzao
gzGHzFNnwkzQjZR19MaLB6Whirhh5nmjoYCqjNRoUtyNk31OumGbxNopj7SgsFiwC3mBlr7ylyuv
OGVMiHV/2qSOdtIeDUkrkOE9g1xbzeQ02xRnVbqsLzHlgtle5+fWHWPXgdq+mrlSe2EpvLUx8g3h
RDaN5HbcHfokfsinEO9CckxTe0+ukycXjU3dpeZZakjtBCRi6UBafFJBm7tPKlJru6A8p+0Onn1v
WzzEi2IPmfHgrwpacgpWYoJfbuocTSQMLYoDNOtdOsN/i+KraZNC0vJNTa9BSWHsVDlrL+OveTag
R7qBNCw3dFMmWb8NieJUbIQ9dVNo3xQTtfF26u6MUq3ynueIrl0bjSgNyr0QexfRaRpADDXOEIy6
+2TR6Sxg+9RAM4t809sRuC6xGh37vLwCfrGe0W6r5jn3CIXHsPRSoj/4WVQAnnhv+H1gGdQYERrI
x+o1zpOjl8OCi7QTPPH18v8rXtryy1zG/VM77XqtD4S1QLEBfTIYVh3d1926qOeNI+J7CYbB0SX/
nWE3jWZ6CNuswlwx11eVHZkS7vAP3Tajdk2kE7TVe6pXd1OnnUI9PgqD99XrBL7LddW1LYFx6zya
PQuyfewj/Y6HGzCEchVKta4reTHc/LRoUnMMCYhFH979okZt2yY+K8EvTom975UnzYuPy0eXkWAp
DHkYSXI7CZciRsTla1lw/dnzLc0lR128EhEEMnimJ2vdD+7DqCf3poqPJlN5pVHPljTB2OpbZ/ww
VRskM2ZUwL5Rj3e+wbRDYC0Qhjpj63rOHJM5u4afhiGYK3dZRyG4+dq2HyniVqWoSN6Kyme2WgBN
VSwvSF6hvy6MVxtDiqFfcc1uRvuzUledDeQycZ9D8uQDlYb9ZQERrM76ksbEHKmg7XvOfQkXhlBt
agOXS6Jtx+NH083tXDW7CQkApvgqBsUsFitRl0F85xdUoKiCjo0ImFdteVr+XLzkoAmcLJRMeFJG
yLfMwJCNdHQSrXdqPcgoCUjbbGWQwQIxwFoC6RdKgR8Te6FEpfAlGKH6Otd0KDjuRlUgSvv6q5fq
QWP0GweH+aSbOwEydVZhEDnRtyqVxNu/Jwev0FhP9EAnqZs65yomBwzJMzfIUOkdbn1aynxJfLK8
9+d2ywSvXI4d6qiGcFsbG5z2bf5szBSooiXWSp56FT3oxQNcYW0z0Yk5tUBA0tI/mWH5INljliYd
Gfbz6Hz4MEYrDaKl5Ryypl/Y6ukOQOW3Eat5X9PQxbaM7kiDwCZCHCuUiWxiSXGLRV9v1om5Iwy2
sbtTM0R704tfew/r1FDfZoPFR9hWF7fDuWnhdgRpwQsMS8q+akPbS+2rZdJexFJFuXbFxW5vyMfv
MnZ6NQmOHt6bmfePelFsAA3eqME5+HW/JqrOx16MK0epG00P6GuHVsxiGmJcrbvmacgx2+rpDWb6
oAWqbxC7k0p7hEVIEW17tMCDrB2VH8chA3ceHbSBLvEoodIDZINrnmhuRvvzdzaN1Ot0oSHSdkPV
GDmJxNoaUf6RlOPTqItT0bW7LAdqPHvtNRojzij8unI/PFcypV3W2GLH2gyJCDqgN40vd1PaYfsp
jxNeJU8Tx46arJIKBLY0+1Jic5fOVthiF4OfSnoIh93k3Loj9lRQPSajc56ADWKlV8yAIVLzfvao
McmVfdHoTgvCMbVXOlhc2W80D6UqpAU9stg8xq24Gn1b3pgEVSjEpaQpzh3/MolzmdbQBR3Eor5i
b6rcQ0IgO+4z0nPRlm0QHWCXNm4eClgguC51wLBm5S+ci/CgDz8K0R+m2iXkDU8SHazr7416YnEZ
qzuIcj8W5qN3IW0OV2oX0bmLhL8wQaT72DjqbLTcEbK8E5XLyqTOcxy+cYEEXes/9joyZ+Pz3GNt
Jt/r9cYlKawTZs6vDfie9QqiWq3dlHZ04+V1A160vgtBWa0ibm8eB0TrMyxcQ67OpY+ftLTvKVi8
G7oR41pHiMOmEkxEwP9y+dyZD7INR+y1bb2rJPwqXpZLVHFlYesFH2/dpz5BmUEHRKSRGrfZWDgp
lhcTE2zjXhsszEOevjYGL69Ut6Syqsq6byJxSLAOwmHSgsHzHlVCAWliTEzoP/9KR8fPgf1f8lL9
54xS/xXH1X9DMxVJ0V9JG4ut6zdWqn97p598rn5tnvr5N36xTtlfyNe7yC+G6Zimjkr7i3PK+oK1
DkgtQHgH65KFSF9W7U97lPmFf29iJMI6hZdoMd790zllfMEcwHezMeAsFirnrzin8G/9VoIxDRRY
33B84VmmhVtrkcV+JcHg5/Yqjd37Koy7Y9Skw7YwsqsecRqRvZFyni7czTT1e6eWYtNwzAlsJ9s6
esaoJbHY16Y+j2dOtpQvmIHRx/WR7vbvANXixxJ7t8jtp8jhEN6UUbfXDJ6LFpvpNd8pQuAdsfVb
HU+HKt7X2gy+rug8kEiwveVzbNHM2qFjwecbrilJG6Zf0aqJmTnB6l+FadViquGJzO76AC9qYcrR
OVoDRAopeRdts1FDRecYDNFMjRxdGHskPzkMuFAv1LNsotK+qdIMTif31wB5GgoP76WFzLmAMj3n
NlTjIZ05J6o2/dAGjsRl1Qm8GwogcWfTQXE3duwq+pigwhg672bfYIxJOVEPo0vMxToaRrxxKvMa
zyn5RtM5uTTGHkiuuitbi3ZePLIvqedgzphzaN4MDLLwj2P/InOfVCbMzzGCfCTAWREM+UwyrVsn
1MKvcf2z0T3OCVIpDZvJC72TgfZTTW0oI6nz9pz7ziOP5msY1sPKpwvd1YE4dIP5Yo6RuXg+xhVD
LkCNs00hcAer2Kw1Y9O8TbpzjWsoN6Nnf+p4kyL30a0g9mc8zry+WptEbDg/FSXjQftckgTjc9Rf
ux6Je0hpBxHQJhxpm0zs5m1nNBDbiv4+gvW8qpJxR2skzn87P1Ow5OF3/kFn7pttDo88BigmvB8M
RkLtRIMuezHNmmA16mwkW8IaWksVsu19jrnrnNoMyEsWq2Yjz2SVL8xV7js9/phs57UFQmJ0irZa
N6kAazjDPbFtFvBoqJ9BfnSrGaLdkecmKPm2xrmhyANPQE4zEnxZ8mgI6ksrA+AtJcJCTBi8hL+X
se+z/ygesKy/FF1+NhqMfsChV3R6nygOpKwXXBw2azwDMT1IWFDeo5KxpxeDPZwSvTrKuHm0lfaZ
lYb97KcxZ/no2Y38jHhQpIgD6lsR1fuyZuNh1g1dOPSQcPXPH7KMSIZQJDq0H91snSdN3U4V94kn
0XGB5912NgKvWePvIZMACaobzUB0Bw4sAFI9720ecg9iQx+kneghxCbnaWIqw/GhodnD2QCF3XcG
vY1TQWteN79AI3jEPr52imFdxxigLXXEubzGNXXjVv11+VpLm92CnPOzdoRVB+GTUXhu0SE12c8y
D2inCQSpzs6hfpvPZOfG6XKRgN/XMdyHS0A9pscRsvno3Gj2dJmkvk6sUcdj1x1VAg0ZXxJkZnp6
toblYYiT+rs+lcVT3zTdjdnZRyHLVy19HCsaT9wMjxjJ4vQQCboHCuK+WPkeM9wDaTVc2yS99e12
Q+vNg+sR8GV8osKmYX/LfgU2G/Xiy9ZIDLDHRmcqjsvfpuiAzRncLdzMVlB52S1gwRvyR0HdFY8i
gxFkzNMhTG9niL1W+obVxbOT41DAfRnE0WFRkz11KiHOEUL73koakOL6Quw5OEI695+F02TbuY1n
Cn4zDsLOeAN8Fh9ZNMbPVTqwmkTsVkIeIpsSO+bXnsbFKCeF1b3Uid/dqIkmEZaVCxyP24G5XjkP
19kgtqyx02pL3pnMl11PaHxl/ESsS2cUIkhMn3wuGLBDLlu7IvqK8fAwxSy4tv0SpxZmHKUV5xR/
6iqKWTnI3LLv7suB+j4WIPCI2cYZWupKxXQzCb+/+dnWxfXpRpPxtRLmqWb2WC+zuaHhiVGZFcYf
B6iLF4fkM8xpn3d2w9Zcc1b5jF9JK6xN2uQ4KjXzpk0nfe1O5Cei5rQcv+XY7KAlMYUarzXW13Zg
rhOqGAzCKA+K7hcVxecotdQBcP8PF3JoazHFckz4S63YzBoMVJIi2qqwoLMVSDUMHtU2MvhKdvy2
Yqa54IRvKsx0KxI4QCBnev6y4OfvVDDGsuA3MOf7kTqc68RelP2Ll8ijVkaXMrxra+2oUxKzoTkb
F+fPKhmdKI4llVpB5AtUlk2cUl0er3TUwmT9HmMJtnpbHkpZExLrHWPjsL+0SqqnjJSJ1uTH1ioV
0zVMSihkWndp4fiie9D3wl76QKEiocpk5dvN3pqmNzORAiYkJid83h9t271nDYAb3Qe4p0x58Wz6
wjhVwZBsNlmRskU9OcQivI7Gzlg/JC1lbZWRwveetW+ibfm9sajpvKKVoRjOtSZAiwjipvKOHBBu
SfRk1oTzNQdqGPkRhFWyDzlct4rurzx8KCnErKemOEkdVxwYk9WkVYLwcX7mQvne9zH7/qQEMZaB
KLHmq++mn55LeqS3BojYYjrYQGFXPLSgS1PjvUq1fFoz1L0bhU2Ooiu3fmoENIEyWu6ac1XpN0Xm
vmu0JsQVaPjaSd+iudxRFYK40RZfYYeedY8KAVXnxdab0y0O1+EpY9TQtem3AjL51u2beJXGS4iW
iF9JPDIlZBb7Zr9YYRHAxNYQ4D+prdmQMLYoMJmeW6FvjEEPdw19K5w7xzWbrpiPGxIiqDcZpScQ
UDtpUOsITkO6IKv0an5uGFRwtfIb9DJ+0RPm19DbyWlotsx9gJfUzDuiotgWpn8bW9awjtPqptB5
nWgsmC95xxSIQmCKLWzHfjZ/ePPwZE6chHQoJrKXe0ld0caZ8GxmNhZuD5IDjEp+CRZ1A7nAgmdr
/OyqLn/Iqqdvj4jWuu6oWOFWXMcahcC586pMJIChA04i96HT3PIlQ2GdGV2itiT6bnoPWFQDGGbL
3CDfuIzM2zaztk0tHj2Gx41ncm0l4THq3QcCpy9lPa4EeDGrn7Y0w140of8oEelqaiNW00EP9WPS
LEDMVv9Bg6MAdlKNgdawGYQsCfrOA/3b6Ty3U/RR0CvIEhCO5nTcajGm0ZZ9HASAWnELAK4w9jKs
wadZJYke2omW/Z6eRQwwQy5KwMKHLPSuSg4XI2KD2uVuug0TCJeJ5QRJwh+CKYQo6pThbThpHxVm
V6aPPWzV2ttV4EzmpSjSNx4s/UfWGNTEVyCBAIGssNKi93Yry+fJAxuCRwHN05TvpIDyrScK0BxA
9rQapI+la4obUdmfih0Vz8l0ctsAOYY7yaow1fOhJ433ZJaw9jX7rqGieFFRbgmXzUFEVrbLPap5
beaQyL7HuonuaLlzDjUZUCLaZpBrw10sMhd1Fbkw7y0FXkqD2cRVUVXaD8eJ3+VES7aIWBULCCu2
jdoL8OnQN/Uze757X8TW2WeasDa62wm9lXlXOp8VRS98XNnA6WGyUa1lRvuvCal4hs2w7UYPgyxh
e74XAG+bh6h00a+GLL6MXdjtDCgJmUlzu436h3POe2rBCaApgK6TubzrGLMlZ3Nw5b5LyHgDajqi
+6EreiNrbUSaLIrUV99qBsQFFpARHajQIKIZVkFrd84EJLVfft4bmWw/pCto0CQXHkx6cztShTCF
xXOW2FfT68wAuv56pOp88s6RFjEZPDXIMisdWB1JrwICdIWgHM7r0ujHndnvkjS/WAmd1lZufew5
+kzFu/TJpFmt89xmoXM3A4saW/o4Uj4ew+8QM+tMQj5gTxDbfr+dTXpCU6SurIvYQBcZWIpSO1bK
eildwndstNMVaAS1cgoujqzwfMZA5j377maTmjZtGKTIUj1ccutlH2hmujEV8Mc+i4lqLQSojMl/
GxK2k+w9MmrbiK6E25SaiTjnVFKW+rYymhe0Sp4STrNz+h99lCKGebRfKJqCYUEFuT28AzMmNW0s
oCtHv6QeJLK4D+O7QmJ+bx6NArJIVrF0TzMkrqbbxNBLTDdCLCjO2ew3z3gaKZvyNprR3ySRPrOA
W/cVL/IQDdomFt4aFJaxHjsBLMd+ERbqTDJwIIFMA5euvG/xCjx22muuxfh6/QwqBxOyRcVAEJe7
BBFNjbC86EHo7p0q70HPJx953t9q+TOzy/u0xJi9jJS8UHuG1wVH0NHg6LsMrwBu1pgol2wHfbTx
otA3Zfk8kzbn5wFNJXAsx+lQZB4lVETlwUm3XLJLx3WGNqmswWeDRrAiY1ZFS/uubfNsr5glrVTF
xiCsaWXhs0d6zMqAOq9yAyWBM2/X07YxeM/eIJFikooZr1zzskppfwo9D4OpsFnapnhTWx7NqHFF
ELt59GHLzpRMk2IcVhX9RFRCJPue5nem7ECjOD5l67jz7uBk1JQmU1/lEcYe+l2Z0/rUZ69GWz5L
l7Y+6Kt2kj+6FITjjHDu9XBClDQZBYMd2dDceOyp9NtlieiRKNOQ+x0BFtjbTIkXr6BexITpxGCO
xStH8PaIybA56uAYpPuBLoNgofkzU67Y+g5UlCf1Zyoh35R9Sf2F2b3no2QdcpkzmtUjj+vtXx91
/VeGWL8OBP6v/4dig/T9uH8463p+y/PP//HxP/+tkt1v4oK//M1/zLzcLyDXHNKCPsMrknnL1Okf
Qy/ni8sGE5IuozAD0++Skfvn0Et88QmWOfzXJWrD5Ovfh17iC7FD29L5h+6Y4q+MvHgFvx15oQnz
IxiqUcTBqdLg2/1m5AWlbcQ5AyPZEXVOTSX5VhHqbB077qIcNZtK3uVZ5d11PQltFGVPdN4ujrEw
pNpw6ID+Wzmz+l3ozpz5KSacWh5zlcMjyqmKNw2JqtS0B7CubqCAjBcdvQTY580U3Cv95pSa9ghL
8pkOi25bdEKjoa8MNOovKLZD76pnzkSknlaeq90UpOBvY0oDUzb8YDIKjV728mWqnVdO8rSiejxp
Jm4TWKIk/kS5h2zzBDYDem3pv1dzfwTj61N1Zz3SKYKcyiMwtpkMYSSJSl5fNL2G5bTYQSRqANXH
swAwlkzLvjN+jQz/w604v8zOvk+IR7tAtjehUu/9Mp6BSUq3TYuEGoMaj7llAaUcTGx8nAgBl6A8
rI0cBGA2sZrZoWeuksj3dlq0JN1KCsjqWNOPndWeax9KF/P+Nu4MeE8mLiGeV1rymcXDU7ugAnUx
HsOCYZHOQXHj6BYnnOw6Dw72rJI5FOfgJysi6+dQ7xv0db8bmWDuNKd4q62WDgxAQ6omekf/kCXj
U2t+Fn51w4azuonN8M4BGX5L6WEy+/7aa2Yacnz3cWiLm3Ak3BwTkqL28Rp5HozEgRYJr5N0Q3Yj
tJniU7NIMbVj/s1gHxlw7hsQ2bIbq8HWsXZL/cfg2cfUng4G4zcOEBzQpkK8Gj1x87pNlhY1npq2
Ddo1ItQJDoMmKUmgaSYq5vJxlA4HjrJq4HFLPthkrw8AVoitJL6OVUIxZq0YL6I/bKh03IHHfRvy
hq5V/8mI4Bs3sbfVh/lNOTAbZoNxpTu8cxwxiuY9dinqDB3rpen623G2skPR78uw5MKBXRLs+EYP
mc32evLLjazSy1TEVLFSHrbtYTCUDYyJONyVFCBuDAD1AYXpqCkaaRJd4x4RlTVyigUVmsHph4CA
IjRXyzSZSKgTfXeVfMymjOSLW3LmbyDTJveT4t3QQfAmZyZF02hBU6yZirIFHE2IgH83OKzMvxsc
/m5w+LvB4f9yg8Nf32/+fymtLlu6P9JWV28yyZPvSK6/llf/8bd+0VedL8irFpNu+CSECG3yg78I
rOKLZYHgYa/HPtNzUV7/udU0vhj8DYAROghxYuXsT3/RVy0f6ZUYqA9uzOMbA0D4K2QKkna/3W0i
sALDFOxsXddDFvZ+F8X22PDYqsdYpJghrrulXJwhjL/tu1hf+WKBtw3iqyulwvZK+VrnY2HGlnHN
DBDsMncCIrSUdYRQn019YwubvtpaNzheeQ6spKTfCeimtawSHMyl3Gr6dOor7W6AYYt+SdtNDCwq
r2usGvT9GIwH8onz6Cj1Zy02zjQFmUGYoqdNc/IQataLKvt6l8nyktg8t9PaWXrcTp2wn7wG9OCQ
2HD6oOlv8sZ88YuBrAOShtNPNFx535g+wk1enJtT82oqTQVDl2V0P3+jH4oc8tzt5YD2YOBx3/h+
urcxazlLq2fjRu62SQkTDMimtEczhYcV0czqXVoJgPUwpuSyna585PjClJzZwg9stEzzvi9SBtym
gDbhF8d5Y5Ex3hVNiTvDTM+lw3g4S4O8kcyrHYk0xtC/Y0dk++FTJmS9odMdumtDObLVsLmF7Kj5
NQhj89mY+ioYZW6sZ13dzxNm/VgirsJF3YVK3kJbtIHaK3Olw/kQZg7A3aaFIO+wAsv40C0GLIfO
woDMwbaOxAk/frjTa6yyg2/cS5miT+nDTpm6dVOVsJaVczWWivpeJwsQm/2t1U7npVzaab/Fljuu
Gu+egzWcjVbuUt06ulXqPqAOnlUB7NwYyUD0gCs2GBMt5pjNY9V0d5Yp80s0geqtVLKv2oQpZBoi
TlQzwpb/xByaJrshPJUhLisfYQoylI2mb3kbPJoL4FceU65l0N9MInTNUrdhgX9y1C6WnifPmLaR
zPHrVtqQ7Gn7sHnfBlJ5LIy1Jm2qt8G03Nq+Hm4qSipQDvwt6WpmaUPsHkKVXYd63GYd+RaP1w7D
bgriXJ6Z3h0xwCPBNAGiUqAnHZ6mRICcHVGvZ+pIQy/9mHy6c2g5fCb4Dt20uNfK9pN2bIYmd4kY
brOc4ixZfth6+T5RH7gz0z4wJv7AOKpvQ6+JHVYH6Mg7kDKPVfihzIY4ernkWUYkZjgQ1P0xt6vi
xQ0gSdfk2QobrB4xNJcMoIj1biozOuhlCa3VR7Px5PC1ythyE4enuXd6ww27ipJJAgilIFFP1IdZ
ha+27T40PagalCsMxmNFITYs5EFU+rV1j7BT0sCzuG1EIl5DV2z1AoO1lWfx2jLnIGkmFAtLXKWV
Pxo685y2L0gAjSMgToouIVQferMxDuY0v1ZjwyxV0ZgBynmNI3GXpf4+zgVzwXi665YfmRlMI634
Y045ZMTkhRhqrwbbwCdZf5iJhw+0iPqn5ausPhXD4GHjFfM6M14AtL8Kt3uZUcQRfpF/RLyHEMiK
QEN8otpzaGvEVDruoSwKzx3A5JUAPhvF4TMuxKOB3LMXQ32UgtLGkSWwysvvWRyu7fpRNT/XGlaV
0v1ArOMdqX1RVFQehrvMZiQ2ad+sGT+q2QR9MlAx5q6dsG0PxcBrkarYuzO9IwOEGnveOUZ/weG/
0pKLR1dfrBvbgs4SDLXYplX2WIGmHWri/PlAK+WEVJXU9MR34R5uxIYYfaDICnmJjhUyY/Bqtu9l
RcM5+MibRFdHOcGGGd2PkXNe6QJsc51HWqDfvMGuz8IDYroYx2W8IBBC3jLgdX44OgFHJeMlMexP
unouxYg+6spCrljxvHWBQRoTafcpC20/qbC8q5nGck4SVEAPNcI00YW2MRkgQ9Oc+NP1KPtgvNq1
ae2SEUSs68I4cM3J2zETTrd26zxSGTWTVwDzQmgCYJQMb0Zpw8zEycwA9mAljDLzxjGenDo54VXH
u9zJHS7iieIDdadr+QllYaRs2gV/6zp3hpP0AW11m87FlU+OSsuaeu9Dn/e8+KKXbb8OmdNzbMz3
tpzgNlUT5Y1czCtiKwwG5gbMC2aXu2h2881gj2/kT0Co9eaJscOGviUKJmlfXi28+nAsvpXaGNNk
2T03/5u98+iRHTmz6F8ZzJ4N2iC5mE0yfVZmlncbomzQm6Dnr5/DloQZCdAAWms2QkOvq/pVFhnm
fvee26vPCbLZoc+0M4XWiAoSUYe+8oCxqwr0KpfXcsJ0Oy1LScigIImNjxD25X1ELG+KVXgKI+lv
YESTJcrKdQmfF088bZE5bNDQHqObKAJNkeOKoNDLhz+SvcjOLO6nOjl6/E5Jel1yW7jo8ZQNZ1gz
Eg1P6ZxzgQ5nDErUO2xHcOyl8e1Bp1x5Jv2I46kxkU9zybIrm/Bc691D257UWPibdNLUTdk7G7jq
0BoMgLS1acA36XAkztmhNoYYEy/ZQhupJXoyvOTBKTVm3ip97pLmMdEPqTd+DslthXGrnapjh6V0
9kZvV1Q9ltrMuem6bmPWtIPN3NRRpiYUMR8ox2CEbzE/koW6wXbfUvGhGgAV7z6T9op+yAoxh4v7
NWuSg0oOA01YtKlQe1W5MTA/U3uso6fOE7eYa3aRDC9N6l2K0OW/ZjOSYHHOmXAAJgfaSEtZCM4+
LXCw4GuPTHfjufVbxgO4afPqGTsEJgG/76CaWj/ZmN3H46kNw/eM8iIjeQ57+8T46pNsw3ZcIkhj
VkwU2VxxeYz0MGa8HTl2HQuVKZfqFLWTOv35T5P/PXdltM4G2PS+eIt0smVNNxxsd9wmaWvuPH+p
c2JaWop5OJgexox0yM+2srANxY990l7sQncYBFX7RNjo2sD2V5MTDeuxU4cxZZoYuw9mAQ5qsUL1
oXGPrZpGwjw99W36k+NYwtmQ3Lep61JX1v5afe9d7MZ7HRVlDDnvbCAJQTKi9GhRw6fu2YqWRMFE
Bfe63IHgXCko/BbbVpzWb3rhGGu/osW+s38rm9RSGWWveIChS1qLNSYnxyRZuEabYbScWrYcOJJA
+xsrf9MN6wiUhBJ6yi53sKwpyjM/q2UUQZXAZ1anZ+KHS5uzTiFT7bwrCy3P6iYRUPnFvkyrXIH7
i5++ofyJrqFG20qLjbdvxjHwO5DGEYWD3gHL1+M8tx+UYNY8/US0KtvmMBhpHHysF9eOSR8ocWPR
VMBpEwJs7o5Ma/xz71n1zhDhllpxZoovfd3cjC6LTiWLN5Zb0mYaJbuMEuk8pLon3iBP4vLRi29X
vPTTwuMw8ms/X5uSflzmaZChm104lewWGgOltcr0bseNA68PCxw9afXKjY5zbR+hEZmnpq3Ww9KE
1GaYd5Lc2WrQNmkzj6moN66TC+jXwBYFABjL5XunWe+qUw+UQyZYxJb6uJkzrAcSvBGm+5REr14F
y64ppwcTK2Aml3YFm5DDJPfZ0D7mGrhECnY+Zm+yqMQjUOmyVI8N/aEhFjlWoJeso4pG5l90KacU
3c36JozltR4YKRaj9+JMV5hEB6acB2/gCUh85ybT2ZcdlnoCEEWP0WV5q+Fe/s7NCPApI+/qJOBg
devdLYovLR/ukMadoPDsE5B9c1+Ozs1Q1Ks0AxQuKIJi6gVeWgG2T2X+q1sNfvnSOEVIsyunK545
s175ocBp4ocPzwy5LxVvQDDWFaGH2caEWAz7ZEkoJX2CR8cK+f8hPm1aN73XOrbvqqDpzezOjtPT
FD+snbyc6TViGjgO5oeS+u9iWsQBqOG6GG9CSoiDxsIZyMTP4RS1yvuIqhI/eY3z5rHXzGwDk5vz
OWDqVpTHgjxOruQmLartXEsKjKjKwiSfUMmGhdWeey8QBmc0Z/BbWknNr5JBKId6tg4N10KacxbW
fXjPenhMzOJrnLxrEuoEcyLsHXGNoq65WUHY2j1Q8PI1UJayio1uWtsC7CdQ/XuNjF5hIJDGk0M6
ofrJYcbRzwnKybFsULiMRe2wwyUZxnej6VyZvb87tbjvRzeiW62peH5YxcdOW5kz/ZNlcaglxjFz
JMceIfIyYag4fFbPZXg2nabYmHN5U/UJKroOvlzD9Hlo+yxwbPvHptIRHrvGQxMTmTGnpN6a9DHy
qo4f4VJ9qgvc7m5D03YFPcgQry0g58Az6+faFtvOtx+B4L2Umh0/aAxDCGGkxM8iDjvRuTSTqwWK
aaCyMp+SU/RUmtHOzeyd8iQlMdqNiNJrkifXvJEMMuaHpnZ3ngRhJPP6uVpsO8N3nbVyjb/smTTa
mbqkwzCEV3y2azbYN9xGW61vFq/mko/IfnyzeQ6TZu98GBNvv3TTN9e2X0mykIKr71SO5t8N2PJo
kbS0j+UvgMXqhyq857muAfepbdJXv21BL4uVPXvt59BhL61C+eP4kb5xItBfI4H72XwzeXzhSWGz
qe08uemdr9i6s2Hh3M8jcWNbvmr1dLHrBAlgSL4HFP6I9PXY4832+t+GIiDCs5xcks7/NsiZYFR8
QyM/hV71NY4+EYqCWX9v4NI1vOJ2sPzTNNdPcJTDFYOsfFdlbFZ3qe9/Dz0Mv8adG7wK+mamBbXA
Jnujt0xunSWhRVM2NhvWR7sUPem/Vx2vCxjXmiBhHwwWzdYE/6cgtsJia4mg92gz1wu/2dgg5+JW
fhscL82o+emw0NI75m3ruqfGPcT3rbhK2X6XrsqsfrJmbtEJjgCmU4BuAwETk9R88eUP7i1nxzDQ
teQGZBISQd7tW0jPGFmi67+uxv07Tn8tG2jg/6XGPeWf6u8psX/9kr9KcdYfprBMEg18H0MI/X+k
OANVbfkDwd3eRgjjT/6mxVl/CEMA7QSlKfgaAz3wb1kH2LLCRItzobrC2re8f1GL+4fJLwohMFrX
MwQ/qOPj8vz7yW+OH0qjHtbEF9+s8ZPfph2E8LrEOWnC31qZdtfsTJjUc9fFwehlOYaxND/YUfTO
5OrNV/tqKsgfl/7dQGfCytZ5BUv2G2bN+ykV6AbdJaF7jS8hsu9Ti2FOqD/ezB3BFVyIUa3unQqn
9nLZbU2md70WcY91b+XES9DJAROhwbTW1BvJ/Da7t13tKQdUvjKRCmyHfPbsLaqQmt4hBuzoGW83
JBpoh3TxnKAYdWdFq7vrme3WWBaTJC2jrXI4rhpFgouI4m+iYmXgwcFYE+z6Ia/4BNOakL94jOl+
Z7fXo+08UOe3NED3BRPcaRbvXPgxi1j9uVHLdQhcMPqThNvvCXGjZZQR0NsdCC9/EAX22rnAVNsu
3hBps/fLBcZqdulPHcs9lbPmaVb1DhCsd4r78ZLX8srpEnqDtlUpW7qu11fqOLM1/STECVpvmRYn
8boSmnsCMnEJ4+qEIem3y/C6iNTBWtk2Z1AA73Sc3ISYsBBboam03HQlOTnA7gqrmEO6DEyKE3ZH
oiXRmmRzsu2tZmkOqq/4nnCGcu45V+NJH3Hjxtu5AncaGjse1r1hPU89vxk/EwmyD91/uhSk5qlG
NmVSbUU16DeJF7/MnWusoQVMgZ0arJbcVkYJAzY1Dbkte5ffp9/jSeP6vW7smgg7PPwdDkixNZFL
BGHn0O8/7GKvz8YvnkQOLBQABnOlPbMzbjSece59JFwoNe/XXoixpvc1lvs2PvJbfSXlgcjCDHad
Sl8Q4YuvIbiHOmdpJsAWzhxU/FKrV60/+Lt5cvhguIcPDg+X6NlzcngiOHeGHdTSvROWP2FY03mT
bAUHjCOnrkDHe+nNOVdHQS1ERtK7TcRlGF4AiKKF4bJFb87fhOAeWFozYZMYI6TWdkgqgO/1jEOe
4+LxMnUNUwM34lAjgSHV8NqUNLYWY+Oj7unfrqnirWNO5Vqfq2vd+2u/sdlwMlsErhYhM+ZTdCZR
tZ6T9MHrFcpc+1nGHk718UmGJRn7OBfUQLcP09wezCgdt93g8zi73o0j+n3DJW6GxmsB+K8zZO/U
ivZ6L+5Tm1lz7kQnSRzTJPZHjNKjbCaBRA9uhsb02zrpcH9VdbKlQcLftnPzY7X6Bq/+FbFoD1bj
INrhAsqFKr/y3OTISblAestxTgUhBV4wL1SFW49+JEJAwjzmMZ/dILttnik+tnsqjehuaEvrYJfF
m+oIznSWRQcqPMalXYR8QqUxPSiVvAFYaPEu02WQ4yZsmua7vfrEGICrJBB1Znb7uE6NrY1zbqja
V49Kyk3nuY9mEsUIV2AtvFkUmAVxXDk+nhDQlvm66am95wy8HrUKii0Cwap2pmOZTRxr+87eNHHg
HW0LISrXKtgoDkLmNCBnlYO7qT1EndiPv8lGldtk+s3z7pM+W4vSluxL5M6b6Yd7UfaS4y93Abvi
8MhtAkhAervEPmUqaSTJK2xjnET6ZKSWPXunoYBrX7uqrZT+pXZnSkAuY+ofiZGc9InzFZZR6EGG
dakBR9TI8ollXKy+sVlGi44ehMVda271JaLm18m+90gm5FN84IniJ5yqZ3q3kdzyaS8U1b9aVj4Y
EfX2k+SHTBxuw8SzUupfeGRYtlKb41BHddQKPXhjIm3hqR5RY3y2Gs9L3+OuPIRy2Hc21UA0sPxw
Q37vuR6ojouu3XLA94toQ7DpGvZVyJWjWfpsXkSPGSaNxG/HN+iEu8Nd0barNu5uY0JZU49U7VjN
xavJwiUTOe7Fe2vF6nfWgCtwir6PHBcTKQDjwvWzXafbP1Hln2bTOpup+iSZGq6EQppNwNLQs7kX
xFHWJeUVKwrkvtoWTGVPbQsTlPgqZirA5QMfTriSCwolbrM3mX4tYu/czoeqOYhkw1xi3MHvBb+Q
Rkf43I8mj/eJu8ozaifnXFsG1LSouyKrnzHj5gFt80Rmab2s6xz5p2k2dI9WF4QtcO4FoSm/3DU+
aRAz7h8mPfuU0VPcM1rgrozTZLDtLU/wxDWEj6eJmQXh0N5hN9vXHW7tnnSIveTCtdFo14UYlqT2
gJzjFdWmcpFbs3xB76RHBzwtlla26mbsX/Wpi2jpoh7Rqqx7mTYwF0LtK1TjHngPLmMnhO4CrFik
6H2Zd0xSmyeSlydn9d1Ogy9WTW2RbHPR3tGHeqZkbdiYgR6K+8bWnvRY9zA/Jg+DnE8x5/ggzNae
z8ZfhfpNP/N6MYI7GDanZtFw4Zhk72Nj7jhHP8XmZBNSyDcRlddxiXws2+GJpNG9N48fICv2fENn
rQnVkFMYXpGidplX4p9WnYZZSiI6p857RwFo6KYdnaycToZ5o/IUk2ji3fgvFJMyJoFG7kTaBk1m
h9Ceb1lV+VVUBFQm3nyItVRcx8VJK3Po7zEE3A6005yG53BpcFIYOHHwWPEmnty7Noy+qbS1j5p+
cLNXmgqDsMtD9jKPYnWMUClZwZFoaSqTu5TDk1HMWyft9FVKRm4wy3dTYCSvHXIj0lfPExECVQL9
Sgvufbq4cxm3jNAIKH0tn5V/Mwz1U911O6z4+Mwb/TceufXnoUUMcyGfl1B3xNwNMFtorPEm1vcx
RQ3pRvm9XGuTNvywWoUAnc13CWe/k9LBLdh5zDKeckF1ZsveGbQwUX0en5pYWat6iNHaRu9pKA8O
+bIsGYC1aR1dyotw4cTzo5K2E9DKUq8zJzv3CeubSgBuUTLbkYopFIUf/otcQHFOj7Wr9/nFhyJf
pUJxu6u7bRiqT3AXJ4TPUweXPlBtAZYaDllDpDVtsTyblD3yN032IKKq81zRFmSbGy2fhrMReuey
5ZJHHPmzbHvaRMUjVJ5bdLuDqagxAFTzU42RvrWI1aAlg8oY1WES+oecPv9ifq4QmXV9yINwUd67
4tGcjJvF1Lfo2cKgnnZQlKbFIbwl0TUBnY5UFfXtWuXVIekzmjT52ro1910OS2hgLeQQROVu6C9B
EGc5xx2ov5vQBMK3YaLL2uQG2IQ50dn6vs9dOLeiu2JGzdCSZz/wp3HBPg13RuYxJO7it3BItl3H
LEtjL7Bnf40n7aXu5vSI1LwFc3fDg9Hsa/On0US4b0f12/vWSMdBKcGYx5vCmvD3WQrTdxfiTO/o
rxOw+MqRHdzQ1SF26W9oMDZ2vfdjl4TNIoEmFw4OwUW+ZKnyPThq2TlizsQmF6a1bdg7H3aXqi+E
Eg51CrFLDs5wQp3Oqum7ithMKo3doh45FZZjbAS+0M5GRz0Qzs3O2OoRlbsUtJtQa5BsfZNVCyYd
AWC3cUkjasc8gxnSRCeLse6Df6SaukTda05R/tLGNpHe7IwRUsKegWNTkV51OBzNIG5Gjf0MOnmy
jzlCiNj7nhZd2sP7p80Jx7NQg5ZkN596ysdNsowUmknGRK/vNVquVpmslqlJ+JaF5otMivuQ4IhY
MN5YBDXiPzyewlnlY/6USSBsfEykGsTAXCFrtojsG2yUK7fFgYtWEFMs7DL7S/KvtCWQaEwbu79U
dq5taYFnz7D5HwsKDQ6H26S8xtGAM7E86n5/NoqUckkxXb2UofFQ55ST1RNkhUa79wftVimHTruU
9ZZGTH/hlTHpG1X8XUvAhEV/b0R9zfm7vGXCiVY/YVqV/b7Wcrrz8MxXVXHlbdRuM4oXiTGURN7z
N5MK6DWX0jAYoxECH6elkLHFhiydQfoiXoUDY0GDIU4DDwkKBwTGcvLbjU6nNBq5NLcx95Baay9+
PGMBSN493KgFkQm/ymaoZPFdbbdaIBPgjJ5OeIa/brvvsgc+uP6Y9bh9U8QYKHA+v46hPNFOyUXI
5EoatXgomIecp5HIeTZ/h9K8Ajd7mRwliQ+3QeX0N6Uz3FFJPlCExVbVpBtnBj4DN0vfFtHM1sx8
taX8vCu+YhD5ZlOIXaqyZ7nEbSeyOJQIEXt1e95mc/wsPbmJPCZyJJoATzafsnUOfiMeHQ3rwNCp
p3YOwqZ8mEbxIeQAnT7raXBEk6vEZcLGMXuwWthgua2M/VNM6aLl7eOeN0R15XSUbRIFJcNucuaP
LXg0yqKYcL2NlXlO9OQXHzVFKuWPPXv7UXUPFkvvJh3EC3A5bsXdRYJz1DnnZXO7mUi5ZA6jS0RO
qYEqK0L1Ey3Lswm4fVATHuBx3rDqgUDQHJpGOhK/EUIkKKPw5Or1wfJLfUVNCxG7UA9ynuGx2uA+
UatXS3jfehp++zoCaFWTsHHcBzoOTpqXbX1u0618IWBzoK2mDMBJ7M3IxRRszdyU5ivU/pvULPFB
O/wg8XdIjG2KsQg7rvsQ9V0gFEafSG93zKbZIvUvPW8CtdgSMrd46iyD83WuPqqg5Wo8UjO7mq2y
YsJg3BqOtw8NyHQh3iRsvPSqgqLM7Q7veIVKDJF9Cx6SFgbKy7J8WHG8+nRnMETt+Grazo+quc9l
4Et5F6a3CZIjOdDwO2kx84pwWLODj0QoubqgJcgcebx1GR/S17iqHC/Z5Cban0U7ZDo8/7++92e1
1ONU/fzXf/7zUijcaZjg/nkpFMQOWqD+456Mgiz+znFn/OVL/6rzmX+4DkQTZD6L7+i6sPL/Yrnz
/6C0DsHOMzwkQIDv/0vnc/6AAG8Yro6pzXbNxff3N53P+sO18Mm5umf+1Y73r3juUBb/0XNnEyTh
TODw3ZAb3X/Q+bgi9NqM9rNqa3ObecaXN8Rgt5xMJ3jrXvSeZMVQIY/IIVyVYDiwntVEJ/FurUts
X2CAWBxrG3WZTmZ3CcW+iZ40bTaPxwSri52BFKsITaXD6yziW60wjFVZ93uJM6EJ62syEfA2p/43
M7g9ITNg29vwN33EXJPDD3y32ESVLKmkc1yYCRkVbrp6NsX0FsFFjfG/mXQDAt8cf6aJdbQCMaC4
BAVpe5ObZLo6r8movbcCh5gAGrl2Tfue15LPY0VP+sKQeGAzf6dM+UPQQb7Clx+Uqf3MDXk/dBCI
oNOd0rD/CdXJpGRy5VvMooEOnJSpZasKHErikD+2MNOsSpey17Gyt6q0n/4ti/dCV5WLw8ogt88V
g8pSJ/VRguPLRJ1djAGH6Wmq7yc4pOxe0fdQ6bvFtVWkDnUzKd4jkqDuwR88dLdQbFJH3pkpTJic
zbSk5As+HCLXOGygqjype7VjWVYM9tKU7H7ITBuoDGATW0UklntGmwZhb2c8GJLwcgzxQrBqkoQh
KO68UrmZkejmWDrngvF+jMeLm2xLxs/xXwWjIOqN35XBxN+Dnstdc0P49kUZ0bXxjN+xcuJN69eB
1HEU9CGa4ORhi2IY/ZSIvZLMhGMtxStl/9STeE9pqm9GF1RePN7Zjb/3rRL3pnZJa4sbtnHUTa85
IivERfFeVroOzHW8C2PV7vOyIW6DTXTSHRkUoiS+kvrr3G0B13riptYXKFfXIWZ6JHYnlOsmdu/J
gryw3nDDwf4zfGQJmnsbX0u39Y90yQ/c2omkt0ldrbR6SWiSxfXr7m1yhqewB3OmrJydLqTam4qf
dJOT1g/aF0paq42u07xldO3FaNHPiwiCgF/o8V6mJLmpVGZRfBh1S99VOoRpi6+IGGOsxmxM1qPe
PTWqpUFHpVx3sN1quntDL7NaOUtrq9fRA53o5iYeoJ2g2lJ5dBf6LkbVBN4ZnoTHdNRhSlAeVFLm
uZkM5gu5ZDpBNSTBc3y8wFsO9H5cKB22t5ZZnYve5EYo9y3iyt6jrnRlayjPYSn2WWHEe1PxNPB5
BEwGwew1nO89LnzbfJL3MgHEWPItSYqDF1Xtg90KJN2Q20RTgbkzIj3D7BrSUolQ3j54BsckUULg
9Kv0ICxvYXHPfUB9Y8JX3C/D8DURsnQd6Tc2QeF0IleHOS0w/fIjL/G59HZPOSbfoabLs4yxiegz
wErwRuvQ7pCkQz4gCEPJajTdw5//bcfH6kiP8CIrM29JwHDMdrkPS8lBsuVbVXF76Ha9Zl8KCVWY
cfYnHxNqzIW3AB+K19tBs/O76LfVuBnR+AtfeqlZFR9gLXUaUC3C2G13W4OzoXed6TU8n49IHzfI
VUAhFtOnF/JgKOrfS+1TAEhuDNqvl391mMZ7TS8+eJyGKfs1tPZFa9MvHyI29/jot0Ic40Vb5YOO
KIciTxssh0Fp5++zeStH/QMk3j6deVTTST6ZzuLdBZmb8a97Q/JVt9O9VRaXtM1uUdqCyLWuMgSL
53Je6sbuJRnKm6guLlgG1+wnX3MV/xZzd7TaY14iQrrCeO0ZvLolaXKXmlYqoLdhmXwbM3ghVSN/
OZ68zjMkCDH4WdBA/xTFt6VKxHA/42NJv6qJZ3bYM87mQZdiN1K2vRKjgZOdKhem48+5UX1lyq2w
l8M/7+sHyB15Ux/s8WKViG0ovPeRCQQsOueiBWoaJV9eBnCGjt+oA/c4ptvIY9xkfNpOi21hKdaj
Yv4V1v6jrg0sVwYzdF8gwGWq8TcyxB2apPBteSxYf3EWJZtwitJAwkzFoIhxyb01YU5Uo5Yeo5xR
CAOPIPE5Xho2FqSBcrSgmPuNkAtn+44us6dGoHyKGLNJaXX+fvL8S2zfGrKZd7bcT5ZLU1l5Z+r+
sI5HKGJRc/btGTpoJC/WoJjdAD6BzAgqFr78Yvn7oq8xIXup1pFlX5rJgnEK9sK6rS3cEGmFBG3i
1fYMmwa1qFZBUnI3ljm5b6ft11bsZpsJxxRu9wEkbH6ayOCumvnFVNHPpDoRAKHAnmxMqNF48mrt
YIH9tyIJlBmBn31JZxwUX2FC3lhC/LSmDw+8JJMZdjZXapm92oo9wsmj/qR126jYixavO1fEBXVA
3p8HoW8zINK6vR+Kp6r9yb3Qp4vSN859+zS7soA3WjSYpSGQONDvi4ndiIFUuWJ4EAEoRVeos4+i
9lEqXxTX12TiD4mw8V1LcZ0ga6+Hxj5TQLQlD+8ufCFMeHNydUJwB2XIFYlt4lqAE86G5M1KLedg
a+ojjuiCixgadKVfrZtkusmoPl95HOsAQtZnffFPIy0DyP2WENZ2BVhIaX7XldXskwk/XK0s7yJD
8y78orvMD4SNLuIO9XWUDeCvKvmUBjhNyUY+TD1UC0WbsZ/vDRf0a+XU6qyMe6bizeogDNfECBli
yhkXf1+b7UCUzA+GHyI52/uqLstDgUyx1qGLrQT635HlgBJvnKFRHr1aMC4hAbzHltdscE+dDCCc
vs5kumjcnTlJGTgtnvp+KPO9YGf7E7PD0HtjkKjF2o9wUToPg+ngfe+z7xSqG8SXXah70e0kj9bw
ncDiZW/hIOLRoUiqstr4Qv+t3m2iMwiF1Mz7nE5B83jAfnNWmSQ3j/BN9h4OS0c1UMU1ogJDrK0Z
uAAcENehHgegKgPX1sgOmHz3R4arr9BBpsAYODoNaJyJap8xcMzBYOasUtMqvLb0VAVz4dyVJlfQ
fEEeAShYJcretRVCBJiFxYDeM9kBj6Py/nGYIYy5IGHFbF/0mjOThyPG5JoboNQbTLqFTvM2GDtM
yIO3Izn0Svn4Rk3xyYjki17jduO9YubJU/bsZSwVVASGJdzVVDEBKDLtucTAv5mrXa2a7CbqhjMK
Xni2BIsjA89bQxvXfT3/NlPPxDQRyEG685DY2gf+YJK9kYsS7zyGKcJ5GkZXz5qSNYGOaNWaibnT
KsC+4bPGvjihFRVSp6gifysNPRDNk6Qudt3R2EdWfB8ncoeX/7FJngdDew6Fe+vF4XNpE1hPY7Bi
tc50ZEjIQ7jxxktwjGu8YXVtXuvEopWcH5C/BMsyVl9n/DXqnsHR/GvafJlXDVvpgfjxGv0jMxgx
ayWw2UhyAOzkHRYC+DsMY2N6NnErNduy0c3AzBRsuJLhASMXxkYjQLEkPpZRWa8RTWb5jdVcC6Zk
NNc0W7xkWfeiJ+4dSs50kB2rd9fyq8QoXHT9qUDBu7G79JpFLmDiMSq2yTDc2KXr7OYh6o8M95s4
zk7Jp48L4TTwmNqM3tksehT6QIvm+9opfoY46TY/zUAinT9u7HBb1C5+hpaUwoJ0iwbjgbA4DKkI
cI5VtTC50doCVlLyJhkREVmddXfmw5Bot5XFGEGT5brN7X3rZAO/Zv+pMJyXcS4kgL/6g2MgRmd2
rnzyPlj4H2BDZqCLw7uo4ckxfCyBScL0gwfbRvrQgR7tDNoOeLPxDxtMq6rZ2UbSfa3KGShuyN7h
squaytmWNk3tTjcgROEddMn38zdtmoc5XJpWbjPCVMeYDSmS2FbPvfnIW9DfGgPMJiPBnZ4KqlCc
ad5ZCLWxifDaQysLtQRWkJ7aB69wMHLD9+Lhx9rChThBjaHNECleqrQNkurVkNFvI2J3Q6MBJjW5
4CNJLFjYb+25e4hJcKBLxybeNtouXQ4iM75sSVbHLEycgsNZ7wYO8HhoMKvdImgvdSqwLT3SPG25
p5hXkWuydparTVv7tWjyceMxzF4VbZ1vbZvOcbTCHoM/swyFp/rDbAGO9X7IIs6qJNxDOinu4xaX
3MyoplOC/lopzn3ek4i4BPxJ3ApB8imN7NDsLmwSiR0mH0meJXK61mYEykZq+8QPL7U1MsCbhnkb
9ayVatxlDN8YGvLM8gvDo+jzNDJa/o4KruD4Dy1uxbfOyDAgrlxw2+0TwIfvShRHswRmbET585/F
1I5/D+sQNVxClMalejS61N6yNKx9jVJYCuRhxmCPQJJwwXXDNEDFRv3MuQAR7b/PQobsALX3y7Lu
aN5HoYunUhDFIiN1qDvvDOO63OOEpFWWWvYN+QXSX/4RC07CGWK0x9umo+2kcRYK66DEQcdFkdhY
mvlI18u4zgBmzdi5CTj1O9BX6KXzs/5Nx7I+lYYTLFyQccyvfo9tAstUxKcC2uwGcz3GjcLEXZgw
z3E1Z5OZjxHlBKvEwGxQLaMAPX9sTSp0oQCGN0owwacjgtkBrgsKEcr6UZcwFrJdOivnQriw2epq
AP6aMD9vcnOLJpFTdcKrrr0McfwyzD5LPThChWI8GexeCpgfkAaucNEzQTfn3GNHQgayjE0RpR+F
8k6Z6h/UlL9rDRyb2naBKIEZIvmEp7Hj1snO+qu17dG0jZc6jTiyMhQgx9ZhynHhY2BCkY2q9wyb
HkgIIhYVyWM9TOFuwD9Cb88jhrAUsaS6qUej5BIU0veT70gpkAVF5pcZ5g0OMKuRFtRVOG1HmIdo
7A1eByYz9Q6YIlq5G6RZ9JlOJ06hWDIlKM+kzS4F4BLmfupKb82mMvtth9X5AcAHN2bGFDadADij
IZjFy/m2zk9mQVvKyHc3o36f2PaxTtmU/PzZlMPFLEFL19awa0r+DV+Ej044XH3ZTdvW9t6LrDzO
amnpZQpcphvLz79Y7zeaw+ufTM5TVGWHafptMs60s06vpNUX+rqZwYV7alcSPuXDveeN+/LnNCFk
mRuncQJeP5NS8pN2NXh9uLa87jXVjG8XeJ+DPH0EJnHjd5wMMWsokCinxmfyHk/DXhRAf3QXYqgn
7JEQnvapejysIVYPUTDBwb/1ZhSUd0hrH8dEn8hyAIxz1WGu9bvFnDtnPDV4KqhAPQypT2trRMBz
yPkA5hFomlMbR4sL8Ro628KE6t9YfSlwGDoY4tOHIZSxr5bbNfocB+rd5GDHwvHWbzgSqgD6oUNz
cARqMfPindLamwGEU8CYJQkeQspcRCi/RVF5gc2kGyFyj3tlaQ9H5ukVf1k35SmHrhmoBK/XWF9S
t9DObqNgwZpTxeFDpNh9KqwTcc+cjNAlgsInjR40Vyy/+7L9SK2k3pjkSVA3rKNK1VuTM6FoO4Cq
gjIE+nEC3da4rxm7omueNLsdn3wr+lLxf1N3Js2VK+e1/SsvPIcCbQKIePbg9C37psgJgiyy0HcJ
JLpf75Wl+2zpOp7CCo88k65Ul6zTIPPb395rU/hQ5ozCkV6SJxRwcdFFOWIFOlSYU+Q8HZrAO9iw
GXOVUrKeEyLxBgyEBDjqt3AgdZXNfJvIlf5qDEKBxEhhQac+pbbuRM7KOLYsrMmKAH20SaiVaDpu
U8LtdElDJqwBc1zhKzUkx45hUFXaLknRweQRfS087neDB223bukqVXx+mhCPpccBY3TKvsplS4HY
KvHqY9koQDaNBQkFu2HXeMcqKLeLi1BR0V69TESQAoLHKmLb7NWA/xt5U3dv/PbMxLXxEs4NnrLF
/WrIma+HF2F1KejgKVgvIiaqltWKNWHEM9C+8TCZbLIUgGCDmlULdnJtQpyhC5ujE4Vnz7Nfo4kr
Z2Zi1ITrcrKK+m4x6pMIKeISS7oe3TZeK58Grmba8Ok1zp7qXyFHrsyW9oScR7/Exj5Zy3vjS25b
CZcwryLyYsenNuBqYBysicvnwEizmpba2bt59OL1KDZsXw08JJHIHsCIsh4XVG3VOHk6C9ho1Swv
4M8gRA+BIOJA0snkVkQo7TYEtWiUgKtD7nZkm86+ct/I3T7/1ZS4rdhm+TnI0LxMT7ndWPyppWVz
ZQf7HkrZBvZ4yTDtfgosXCYkyTWJp6+5K6HTBji5x77YdQ6uEikgcbp1E58jBBI3Tom0D4RO6ig/
eIIeLf/RuROaZOZm7KG6mjhpoXIiMosPRSw52E754uVLg0sLHF0bvilJ0mVy0SKnekH3ACDcuuog
DXplLIdhjBKhwYkRYBfnB6bfEzNpj9qW7dpaDQAJxZMCCQoBskbDW5ynhFPe0Y/xUOSwx6EGG8H0
2fmMXnZEYspkVJVUB29JHnmbikppdByQtbOjPNojqp2XCbQ/U3Fvy9aUVfzkd6G8zSMwkzlVvXbI
c2DRYXNao/nVRvxu+veU2sGxzItlP9S4ApbFosMh+SKtWBMhH+o7UR3xibGlpumCsgF7JNDa/xpc
1n1d0fANcb5rh6s9D8SvkIOf9iBmJpIv+9CvbjSS0Jua8pR7BvMKnLYmcDldhDyxz29WySzlJeJk
s7XmHeb5QwQP7NguF/xBZGeXCEurmz266qXM8YPB9J22KSv+QPA+JLW2Ohac++NIDs8XPKFCV2tY
7UR6hDDaNlwABVpl+IPdM3qfbXCcy30mWIGa+LXSD6MmiDTI8OrS4X2XOs1XZ7ivfYXqS6lGdZAA
kdZ9G30HQYuJqvN2tus/lXF/CTTOsASOMCc2FzRRPAhueytgoTgA5+JnQnYqcrIvNzfB6PkI3b9/
6Qy3Z+WCVzbjsFkP7qwlv2SbNRhVq96ImHbmZ4YdqKeLfW0jazyZ7rV0g5kUSqYYYO07ZYGQ6ki1
SlacrTd8zwZmEl/ycmRh9WJnLZRsw/6VDd5D2on3aNJqRUDjNKUoo4l7Oo9AXZPvqeAtaUIBAmTB
SPxcNbV4HlqYvE3Zf5rCWBNCfVLTdB5N9RLi+uAQAQCej5K5jDjwmpHC3CQhUzNUw+XSp1CUa2Ob
OmFy7U33l1kI9j1R/ElP1rLVjDYulTN3PGjINtIenU7DhlQmD65+b86Sk2GO1p5l7juPFXgTcHgF
Y3BTBsWBENdzYo7TJjfo/RE+vqOp2oz27B/ooNvNGaZV8nfBERbFXRYgASdG+BJkzB9ex9OpLuxN
MrOHhr0G6X3mgxQT970ZncY+FE51hVC1US7zOu4B3HS2TX02UqKNm3bWH7Gmcx864w7erV5oFdW6
M/FUtVOPhxtrYNaVZ6PnNAR5Ze5GmjpIQK3tLO+OduX6OMcesZP1WHQwpng2JKpy6MBNZpceWw+w
Nx4PXtrUp4kbyqILgXLVmhsQCOwnXhxKU7Cl3amRdGRc8Qxj1UiePAUSQYwtj+q3zkyNE9eIjMu5
HbABCZrz4NrQ1fxPAr7Z2vfD9CF7qt152s4dhDb9aTcysPq06WW3WQbmu8NXtPTW1ogwj4uhPc5x
/tAk8ljJ9DZzMdsnpXVLuQJTuAVXwPOBDcf71kwxsvOhn0IHi4dnf3uBv/Pl/FGb89HrgaONZXs3
KWYr2VO+NedPvuQrK6Lmwj6Q8b5jkqazhxoWy/wwXZN7TLhtiQyuBgedk0KvIIDb1nFxYnBd53Ux
7ubpZ8fMyZMNk6kXVnSTVWeKLed9hGOLqqDP0FmijduCYLAjuTZo34tZNa8jo/9syF0Si+22rT3Y
7Fl7eWIMgv1ZOT/NT73aGKr5Hr1thKdgivWVDi1ZMWgNi4QT3lC/ZLj35eorzILPxEk+ZGQi2fsU
SuYhScCxdS+YXeLj4oh6PZWgCCJFF9PiI01x7+m9jA2WggtfhMxBFda7MABAGQ3duqAuI2ZMpFR1
/KThvtklQpXbIYp/dB3/mF4cNgAtPtdWLDROcFeiSJNt8URnJyDmre1dmtEuKKFIIaK5iKD+1GKO
4sQCm2uNb3AwuI2VGEG2GLGxBRp1tu1w464CA+cbzin+LHm+QKbIIU7+NLrdh2AhRLO67kTilp0J
TKmNOW6+iDaSHCNFewFCswLRYh08q8fxOi3+naIGcocaGfF5g+RgkDUjLFIoezqw1r+O4j5IEcwZ
mfdRhoSlrC16BN7CitbFqM6foTi/mQMmtSnz3omTf0d5DmOlxeK/dH0CRZQHSOPx/DXtmT2fvqyS
NcPnFmJrFOzI/IXbHWY31iqSdeFC6GyI+NakPRdHvSrMuB8g1egbhQNvmjcXmvwIFhREwk2Mts0q
VLfZQeLrsFDPAmspH9wkvW1AI68TSAhQjt11ESpavPDksIXQbaN3y+CFpziwzk2WWffW4jvbhn7O
kzE8Se9Oeo3aFQ0rUCPCPfzPG1Ku6U9Zd/Wv/v/+XQPObyPEz7qZZRon/b/9T2Jpf/fv7f7t98+J
v2vdZ/N3/2X720tyr74h6Xx3IGb/nxlD/z//u//jHw05T//YkYLz+x8aUtYfxcefI2d//TN/OFH8
v9imB10pcHCWCN+DGfof8CfhQBENHZvSHdf7m3IdEyMK8S/QTgFsa8f+T86oA7jUcgW9OyY+FYz+
7j8TOEMe/5MPxTZtL4Dc4noONT6ep/Nof1OuUyx8RG295fIBey6jKy9LzCfOiGJkU8n5OSSBsbY7
mVPhaW36Yib7zfV3HaU801MjND9wVRkrZ6m+c8ZSsu5ufFUWAeosqeNNkQw3gD94GgY3g+dGZ3Kf
WSXoZGHRv3N+YsdRr2WVb8jxl+tqmJqH0rDxs26cpbGfuPbdOfRp7MOcnPmMJI+xOH1mlN0YSVSv
U9cZtkUEU5qV5sqO0vQQDjhgZmVelnSJLstUBysJNYkmwxRr6e3EhuXSLACJ3WXCmW238yOLQbWm
hNTZdYIzQ8UkJfyx4qIezS1bljK5ycFgsRtYyJoFIyv4JjtPbvTWSJLPk8O8SddOipW8frM7tEca
BC5p0hwDDOYXORvN3ZIMFpnypNxlvcUpZoS/LCuqr2k0n+whSDapUMuxjnStjW+Up5Km34QN0CZY
HB4OMUhVmTFILqpcdrgqi22ejQS25rA8Sjtnm1IkZxSa/sqtsa8MEFUkNyKaFBnc57A4OnIpdvbC
09mIMnUe2/Ok2viAd+ZXa1fx3vJx0tR5fLLG3tlOdsVhLG3/snj1Y18Nwz7scBBVQS32c8uNLUOT
Hs2v2jUHTtnxV1bSfpMZLW0oQVRtnUCc5LwMRCxwIbXShKzERyEnnxKoRpF6kvaWw+hljpb4aHbm
d75AR1h+tHNmHIyOS1Cu4kthl29B0yyXRk3Bk8henbEsX2plVQ8Uqu57ZnjBpfPe6Gzj0S7D+6U3
ihtihvFWGhzHZtNSRlj8ksNo3Uwji7eiU8vG7weKxmdPXIMyPSSRjA9hXu1txOld0Jf+vesTdRSW
EYJ3B7hDMudZ2cMr6eZDs6AJdj5c7YKuwqh/jJuGMpFaHbO4uyUFmJ3y0dpxdp9y1+UKImnmzQI/
o9GoOpr0UObs7ehRt9s9meS3aPgoHE/bGhQJzZo9T+w8+SOr2Nyo+EzN46WZB4tVi3fL4mg7xWrY
Jg37kckp71jQvKe5qyFR2UNnLtVdWaEnZ4m7KTujZ2dZcqL4u6EzHjOPNA6woX4XdwU5fnuAxqJ+
scaryUqbP4sE2I4a6ETwO7zjCepK7rDtWIhB8BIQPyiC7FIFDlYU39qlIz82oMVgj9WH94Ea+Nms
zR2/xLR1as8ia0qWpSvcaTf1GBrCwpvYHDnOqUzG+yppEc6xeNTlCDG92Q1DsKUcGUXBHFhQDJL0
oO1AMeYcHhORH+j4fghqB5Ev8t5USbAfddG/UVXxai8eb63waDxKCjznzkUl/vhcWvVXO80UBila
8XqNHod4jA0GP4Ay0DVyhmUrkaQ9iXWlHWuAKVV0RDSEPGJFJy3xe3oEykMJ7J1y8vh+SiRvk3Go
R3qKGoOKxqDi/u4xR9Npr6pN75TJMVqcj66FndMkvrfhyXcwkh0ix3jXh3ZxGWv8M1MdvuW1312J
pOxSW9I4Usfnub+NhyF6MIng1faSb825e6Y/0zmwiIVjR19ri+zPfooqVC7EBJjUvgmYWkSp0/b6
PfZFRSMJszyrk5g8wFAwF9JpRotMfKlhzBO/cFK4A2WOWot40Cx5sUsayCPBDOoszK2NZ+LAWlw3
3yp+tshmAloR3/V0+lwcqr+kTWS3VDF3YPgoUSwYIiljwvHCP5qqz9qVxjoqve2Sth45VDkwIsnl
4DfJIVGGuGUnTLjORdOPw0tdYChuquiIYI7VxrBAsjkdBrMB0XoewvcO+ah3qmPgxfJHXSTvKZP+
amRf8timzYvPh6qYomTdub1HBXNzUF62L412y54V7xN8wCo/Dn10ZG32VlruyW18xNTouMzuPp7J
9oT3Gh5Bg/x5HG5R/rQxmvNLXuvB2atxPnXv3tJu7DLbL25zVcl4GSICpT79ot7A+GBCdpAT6Kt5
P/XtPSXRL5CcU8z67ntcnuE5bVmFIl23V5Aax7RYnpD92f5++4I+VqjaO6/kGxI6hnYk1+Yhy6mY
ph3mUEa/l0TyTWUbF9BeCnBv1OQ91HGOYek+jIAJB03nY6zdB62fHifAfZYm+HnkxBjJnUs7tDsA
0SXaPqrABPgPZeJYaRKgsGEC4u3Bv9Qyv2heoKJUIh3sfapJgqZmCjpLdx+63Hk9p6kRGrDPwx8s
AfNsXGduN6RGdlPTnTMPWqEDttDInXYVEWY3IMHlmmyYam+8FmSi5KoaSuVkVQ17BzticeILBRtR
UxJbcIme5iZaPpoY/muWffX44LrucEY0IENiyM/asShjqvDwIb42msk4x0Ls0hqzEFtJ0FzpYaok
CTWF8h5oqqME75inbwxqOVlrT6FFt+8hIEhSrpD/gzdfEyK1JB1pZmTZ2q+lpkhOKTzJUJMlYbU8
G90lbyBOtgHyYwGEctA0SnuxXuchflSwYkDCgDbLmuVapPNLqVmWzm+qpcKnjo0hHg2EHL16GAR5
6Tq8W6Lxkms2ZqspmQJcJgDEYV9ogqbXmNYedYl9BNmR3HG6vZnRTgZ1rtAEziLGokk9Dvcj8rVI
rIpNtPOjyakdzkS4rJSmeSp3JDXasm4gwXerNJdiAlDha1KFBbKi0OwKkh53YDV/+ppq4YG3cK0r
2uPRb2aNJGifPc3BGDURg/zZSmpGRjw6wS4q8cV56hvB9anNsi8HrIbJXLcdNWmDDHSmyRuoEfM6
TtEm+cvhpGoxvw3azvAjTubhyCoNwhEpL4KkBqYc6B41s9fFBPiB6WDbDUyzMf0dyAT+lzZlmD9Q
kor9rJkhC8+ryQnPtoaJaKqIHBeHbkaB6A5ypAc9Yo5vtiaR5CBJcs0mAUNIig4dcgZbIhJMRkTW
cxF/uQmDMQv+m3p5nX/zTnhCPszyXrY/RRumF+kYuj4ZA88ALGU2epaHwYZY9oJKGH2NKYnN3PiY
BlVc6axIyQcRL2Yn2+nZ1lh7gwl2UJ+zPO0ZfzsdWsVCugGZFSNHbFpmRX3Ig6v4EsTvVxOmNIJS
3YuavJqFKXs5Y0S7x1zoozTUDXFwuQ4C2EZxiW+xbwVlPw5Hk5DXseLUop3s4s3Rt1bg4JjLjWss
7dYoTPJA7nAcVb7vMx4MwUTqpbPVts9KDY5KrobjPJYLZRhtC+glcXal04ujFBON4oK5txsYou2S
539TcTtyBg4vkVI8P/LEbzpsSHz7S76lNkU1vc2AoThKCsEpKPSNdPGomYfbsM5F+7C04Q/I7NNr
ENy7KO98kyeTgpV6fsBIhNUOlwDrQmdvLkZ8jyazHpbCO4/28ATMEVGQ1E1rYJkvlcB+mXWkw4Qj
do7JS14NXnzxi2Ltc8N+dnJgfD0lT5XVjEf2dx5+C78V9H5DPdxVhUXGU/n0Q+c1jVFBd/Hy4TGa
y5uYcfswNdEubMvwFhrHQiaM17hKFT8kHlD6l47T7k6LkFHJuhyoL52O4RJt/YJ3su/EL1vgEq6s
6JwsFD/aFnFDTs+6WF4CDyNF3LfbNGqzrTMcUy8UGNxUdKl3nHH2KTUtLE22VBsfBt6l6JxrWNBI
lfRTy2oRqBVR8o1swunHbA3xrqwadcKex3s5oIS4GJ2DPtvKgSMY8XEgMsVLJo3iHjUFd+kCxiM1
7UPJhfo4CO+8zPxuQa1Lt42awhj1HOEP3aW9/+FAQFu1zegcVNvFh6wFEDupG6Olh6ozB//SL9Pa
mx0Ca/4wrgNoG9i57WDjwynd2G5K1YBoxR4vRrp1jOnZcPBLVub85BHxuLqFvA9m74lMF9dJPcwZ
cvnpecWTgSHyYrbhuSdTTnVoxu6TOYjEazzw1ZodXnzAdudg9B4XSu+2nAfpTkp6WI0pv0qP7qRW
DZTR6ZtNP6x9fK63cDeKJIvvLNbiiSjDXTzVDjH9+YaumPCa1XJfYEXZDsLg2SYjIpjlWnkIYbO0
2EgOtbtOwgHWsJ+dnbmIDx6e7Q3VqvsiXn4uLZWT5NE2E9t3rSt9OWGQ7Px0PtbpOGwQ7k54gbqD
n9pnKyBJUcn6pxXxLEZe2iw4blcTQ+o1KOiYNgdrZznDL88t3jsvOfKd2IwDu5rZjO5YtjwiMWw9
kdPq4x/qIczugSRgKVr2HrSXdU/zLJCY8MUohDx2xEepn3Cwa5MTyyIeSvj38rUzu2eDFMBRIW3S
xVpTa0CIqyvSdPd7tPn9EKPc6076bnbqRnFO5ibde9P8xd3lYOFSYAMnyo0jrB72ncmsXH5UtmC2
spmhe9v8xouarEdv5rAfCVvVqXNbW9K6Jsl8yAyav8Jx/vba7CVVaXNjZJyBLTNCKhK1IdLP5z5n
XcbnoB3xdKcm4cQqRchj3cgMUzS3xsh1Nwo8VhKetfvnBbL/ifT1v7WPxwpsl3DV/z+xdflY0r9r
nv7jT/whj7l/MW0d1AoCk0yW61J184c8Zv3FdXX5tC0gndMl7f4nkInyaYcFQ2j6ti08XbfzH0Et
k+BX6HIomh5t1oDT/xl9zPovMS1h8VQnd8SaCEVO/KmIhx6puGHtRMMmXe74Cw0QClLcFa6H0zfE
sjbH3DaNmrKZIIBqnaiXKh3JBLj8mb951e5gkACz+z+VKu/qFNDdv/6L+18x7RY9RR6UKddD/Pvz
74L3fGrlTAxg9En9SmPGze4jlQ3aI+YmuEXxX7cuh6Oi3xc8AmMy43fgnEI8pXtrtPyN6i+9DJ/q
GelLljTSu/jDXjH/tOxFA3YfMPSKZWFx7VV3qqLVNp20+3OSjMTZVf9T/AFERSV/v758tCJ+ARN3
1aoJq3S/dPEOJugdl8p3U2cy/vFLgPDa/PWFOX7967/4tiUsQngsnPjIIIuafwLV43oLvaZJLa5t
i9BNXgBSiWIkE7rgNNQE9StWwf/4Z1qepd/kP/1Yup3YMYnAQnwN9YfkbzRS3+1hpbQLZ5SvNuYI
MSEMWrCIDRefuF7n3viSMh5GzBl0KI72OpLLp+q8c66BmgrulUQe2pTze97F/hm1ADtcTzy3XuZu
3/uYDUhb7M2idFYUWg5YZ6yUFANl4w8g5h9Gb2h2fe7dLD0lfX4ksBUPzcGPw4Mbjx/orOE+HfoA
OmX+To6q2HnIQCIKuTk5NP38xF88b1TYUGTqbcW0EFnmlwsoN7bYbvDFPLRz/VY5WOunfIvHMbSm
by5omH0aLslB1kJeTQHh0F8IjAIsjvCTxzpMcQ/CYhnjkaJJ6E8132RsS9HBHq1bvQrnkzlvDE+c
ouXg9uSD4ummTZO1moMaydbCXiAfm/apXPwnMJt6O+c9N7Z7RaV5MNNo3PVIxeT3r+xU3vO0PQQE
tQw7fAx6s92ZGbeuVt50trWQfMYDHrjEs4eOhTysZgY0cXTi4MM39WHas7KnO4kjjOy2qpnys9eK
QulAJObetuWNN4SnhQ0YxO7SEi6XQbFpBvWYl2wFFzIbYVq95bN4cAb43ab3MBfqc5TF09jIveIa
Fddg8n3cHTjMcW1X7bsREm/j3PocuPFVtqrg+8MfM2Ptxp3qiyRQzE20JwuOIcOEjaVm+5BU/s9m
HImqj9aeqtaqrJt1IP1152Gexs9YoWhwueH4hqz9Mqd2ukpsMkKoWmbOv8jwhnuzq3+a3vDulnIz
84ADFmI/KBujam4Yr6ZMqn2AgxxHIBe66Eyt8abuQkYNuC3uOPyAJN5Bgcf2Z0WIQU28x6jMlZC9
MXYlRp0F/0+PjmDK8Avtl1bDHNvAwK8qzUfTAlaEMXfrox/vuPA9BEXKM1Ow9HVjtsSqrj7jcnqe
dYVep7v0dKleT7termv28kDC2tDNeyVThz+TsfPe45yvd8q3ayVcC/OaLu4rUm9Y4UTgOjNnp9CZ
N7au+bM01I0vGfdGn2rFIH3qlgRJeT5jT3qR9ltmKoHCR3ngTIsgKoIzAkhI++CuQDLnugCgftTV
gyYdhI0uI/SycUXUEN0OQo1hdTgUvYoLnX8Z7HgDrgp7ny43rGk5jF18AutQVx/CteqPkjbEOcKY
5esUpu9Diit0aSJgefhjEYhr2NIwmfAy0NSRHZpCizjJNu+tETRvq5fXaAedLmcMaGmMaySFKtcI
XBocYz4RK1i7W5Nux3RqXhgaEMFofex0/aOviyCFroSsBXb8UddEBkv4MtIbCbwaH2Rb38flS0mv
ZApt1tdFk76unBx0+WRGC2UTS7o9GA9SRT1lFIT8hhFOxum966iwNKp7EoqQQiUfAzZKGMiEeC16
n9OCAswUIHw8xlvKQuFmNt79nETL1W8mLsfhhgKHm0LXaU4xYSD6NVPds0mgJS1T5D69vNVVnD6d
nFUHiI+KzlyXdY60dgpd39lWCJ1Nrj613sBW+9XSVZ+jLv30iTfrElCfNtDGal9r2kHR3fgO0BeK
R1Z/fpyN1FWi7N+hrlo0X1AySqcr+UZdPBo72SbQVaS5LiVdIJbmNjWlti4s7RP7voCntvJ1mWmj
a0373wWnuuo0Tq1XoDinOtRKgq5DXXQxKltlclpUpQ66NBWKE65XXaRq60pVztlgb+Ik1mWrrhQv
0AtA+ZTNp7s+ulig3JR6VnAet5G9B58IWgxvA7ZMh18WhIiX4Am00AqW+JLQ+TrK6FogeyHpWgGV
sFhoHtq6ebHqECJVdyNLy6BDnZRIALlRucRGJJCJKhs3+NSw+aei3mS6hhY30C5y2hHK4fjDpuxi
JYJJrobBdyhMSU9JqtPDo98dRjpuHcpqu7uEbs41ekGpv2KAU6HU5XJuD6bFu6MLc3mLbqVPha5D
l67QpbpAdfnb66Ld2aFy19Hlu+g9d6nkwmKGcbHDX2/X3bHQhb1iBBNh9jeBrvL1AumgVaHQkFJn
fDli9iM4VmDIRcBfd7mkElgkuvvgV2cx3Aa0Bpfw13fT7yJhkwteE813MA/tbUvbcMNq9tjSP8ye
7NSGcIPR0UAN0lGMiWTZZnN2kxYhUVBD3DlVecPY+zzrguNWVx1HdB5zAZDbQdcgk0GkE7n2KUeu
mVt9XZfcNvyLnpUuUaa/gcBE75fIPVQsA2/3deVygtlkFeka5oLVqp//atzlcdI1zRjmgqwJ9pIv
LQgddv40OmNTiG4MXfIs5kxsWuFvGb74m5A13E0EYNaqgS2TGFiPftdFextLF0iPukqakl+Wt5RL
97RMD7puulUUT3fpi0PWHigJokqN6dLmaQUU0Skna5sIarpnyYA7hSGQNYnRqM8UfT6YSPeavSjY
YfHYQq44t7oWm6FuFRPiGgkApTiddiLYlqgW5tS+Gsp/jC3jlArBV4rGbZxST2yenV0w2fwHTBBi
wOsy6qJuRWN3rKu7SVGxuuzX7JxvYvMw4LjoddV3Lt6p3qMgXWKELoL2rVesBwJc/ns3bX85ujI8
B+W55/m7jW16S4KaT0WXC1h9OaEDaVE7LofusNBD/vu74dNMngTWlzXiuirR5bflg6rsc872S3Uu
GBzi7qlDyXk0GTdjWyEcMO2OMUmxLnPancoPs1dfA2Jnq06Xpktdn27Rox7E5JcWnR3rrWebpvVc
Jpegm67EJtE1qGJn0zSt2fSubF3TbiB+MzO/6Cf6unEqqcX3VdD/Lu9VAC6ZdsNwvA41iYwyu4sM
f97ZY6x7c492w6TcSgvecjVu5yJ7H02fWHPUbGzZ4NSL0SujGIm/aPxTIzystvAAVs7k/RxdJwTk
gzvL0nBQfLq8vxJ9qZB9TCKwoewAq5ph8qobMWURxhhTElKaF3sM6l2aLOV60kBSiwdopBGlLTuq
7dS+SGUdXBimMyzTckl2nABFfS6KwroGOaa2RMn2Vs5yR/UPkCwedhuBUuNqVGoPM3XQ8NSkE7tK
41TZDrg7pYpTHgZ4GuJ322qvIuP1UxU2Hw6CX/aADQ5KK3KfTwYBcGstMe3UivwbLwGxcLe+7TTo
1Vqi3TLbGwoCbrH73swaCWtKTAWxZZ9TNwKjkHwbEZcbw8FM1enbx6zhsjPqMOXC+aNHQHed+flh
KSZxCeGMcBkiw5nXhLdSo79GUPbXLauiUcNsR021bZ3p7Ll9shM6N2HBvh2ted1hgEhg4oYajitK
BXUHCxS//6D/5v3KQEbZmVqzFgGA3RbSrjJ7dfU1fLc1WhuAEalBvhL7QgzvZsAaySWJwtgiv8oh
RrSdOR6K7EEZvDMj3pbdEAP9TX7jf4fwboQHrDQYOO7iV9F4pHZV9xBoeHAHwmdtaaCw1GhhB8aw
k7rtsRHdzQR92PeQSKEFOBpLPGhAcVkRubMzkLY4qCEYu1P0Rnl0cSzasDhVXZuulcnlcqm6fVlG
vxAY0e07SrZ9dwSgL0nZvrhAeCqbnQUeP76VUWqsOqjmq9/QipbEGATCxlz/7EYW7Tkht7EIvlL9
qaqn4Q1HKCsTDQOKDPtbTT+CBUiQSKPPxQRQGYLJyno6Tk13Z6mOn/QbMQRrqIA5ZGj4kKExRDht
DiFcooEiUHxzxOkUn8gWQ6H8UBQmrEu/ena6kena6BAIzZ814QgrUHvCTjb8gYFbmv+4aDySoTlJ
8JKIaBK5p7UhEZcypKLBMlnbxv2G6ehga+QSh+hRxa9TyYrTheegKk4Y/7HlPhlpZFPe+1/Y/r8u
TgYVDic2Lw/ADnNtGNxusxYxEczE0aFO9txrKNQMHSqOBb/DgAE1hBw1aYSUA0vKypFws7L5Zt1H
Ek9hgtUJpbnZT3jWyAo81mm49uFTjaG3xmP56mpwFdnvRzeODlFVfueQrXIIV3NjXw1pvsm4/6W8
mxoOVtNSqavBWNhoZorFNUmOSvQ2vY/F9JxrmJYZgNUiprNtxU3FJWvU2K2Z3ddqgcRldPVj4q5d
u3+2epuoPsSukUN8Ut2nyyaddiCFD1gTjqdPnwDTpuHhdup1A1StLQcQwWgwF/vWt25NWGGUVRDI
ZbcCQ8zUMDGBBL0JJNaMAv+uBDgGAPG+hUBGUnO9aCSZgE1mZ+Yts8VXGwHXT8Yr/QyAz6geWUca
bFZCODM7LJoEhDqcu1yrWg1CU95DPdj9AUQ31nMNS0uD2mDlH98nDE3gmwsaeUKy9W9NxiaY4M5N
Zk7E9UGwWQZ6Z6OxbNA8w02vUW02zDZjBN7mQHGzNc4tarJxy1dsM2vUG4MIy5oG/Ftq129xCTQr
Ieg7lbZxRwjiVmloXBpUEKjpI0l887R4+MLgy3mSXXHG9iICFKg/qK4m0XFscCidkdfR11HCI5h1
Bey6TkPsJo2zCzXYroJwZ2vUHW1n18UrT6IaSEveLDjSJZnzndSQPIxcJCHA5lGYkWqMXkHOxK1/
phqvJ7qK2rQw30b6YhYn7ZanV3TC6PZQwzTDMsTomfq/DMwtIApI0CjuhaexVbBeEue7xLrASdAd
YQe8LCZtv6W53FLug+spYdEq6bZAdrm0AK1PNhQ4etUGU5Y3hC5MFks3C6jWqiYe5MWtSc3DR6/s
GxoNJiCL/rpwsv4yNHa19id9JyI1nWrzy0zAoWbFDWNTdaclmzZcih5IPN02Zb1O4pAMbZyn64G0
eT/ktCKz0Bnt10Uosr5hcQmH6qtzCf6ydbXW4/JthUJtueTS80SzQcsh05KkcHMe43k9faSi/YxM
Km/yvn4ghzldFdmilZ96gEOT746dgQoOczklN22sn3W+eFry+jA02JgjzF7UzPxKCczzJvdq3cPW
2mAuC9bkc1ir5QR5IFaOeKfUwisVUkNoABtALOoOeLq5TxjZmq8u6hjpHnJ69iAY3xU2wHSGMwe2
gwKm5VGG07UOyJNqL4zrjx84uA/ZkDY7s7qF3kGHFeZ0QFcCnQB1Ur44DRYIq5B0CPVvyn2JzB+5
nxwmkeIgRvQX56zlu8Hlmc4vCw6nxSmQEoTa4ARYNSMXUbvktPWNr7j6MRYdAbvO+/TSkO9YOdGc
FvgfpqNTvlOMf94WuBzqat3XJJW6IrBhzRjNrvTzf2fvvHobSbJt/YduNtJEupf7QE+KpESJsi8J
qaqU3mek+/XnC3bjznTdwQzO8znAYNBVKtGkiYy991rfaiHudf0+RX/C2/XWQs6+QOvOE860iGMb
ZuovyWZ6ISPc2uyiV4Qa7rVO5/HTsiikknmYIZ1TJelkTkR57Bnuu/QbrQM98mYV3PgVo/WJgD65
i52DGoSPQVYcR63eoGMUl8odXkx3olFIMqSSczC0YYh914xJcqhxLiPKjjYVTs1DHEhIvLqgSnPH
nUY62rHv9Y00u3HjekN0qJKZ0hBETvHcwWxdQa5A329FW42CazPduVEXHIKIPZc/k5otvUvqpbik
aoA6Iq9/Jmb7ommYj5IQLXiDWbSJzW/pche2TAGQd9iE8SgxudYFNj5U6olkgtcY0qtxsnkzBlCF
Ol+RXPj2rf4IHrXEEKOQOzoENDfsrkVMCzplwB+wQLdDme1FqB/cCi+KUUPqGRpCyPsoWHUk26yB
G3N79MnORQUXyjsu73in5c2d4/aSJ1lFuFojiEzcDZFZnTPB8uIFNQwo587OB39VRMmhm3Vm5qON
/5UJfJsxryZ4nF5JhjdcOWj0WVh7GdX7YrCXjY2sLXbDdgMDV2/AUnAddwQ17YbGFETf+MexQwOO
pEIsC40SYlALJKbsI5XRnurjPPqOeGDtxN4TJ9uELlkcCXEvqfdcZDugYoLNYLNeBP3IoNqoDLLw
FjgEpm1BsD1A7RkLOcX1rYs/jq7HnosisHI2rsaRr7G2rOuOPrrLcsii6R5IhtjJVtbIxDzUHuyU
e3rTfF/MS3buPPg2+3rEA0umEfW+QR/q5fVzhWClShge5LGf8/HrY9DozAFs4OPkvi9iq4ju/TY9
eZZ5zzYo2Zce5IIgorlHYY4fqxf5pgMFs8uyifGur+9Fbr9y9QJqipsExZ23ivFCQw1NnyShY5ug
L3exBzCnjMWm9Tt7U+vYlWISKciRsqDpQInY4nffAuxirpgEh9IDhIUZegfwADVmXS0tS593mWtQ
GZYvpq2nG1PrGdhH5bhgx8i5rWvSBdz2vgu+R+6tA9nvpy7oH0oljQtnI8BV5V2zzH8rDAd33cDW
X/TjmoeDvphdJ/3zArwd5alNv1vWi7WDdozOGeV3JpaeY+pb4F7xsk1Kd1fRBwc0gdJlMqulWXNJ
RcmPxAl05sABgtDXRjfKj4BueYjlDuDHIe60YYeHgDxOVKGjN19qL1ILXfxBwcSh0tjJJXVhH9kF
1c386NBg39okcbLn4fbkv2jCjuJs9kxOTbzxhGjycNWA6q3Y56cW3D5pdNU6S9tf7egS7yN+eIEk
L8igpqk9VuagBeuHXGdnaNqxHvDNNEbzKLj77pqueexUrZknHrqVLr5DE13uwkk/C546wGk3ORKI
5RjqwOiiZg0plefv5BtrSXG56GRtnmkE8+wWWrbMGAkuhv7n3M8oLJzh3vNCtKJglXc6Hq4Vk/hm
LQa5MTNxHbIKWLFDEho9lo+pQqOSIItjX0TnU3sHi4zuvAVupk/pO4RwsFEjC49vJdMai4WCnr1I
Npi9BbOhIdYOXlV5n8zlStKQub0UayabOqEf/09VujIeUstYRPRxaKLm1toKZfTnsJkZMG6HfzEL
/FdzSce0fPy4nuUI3VKTsn8aSc3DIOnudLiMc1siGQK9V/XDqgVevtRs1oLWzVHe1cbVL4wtQYlf
tcbYzihQyf+H+Rhj2N+mYxbjSN1kHgt8G6bm3z+KpbuGcHF5Ldqeu6clUPDJdYPXpEk/egysB7Zr
H0LBU7XAPEnLluSw2G9RXN/jOSfkQ7TD+faRlDnkH4cHd8g/j8x/++P//Z84irdd/T9YVfLqs/h7
OtKfv/PXLN7+w+NsoaghgEj4QL3/3ywe/KntM3oFmMo4kObEP2bxxh+2TvSyZyFSEZb7j1E8OeVk
lPPvBS9pGoyu/zujeOtfXGcOpFEIpLpvWThp/n6dTXrUTK07oPfQ4i9/bJIFJAKUgs6WjSRRYN61
1wC8V72GHQG8jOiLhd0k30jRCDQ1gqvXgYpR/6xPDpnWb1MDiWIPmpGn8UX6SMMFfygIcCvc5m1M
wk2ixcdOg4SD+4O6OL4H+vBl1t41EvYeGtnXv7+VXGw9v99KLPUIyQVtENMWv823CUEFkFHkKBCn
6GqnKFncunuDcoXOV4BCk/kAk5OJgKE+dhZkm7kM7tjXfTcxbVZ0fjCQghicj3XpayiCpQdfgN9m
NgVPP94PTnacZz5/he3OT8tjUrRvqqGdJ8FHemo5EGMz7JBcFpZxmTzawnqTHSGyXL1x24/znVWA
cc9C7VeZs4aW1Mc0Jps3m67CHH8J395i6EbYGOUk/NC5MaKvjnlrK8dt6FaokOW+8sHN9Z5oF72B
SzHIj0bKH9zA3hRyogCPSohgLNotSoVhyNborUBCJ/mxpw+xBDVWeNFP4idirOwM4xUFcMRp2kzJ
BSPH+0wMcl+Iy78/OTd5xd9VAC4wYXQnSlfy/4sPZMk8YLapinCZIrVQF9No74YO/1O5NotDWBl7
y62pjuncTQ1PwfCO4mzTD4i0huDQD9Bu+Nf9nxerx4iJjMPwjtT2i9MDCc1MQhvsi6Ojz57RXOgQ
dFGPO4l9AVuyIeLoaOo5o6l8jUd87RnHYpw2Fa/HvnjLAAbmKceE2RjjWhy4NftIrlPdtS63H4RS
3AOIcIsngJbSewQFvjFLexfn5iXhtyvbAiNu7UJdbKNBO8BgP048runDOmAHLFNb//tDavxuPjOw
w3G5u66LsgM7/m/CCqQSGHyLyOJhqf1QOU9gUNcBMFg/wZJJ5M0I1KpvivsyGI//4b1ttZr9drd5
pEBaumd7mEQt+7cFRS+dqaa/jaABsldXtXxpe6XeHaXqMUiC8XY6/CliAldC4zS4kZIMfG7BqEw9
+kNuorKxL3MTbGXdEJmhmlJHWVjvtSYuneRqtUd7ixQHy743rWrJZMZCIWw5zS6x8y+lxbndy7J7
nOmDmhD+FmSrfSP/e/ZQhZt0a4ukoCxOv2UOsOVmwWUhXKFp+CbxkkkkhEzYHq++BrZZOF1LgGz2
JcqzneqPjBbblazZxYVxBb6rvdR8j4WZslISIwJtgS0godDJExubVzN1rw2oR9+sX6RNEmZvOG+a
IBszjuRGx1jiq9RMb54/A4txpUzQCmgDkWhNT4dAEJ50IdjuF761JTKIYQ8vl2qvJ51TVpQE81Ss
h/I8mi+oG6nnVJ5nMBagqgqNwRphn5YK/Ryx36kyujGHijKDZNCOy5XC4yPT3Xs475dhANElgUCv
MmbNhYhjGipmz381v2rbvcLAKjC2ew/sXx9FZ6ESCXWSDXx2lbjFfzREmDIULFZOSRg1Cw5LvEo6
nYg8TYk+9VUGquGDbgGNHah0VFwVJFwwXxaj+QP4aLd0b1mqKlU1M3W2qCHDdJW4qqvs1TYuCaLS
SJIsHxAhHwZbrCa/QiujclunVl6dOn8LsoxEV5XtajJ2Z3d10gR6kEaORy8mBzYlELYlGNb3508b
qzZuHjJjSVpfOfTEalOeakJlsZCTAsQXjaAqkf8RtMtUZdCmKo02Vrm0g+k8Tiqpts6ptBlCnjVN
O41AvRjXY3u8J/3sJUazhnHRuAMyO7LE59+DysNFcpCs4tS8J0W5WYzoSsvSJeHKJEWXON1Y5eqG
xXDxCNp1MufDIXjXBJZFi552SBWIbwUoLlVKryyOoK52uUrvJeL66KmF1AtCnPL53vDvXT94pZmD
HJwAYJGpfLKWQhPg14+ckGDoZq+QzzfQBoytx4IPkwfqjEoWxpz5yWOQ7Iyhu/KldpVDCnFOHLFF
LHHboUfRGXJb8s2zEu9ZH8OV1xb2wqmzmvhnKAfa1D2Zg/NREXtsq/zjhiBkWvZynO8nk3zkEGCJ
rhKTW5WdHPaUnAMlwECqsk68shcdQhoOi1jlLitaWauSmLVihW9TU/nMsUpqVrqAjujmJrjXxvJ+
mPA7eM6rR8DzEMItaVAz9BU9mRxPDN1arwHpU4fFO4Z7UmWIi9atV3XJ2lG4bUKtRiTin4Khf8nn
GdqdgHk1ED2tIUhgEOu8tmP0UQtAXkNGIyvsSKzWia4WbnV1QIKXGxotzINaHFwwX5GlEXo9IRrM
OqM9NazGo8rFBjbzU0gQyK1FZjbaEqIm7WFZ6iOEOoK1cwK2AV7AkvAFyAGeW6PVb0eVxk2o94Gh
2vtkulBsKY9VbvdAgDdIZ51X4ArAibZvVMp3EWVvDArhnJbud1W0hCnZxipJ63fBGtwSFU5eBVLF
JtxWFjO6FB4RUfENJaqJ90IorKuDXRH3q7cJ3eAtiRzv7OTDt4pw5Itnj0E8wazKil9a2ad3lSaX
GMyMR0CPixykFYmwT1MKP4EI9FlloXeIx3kf8tGLIfv0xJic2QNeZSnrXYxqKk6Q6KdyfC7aoVlm
s8ltDuFwCbPtUFo0AFOCrgAcYDzAPrErfaZOJewk7C5Lnyy3baIZcDNZAZJB/kCNt9ULyGxsivqH
lK0PgSf7LITsmHd3viUp7kmpQOaovc113dGZmjeo38WuNtwH1xWHXNYnfJUbyxiPckaKACTzo+uS
mSV0LogedJXEn7mJhrAib6wXukgWVxjk7GhjpmAyxzbY1BlKRqMBRGfpD4D3B3VCkXLMa4+O1AKI
ObgKptBowJqX6L1zTVgak8l2L0MFSJ1Am4e7iy6FBIOEXq6u1oYX3EPyhSkchZATfAaEKXk/9TQ9
F2rkmM5LDpy9KtW+HSd0E+Eo6OfPZmL5EEGJyy0fcePWuMKAKZ5QiHPOAKKlBZMYD0+QOWXvgyEe
GUOuMaWc2iLYzqCgcqNB0AbFdZK7vGZzac6EL1ppuyj1kBh0p3xww3C4M9FmLUIdHS1rnljJMv5V
kA1teMmboyBmGaCOfCJJpkzA+9H5Fz5SAceVlCSywAdlzg9tQLjb5PMkjvPOxcnHuq+/zw2CK4Uz
i832qyx5vNX1+DJU42MboSK0whRpoV8ss8LtF+MxwqK+siUOpmnCq6HXFsIV/Yvwo40ldqFGx9wb
MD6jwFrltfNrSl1m2OFHOhW0yYxgq5tym1Y+ySlUQ8i/pvtCqnZQATkRStpjAL+pdWhKo6viKHQo
x9yeMKmaGW8jPlp/2iR2cZfC9wzrTtJYJN6upQmP22zFntcI730EalU9gmvTpnk5k8KFMB+0cRhC
LpUWAp2G9lGr/dJS30RwoT/rdp6tfTuukGuE5t5l8cpmN7pD0MQOPsJAO+GZSRlVSOCoacgQfCKw
kzRucUgM8I2d9eyEcbnDGHio4+muEahA8DjvAbF8qJl5WgwSWBSXlvVdOTwbGJaQQqpVx9JwLnrI
dHqAzs41nKxyB12ZY8/fOi7+GTUhIjBbY/ZDtytweOBr5t5owhwZD5lYQuYvsGvDVYqwlm41YoP6
pbD6isd+wLyMBpjMGJKJeBfY/tVxmy83VsqgFnMaf8PC4m1L1BkLvYL4appkLGbscRv9xzzpr3XW
cMfQWteCjhGMrww5uXlORueNfPjqHHg10k8n3muFeZlnRHca0hRJEOJy+KgTED9tKNCx8jks8VVO
7tmNk92caj+wbHAEh6U/JtaKDIEjmKMIrer8UPZ0nXPZ385mK2Dq1ADrGFI5G2ZTZHbMw2Fwj+YI
ZKf3i2npdrwmkUN4OBuOjxUG2noe/YfSbAsMH9cwno8DiXMPXs5DK7JxmFc2MYmsFYHjJNu4C4Jl
UdW0uoW5yjs0jyWKxdzWD229qgfGBZSq8RLIzQFH4QkqeXxnT7hnuV9YLyKisAJ2h/CNsLHsIyLk
kLR/1nPsPpOmB285emmqaS+K5lKZ6u7Opl8D8qJuSH6FJR6T3oQtPE8vZYyeMsiL17QSa8NuDq6z
NkzSbkX400U9FE7tAp4OGqR5RHKIllMxhQpbxwRO7haahm/0eUSKZQ/4Ih/nllk5kPAjuVuAoANj
HRhzvZC+9WL6Mwpm68WatUciMtbxoMp0ps/rUQ/WPvDoava3iU3IUNfCAEJ7SzAxDkkwxjQiSxQe
B1ykm8Kdr0nIJpOdETsm9DUhI9JFjvgT+4v4iA1UqRC3wcp+OHBhWaOg+QDFMbYJzAYE8qtKMurF
FJeT8kZ2hZJkgv9GcIcm2SXDvark1xyBamgCUX303z25WYshx0cs2UqV0GeHLLk6Y/MldPtRoIDW
peB5WryTdw7LlKdW3csnx7ZXMjAE9fq+98d7gabaQFvtKpF1Az6J7surj/ralITjeoQzKFk2uBEl
0LY/2VfAhEe6LVwCqTIl59YC96mth5kp1HlWgm9XSb8DNOCs7Adsvzu0dx/IUU8VDROvs5hQBf1j
5punwbKf/SYFMN7YV99/MhCbK9F53iKqhpGFw2482+jSc96djYqhBeNqQLcu5/m+1b1doQTteWyi
30PjDiS4VlfiwUb9LicyBJUcnjGWtfQMHhsk1SIcciF8jj7oGqLh0nWpRPVTAsSi8HaektunerGt
W+uu1hhyjoLWQXk0lUA/+jTK5B3NerbojOyB0lyuvQ6qXj3QKimVxnvEZ1ZQutmcPraa8JWw2dES
oTtfDM1pMtonAkK19QB1DJPV9Om/hw7bYoC37aqtKn/j1HI7tPmDIQHuh3yZZSgtSd9++snBhWba
697SsCNE3GNOydeo24L4ONiWD4PPe+UVJtAElpl0eY8J/weSuaVdls8N1QndDmoGGYmTpzMMZH0v
6SDRXzDlKo/CTaW1j1KyF+wVhDVFl72ca2vbJ+KhFbsp0xnyqMYOrrcKIFy8hEd2N0zGZjLpOw2a
aj6lNoOSsH8cE3/nIi6XtLg2g+RXk/G9iw25FUV6dHSzXRZGI86eTw5w1gkNdmd96EvDU1/cwm3r
+mu34aluDoDNGEIl1dCt6VZcR+Y0yCLeClaFGHV4U2dr1WbKS/1NaslWEwwERQhvJThIf3oZSX0z
jeEEeSbnr6dJ+3Qrb19jvvej6Fj180tJlKU+RiiSuUUta5vGzVMECcI2io/IQMexspnWpBlMm4E1
grZB4EJgM6nae16xsJfxnB3HQvGyHOPeQQEoUfx49+RCfskiAt6lZx+Z9epHGdxvJl+Tk37VLeaE
ZGniflXdCdNu6Lzf8ZO10YW4LzLt0LTVm2zPApemHhgXCR6A+fsJQsBXaFE8d6dodDcR+dhKg5BZ
t54RnAyh+Qev96/TyHxdo4VY2LSO0u/JgQ5k/9ALSmzG5YULeKMsjurwxWH10BT2eWx2TorhJI6/
x6p6Mg1SoQFnREN0N5eR2rFlC7qfxCuo/yDRwYLuObCz9tlS+JsG+qbfhD+b0b+2EfwPHrKVQ+59
cKhhhBJG9OZp3OoZja+2ZFl2N3Xhnu0RC7DhsNppu7z3SThGgodEssWtWoGyr0PcMx0Mv3g4xVLA
PeAb8LUFgnWB1rXH3aq6xFH1MNYUvYa755juyogdEY/gbOb7k60KvWyjT0ByOndfow+TrCsjfmLi
i5xufgmC7oLZV6NsZrX52VnIxIy4u2Y6u1ut5D6Nop2sTIf0ZpC+euKdtZDYl2nmvrfa8rPqKS/q
rT6W/kbX068woRUew6fxh2EdSHCbOYo/soj9RSuEzfYO1Kog+JrzbxlgF83mUYOwjVfNRMzgX/PJ
Jyc1/QpIZUaTeOhUikxmlaQB1cYjBfO88SLScCYl5Er34L3JOVL9ZoGrx3QxuDDAvOSzfg2C6LnM
4oMxea/4myq8E1Rx2QC3MYpyOAa/BqHUH1zULFUk+YFRWliFd+1CrkuDXqPT2Oi72f42XC5VXlP9
ZkpA3E1v+Mm2g6+YT0rFio130Zr+N1RZH8AhWPKpir5S76tqPcy7xdGqlSaepkMcsocY6War7j6h
pcXC9bpHysBANy+pz6ur98qAtfF6ONE16nzj2RhYe/yvuEvvkGJSvbGR4njuatG/DRpdukg6Z7gM
lyZxrol6Fexjj1V7sofujc0EbbyZyydOqG/tH6VBh7F5y/3wWk3a+tbyizKSIjsOQGuLS+bwCq5v
XsKIrFI1w6ja5Ix/fTUY9XosAIvLiWMVxn+2+pG6mksskoA5ZPqVY/nFAAbqPNJwgUGaxqmFRm0m
P4je3hcUDn7XkiwP0RPEDG81ueH3hP9h0Y0t5KPuzeL9FoXkU/zZk2Rs3WvuXn22uG7fjIkfs1c5
q2GDXhtAK6JsJcxrQKA9SZx04dGgqEssKhwm5xcaoA9G5NE6rbPvQa/f7JpjAt8ZGLPSugeQmPTa
3d9amG5FkFbmzFTZvHxdEgSR5B9tUd3FSK55X8rC0r4kDK0XPF63fabFiOwLwE3pCqY0AFH6rerd
beZDVZqtyex5IDkPMLy9HdUYYwTampXxNx53n4cP7mK3OjmBdgWzD9JnOvQgqQIP6pGLGg9VoXMW
hf6qZw0Gcd94xAS7sHxtoO1H07REA4zAF9L3Kp3Efi5TuUZ/Pq2w7AMHjd8jnQGTn9fzJhv7M0gT
+veupiPoj/K9PW1bSm6esCJE0Tah2JtLB5VaC/QCD9dzmDVX2RhPzuxHYErdV22GqWr5Rx+pxg5F
A6lMnosKhd1g39Q+CT7Jbiz1Zo3oFvEYEvEKZZIHLbpw2IAGK7jjdyQro+Z/NlJIVHCsvvOufOvG
ouSaXhaTdyhnGlBtt8lw0Yejjb42O3seXX9HcFV1TfZA5jnlJBrq1TSi2OM8HS3TUZFd3WNZJavE
IGML1hA7Zw9xUDmYHzhx7iwXBUhYuFcGiKeJjfitiS3B01gFLhwfgmIaF2vpscKNHcFHt4lXDJNk
RJKy1ITxolEi91Z21Cv9hNkrZNvOBsGU8VWkCcqVoH2Tfv2WOGjXkfxEgQk8cxgDsCsRfhIeHKED
9hLFZ5fpz+BxXsyUE2l0gB2HxGBh8bbwf831KLObQxYVCapx9iiJxHuEo2mJIKKFON6qBmTnbQqB
j8EmSx4QrgOUeGXTAE/ZnwjRxMs4grfibcpRvgxm6y9vQy3o6t+B0b5lTGiwc24GxZNJxYUdp7e4
XaUIOvfzaH9zoRMq3IePpTdfdaCzc4Zi3+s6SN9NCDEEtZBImQ2YtnuvB8NPr2TQaQ5PxZfph1/6
ZF3SggYugVkRi0GEIm/kMa0emHXfvKlbPO4xlULevoTzTO3Ur7Scp0yXeUgLEXlgGQw3pAkstIQG
QOoYF7V9U0sBdS2jVx6E6tXUc5KIky/1tA5696rWi8lkQR/+WtPUUxDxGn+ZfhH3kBqIvtR39kcL
GFz7Zlbh922y87/T//8AqjQ8aqt/GoIpFOZfiMvzZ07oKtsr2fx9+v/X7/w1/tf/YPqP4Z7Bv37z
1P9pxHf/EB6YDd/2GORjumdqXZRAtbGoiz8cl1EosgAWAs8w/zH8FygGXPbY2PD/+ul/Z/hv2N7v
7nc0B7bpCwQvYC/hX/JW/6x40XKDzU6QopTuMvbmDLgj/6zu+RyDmxnnW81LsYS79zkD/DDpeeDR
LljaxtEp/ft8VLqmiRk6TWMm+Zg7hXTPAEzYVKlHHxf+vpNio9vtQ0zvhsaOttY75tK6BUCSHgDl
zac5umfMPzQomf91XrgDIrW2c+uisXnA+mpmdMcdmG/xl1IpjNkNGxI+pxbNTC9+mgXPVUsNyAWO
EmA1bDzdT9PG3dujNRMe9qGXKgPyoW7RIchOXWufgo5gr0i7Uo1eRcBd2sf2lbgoLP0sAZXPBocd
z2K2sxLMFauzys0LaZi0bvUIluSOsO17mIM+3AuelTqG/tLtT+pZCzz3qmaVt42IJGehbrdmZ3zg
ekon5p1grq5O7J5pxuyEaW+Y15aAmTgCaZYiiyIOE5EhlRnBfAtMFKPC/FVqGzEzbgC+uLjtbByD
b5enIdbFAUewd/TJQtM08uMrtR6E+jO2dapUXjx17EsY8NaOwFhtyIWvie1scyqtioN3OyUzB82o
A+o87aUylfaZOnZAE9BA+4hn6kP1KpAivwxp7yVonAVoP2z4Vvc094j9NZ9RFzC7pR91b1mCaZYj
Njod+WJtgz0mYpepzWcYSMi5k+mN8Ry79ySFA0FfWyJFoFeaADcem6UdaBhUCK5s9YTWQipevbm+
z/Pp0e6S622rossuY3CYL25fzGjyHbORq+6756yhg9/oTHpssM5aZ376OGPWDGx1nEQhrrZCdtQN
qr7AsYb18acZGvCZDaavYTyswRGhN0YQn9BPKS1YAzR+WcKdCgDyhDmUoLWzZhrLpBh6wiDyY4IV
ZzFG0XdhkzvuYk8r/b3WUESUZEUQGkBZqVX2tS5o4wUV7Ycx5WjFVBpKjc6+49s2DM6y7hGiQ63O
IO0cde0b7YUXy/9g1Nmi0h5NKqXcIaKiIgyK4VRlJ1jdogFZc1Vj9OLok6NEYobl3meOIsIdg6H+
0cf+1YaialYqUX6dO3yl236gasZfxELBJiirjdLFOKn/wA1X1TpKdibc6o7rZCq55PCjRMU+Ttr3
cEQ9qUH5M7mCbpe/6tYFXNyINBjhGegGeY4FfnnnwDhH681Rvl2zao0p0/bU5vMpMuQBCeGWmCP2
NmPx3UT23qHtnkyoYNKKyqWOkW7kW9rKpOmxWdUkR3SG8s7du290H1QRPIxoKj/ynMPI9e4v0nPa
sB1Up3CYqQTUa6h/SjAtLp82/CYdbsfMOmJU3r7lyIzxAOQsFkPylaObcbPku9YlAHpUlEu3xWRa
xWcxMvP/U19j69TzXKi6yR2rhCCqKFFFo5/PINecW1PDb7B5Zob8mFrnvnW0c58hXNB9uLTRcny3
4i22k3BFg4zmjHuhqKeNBLSa7TLdo+g0EKiBVD1dDzFy85KS6Bmv/eutvsSi/+2zOaurVxlJd5H7
qJduYqU+dvlIhbpWXO2qzl3qIqi9nWqD+cTgVM9Rf5173GnO2BHfSWOAXU4igAya7UPlkAFYuLie
nALOpC5/mO5osvsCJzaFBlGabNf6imYYGze6djhxILmeRAxPTMlw0adiFlfbHVtnbhuKr4a9SxSl
SA5Kiiu9jEzU4GrPVpVcE8QnM4/KD4PmXVXNd6vHC7tXNnXzAvmSDxJrsEIdexVBJV72JkVpTqCD
WkMl8d7wEWhT+Ff6V18Fa47wqjd1bGxVlPeZf02GuzrBJFgM10jPv9GCHVPyM5BMIGtuBHFWFVgB
NNpsMdkkczFixLzeKqjI5TpMBP/nMddoNWKvaIHzkWz5w+1wsYdkDKs2gj2pzGIKXi+m0hZWtqsa
vt2tAgst7zsxyT22hpOd5U/p0BL/ONo9/LzihKqYUGcPjSxHWBu1X0pPF1Zc5arwUvq72/Zf7fxM
auiiw0+tKq7SMYm6xQgQ9doEGQ0xQFAVK8RTWDpFcJVjua4KBY6Kvkxj7Na3a0HwUGlmLl0jQySG
7QS0nnO13HKDa6IhMYgiFoujj6H4Xpo+z42EZc2wKpiZwcetltRT4oHHsrvvDfTytMkRwdjisTGT
PXN3jih3WuegwbYwryi1nMk5zDOYfVQxTpKfbztdBpRHjiCUfFVT3PbxU8qZDeLwy+O84OwCreKC
zOXg337iJr2P4M3Y8TmllRySvsaPzRlTpT/NcnbzjPo6OtBslNXNGCfm5Xa5FpNzTc1PVCwgXobq
TRsc2jT9qnGMd1FE8GnhZTbRjykAMXQ7na6ZfN3eeazSaxQWuyAG2KkHe9ejgO2QB41MWzswZ0Ua
/nCf3ACvRA1Uum/WQWwvYugHUW4uHTYSuFk49cE6ac1jL83jUAc7OvAPlFw2NEfozCthcMnZ+rGp
BLjigrKMefcYYNWYnrS4/JW359Yxdq7RrNWVf1OUe/YhFP5rj/1dGsl9qrT4BLgs3J4OTdZyrBM6
IUbk7kdS+/oWy2H4szUvGG/XvZ7vcG7w3jQSI28vXJr6+ESbvFnrKAR7O18J4eyDgihOX9/4aO/m
wDiMFqa/glwXGaxT92jRB8FVYdKGY7e4qI1kFxvWapr1jclM3dDkduQRqdouNWkdJigX7BHrCBt+
Wh4S11/ZGOwGo3pElEZEjHVQ0hqnK1YlenuNreOIBsoyuZmmjrLfvP180j/4H4rETTHai4y7Rjdw
H4B0bdpH+np7j/qM2nrdZJ82pgEzsk4RxWyX8DFxw9iaQXP2EfXEskMU06fWKsR9CKh1HdBgwFpG
mDn271Vd56wGkG598iY8gT/0Ywg4+kgTcKut3bN3mklMKl1tLUf+KRzQKSb/wSZhszQ3IuC9kL85
GAOzaRfm2U4L8kvZcEfDJ4IS+Fi3tBaMFC0e5u0SiGSS33qhrgY8vZCP4FAX9Ug2H5fWRFeHl13W
pnmoe/0uaLW1OnwhzzczIMpoegqTJ2uI32u58ZtsD/h4V88QPiOkImW2y3JOul6vPZuEWSnu7Kpe
t5Dweo8WzqgDohZgt4OdAU2unLggZutk9CbyMi5EeMMV+UHmHV7TZY95ESIeuuYNoRI/nMZYFqa5
6jR90/nWiqyRTWnC6wt4KAr7PEml5XBOWSlWBVZ9232Mc+uunf19oms72WnYb5utDY20x3DYkwZe
M+Ek+TRjuMihIQZylQ/iHDnaDpb+wQ7TS4hACCPDMWZIwtHqXeqM0Dw5mYvYLbnkXvXVIvwLmRbn
hBBGtEhKLLOWS1JLXOhPzhDO4EPKx8RgNeR8DsxfXyav+myKvGIvjn+sZanbYJtIT7U3f+qm/ZgH
6SuChWlN7+tUBo5kYJ2iGPKWZilBYvZP6ZwQRZOBuk2y7KWzB/Qa3OYrr+y3qPWH+3SYv3H7IQlb
gNWylBMr2maTRSRYTnugoyOD1LVeh14NuhgRwEDPmdtMY2ctGa8yte18RJFh0NIbP0I3ZMGW2sJ2
5TJJQoSsNQskQTwZeOy3SXBL/PB8wEqxF23ZW1xSm6LGLnixqS/YE7GxAlt2LwzjZQhBe+DooRBL
CWZz9GQ7EdxHW1PfB4F7hZforCIj3Xd2pcbo93FEWHasWnsEJK5E2gOmWJPbshpsq1jbTUHfb2yZ
5QVwmhOpGCREYDkzffT8nMn8lUc6NrGy2g60clMMTgvf/q50LD5CBeukfgKpuW53XUV3nAyeKx6s
cBFbY7yyeuPJlUPN8EaBNHrzPs1s6s8hfEgMdgtd9Zo6QFDKHBxADZ8Zr7vVP7AS7v+LuTPbbZxb
t+sT8YDdYgMEuVDfWLIsy5btG8Llhlzs28Xm6TNYOwn23hfJObkKUP+PKqDKliWS62vmHDOHw+2o
mt1Qn8ePqea8hUo+lFHSHbRJOkt2vWdWRv6SqhzGQ4svt1xPqntHXzmw7IBoEISPwd8YNQyby8xP
rwyY6aXu9BQCn1J4Hyd2Rf0cxgawTS6mbQ1B+Lmc49ogZtLLRvTcyJlwc1K6aoT42IibMbewwsbI
2d7Jk9OOEeV6VmA9tzMs0B6hwBjUOe2Kg0mCnO1Yh2SOlDNttqOOMO+sx45I7Mq9k3snNBT0UBX7
TuaAXw5udZzLZ3sOrUMqMcfXecMyzwg4GnXeUPetnSTL7Mr9HjQq5YYUPAe8N8uLd4RAZ2cEO+pI
aSx0ij2dBL2CJD19jtTLyNYbG0L2BsM6lpO5BYrasQwv9i15fDTztIfcnBGJBXNgXyJhX2EdIqkX
cQRWGyyvwqV6nzJvFbgg8Mj+U2QAEteC6mSOBdTIBxRzUKDJxwFvrDwGc4ggurM/OYsWtKgD/QxB
g6Nl0HoTPajjjWx0AyLqHEs4ttn70vDxgRLCieCkQ6zSsXc1FFLoDC3nHHDoScmpwmGXx6hd7DkG
0YRrDvaZZEQSEkNBVGJBZuIQGlu99V+Jx2iWrvPUYTVetnPMojKK97gyD8ZMu05cv1zbwYc9p91k
c0hjopt/7JRULivsV4bWznA3uHSFOc5RY3G5S0gKP+F5PHupH3EHDm+2aN8Qqv8tetTKezZJ3wQo
yEp9rIIYgZhWrz27JGcM4Iipx84eJQi4K+gvqC7JDo8KHL4oIlu9/taEvYmKoli5YBYqzWuXlcUu
uSCQm7jpB1e/qc5tH+L0QDfRr3QNIk0Iedj3roGFLgY47neRjZ8ox77ArVF7gd2tbYwUAZqJOivt
vUISkximPE5eehY+sQJF6Jbz97nIdF8QLi/tPATQAf/ixwsIJapsrmnQ7xn4bkEepCeeO4yIfVRY
Dw7DcC5je5lEjvXQYNWByeet4ZGiU6n99WAjjwJ3RSyfslnQzhtxPA3YtbzkNoTpFS61sy3Eox08
UqKiHAcimLMFWONxUKgHIzZ3MkNk2NvvKshcCGoApfvY2+lB/BFClbCtDGE6h6fA0h3nzN1Hb0FS
SzAnq7fqrSDZdxFEUM9TsHdgY8vwKa4ZvDCsX3dzlLCfPSVW2qwKRz1WCV2QrJNq02oFO1dSFSnZ
fVQl1VfrThNCifYxYE1g8sMufNMGv2j+UVZPmwZxGesXCpS01JaFp71DUUdbh1QJmEH3mraELPrg
4Co9xnmT0KxU9b43gm8JAJh2r0BMJewPvyig/2UmMsogJlihhQiRMs+idSTdLiH+W5F9MODgp+tx
V2GILx7i7IJMW4mLETJKXYmvSbQXQ4S/U8pXI2H6HdweQImS+ZR6scZ2h4fzlLnGssvyt6od1iQi
Pzrmc9X7TM9SwOJGctOUeS1bTp285v4rNbNfTpnjLvPqm46SpbLDwCaavogcHaFrJOASiAcru5SD
t9/g6U/BDqCdzyYH5W2BnZ3IFtshdIcyjVVKxFcVuY78xjHfUZOU63bEhkxNc+zt5o7x6QXb/2vQ
S2aHfBhzOsfGtWgIK7skJLZDPaZMFJ74bxde17946N3QsZrEYEVgKVMi1JscRFBSWKtS0V1NCbqp
Tj0xU7kADf/EcokuU0ptbVE2fXsWKb4jSKulOTgXwldYaIQnG143LtUkRfOdVA9J1JP3l9SApaJd
PrVI/mxYlBqyXXwAYCOieoOoo1hpdeRvwXyQH7mBhUlCe0bFbIjkVzNKoIcxwkdz0KcHMXiH6dUI
YWzSglFRcecT0koIQHthcXljxnbL0BiRO0c53EeP/Ab1ux+um8IhbduIPqJCgcQewpMSyHMaCqYw
db9AcclNFyOHG8fnsddfKrcbeWCmq2bknERD2a1RFB4NUT5kFq7zJLHAdVvFk09UrWY/1HaYYA+p
9zy4mXrOec4VstJ1YfCTlJHnLqYembhwrGXjhY9GY/IjAE0KPPaaYU1k2BTPjqn+5GGlroMfmJuP
bKLQFgB+MRjeHnyNZMhcPoalTWDbjOUpg1fqOtIgNMbXIr72dXiUqbXS+FK2QYHm2B4gJiAZxNqs
W+U9uvlnMPCsiG374NbegRKe8HKwmbs03s/JE/1TnUIeDGwBcAWxOtG4cu2R6+Yx+Avr/AIZ4GeU
OI+Ij34TCYUT9cMKb9lXkOlfXplFYJ4IanN15wMj7bDTymmCnOg8E4209pX87vTsnfAeWI14rZeg
cG/0m9eKBmrTyvbo9MsU8Nye+yxZ9kguZg1QtuWKxWwbMO/MVf9EekW/LGvMBMkAWn7+X0ToRQTj
JAuvaUgciYd6Kmv5qNACX3tJS5blln8ZzZbLvEUVbTPZY5MJI0paX06Lo0L27bPu8MoCZZ8sz4zP
bphezMouyK7s3Q0EE2vVaLA4ukkjP7ggl3gwcfAUR8saLn/9CFagsdTXq5tlmeFZ80mAgT4A8wIu
IgMu4lSlbffbwDDAKnmfRceRWDGM6oexWcNbJPoN40TZc7sRVL+cAOFFkdqNsltrcLt2GoDrvFQr
IRooY9afwvgiiJknaQefajWaMJkM5qa1i9+6L+BLJKpXm3pE3VgJ/dWgaRDogRZ6j0ZeBab9QEzt
q+8oUsFbc+P7sGhqA2VKrYqnoVUncATxSxmdklIiKqi96JQFkb8Ko/wcmyUio+GxzUki0gg4XxCv
gjdrcMloUuwJJlC1zxielyH/eOHP06Aim73AyYMB232RDpqClQ8aZNDLqxVmW6X34AShwx6ZzVwM
o2WuZlHKaMp9TwC5bLLwoeLjAwSBQdExSu/EzhKt7KjOWomaJrRt4ppzNKax9zOLjuchGq/vD8QK
ZrxD/S3k5zzQJwnnbR4mBaU44P5f/pUgkAOCqQVs+Lzpjef2b07NGVsGQrEBvytVzHHc6Jxm6GP/
TlAKMeEyIUFn3oICjH0npO//BneevWb/bC7UPdzT0HZMF7AzG6V/c362ASkZ0yRmsoy1iRNOPEnY
cJEbD4mNjjYy/x/i/G5Fxq//9i+Ze/9qqv7v/7nEv+1PMW8Ym3//Uv/ylf//SPNjBKL/n2nlRfbn
s/7+tzXpP/7V/1yTwiU3DR9rIpxxiw+LTeQ/FqXef5CwzS/LBGJied5sUf5fm1LnPxxL8M+Ea/ku
+X18wE3R/e8lqocpwrBMy5y/9H9pU8pP889Xkm7wfRx7zg50PWGxzv3XPWkhEJ20vmeygGNAngic
Nyjhk7CHsRhS3Sun63bgOCBYISg+k/kX/jQV0K1/Wi1f/nHp/jOtHP/x7N7812t69mubZLjp/kzO
/rdowXByyTVlPLEgYQnH2jgZh5xSoh9JMe48vVjbJqONEP9XUwC/pjImyAszlf5UtdVe7zDlIYyH
ptniTa01LBLcekg4iJHKuIWV/61q7Q8nIDs6FzSEm7vpI33srvXBMSTZEQxDvSqRrAPTzB/aKGsP
KqovjWl/21731lNwrrTZOQLRldwVm2VaT7YmmxiCPo2vIZ6uZT8g055j5niYz5JVnQ6H5B3LPk/j
ryzTfTKKFzS29UKfxNr2s6++YDCCBVAHdjTp2QFB1EcQdpAug55WPLg1Om9AbfVbq5AdCMTubObl
K5iOW8KZzbx3l/j8DSMvSbbIjp0Ea0dYPfhFMEqdILx6GFFnYQV8rkyYf4wLOaPqR8KNFnmen3Et
0ILnQ7Nt3GNjx3/yMuCInRNsiVEESJuitzSkvmOfmzodbQWWe5LKaw9gvMfPmf1G+Cgkjk5pwH+d
+y3bAIE9EK89aBxvmgi22OBupD/BnHS65zCawLqqktYO+dpImyoLCn6Zz9prNqJB2x7s9tecaNO8
COuKiidvXeKSQm5OnWnJ8iOr1XMcBsd4yj5LxEGY5HB7VcxOTyj7w0pRatWWQ3GvA6Si+tKzk5q4
auw2uZdCuzfDtbXgN+qNxRgNiq6uTTxQK7PZ4FMSZ1lmW50U4665kdKzJV27WZnBsnIQ8wgzeGhM
8r8TnYemybrAYBiXyixCa/1ischcp0MFgtcJiEEyJDE35kOLN6wFoLogcceHCZI37Se4Y0Fpbe29
VL3rEvgj0lJYzAr3ZW3gv4mYkiLIkrawjxOUURO/3h7VI+DeDlVmbw8XckhWKHb07Gja1HnoK0rI
zlG/caC07WC8ntqp3RcEz+Bgcl4czfu0BEsSc2gJCrOZmk/XOiGnfjTFCOYGqlZO/kzday36eHYX
niaKYwwJC/GgvSFK58AunkKN/pD5hX8VgdroUQYmmBMcZPcB7833NKqXMQy+U5uADjVdzCS3Nuwl
0yWBJN+cYJRBQ/a4svBpUpJMLJnDGte/uiQ4EjYUioiJ7PBRduHeEQXqNX965CUnc34ViU4uCO9G
E0h8p3H/F3aKRo7hRvnqZ/5Z4y4e3HE8JizmuB3YkKBOIoFoMenWtA0GgxQg9ZnkObBlkGNDDtCI
uzRrq4w1LxKquGV7Uny6ZCdvhkRs0wx0ZCGNYtcmwdE2APsYuCm6Sww/czEh9l9Qxp2YGplLvzaP
Fs4mNmJ3AqbX5SDNdZSE6Mum7tmyuP0dne0FIL4TC9mvGs3E/BDgCfGmUcwsSytI8VoTtFbwUvSw
3VUOK36vYXPchq2992nDVl1CkD0d6hJUH4ORcdoaLkL1XrbRQ+SSq0NI1iWOXyaCjtGBPUbbxA+n
g5LFhZwbqLHNM6O3bplMuo9nCTmYLeKdgY3LJ1wdlRxAxWJyN2Hokps1CUBrAoQESVWDgw7VrMFY
wcb0RzTJdhyfSgPEbdiU26QKnrKCYZqqu+eUolbxXXrdiveBqD77KcdCYYg7GKKXoYAiF6GF9mRG
UT1FcIXUsEgqhhjhdCKfvT+7KxwANajCpVm27IMT9kVazkw17I1nWi7Orbb8zioX61GDX6pm24Qn
7BsIFmnfIv8JounaDQm0ecRnmOJWqvzwslAdJVG9Mj2i88nzSh1CQzpblbHBY2u9ibBn0+Fkj7WN
QDiWw1ETyT7LGV1XKiKzI5v2Teo/RUN/D/3y7gwsC/yR/FuHncJAz9rO9tn4QJNKs4dZsmqYb8Cg
6xcsL0il81sIkclMODYc+lmx6brwqbFTOc+ewHIgwcB396m5sIebRG0MhsCLBhNaRdDXKIbfyi07
Lo9ZBxO8VJVxki1xRD7ZObErH3vo/73jPDB3DplVZwMmBIDuXhvefce9KEN7reNXMQ43xshbR692
WPuI2kLcLpqX3GD0B4jQHc3Pkak+UIYlT/LXgKWUSVR2UzF+0C145zwaHk2NtXCFpA9txS1wCTSQ
tvbZ6OIZl7+B35lZCxii3yEaVrCpLlMomYDrhXYCfHkq6wZ4RLklB7ddF8QMJLPUm7TBBM8Bym2m
JS4Yqdc0n9g72KUCly/veZocce2vIc6+6U7vbV8jMzExz8F4nog+hbmMo5Tt4twx9mvTmeyzo72F
CRdYlalbP/OTfcQLUT5V+6bE4SPxWCGmAdVajqvc5MLOS/cp8uFWB08WMiDFRHFCKI5XRL0qwQfc
C7BKgzcuQzd968pJHVjKkPau84SpBobho/PYY9YmtVQDGBs82DXRZm4agHSne7Osg6nDz0p993nO
bghn2Wj2YBmUY9VHAPs6dokAhJ6+cbzEXUthdGuz/x7CA+Cd6II9SBcpyp+s+C7wy9PjieccvKxO
RbCzJ3vtotBFHqXjserZw0kkrvpLlKqXch6h4taIWHvxtEJkXG9K5hDS9PNtNHxlIneWYdu8kGdF
SFQteXajMjEMu1in2fgEisFA9E/KAyHub5XgFYMGPxdGWj12c4hhRBQUpQzW0z6eM2fMcGOQywZK
JqAn62reahCiJauPZT+Wz1oYsPBo4j+6nZ/brtixSfk1MsI4gY5pS4TCEG5UBKe0aDI6z6Pd2mjJ
qhQxdKIdrDAedpFFsp7nihfdURF6h1On8S1IARAo/vvpFtSywrmsAZMfdxr73qAb3XOtm8dGt9It
8mQ4lpQAuXD79WQaH39HGwjn8PaX8NpIlIP9mwxXIzAeu8L6iSiXMay8dsYspMs/rKnfiqzoT1tj
tJ2bp8tZ+eIdzYggzG68YaxFRuiufU178JL2gUCtb43gi6TTP9mdzrhUhn/SG2GcSfJV0+I8+11i
872U6WUU1TsIQmOV8dlBCiA/bq4jIfCQVsajJcp4MeR8OG4B/saHoqXMjSmYHcgEUM/oPNSR++1L
ADQQUHY2kqqFAhiNXYGILkIqSx2MSAYt3OuxqOmd9oo6Y1+ZcsRnQcOZMJSRxngde0ptfCfdpnM6
7WBH7WvGoWjpKNxsFBzmGMM4a4rX2OH809luUgbuUTHt+op4zSwNaxgjkvN5wC816EuLF61mt7Xe
w84N3oda/yoLVhBt8ZrNknwvG8pHzlDiHstYB7zEHUEOtDGLwbU3JkQMFRyCOm2f4pK9OODQ2YnJ
x2ONu1opor67CJgIqP8UrkGUkU4WwyF0AOHlfszaN45BL/oDgI890G9t2WoJ7w4SLEdvuw01JN4P
4uoaQdXR1czejBTZm/GY+Fm+sofmRO/0hZV9W5VFxalpXzoE2RgCc/rzNvlwquLgMqfdRJUlN2bb
7eq2f7La5Lcul2Nvbipe1zDp0Yp4RJZ1heSWZ3I8On65DAxENv1mgMUpurOvlRiUENr5KYI8cKDV
GF4oKZ60iPEp0RXMAHW5AxB78hRbCmq8XQx7dJESaDEg9xzAAWkAf+pbHyXnsGB71YXtvYqHfWTX
BHviVBLpOYjALTntQYPnaOn9PuEkjKTYzbioWCRfhCfukj00RrBYY7iuyM7IDHWHxnAojPxhNMc3
jpaM34o6/S1MdY2d8j5V2QdJCV9UY5SmXAyg5ib/YkN5nflRft29Bg9+6d1snQdoWjKCYVp2S6tt
YcdP0cifM5H+5gYBVpxawvVuHsSu2RokdQcZgXUENXvJU66AyTHm4zb+csfqJBN/m2KgtErmlsOw
6fOt48mvDsTWwqvT8+Qxk2MqtbY69Z6Y2rZO61fhiV3nZR8DQgk77K4SG0iTHIYx3pj+cGULyM7w
k0XFIZhNgQaCr3zA7sQUfCVSncJ8vOa5/ZFNCw0Wk69evQF956Qzq0UYqazZfeTe6iK7aFZ0b/wH
4oRW83drc/nbx/FXY2m3OuoOkx2fywptYVZeokrdc/okkTxaO0dlzw7SM81BLxdZHJleRxIH4Dzb
oqrUFYts8pODzjr4hbriaDq4bE3wkJDC6uxm9XDul9ux6O5/JfdCnl2OkNkiGEb1dl5wxpW71YoY
Txi6xPlFOMbB1pqLDuJ6AcjqIgZ1zYfsUhTlJfXndq06U7k8mH5H8pG6d0p+wRl+6aPqIUZPSZ17
CDxes+rvI0sLUlbTs+8jbiMrmSBBma1yRZEQWLOBZEzPXcM7wcRQBAHaB/0sIgQNrgKJFFHOdTRv
4LEPDa9XD9PfaDj2eXqJ3RSvsz9zh4OZNyx/3bS/zt9qwB2KgWwhNayqDb6h4OQ6wfPff/D39QRV
AydIU9e21ii4P80yPc9feZD9vbPIr5YexWgA6GUqZuUp0t/pEvHi4oA5ssPrqRpkBclw52kMFFRn
661w5vKq/yKklGAH0h3iqJt1riv4bjdfzy+2AVkhOITcWQWwnwVP5ZthBvc2k38vVhXCYevkL/rQ
k06wUjYzxnV3+CQPBEGgjRKG5qe3Mt7pYT/lE6YRMElmKT5MyZItpJ/G1kZYU9mdOnjWDEShh6rR
+UQbuKeJ8WntEm1lez2JD+zT0RmH21LzDklDJAaH7rVgwLHqrO9aBOKoQRqKa/VWymAe8p9B2axp
RJ9as32PDKktzCZhmzf3cjooBFgidJqN2NbucE1tcCw8Pq4gRCjPU0arAQcH+Zt0SPGF5s+axxeA
fKJmqccB2IwEO3pYinXfpzeQQWkBv5Wd00eFSzxMx89x6M/NhG6rF8TvjSM7FLFuBCdDX8KwALnB
JMlr1o3nkVK3HGGD+0g3ZX8gWkqtLJvlRkmaaMd3uIok82Z79AqU6iyBct4cZPYsbafPqdFtZuJi
1XjjLqBMWAM3Yqtviq9K5jvRR+M+MAGcoJrpFu5IkxixUOX2CDdjSwtU+O3WTMgL7wKOs9c594dz
DxJKDYvAgpIqS5RX6B2JCIdI1HPAsbR6KGdP71BECIld7SPxJn3tGdQWfRQSG106l7hRnL+58xOW
1Th/yntH1ttGbDJgbiuQ0WxzkBktc8GcmCQCb4fvc6NPKr3OJIda836gXZeH1AQDoGgYsKh6azX+
Jsb0advIV9gR7c0walfzxKjCxt2EeH17ZR3gHPwhziBZlOYa/hhFFy3AuuBNW44uxxWZrridmujD
c5jEJyYRoh627THSurXnKnvpJG138f30FCfTLqcxKxt0qb1U/TonRW9tufVOn7CM0cGbCHZT+EN4
Y6G+rDxQ2TB1VHJq7NA7+lL90XsKFponO6pIFZvsS0NQg2qralVk85nqRt9uqLbzf3kM2CGnNHFM
2zsStrWUSfIFv8JDLs0itHGIPwDs8IDs6jGpmBimHPgpnrdSpGRQedyJfXIN3Jka5HBWrVusMKtE
a+x1bFx8lw/ZKRrqu4n2I7YSALM1yWG9ZqRHLm+ST9LwGIGMmSmOh7qNi6U7lcPasyAfdePcwrkl
Kx06JV15Cvc57vRpQNUY8+iuKuuHC40Ms24To3BrShjozAfrym3ANjpPuDvpqNJOP1VGDymKA713
NIhnNIpV7xykD0M/7QtEcsGuUcM9jOyEbXqk1plfHyLD4Dfl8Ok3ZkW+BVNO6f9YTcfpPpDbRV/W
pmC/ZYEyiF4zJ+fVuDQ+f48CBF8ni+JSqIPlNqcocful6IInbyjuMq11qK4tMugWOQ23iRf00SH3
JhqXauUZbLA9HjWl10F1xnO0JON9iZCnJKWZcIgg4jlrdB5gfRAKak7nYXrnrDLHUwdGPkRXvOL+
3dWSMznOWT21DpIrhdUlQE/Kbjj0FaU7ghpp99aypynFbld/WJGP8dVPHpnB452p8upgGzgweHCa
XrU3VfYnrJp7PvZA57vSRVxDyqOysnUzkvAxthLXQrfkagvWlA/hEgvKuocx/0kH09Lw+zXcIT4y
qy32Nmv35dAbZ3Pkga3G6hxl/osww26PoHPVu8Eft4GFyWIXSjoXfK97jGBCDh/8P9GctkFjTLEI
ONDOjzA0uQWLb2XN2tSGvgvEj9nn5ha9wAqyIvqcaViZTKMXCQ+ZJi9OAOOOVYbKXdfs/FIRoadp
CJPtyMPYlIQr9lrlJtQhFrYNnByrLn+KNn8qWsQLbmAfYzd/15jxbEs5vRea5/CegWePWXAH88dm
NjGrdZLWZH3VhAmgw4Y1kjdA1G19fMrKCBgPYFDPtaBcZMxpXHvXkft3atUQbeJZvy4zgyMJr3V4
TDrD29F6YGNxPRhXRkRo1xy1V30mpkGAXatIrM/Ra2Rkt8mJbLEWuN0xnNQm1vvnwPR8StkR2IoY
17X2hIvgY3StJ4Yt0zHMomQTNBxFzsR7JK3MWE22iYzH4aHtwQqq7K/EFP1TqTkvlDDWUZvUs16/
STs8IwF2GTpaxKPV6m7lWrDx0lquyLKkP+9okyODh5JOdoYe22JNrsem6sbzQILOGVkHY7mxOiB/
JsKx0KM1iyV2oPEdMbdN6oCBsHIwWXf0VsSwa5566hGj3PGcDlGPqNU/1jCTmK/aDFRLKbaGyUfZ
pcYx7OkaM52wtRGVU5gVxYJoMeD8io40a0jRaIaPOi+efV45k8SMLB/oTLUQpPe9MeAe1wSOLxsE
tuuubW+6IY1zNA47MxvlTljRiyRDdCFgjZCRTicT9yQ229a6K61NZWrHEQoUAUTOtWibcV31fyaW
QesI/xPb+JzTpNv1hKM/zgk/glAYEsjrqxUPCyIUsCOUAbdYzd428PoXWZcoaTQ8AIOR5hssFww9
sjnfy2pRaPinCAXxalThMyo565i2n5xM7oNRA7YO6s0UDPtmaPKln/vVOjeD8xRhrSpFeHA6vCwh
MAIdOsVBItZLZ6Z3H1fvZde82jXHTspcosnibuM19SMDQyhdwQgyVyu3jezeAhUZu0LDBsUGHhrq
nLlHJkuhepuHODbpSXTyuXOdg4f6b2DxRYHgHmX13tF8HjpbfYk0/ulSizvGR7ZYDyT0pKzcZQOl
uxBsGGwIWan+gxH5WlgNPahtDtvAcx/zNv5DT9BtsgpT2Da1vTnjrxpWLWTSmvULkBgNBYodq4Po
kpciZnNRpCRNGImD3ramcpJTxy3QhiddzrwMhBhuNRLSQX5Km5pi1+b+JY7AbxHfxLxBEfUWCrGO
B8zPrhsR4B5nWyaW7jYSFnIUh7/Qc7bURCcvKhqycqCTIPgRWFWaf8wmk44iGXkivhNHfVVNkSCB
R8nijNGp1DZNkX10HlcXAWCbkFJ/bt0crTkVccNoGjASKikwpfR0sf3bpSbyUEKWU5cRuunwTUlZ
WA+1BPE1/fgGxoq81r8hk+6cklmPawPjJf9vxe7KXVQOGvVUNAcsmz2OjdHfBmoW+Edtvhj0OU2n
pKpHHUiqYTzvHstuW6up2Jut+ZYp5L/hhNXMsL6kktrOks8UQCSpxMNrrHvfJYsC9BeGu7ZRgaMJ
yyg8rp7DLNTFZFZNmbEc2wnt6OiP57G+xdXZargGu5C7Ikq5nIQ0Z+tCTtXX/xmm5tyOoPqSPo6Q
rDMmyW2WoYjrlirAD0D5wqZT4bAz2qegIpaoM72VILKN6upcgqs66oiBTPpvt6T3cEzjxM/+28B7
JmwnAfoJXmMiRhT1ySYPELrpo/gQFKOlEcmPIXuoGmNYatE7K5PrxN4HBUV3l1Hy4cFBVG53vdlR
8DM3tLL9SqDsIHFZuQUvl35Ta5MvXG2sFQq0jc4yjakahlH+2kZwHVsoaNO48lOPQ7F4wKa3M/Tm
MPfN0ET2pV4wq5Zk6JUX3CJnaKlklKRfQex/C8nwwU1PPSLrEadRbdq3YGzZ52rlTgVufxCZIIio
mN6dOo5OIkNIbZColGs8v7yYWOR+XXqxxYMVtlxXaz+jZb6qSDM3gZ3jK0A3g8xJQNUdJirwCt30
dEJ9GCy0jnuI2/4jCupdmHLtolFrin1sxg0+DI3ujyWojv4oGK2l7rXUdsb42emlfui8/FPZOlir
qpPbMkh+BqMERBEhxJrGr8EYcbfi8E21Z/eQxpKUOcxiBcJOpqoXLcpYQ5eXlhAgC/eG9BitaKS9
9Nc21W6mkV0q5ExRxaQhZGqcOFtyk9deE9wAFf9WHZihPn0AKnXNg+YaassxTh68kZUTsNqP2LN2
BKUy1GX6aATv/7jVpFbfZRF+wbu4BzRsA+PZ0Ys/8FB+NHMWeIAengWo3olbgXxo4RvuDSuOtN7z
khRmwRcUXvFiOuo6etHeT0GTeXzNmILEpYefh0ZMh65R1xwC/Y5OfBXV6NQcOFy2ujYdj6L5pvWM
mPot3wCSW8y/LzihscTJL565S1GCKquzFb5FJhlsOiPz2ezV3UEXi+dijeVtC3yD93G+iua/NHS8
Lse5GlN378HSJgZvg+I6I7lqQ2Iuo8PfqG/vZMJdAcJAtOrUXdPVYvTaFUjYQ8OTTmZgtDyswHwi
hiouIYDu+eeQlLyjCReBMVubIK+VafSlq/gcMDwJcnGzzPaeQlOgNLyg5l0J0DS41bnyJ3dLrsNz
hREpwzkJefjXaQ4kEC6rgu+oJ4xVrXAPPI/+H3Q3IP8bS61f3cJVa9e/CCjObaA96/KxYdSkC3UP
A+/WTdnfu6jQ2ocGpBImy1sZsVxLup8BVt6BRu1YEY2Sp8I/ALKaB+w8R8q5SbH68tdGi6gIuZzc
dNx0JXu8zCR5g6oMNlhK3k71XvsF9kbhbiph4o0ZtNsk/CuXMduzcPydwvZb4fTj8Y/9xHsSw2xk
KVnfu6N27PRfQDKvQoX4Q8iam3qy+IRlE4Oao8vMbZ3GvLhnCEcTZObLjrvhgBz3Y4o17CNj9ds2
5VMRsywVGTdHNCJ+zHmI00Yyb2R8twOfGDF116lyoFjF4SwnLR/7yn6ABLjkAZkDmPOLpeBluZ67
0hXvh5j5wyURpEx52lvE0iQT1lVLoDTOb3ucYB/V1LsRZvFrPmqvE54zrikwSjoTmtIgEUzvfktn
eoOVzBrDKsXsF3noy+ySF90eWNI88XWp96fTlCSvDqSRRTd2gFcstiQMxzQ2p+sqQ8lqT94OWhQf
W44qdZjMpcG8bjFkBeoI4hsZDCxL6b2XGVeTahZ55b/H8o4gSqwq0jwXM0nTs/slc/e1Xoh9WWnb
IYnOXjJtwhYlbDZp9aEaBvLxcmYA2fBZt81DncavicfywIYQsQuhVCMf5yGWvOod8UVpM76wNQaU
ENKhdr/ZkG8GzCMpaujYUhuZQWocmhcxGEdnQBiZmfl7h+9l1q+mjODbIRjWvWQ1JUuStSAI0J8E
Jf6H8bOB1KOntMQVM7bO/c2VDz9okivfb3ej2ZPhHCzRfj/Yc/iWN5HqoBPW5WN78N1uRZAR+bmx
+yJzpPX447k10dajfRLXWpDKndLxMujTzHdTY4DTcRyA14IMfqpcbWlBpSkJ2cxjvBf0RSz1ygdH
zeLzQhwy/pD+anqnL2llb62M8mWM+rsq8B8AcyQkCN8IyWipWZ/M0cIw+z/YO5MlyZEry/4L141s
DAoFsODGZjOfzc3HDcSnwDwrxq/vo8HM7i52V0lxzw1FmJmRHhluDqi+d8+56zBl2Jt536rv+aby
U+yXMaFtE0lmG2WXxi0/QAFQNb0aMVVxv9XeyUwQf2W0KZizxfSubyAN/GAmyh9/MjC8sSvehBi+
KOi2KNjjzOQAX5WsNlZtredmHf9TNQYfUe9+8UiVEo4gozE6pwogtgut+4zBTGhaL+UIc1IoDNBm
l8FPBvmtZ+OJkelFDPlz66QvOMDinZdnt3XyJMKIKKZ5STEXBSOgVs2rU0agSBwyUCwttMta5AHS
QHCvHbLgzp+T+VQ35tfEqrHJwNLDYkdQa+uP5U5N1RWFktZWidhbU7DBhAV18r5BSEPNGNsq7t6c
51T1KY07WhQhXkBWGLy5M6mkDzk+qwIiJ3qMLdQ1KoiOg8e8MuAdvzXlQ4hOsg77xy6I3q0iTwj4
gJtY8fSEhb4nUBII3ei0W5bqvCS+oJ6duxjtJhvJmt5uIOFmdnkDxO3aX0htDx1L0VCidT27cdDz
vOCBORcgFpF/oOKGpsm8pPMUmMXlrQ8Ax83A6B8XjfZUmYGtW3Jsna2Zuoxy2cU2rBcHKAL4svn0
XPbEIDiU1I/g5CTAmnnqkGi5/TGUCvFPNe3cOi1WOdjUxAQIDSJagXloh42ZxPeNj02PEM8uaDpG
Mv5LEqDtbpLI2/VGd7Alt8WFtUWbjOe+JYtMvmmdHgvhrskei9uGJ5IXlV/jxMdl6I03pcx32ZTs
CQ/u/D71DCUKO/9IuIa7Of7vJHROY8inhwl1vuGSeS0dQRQq3xrSeGswuLmpXq/m5p1RGL/Syjlg
lv6RzZIfO2d+8oJ4y4tSmsNjkGXJDvovo9kz+Rn6TB7nyoeSJXLVAYo3N/7Yv2YBE9isZSLIFWY6
eFxSuuyBNe8N6/z7DD33KhfFmxJQIXHfP+rjUcGI17GuVFA+2E5PGy0vn4HTVjI0V1EI7R6VQHQ8
cONhQSHujNueaxpS6OLOarv2Kk6tc81Spwd4ZENLSa3Ba3dx7OsuxoQ6JyYDMSi+2lQ/S/bc2diz
iJM8VOZw9AsjuVoS0oaF5zEA5Wds8kua5DM23ZruGfmbxGfE++SgBbXjau8lPBdGwTiKaf+Ke+7K
GHl6MQjRFq6rxeBVSU/nMWr5EFIHvFKKD2FZRO8MOm5sxSo2mecjxBx0RpCYzB30cHlG2MpraF1U
/neVZe6q8Sf0xsnFVxPU/bxEG2dyBqY3RN9iIgYNhwc/9xN4m9zgJ3qgrqX127VXymErF4bQbZTs
DVz6FWSpKVvrUI/zh8t3aTaDlI3+8GY4sC7/1j2VUBDzZa6RNn18s03eJJ1qky/1tz99Tsfvv//N
xtmBI+l//k5sU4v1/+iebj7ar/jn//NL/owxO38EJI4lYicphWNK4rn/iDFb9h+W7/I3hGRk9g8T
1F8xZn6RDBxJ3ZNJlNl0+B38FWO2/5A+/NfvDLvwheP/KzFmAsn/lB62sD3x1U0hTMu2nH/uQio8
Fg1lwiUMj7K9w/b8lgXURgcFTcDUHKs6571BgcZKlMHNIqrXcYCwj7jCNzL9AB3wCTiN3+SWP0ef
OVnR3fQhLgS6bbeRKndoaox9Shy4HJt5XbI1XZUWby9wRFhFlx+YAlYpy8Zm5S7FT+ksZwXdp+hH
Wqc+r2FRiq/SKG7kQL4zpaG6NWExqpk7BjAZheaXkR7nmiKGdEiYHyNI+h3cQduGWBk9d9DctnF4
cqjM3g3Z+9QY4RrRAS0mrEngPZC4ABtUgscHCBBWmtg8eooMdC0eo+imy/J7wwMgGwMeGVn1Pecx
mieZAyMXwaZrFcWvwTcTJMS3dB0Do8wfddYdWpBRt5luVGwfKfnji3cMi1p/uAu7wTwm7nyeArZR
wDceQy2a4edogtczrE3r9PMmtSMF8LrsCxV8MT2rNmEDDZs3jP86km4c7fmn65ZXiyp2JUaNlRlG
EUXZ0ZVCT2raU4sInkTwxP/BE3xZVJlu8gg1zuL6q7A6Wzlz70AF26Loiy3ejOskoKaw8zp6V5qI
F5qfnKeQC75IiXCZ43hwKhHCOSWUCTYsUdMhvLitTS5S/SQV6YuqG8qN19O7WhU4JywF2536JHP7
npdoVTCdNLtxE5TFsL5YuV9v+gKVsJ9Z3i0l7tcGRm326d1bLTnJtzVfqBUYMod4tLZeFoR7Z0ys
J99jANuDDtXLdVv4z5VPUCMZKyJZes3hs5A5ZQwaRGp7bFOUt6ExT+7cRuSXIeoGMr4FcVthUd7Y
PeU8kO/aKiJDPzrngLzdMUDJ/JBM01kS+ou4zLmC9IQcyAmIeH6hBpy/wiW7fzG+pmF+XchhEted
XsOgIwzPP8Zk11zVY+VvorC87RGLrCePV74Q8aMfWDfm1ELBsa1yMlI6tYX9uVlQt3TTkYQw+oxA
lNd10zz4TX51TAuGGfzO0o2jKCRzLJb7Ph0Yq1i5D4xNU111SdjCMI2fXvTTOmj69bTk4HlylEx1
kSKRpkUvNBqPjYVms9VygBibeRugrjb97i6cUIv1dUeTZ+wRUWzy+2aMv6pK/YTKSvYDueHL4HF7
bhSdHT72ibCynNe0h+qxGdTfmLxoG10doSMlqZHh82l5RTc+8FnF1PnKSpVFqCYJr+KgFE+Vb28F
Erw39WLQfbpz9Ss0kkP2KET/a7G5hM8RT6Ak5zgTmemClmSiMb0ILl3puWtrcZ6mmq8+lOJ6qpr6
GPqmWjOjNPc1yvqVUXfNp0LUmxn9TYso4TIWcPhEqa6ILAHWYwGDqT34WDGvC1X0NKdQ2Iqer2bs
XGCvHjArRpHbPcbuhEdOf2db8yPO0mjtCwABajZYNQEgukZ124h4FXvoDyqqhCmwTO6KtD1Gb3jL
VqMakR/n1osfYquqoWZrKIC01ws5mytKl7vXuYc2yGZRX8iKHdACASmZd29R1cFltOowpsNDVfTm
Ni21z5qFOtM8hiFmQRfGaEKlV/3O6YJDFA8P7YS5JK0YYsXiPc/ED2MdwpMFx5b54BvDk3QjflXI
TX10OOCh+VvPtZugAVl+sS256x3rBQyu0xaUzmKdmijn3Vuap8QNXpUiZMoZVKh0bxYS3xWn14Y9
7lq2r7jPmeJIn4qQKr9wYTrI6Win+OgJXK1E66eULUcPplyHxabjkLPqWy3vW+P8uCxO8iQnLMtx
squQZDACIqrRx+Y5c8N718MFmArC3hhaj0OmT0KZW9N5mW3FzIW0i79lExHPDjLz0BSsjpY8I4nF
rNTNUA8T+8PRAHdEL6nXVozEC4suQ1a57CsMNIysYNkbTfTBlO3O7sRd5fIsMPKTZUqxqkX0PEUu
kj9609kzTpa1TyB22Pk2SHXF01gLmgQyvpGOTtIRZF9VFvdVGy2FIQxIFXR3TuzzW2mv8nD4KWu9
OKPLIEayV2d0bNNlzjCZrHTkfHAHfp/Fo0dIj6S96a26mlKvsg/urCEghY8RsXAqcraLJNKaXjty
ZLkwgZHPnOonp/8pokVb5/hekfhklvBmNfXzFCeEUAcE5xa3vmWIz7V4i/NJf4y09hCLqFzVQYyA
J+9/kWDiS0XNnYGxiMj3wZsnJA0yuTdtdAS6eoroSZl6BzceT4vjr4OxVLfZQqdZQ4g9b7GauQg/
0rw81Km/HO2mcfdy8s5DZtQXZ2EMxpOzWW4zWBrEean+SSIwVtICNZOyk3X5XDVYVnxqVCpEql4z
eO/DxNQtpOuBhlj+GhkX1lhtcwpKySfM8O+KEHIFq96GfvJsl07ZcYloczYqP2bKXNzO5viSTeW2
gXMWtI5QoKy2lr98W3X8YPXtTVaR3Smn6WkMQaJH5ydLxDkw7pd6fp6Dpybuym1ke3gXgVpQNBQh
swnVtfQzsFAGsKwOb/aU9es5aecddbfXJTE0Vk78wEU1DAdgNQ7ymN+3mx9LV7ym+hFXZ8Vwu4j2
Ko2jnkAwA1kmeAUhfOzGKbkpCzVPbzFteulT/7opsuTQjQsYQfQSzh3yGQXvmvHRcbi4yp4A/RQM
LJaaaT+Z86unO30CMhiUtfArC/PDLbLzaM1PMVVKm2A0LzX/ZTIXDFdoHyLbPkVDsEv8tNlR5sLH
0BXHfmG5XIXmte/C24bRZiZkvh47MmRF/NhlnX/IhuAJ5RypAT6ognguHQG3se2pVZdaF9A21kUR
/Y1p0VD+l4mbzCebx1ihTxpe0y5GEYsET0gYtTGT7zECIbBr52x70Gek1eMDaNkr/eY8ifRjWNTZ
acy05c8TP5mgS7mgimu1BAvPAVcqzrb1sG5SWKy693aO9EGCUUKwmi1OLW9C2yf7BHbAallynZWN
7/GMe6JP6tNKhscOB/Cqs1iWEfWptYsnDantSbtuWzcFAXYjYAxYODehWXHty5tn6S7tg0OOi58J
TEL2+Ew/hX1lhj1J+vgEoURoq0onLu30Ph8d1quGiOGTv6SOBlTc5WyUivi6Ht0l2LJ3vmsDCvMm
molh5Nqvqma/4fYQ5DQBHUrJBmxJOE/rGUAv1OdsOzdRHVxp4rzwgnxP01rIg4nxhJmfyzYnBuCr
X5LWeUZa+dZ0KnlUTEenAatGzESPxew9xi40Cz1JUCLmRzq/fskCIXnov9BuGu9tuk23Y+7dMWrb
ks0tNx35BMo6EI3V0XsZiB8lOF9w2jvE/AtoqX+vfD85mrUCDjao4+gaQPMMHsJM9JvRYRJjNqiM
upC9NNv4KapZnsULMdu8enRbk4rqYj4EJfYEHSXP5xgSeqZKxcf07Dcc/iVKbNel4tLzr5w8Ijns
lnyPvOW2IexXDwi3uRXd8r26zkxuOdGQXgEdnCwSIuu0UPvayW48p1Ervj+L8+bxtXYxYhLtNrke
e36ftexvvCy7Z2lHAbbTriJniFYufe5HVP/H2fbeurb68iL6S3SbSTL/YvlQ7djGEs4haVaOHupR
XlPoiqhk5fG0EkEiV92RWGzHG2VLUw6zsXI6SVtv/wy8fjl+atogZ52JLlhP90yonZhIFm+B1RTy
mbEQUqzBhS7oK+kgcYZXXgH3ktasnV0ysKFXjTb2kbNwd9d23XfektYh9IXsq3Iw0IRUp7AEbRwH
TmrTsAiyiyE5NX0PwFiVb3h3nKOIe1J394WT25uKFq/fA8lZ2uwGu2Xb1LzkIn0uCK5zM5yRz9OS
0RacEp22uZloZmdbfhvn7ZH82QHp0l3bLtvaq3/ywg92dd2ku2SpXEQM1T2pWj5gvn7++fe9G+vL
XkeVanyVCuqSeG+cUwcZSO6xpQEemWEou3DcWgWb6jm8LpJkWdt2M+2SZMCIDwfJ0HwzzsPIQH16
YhV+41bq0xuoeEmzR17s7CrA9B2Hn7Y58OV6AiBfA0VslqUm3zRXG2m3CQk587uYSOT4kJyrMVCv
5MwRUTIyskwDUxcu3s2SUwo5UIJ4GgzVn0pSn9x27Y1LK+Tasgrmdgxz0elB3obsk5S8DdHik8di
l9z7+6U1f/W9R0CnTGn7zneF6o6B3f7kIbSiEVEcXEzmllXMN8o5beDJD/NM/qQLxmDv697XYIEF
yxpKrRpoCiv/Moz4DjmoXNcRVXQdJViof+bXKYhOnukRpAtjSiicbCCs2TZYT1ixe12xNWvjmUny
sA4bIlGmO/9yS0wsw0ejuLJb8WFIuG0JyJI9j0qOFAtGG0CtrwRvA6ijy/eATthTEEHE0Ka7wm5n
rO0gbTYRBTPSyt+pKWB93NKTWeNkb+Yjj9p6HRjeTHEWgABx1DAIxpthrO9kONxyZY/4su7O196Z
AJTCKMOrBZ7WYnOQxNqiRfp+9e+x2H9nLCYsX4Dd/xdjMXZq3X8Yi/35S/4ci7l/WELyEyWZiNnE
2LCd/zkWY/ZFtRVjMcFsyncYWP01FbMRpyOUMoVNtoma8/89E7P+cMiEgvYTuOXm+y8VoOOB+OeR
mHQd37Q8k9+bxbKOL/R/K9DZr89c+HFmCY+ZzkKlXEC13KSQnzstYeN56D/7OHrqJyM5zAETeAgh
3U/XhjPSUee50c115lTf05EA/yWq5zCjxdH83XNnHwPde7foBjxCfAa1O56xgbZ9d6nJyyUnQh9D
J+pQvrhFmV5tyQdYvOu4URxTdd8e99qJ7Q/0ptPvCxr5Qpr5lK7oY7yx4rd/Jejuc3WJH//IU0Kr
n8dOkuB+u0514Z+C8uxNVpR5IyHoS5YfdBHS2JtclVW3n4raPhL/qNckMnnmtvYT6WBnnxbJL3CU
rWca3bGo0obDEWlkHuVHd3K0osTS55BpP07JXTjzMvOXcgRxbE+Ennz+S2NxFzUXfK4fzBw4206l
Dr3exUyxvHy49G5EBEWdE4EBKjfFLV5ElcY4LcfHaMa1YpQw4XlivZliWlsmgy47uqqc7NYZ4qtp
mR/ISnIk8rm7dwd6b8+2lsMF6WeI4DLg5CgswFpTMCHP2fKYhPo4ydH+yahu7g6pOdz65aswu+M0
PPSufeqb7h5LHE7B9mMY+1s+AMVt5YS7ypBnM6ju63jelcS+2SkRbXKyPRm6qyI1b8RtmWY7N6xO
k6TINWqyrcO4h/8e3gnHNAIq1exjUh7ZapfEUwA8PTMiPChZs3tfqXHnZWyFXeszKqwfhjEbajQ/
ag60Xdf2G8pESp72KRhYVM7buOlvW98+UJ4+rkayIHE6vjFYPrNwG3pyCKmzsi05r8VpluYrMMdm
LNm6YZbY887FgENFKi9UnxmORZ5ryY6JU91Irz26vuQuT9iGwA7ssEq3BYW7gJ6ctcQm7LmcRYTh
tbtqVOwkgsHSpy9vS9tZcydL90eN8BMIcRhyKOj0R3kf6tciBAmVpzRgrYqhvs6Ip5oxt0qZuD9m
TkbPrymcHMa7ZUJvaPLtj0vsCoKzJuFSFqHLXjVyi+/6p1mC6G4xqGZPRmL2UTGeWm7b0YwIzZ+K
m9z5/d7+MC1g/jGrbu0BVnXxXUY90EYL2uCtHTKF8KX3nJted/TT4XYISeUqo7vCMykc2AbT57ST
aJSuxzxt4irsLLEREP5tcsFkuGtj5pZls/bnirUWY7pwiKAMhp1IuEq0qfXYm6++bN+Mebr2eAnT
r8wLls8P0wOdiMNCM+ULgb+yhtdZO2hxuY0MgXFrudN7WgVbadcbN1RY2JwLhCbV1uuknE8GN2k9
J83I3/gq3VGfsKmm6cV2hnta2C54G6t9ieePHcVOKnw8tbofnMW8TpJ7+l+a23oifMurvNmzj6cM
SfbnhrPByjADBWU5O1u6k6E5MZDsF/uJf7haatjB2Cpg7iiQsfUfkZUfQ2Ka25LDD/c0imxqViNk
7bNb8tQcUisuaqE/gJo43OW/EqN4zgabG2wzftf8sa76ssDWpGMAnEYPs0u3j8nPlMPwRq+On+rJ
OPlRJZ55qfxkXknFSludQJ3L9Zj33NWr5TOOBSGBgbBf6JIdE2UOBlldW/QoEkpKNkSEbzzDeWmn
4pEqw4DNkH8IFvr9MPRvsnQiSqFmqj2TS6jCWRtLXrOUpgFiRkjpANLQo54KWrSJMyX1c1Fm8abG
B/dQohrYTTlERZcG9IaL996Mv1tmXYPw7xgn+IRFaZhoScZO8loZ7o9mETgy17suZ1kI/ggySpHb
XF1IU6MEzB9iu7gag/mSzOGHZf8CKfPXRi3yG1Rt2zqZ9tQlUEZQTg+9xTJ8gIH1OmGTjMQZ0rD5
7oeFe0NlvnsZiQmkozdmTRwnlAzjZp8GXF2B7nPRA0JH7r2DF/iBomFLMYmzfA09THNRz2QEXW5P
pAuxYNmBrpD5gGca7ZfBMWKG3cNN0RPaGWvUuIG86MLVRL8iooobUxzJbfpiEc+gBulo1WT4lBb0
qrW0peKO+SNjXMlsQRZashUVQkGyyZMXEv0n2ovgqXy+q2w+6Uc2hu0ojB1/pvha7NE8Er6/ZkiM
BDNnPwvVEg2nKtAr8rSJ+Giycc8b5POyJLesmBnm1Mt1FR5Jv79qMTPucWXxUbGi70x3VwU9t3BP
3qbEzNatXZ+jxucHkedfwSyPR/vWKMTVlOCwuaN+I4YVpHGDYVPOVYI5Gx27MQ4Al1NzoDZxTbOJ
8t2W1iecCRGqbcWMryiTdpvnSHWS2T5O9Gryvg6RsZITMPk5IT4PAFZ1z4V3TfyRxsi0r7fQXHvH
4UFKhBudn8GQWIB6riObABXfsO5guFx7RS6eiijcZ1kdX5po/rKHuD5Fbm9Td8nPdcS/z85Gisg9
OvNGG4i3lIxW687dTPNA8qDwNmqwKDgzwHtyKzvzEzfswrE9aX6IwOlFzV5O6Uv3CSn1WQ2l2mQd
l1DYpp+ubtqdkU9PFLF/EuWMV6XE++XlCQVvmTwz1652uDu2i8VvluR8O1akargfskWLVksbfMeK
V0MGb+HXrJri1r/HVUFRoFlH+yofsQrFB2hSKmiZAP0eTHGg+k5Te8Nw7Aqen+YGwmJtXNL/bbwo
m629OZjnhA5BlvJAMpV6N538i43Dw5LZ+TajFgxM5YNNCcnWsHxuTBaLcD/57MGn8FcJ0Eg2JmnN
kw6vZs28WaovIuVfYegcSJ6hquRfJLmENMpDzcnc6Pq3XjGmCpaNZrAJmUBuKt0TW+jGWMawdtdY
e1d3ybq6VTahXnZkMRNbZBQko3vFyyNaGIR7upO20+20CSeFgrrahNraCnHsaebMaLBOdMt12zSP
7tjxQesWmkmovvXRM1AkvhW6E7exqDlJqcm1F+PcSefZTq3dEDjPfQiilFKsa9bYlzKqdk3d4mF0
JiDqfa67eAWlvAQklise4wfmwZtK9/b6FPhOdskWq7W4lXMz6xF5kHrx5ZYuzFNOAXA/1y9RO+Kd
CcxnD6Az8niO1lXxQ1sLRifzx+KTzkNKPbjRcqSU8TmlbpgQmvcEw/cREW8rh6Oh6CU24JI5bdNm
HcQ2IlueRpIW42hC2RPE+B3x59e66dhEkGvE1smukm1OFXLxuxOZpHFS65iXjLM9V2BOX/jFdZMy
f076XWUqcsAsFsdLqVuX54kGFN3DDKfIyV13M6N1TlGz09ds/W5uJhlHkTMdac5aGgbVRJwNWkHb
sz4K5/1wKIeerbYuhB5Bv/jC14S76YrmDD5pWSYl0pJ/JeU/t/QUfHpyOtCGtKl16/TwzgbLWLe6
jXqmljqkntrnnz4GFFYXXNpvk0m+dulkU8LKiSzkEew5mEprnr+zLr42vxomEswes/dFN2P/+xL8
37kE2+QwuLf+55fg++QHGbf6D9fgP3/RP67BwR+25RFsc2zXZdRtO+KvazAiOwtiNkAz51hCd4X9
n3uw/IOrs+0R8hb4taTP7+GvdIj4g1srsLdpBujEHCH+lXSIxZf5p7sw6Jvje1wMLEcGuPi0Bu/r
45yUUff3v1n/o0nY1FE8BIDWEEDmTetR8sksktAjmO8GlcKwyTn6WF+l8ylJs7EBTAdg4+dowrHZ
ZAPLRz795bAnWQk9o/OKaDmzVt95BtGBMhGadNguOfiOAmSe4HPj3u4zZoO6xW7Qzs9Q2z9t7QHF
W3CxtRnUICPIe326N6KKUDX20F7UJ4VOtNVe0VEbRomyeDtLW0dJkNwvGcaGopY3i2TOpcNvrnaV
OkhLscFyXHCNi1nn7mGyOZTn2nHKGIsXZSPPPV5oQFl3W2gjaoMaNal2iT3cOtqY+vt/+km84J0e
Nar0YLCG3gJVTduyC5FxavtqqT2smTaykg7stKA18kEgZ3UWrn1pBv58TJPDmkLrSlLuG85qO8/+
Y+tzt2blMR3KIngfSkl8Qtth4dG+PHSxntbGan8sirjXJgK+527/M9b1feIsOOvjtTkXybbRFtoi
8i+d9tJ240Nk4g86siC0sOlM7aYMg5NGXwufhSAQRY/mtkB3a2vvbSgx4IrB/hVlNOCgxp1Q5Gpo
N/JJwvQ9QR0zeoEpY5fcyfOAXtdHs4tipzpVmeK21AUPoDB3PUreoCMfOt402tQruHb2nquA+RgN
mp1N1hQ1L/w04ox0lzPxY7/rUFUrsACX2kjXCPrQAhTB8MrZJrMlBZYfjtM8dHQawBzxrZqGFo9L
eTVl5Nq7SfKHQwECcTD2sK79hK+g6OsWqD1Od/RtfWUJv2/tMfa10Tjgdoy9911p1/GA9FjMNq6c
Lr0TA4UmvZAbPiiXAlEyblVTv8iQn1N1K3Ep25GzwquShaeiCJdrrXnnpcocIl7KX5Vl81+izcy4
IXfKvQ1bjM1N7cLOInF2tc1ZdkSAQgTPhTY9K7qstfkZZIyFcYENutVeaEVP20qJ6MZuWONM/j3n
XH/NapiN1a8UFA1b/5YraIbB0fyIsHpgb3pwVPBEBJ92b/TUSnuqOfqMuz4pCJUKZ88AIj1y4noa
CvZ57VJt0PhR9E7o/mgM7GkWoPWqheIKtCG7Fd1zizKbn+OXTDu0u7m+BQ2stzSbvVmYnaGe2AS1
Sru3VYf1aajHDZdFVIHyEqbQW752dqfjtLP0hT1kHOW1w6F3ueEvjvU1DAwEllaSkPo26KhfN9oJ
Xmk7eCDQ2baLOCP1v3D5RBk4ItWzH6ssvWsRjA+IxnuLyxXicRugdfSnp1gbyUvQhrZ6m7WpnN31
r9lV96yjv8KWlotRW811kHUcAc49Uu8bNBfPPQp0OuOTbayt6JOi10Bii0m1Md3X7nRfW9QVOnUX
QwjdVIjt8BV9W017VNq9XiNhXwhxcMa38ZP3z1GFNSxMcTyUqNvtmAm40jZ3aHd+JBC8N/Yn40li
p9zZ6cFIjgMq+Kl0lw35oC8oUTL52hffI46XXtPsEle3uDnTnamTyElYPfTRdO+hnXcq9hFW+wBV
KsAKNjqdL1ieYixVr33LaVWsW/QOLKOuBu21VwjusTx+CxBSvy/exzE4KG3C77UTP0OOb+kcLVZ5
CAjJgMibJmvLyevTyUhsi/q+du84LlHQTdI+CrJLpy38bQcuMEHZsvYGSpm1rd9m+FJpf3+KyF+x
d9h3TgovYqTaT8CWjYDsddH6O4Qyj9T3aaeVWG7muKZrQPcFfCOCD3Zc+SPai6gTCA6Na9yVumVA
6L6BmeIB0yQR3HPianQngaXbCWQrNCYYbl2QXlEXXyVFBosVfAcOp614Oqd0Hq+1S5P8+UTu6rRE
eX89xESOUB8hNKt1VwKCD26wiueD7lFYFmfnBtV3qRsWfC0KqyhdsIk7suMUK0v3McysNzotmgG1
6+g9jqGksmzeFJ7trrPnIsJKbU68EqtyfPWofAh090OXGs+uyiHjQRnGli00tzd3xcyRVTDGMldH
0lkUrRMr/Tam6nAJaVVjJlKX65i2ilVmkDMkBLC1deo40PljBp+XWc6bKqBv0TbCb+oY2GGyNCHf
ZK0RQ0Io6EQzU6ijozPOsIs3FaFnrvm00OgcdNXbZzhobuCsu2RWX3U6M40P/FwRoq5sHqpMVzx2
Y9mlN8mozESuE6LXEYUHNGPxKZrEcLCchNuETmrbOrNNG++m46ZxVRPnjol1d0saQGZxIyNpqHPf
lk6AKx0FJxJOOcptLPLiVESS6D2x8YT4uK1z5JmZ3YVRyk1SZ8wTwuYmv6WY8HmsU+iLzqMbBNMr
Aup9OupT/YOwrnpKwW18CAlx9l4/DnDPvJmKwXRF5N0k+i6JwFOYAjA7HTK3wfrl8gPlEcQOFSlY
4vMxcyyy9KNO1ZvE63GKZohaSdxrQfqYclyPtymP26SioKlo5A+1AYeoNH6hU7uj6oIMPzfDyDPe
AsL9nPdoCnevZ536F5TwrJLRPUlNBFBmd1WCCKjBBp+JP4b64GmAAJBgBCiILNImPoiBlPFz4PeC
SlexdvYuY5FBEwmsJM8liZbCYi1OjeRhLl25axTHmb6TL5NqEfKUuzkwoiszM+5kUQybkXXoatY8
BOHqL1a7xcpkGrUrwvYuTKf+OJespUdNVIRc/dZUv/iatZBKfYJMQF9oDgOJ4G7RZAZyzBqDDLSG
qbmNGYAj7+nxUENPbydsR6aqfaJpDyJ3TY5oRmoORGoixDpDPnDyyDg+4HVF6sIPP1RZzuUQnoTn
jQ1eAi9Ap3KVYJ4CPYlBUFLNohTMbFY2eEqhORVbEyudCt8aEBZqZtbsX0JNtiyyAJtrkiNLXm8V
P/aagfHGZ6k+RWXMRIE5B9gcjVmLsBdoPycznTZS8zSJR2tMUpCUi1QMr4nlYa3iztpiqbkiKbXL
QXN6tWtqAKERZKfiyuY37XxqNM2Taa6HIx7dI547wixWDHqM7L7BZrcKAYIywCBrnC8R93bLuvhg
Q4vmh3iQvrgARSIqLnrCGAEaLZo46mM+PTSUQSHF4iXnqyrwJKZp5yxxTyQMMYppgqkCZSpBmqI4
IbCjKaeWCye5XPpONAEVpb659oCiHOCobKDgw6IzcwAULaLm2k4q3eZE69BGFhTDGj0fhSiBuBKg
V2I8N23z0QFkmZrMYmpERD/T51ewrdELvlGinbqZd7X8Kez2ZkRg3YXQXszQak1/JUStOs2D+WZ+
SSuGHeR3NDzW2c7J1QCZhsdSRgErD2tUBWNmw5phc9r4QXWjYNBKWDQLJi3N3z1+AJnF5z+Ne0QB
xkMNJFKjbKWLwGbPCfhJadDNdYdN3dh7wujE9GDhHA3FdY17bbThWnpQhYE6hBqfWwYS24v41eIB
XeDrWjg7I5s/sgxZcNcmahvD4g0aynPnjC0OP336kJ3Az+R2+Za43IUkRN/cPclWC5Qg/Vzb+rKK
BMs3n5v+l1lAUgnmLjREPy09qCBB+meX79C4hDeVnbmHrOHp1MEXdnCGvqC77PdgGQIRzz6OGg0l
BtCJM5QidPU+o+sPJBghy7TWm8NaY411Hri8sV4KeEcb7hFemAVQSECpX0cTY9UZQpJcrOInlqSL
hifxgJJlicJDrcFKrx4dWBzIYsT860KNt67GMMu+eCZ5EWND5VmR452C2JwgN10IzkCjnLVPFLyR
C4u5/lcD7Vlr7DPuaSQxIUEriFBbo6HR+JZpVLSAGW1NgO4SihSuGtOfujQaL5UaNLU0cppq+FSy
fdQwaqOxVIPjyQSnWsGrFhpcHbjLiJxDjcegqdBwKz3MbFc08JpAvkqNwNYaho1V+5B26hdi1YKa
kOp90OBsrhFa9qm7Dqa2gq31NWQLqYWFWYO3EgL3f7F3ZsuNK1mW/ZX+AWRjhqOtrR7EmRQ1UIrQ
8AKTQhJGxww4HF/fC3FvVkXcrM6sei+zzLSMexUiCQLufs7Ze21/seIOCb03TohGCX948eq6i2s3
xL47NXI/o8SEZAxwSX/JxefL8PyiMP4yvCZ5EBVXGdLH8tCKeYtLWGAXLrEN200zn8GT623gEIq3
fBgsxs1PINLiOnYW/3G1OJFbrofAmqwXjzIQvHqtywDhEqZn07tfyII53qPR6o4T0lzmc996P1sS
5tiPg4Pq3XuzasDDEjTpmgtVWN1blbXORQAbnrhe4mTJouIJUCi1GWTy2lF9wBoA8uZlWkjZvWR+
AcLuGQEiArf+mNny3XaCm6ZunxdwAbDim5YiwY/PRugdltTLZvww6/olQbAWD/l3WLPjqk06Wqsd
frkGdqQuN7MmGWWceYlOWYxIwo0Yuk1U6h+dyZ0STz7AIOy/EAy+ClKOlzsMIcnarbs9YP0v0w4m
Vm8Yisp4rmbE8jVgx5mPECc08WPysUpmAuzv0yh4doqvhU3vR1/NTGMWahLlqf0U+S2JAN7rRAe1
svodYXhfcZW9w8l51ko82p0+jAC0zR6H+uTxkgFRKJS9uG3gG9UIWFc1MddIcXPseWTYTQDTzOxr
yt37IO+faR48w51xsoAGzJBuw0jfzy755xrY9IJBQf8L3y+PO2hNgJh17ogN6SI3OQ5Wf7Tx+tDR
9h3i3MXwPvvTOQyJqVmicZt8j/SY569rnyEo3afwmRDrsALbMESH4Pnn69CBfnYkL2iROgJshoW1
ke+qLW/ZA9ZFgcEe+mM1NNkVqe1fJMosqSFU3lxdIkRg/L6DCvkjUBwXxcYf+21shdc2MvBcpOSy
Azdh2nMT01O3gvKICm0iSS/9yjz5ng/5phH+Hucj2XOo8a8wG0F+6YbvQ2n41yJDuVFsM8rwTTlx
RJ7K+RR2pLTUJCiX0gC5WySEykPLJEk7SXcNh8FEN3dzgzXUmnLS5WI+bR7QOCqMUwBJ+gk5xd6k
mwqKbEQp6+I+aqWDEcBmE2V3Mob4TUFwJd+GHnkNUwo+vDEeGgebvcPC1RQm6YtjtO3oqQShLl7T
JL21B3YETWk+Orj5uJTwy4CaAEy9ywAPbLqGk492urPRo9A3qh8u38/GQ0Q1CJr/oIY+VGSSyCDp
2ul7Z35Kgj67bah6kz0zIqKqPMKrEBmrVe6Vej14xNqAmXbacTxIx2zoK5gPRSD11lDOU5pj3OK4
P21xlCD/NNCpLg/YoJ5ao3sxChIInJnBrWZt9RSBxjEA/Hy0Jsyhx7pLt4posC3bGoRH3/noZh4j
Ar/uRdTsCV1LqQfDeT0uuEpvphYaQ2ygRc35mwh30qJK9G6DmTJjTMGTFkymGEBA6qZxFBUsm8RM
pnciddGLE5zTT5LGFDkEfYDui2s1rssGWOIYMW6fCXZaic4aOJhHb2w542qKAcG4ICBY3PwLQT/G
VrqB3I51dYNCeb4wO7hrpbkGYpLd50I9UBpzIVB/j0P9UPvBttLDS9oveBWVfsdr0sPYOzMWOMt2
emBSXXEgjB5Mz+bht9/SSUanHCWIg1yuS8qNjsC8Ds8jspDKsBHpc9ZiRBeboBY1S0Ha5dcVuaLA
1/KMNFVMpAAx0f81+rOJrLVpZ871gPLXm9pXK9RLz5EflKDMr0bC3so27U6ApMl4I+d1g42XRcAs
oWkUEfFBy/9wieHjQ9yPdTTvBgmKRHB2tfPkgwSgYuemSXc12CFIPyq51IILh8ohr9vhCqU9KeJe
u5/r7kEhVF61y4DEHMunprWBPNFrLX39lpps18K+i2SjQH7DudP0cMaqeSxk9K7Q0SDIIS7FwtOk
8pGSmAGWSzMDlIyL2rwfNc2KAafSVLB9D3QELXsnGzw6Q4PlB87cdpLUhV1HrFxcrjOXCetYNA9g
6pl5yog8dW4eNTv5oe7HG3uwnuKgoRaQzXuGnKgc3p0QbmrsGQSCqzft+zQVGIkZ6luMd4XoV0Vo
tbmzq7Xr8Wmcgcml3zCx403MCkGXWzGRrLt3WTGYQXe0cgKWVAxBu4HzIbLsAHXBUL5VqtsNJouo
pUNUpXOOOl96r5GiS2P2CpS4CxIrgyNRml9oXgr7Jhb5CQw+YV0Jl8lJs5fY5ayXudmnkyv0ndib
U6bQV5XrMU825ovmwVgbU32aWnli+vCY4+nD5MKIa0g2qTaKm8IWdx706BNR4SdHfs6OQS4rXq2B
0RXOm6PV1k/AvwDZa7lT9bjTqsGyFcdgEFz1LS85NJlL8gUB6heMrLBcbb2OukmsKqGmIwn1rJH6
GyPkT12yFUX2oUt669DO2Bo4/Q1Oe24Swzx6Hb6k1oDL3Gi4gVXF42JC8sZYxuPmLzI33G8xhOHg
WghRHoqkWnuJe00WBTNKCwZYkJZbGbTvZUU7E2qKucY0YMyWsUbD8iFM4NgZX0fSmgPbcrYhwfIK
1Y3GJfhK46NdyzZHe8YbEli45oAZP8oZhYF2G6eAe7X/7udLREmgv3EyKvdd0D52CXPuPhYY6oQ4
Nq7zOjfF07TwWx0H9BIO2tXg5u2N4LF3a7yrFhpCx6WtRPu/YfxQbtD8GmsVBf1WpN13Hwv32sfe
wH6+yvrsFMXYsEg3r/w2oJ1kPBAfdxVU5Lf4Vk8TBtk+QRg4Jnz2vEPAUzewjObwx3+SVbtOih3J
Nmev9+6TStyFsj5Mkk5GAPHtCh87mmbBeNB3c2L6opLG5TjW7w2ASPj0xIQqdlfdroyeYzLmFR5u
0GajmPbS4O/mxCVQRbKUhtS+EQq9OhLpJvJisYaY7K2GasIUMjMwx6GpQffBA5MB41BjIku+YZiT
T0x3EdcAlewTfqNADd9p5x4bZ0eNziwcwrKs/E3lRfmlrYq98vphQ70FF6omFxx8JBjI8JB0Rr/N
LUKYh+KVCoxBd2S/xJ4jjyG9AcxSiBZbbZEbTVugw+h1IDv4VHOY2fdjdQ79gIvpBkS3A/0Gldhw
IynB7ZIfRGnQGK7HlE4+gKMOFGzd8UMtTpoeEB/JwgDmKWCSiQa9GGKW9orfFARcg9hj2Z4t72IM
5UfYsluJ6ab0GfEKGt40/zFKZTPtpp78gKiY9iEDipUL63bduU8YxRUly5CfQX+ioKedi8MakVFP
R1b2PiWOT7hy6JWwYGbyjJDujErvMtwwmyFNUKQJzUImh/KcYwpsHI0uxQOa0ppmvAbDSPUhPUJC
0ycahlcMHqE7GNWbgEte+/dh7Eb3fuGciFaez34urruJxFGTfBvfgzQXlc0XwX7ziuQDZHrBLE+I
E+gBwBj2QUDHg4lhfKRNHIZE8HVYHKC7zScvji6mjd7JivhAuuGZUQFLi4iyq9mz2IprALhtyHZs
BpDw+c5CxitzmA8HpdkjEgisxG2z0M9IWgL5PvnYmbEWAkrNzO4iiOeRRhQ+FHX2TXbQPDWEMA+K
mLYyUrNlDtJikZ8NEQUz+/5q8tpHwwlOlh/7dHMZugC7D/YVydvcN+Koh66DCYj+MKvu6ybx10aJ
NjLu7VffRoyXXcRgGFsOC952ZPTTjv7ngPduPU1UBIl074QW5KE61aFmU20dqqY6CNvTXMsrp+c4
acXedEjTfDdq/Wm5YLFmn7uWEtwwuuka0cFJlpa/aUa9cVvQzCOuZDSZKFZIkDjq0boJUd9s85E4
78bHviBmiicZIItHYEa/7iCzxNukhmZaBZgPIF1zjHvnMiQNUKLay7cSqP3Kg4uN2Zmmtdz4pUMf
wCWPOZ/yCBXMtHdH9W4OkrTpGo0L3/wtwFpObhAn13Ky1kR2xvP1jG5zzqWz5UC5mtqe59zPnP38
rSjpTXru9BCZmQCQ9A4FR96OfnvT5j+mQt0Buhyvax8AqXTnI7aoYm0LkKCpOwHJ1wMIrABDYZw8
Zy1iQ12+qAqvQZ8zA+vLGjqm7X8x3fSYMSe3rjdFO7+n9RO21jcDcV6eybNFJbq3lGmse1Pcx0Z9
TjOEya5chBmm9X1UUId0Tix2P34OaSe3zAYx2k98qO4l8SKcMU6oNmP7WuYtxxRJLJXPLQyMTK1C
q+KI4YoFSW3j5CWXyA1fTLz8G7vRj51AhFr2k3+Vl5yoI3YKqtlrm2J4r+iw1JVglB571V46JHDg
EbzWIcV5gTIKuzuqaW8lyrXlEkIyxhawBRxRjo/RtdfxjSuLT7cMg5UXDq8GJm46URaoFyOEURg/
YograXwU7hqsbr3I1xqOzTZAOM/3trEqb4k4Cq6soIMmk+46OxLHmruq6OLmpN1+2ydLmY/sD/KV
vSJpIjg61YUm1VXQ7/LAyC5mZr2G+cgcZG7ILclNwPSYZlEldyvZZNDYj4Hwna0zfRXkTa1RK5px
u3EbbuepoWGcm058nxNiE8+ksmcapXJybZZ0iC3kLGvECdFWdpdalBp2bMqEK/KPmWqirdlQzQ3o
R8kJ27ZT65PoEhNJjpvRkSZMRoc+QxtkG3+Q4zVugGk1+SRBZqZxDjTFEblLA9I4aciNbQTYvCfG
0JSPgLxws4zvKCIljKu+2oRaA6fAcI5ZmXZ07er0mBb9ifuNr2eci21wBIvXnZolOjRbQkT/R37z
X5LfYAIhdvGfyG+GuPg9YdL+46/86UERf8P5h1wmwLeNtMXjl/3pQXH/hiSHdEd83nSZghDZy3+Y
UGwbkhTyS99DgRPigvlTfOOEf+MnTf4b+LaNVcX574hvltjGX2MdLShvAm4Mbw1ZpWcuypxflDdh
j4Wtb/Cr2y25jHG9s4bmsxXNbZNwQPvlsvwnKZIIhn5/LT6KT9vYDHklmDJLbOovr5VEc0CIyyCo
neLNUGYvs6roE3M3o/3ZuRJ4ruk3j//8Ra3FR/PbJ/z5qgxuPIuXRzzz+6vGpHCEPbJaVIIEqyVO
Q1wzicFeQqxK9sMZhqPHTgkA7xDW03Vb7okYeFKN89yGpOU6IDb/RZim9Z84f7gOiLpwFGP/D9Bc
/XodapKOZOp3TMFb6Fiz3pp2uG99aJpTxjbpy+6WuAUmiaP9UYIv/xcX5B9YPFx610UExh3pc5Mt
t8QvX0NFhvDInEMQbD4Ea0lrlhPjcZ7lkckrKWbdfGbZ+fJVxqzO2XNK9s6j6X3987fxDzeD8FzG
l4GFHSUEM/SXZNMwtPNBDgXD5MAjeLEqPoYpn+jXnQgSTDS3gq6Kf/XRPX/5tb/dDcC6bV7ZXR48
pGvLxfnlw+e2spOiHhF8teKShb5cqbZBGkMuHJrkVG6jtjuVctUPJ8OFCqOI2mNrRodbdWIt3OGx
8UKaXLb33Xc7JK9Fv8DYQEDExE8VJcoy0jPUngCbhk5q0fXh1sXt6iZhfmysfCPsOqEBVXbL2PuU
LYqVDu33ZERg0xMIkAMUj1UVYipIJJ37gaQzw6FLCvR+gAN70oLAVe3M+wKxJcQDIhI5We6NXn23
vIT6wjiXNuNZElqhBSjU5oki5LkSLXql5A3aOdGboedCXHMeWLVulB/g89dGsB3HrSMaSdthNYyu
scm6ZNo6XnNs6LmuC1z6G2MQN3RGrGtlEZ7plgwLGfZ326RqTmi3GE9W/hfuZeqvuQ22wYQkNh/C
a+k1D7RuoCyoKtyVzZPd5Oca0O5pKvAfW4rZiwXbH1nKImuxHcyvDisQ0RCv3kwjKCeb7apqsfvO
pnGxpkKs6CQ+EYAynytrIPOheQsE52wqjeYmKquTTr3XLobVwyPW3vmNxZkVkA3MwhMydPpKuoJs
YuEVIyFxlyYfoyGmkx1Z8ZViwpZaUbz184K0IXpLbT9MN40CRe+Y5dEV2f1oq3MEsJz60nCOnRUd
22ZuNmE0/PBaDMn40k8NRpeTT7nAXbT2VPA6hUN+rG3jTVb1F1BSVEOkwq+XqKoxwuPmoimEf0eU
KfDfkCyv2nWYEFLo8QUxAajfMuW7S7TkvLWGbCeyVByEKB4CN3O30bDYfPxk7RvmloSDlWf17cZK
IKV39Qg007cWHQXQkV6uQ/wqO2TP1JlW8WQ4iqlyGHJCxfO9sis+PDV2dxXY/XyPWSJbJY0BVEc7
CL7pg6xU6oqDrHPcZXYAv9zxl7MiTVHu02uT4xPjFtrUCIxRpt6EQPhg0V3aZaSn8DAHfRRsVehA
22egvbVGvznQh/ks0NNcu+4dj9mVUwXeXdD2Nz7RtCevUfltF2yczArXjmnTvYiIcRxs72TG3V2f
TuFhLM0fuPZPps90oyYYdj/OApipnzwA/IU0EpP/5SfVnet5IEd9sM5tR+ZbkbwU3dwfLQHuIVlC
aGLNyQtn9NmaS7KDYqKz3D5P4bASglC3zZ2bkYdKPjMxhkxpseGA+jIEVu3W1px4+2ot7AT+Y38D
+yk6jrENzjPqr6cJSV2AYG0vMyLQW/uOfiMM3KrYhbZ8TOyejaExrhOLtyoHGNw6BkNcYrNk7h5e
Df1ivc+88tAGab+n3+ljaVaXNKnkPTlq8FZjQP4CkldvwhICL4GYv7GHczXtMOQ1d17kcumSd2ac
/S5oqp6+fESkDmFKe5ZAB506qYuZS8tc2t5GB5hJ3c47OcEL1Fp0pRrvns0s8B3Ifkqpy8rYK7Nf
1xNmQtpvVVD1my5DKAX1awAQmfjbPKUPOykCLBJhrwqruQyBCaI7QRygLOQaecUHUSnNOr+sB8zz
+Z2eEM17AdPdNu7PFsyUHa0gSko6+7HB7LEKF0mO2I/19MpIsCG2ZNshddtWtSZn2HJOuvpmtTxz
Ds0hDIv1s2MFr45HWEdPwMgoSK/pW5tHI967FsNLmSMN/TkGsicHbjMts008lqiSCLsUyDE3tDOe
yeF4s6qZCMmKUW0OvQSfhmFsSrRCZUEqjOUcUqYwqxHc+aoY/fzkD/pcaq6iZ5Hl19YoXTAsg8Me
u6MMo+8z3x+RyEu6U8fGMSO82NN/BPTiMaDgE3geU63Mx+JPPgvRSCE6v6BlrpbENY6Q/LkKWvhz
8Qu5cxVNawJsmQb35DzbC6bLrUhUgD+S0ANolbtrHGM/GI57liPxblbi3+ZmcGq1DLn1kW02SXSj
g5kHKJtu8imJT4omAVhgiOJGVmNkYOGc5HCqGCQ5M8t8rPgCSnaug0PyJG37LcT69LaqeE4k+O1h
oKQdOgTGVsAxB4y1d4KNNSSdOGaZRmLahzunDu6XXLUpit9dK51uSbwJwpFHLsV0N/Wl4BqM8hwb
9iP/eDiiukuv2okdTpe1uq4tYhwnk6E/Pv0ghj089DhEG7wf5sQGq5LdZF95okUxEVBeU4ZDJJDs
/rqSz352YPNGQ53AH3FVBf9z7HZKIJgjQeGMT+WPk0K9gONtfzxPps+rL5iUn79DuC+kJKfrOo5r
9gUH0spkcbzyuUsIzmLLQhPtwHu7w/CceSYC1Tp6rHKbSBgSy8PlMBGQA2FDMqDkrJHimsGnm7O2
uEtWoS65P2hUXWbO9LCqUyZMJk0VOTGeCMRb4afz1rDFwEyVcNS2nHcx5f+6wuKb2koQkDiTLoQ2
MOTmDuUyZs9IJyDobe+TzRhD6SCvaIeC+iTtWp1qzXIykDaWjrZz1bUKt6KJ4qJuNex1/yKEj3fV
1kermf393NHgs7s+3Tr6bHjF2p8HglKM2iQQR4a7dhiMDd+u/+DRbN2YudgXTM2hNHPYICqzuCqd
prkC70LT3CQuCG284St8obZ/jKf+QZJbCSAceXUJYL3HCY8i9W2QRXQIG0AXvRddTx5e6yZr3xHV
M+HwGsGMcuHF8gbHLrnhmDmeBn9cg6yv11mG01A5Q7mbWuO5c+WHLKYJgAbC2Uj60KjROyvPfs8c
zYHIK4jFMrMenAyCnNz3DmR5kJ3Syxm/m5Z61/jedUZTAa01kZBDes66+cdAkhGQuAJfLT5gvRiC
rcUaPOIRNjXdJB2/TUskQxZX3NtEvhrEM+s6JJHJWhK98BzXi/k4xoXc4UYWuJKjSqEuxacc41eW
iAGMuDy2ergVXvRidggWvMXi3PVkcHoJq1B93S8u6GTxQ4cmzmg213uTPbqOMZwOi3vaw0YdLX7q
AGO1WBzW4+K1tlF/x264DxcXdj3RyQk15CQEokjHvcWvPdGcLBZfre6bA27bMySP/EDsOt1AAbc2
wPU94XzuQafFNSNDg0MxOpnn6uBY+MWbDL1/GSB2X/TYl3DuX7hlvlW9UtznZO6N3U21ONAB+6JF
gEC16nI5rCuM6jOGdRfjeoKBnVDJd4wF16V5W3c/kDd8wd8cUAPge2fyWGKhLA8VNu0SE2cSkjG6
BhCB5AFq7oZZ5quPlb5aLPUY61nM8+6EXGGXYruvFv99gxE/x+XhBsTsqZBhvw1U2+puFNZ99NDX
XdExHEMysHPh4G1oxDBEaft9VaHfHdDscgJWE7KSvtkymY+uxIIo6ML5TdmPw4Iu6BaIgYVgKliw
BuECOHD3ptESomRCZIQCZdQ9LR6CwI1Cnkxn2oae9doxnvTHaO9mqMdBHNP09enahqi/27664FaZ
VgjuOByG+jYgOQ7gUUJmnTHuJsPCwFnKfdNEAEk9nhHnc9l48HzkKyPCGmO7+4L37vrmO+rHbZoz
AvQHLL39mDjr8Di5fPd1gHPWN/jYbeJd2JQvxAl9dyvgSondvQdKd6xeOOJfhOPREZTYVaYQpGAb
wcHiUHmXIKRY+0W7pCORrFN7NAfStrjg8efsWbTwXEi/HunF2ozDqvSzVYbLF4vwTAqmJKVk0Sq9
5o5BW84RmNa3NbfnouEiTsPeUeAEfGm1/KuTORk7occzY/tN7GG+SaoXfEj0qXHicEZdjRKPdKbb
87iwJhM50Q6IKjQqwG+ufKHeSoo0/CHuzAwZBT8QfDQM8wAIrVbfCCijVqFT3cJuJA8XKb8polsb
qUcVu5e8AtbGAAKS6/KA5ABuRpi3qySfGW9+r+v6eyyGaA3dsbxC34RmsN/0k6NWFkwPNjH7boqj
U00yI4F/0dbKEZXE2xpswFq6C00ppq+MeWddEo9hlC5dlmEGl9Vn8ypI4td+ZsRjW9M10+ztAFBX
BLTereAuJzdiT3r6VjdNf2pI71U6ntfCGdBmSjqOnbePTfMgFNEMmQbM3aHkxta/SxW1j8YMkhrW
ToQNOtSJWL6kqk7c0x/FTCwMBHi0mqjPSqdPrpygBRgiIIRmglh4h3ziDEZSkvUNuumIbXFo9kzf
HwOXkBqpirecTnqVuB4Tt+GGHfCRk/wzKil5toEwqVSog4g8lCFwa8fBtHdOMG2HblCHmF8u/Jdc
Rcl27PpkPYUfSsbtKe51e/r5/2wb8DbW9Zlj+VK2YrHublVRaiqVABvCXG4HZ3gPUbElFjkK0ZYD
xVvjAwUpL7HnfVbhiFaByCVMIu13CfhkIxq4o57YjAWNhJARo1lhBx8Kj8SyguR188bIQK/13obc
xE2fixvQD3yyfCeFIGLzWxgm34rFltsuUy9io0rE1AfvZ9i9vu0XKCIaDzF1B1e/BoECbxgNBzug
UEvK8UYVyWscVvaVlWrGF2ge1gNBJlc96tdO+NeyRuqqxSR2PWn1NTmLVrS4U+8yMb2P4gBD9NEw
JY8xsjpTZA9K5t/UamrUQh3j9GSUAURBNtSsobRs6TrolilStSQraqO9bqYy3HQ9EvvhQWlxjrQQ
69bOZ4wuJ3DRTC4psPFEfyi1DWxO7+2CtDIVBoQSSdnsa1TNUO4L12dSwEfiWTtPTXas7IbLbqVP
aFzDtakRCacJq6I7JddlVG0MgUSohHoIqbdi5Bwy10sQ501pGxFNP+9DJuaXNLXegihAZMt6wY/X
z8zI4lsOK5SC4PlXTdwcLK47YDrjPNGlYIY6vGfe+J0Yt4QHrX6xGTiZ1qJrsyCKGIg+69G+HgA0
Ay0x3wwM7FAjjf6umpE3Wa2NhydlqNpVWq8cBLDQe4s9PH8GPiXC5UAkt2Jeiumm3oOT5yeDc+YO
a86b8Nl9cZe4+OycKZ6wjhTXODLuIpFo7p8eWJmTX2hmXeeNb32zUyH3SWwe6jLqgSa6S6wN1LVJ
9TsLgQqGh/nOaf3HyXEw59ta7PxgZrw6ofh2atvZzQ/V1BEviYye3bw65UrZG0V+9dSjFiAhYEXA
h8/Uva7IG44PgxL95xBlK88TSLI7EkyKiU+mjPg2sUA+eM5T0oN/xO4omd7CrlG3Dt+pUdC36svb
QLn1uZvmtybwH8kPPGtUK1D5PoS3xEeoY4PnDr23udLN8C4R3kA9wEPSyzefQMwwBgTdR3Qj1Brj
PrgFhQSoRo9essQ5w5LMMdwUDOagxlmkX4z7KL31EI0H1njrJ9YO49F3f8Y+ifoiGgO0NVHbHjIs
NjxfhPYwPZrdI6TMF1MiZjOMXSGr0xDhL+HRjI3wwxuHTQ8uE2fKI8s+xXX5Q7oYzFoPuUvCqrcU
sJA1jwtK051nUtY48plSnOt+cSvFcI+g3p1dlT0isZ1XC6xxZJzMqpaurVI9AVN9M9PnnL76qlBK
7DPoNm79kch4/Galwj4vfxpdBIUkIuIEag7CBSXlJB9GOyEVLPTFT/RdXHg4b7JwX9FwYN/JkFqE
BClAIyQ44DXrUutA1NiBflN8boxyum5GeWfyfF51U/YYON4labTc2va8sYscC1GbRgBcXOjXdOBs
qA4qQgfTBEcVivlCxhq1L4G8fbL4msZ43jhu8GBV0ato2w8NkIOYMo4KYwxnEU1X7wprXebzG6qL
53gggcSk5II1aXAHQgjv6BkIKJh2BN2A3QfG7Rl5JSP1SL7D8eBowHPoamwF2DTw90cfkdk/ymIH
gIKmp+HtyMR4MTU9yEWNP5E6tqPN9x505UeGFYr1lAC0u2D592X7mXfyXnKXJLb1fQKfvfam9EPM
5EkqWDiYT/zrOWUpmQiiL4dm07buyeBr78P+3JIQadD0ZnjNxLMaYbUO+SXWSyHBaY1y1oJDLUq6
EYhr4LZExzzOoIDnw/qcGK6mvzFGh3lxSaY3Hdjfuywe5bVeKYSFGC5H69aoAcbqOTtMBYwbq+5R
5ZM9cXRcwFFeXlQry2yM/Zh0t3N4NM3GPjU4XNtcTzcyzVMkpYu82jXqrfRUe5Cmnx+5oQ7m0uNI
apYFFJOrOf0BuAdMakswUcfBGm3QESlTdIRR6vXpEbLrO42lEslmgK0oWuLcfedCvuWXbVsPnv3o
F3TwKOPe4kUHTJgMW2RjhyBv0m9t7R4Nj/NaNgVbn6J31RoNSjecdOyGBJHOyW4c2n5DELJYRXZ8
TdFGXOrkn7rCf8NGC9LHRl3hKGhY0evsUPKSDnPAjl3v8opjUB974cFQSG6JfTIycM244LPjqZ+B
I7kJmubGooVInOIXRxwo44i/EWyFFxdmBN41XmCqSKHsFGyigQOCtqtgrxr/XkdqWxL8SwyaJNDU
mqOXJKN3oezmOcOVdWC7PppjrU+jXYKgRle4RGrIk1clH9ZEqjWINiwJMcV7X5jIoPEjZJ6DsBgz
a4LaGyfHCJuzAQFXGfF12y/Y5bnHG1nyRuNyicNWGiC5TWywfC8RrHAQE+CVbfzhHDcOCavdakTM
uzPdqWadnrdgwjmdSb6LUCNZH3u5CdFDJNabi8Sff8hXKNisQ5s/gT/FzmB0gOjRhccp+6ZX09sv
QIB1Zrdj0RtJNXTLDhcSYkSOVbAnD2Q9E9ZYHen/nIS1HDs0zeW2zBAzhfbJHRCbFbindiL15isy
lLYWV27N2gmr1EeoytVZZ5r33kZPrcqIFdC0RSMjv82c8YTModmHWeES80d0cZE4u34husscWZ3l
HgJZ3SNytjeA25/KGf4zhTg7w5SA8O0pJtzxPs+bbWUBH16ZA91eJ5wwU8k5IgfoCmjVqvZ56OeZ
4IFgFiMXQihMlO6NbzjXwuG2SJDyh1n/CJ7z0xoPacw/04peYyeNbmUc2tp5byp6NSB6MSyE3a4v
kVrULlUZyy5TuCDV85rPE51L0srzqgVe6zRvZjuM0JOiR9sDFGI7RK2iLDQ2P0XxP6M5dU3gKpM/
KuwewZhP26WY6YGkHa4AViCY3hNVYu7QTXRG7yyb4nuDd6ez75rKCpEF0Wwyy0NZ0vm0QxpSP+d+
//vH9H/ILflzCtz9zDH5QZe1TeOk/8sf/+2xkvzn/y5/599/5ve/8W/n9AcKoeqr/6c/tfusbt6A
/Pz1h377zbz6n+9uSVX57Q9IHjHj3w+frb58dkPR/5q/8l/9l3/GuPyLhJdQBBAzmLX+/4UED2/t
x2dcvv2a8vLvf+3vJA9hMysNURQ4AM1MG8nAH2IC8TcmqYhql6QXk/m6x5z772ICwJWEw5Dx4oDX
sFyTd/F3MYH42zIQBbqB3OYPncHfL8FvX+V/fLX/C6PUXZWW/ULm+Ous3UREYAkHU5Prmp4j/jJd
rXyA9Br7B5HV+VcrJJlNjouhYrxUQYHD2tz7yv1sGDx1CTYYQylwGZQv5WuW4wGp5N0v1+/PN/jb
G/oHyubPd4S6wQsdIWzL+ovmoPVGowoitqdCq6fARXSYN/E2R8pIQ5MRK3VDPwJJHIqtSotXmZKm
ESm6XAMpF75zb2bZrRHAHUgJTg8YOyJLz1+LsrrmgANzWhCFWQ1Pvoq3oxE+Gl0GyHLrNunaT+oa
N3J31D0fFUzX68J+QgaI+Dp2pouW/RGrOQDu9pD3EAKIWgBz++VinsRz8YMrtVPzZWoTuUKEcJlQ
mdY++Z9zvJtHzu05gy37Z0OuKO8G8ls7K/sRpqRWi51p1XflzPw0YriaEBrp1eXd4gfynf6CpPQ8
DG8NwZdlsBp7WlDzjROUr7DXfijoJUFdvlZx8TpUeIuoL+MQa6bCdQ3Srn1TrbEz6hwlJXFd5KXS
ocvx0LsetmEwXWP2OtawyKp8HdpgAom+UdDfkm+SBV7nr0SnJYR8WohFPd7g/2PvTJbbxrZt+y+v
jxOoN9BlTYqiKIoqzA5Cok3UdY2vf2Mz74vrtDPS9/Zf65xw2hKKjV2sNeeY1QAT0/9gEaOO5z/7
g4AGV+3i7hmj1LNZRpeUN4d56hC60cHXlcdI5w7dtXCMg1bwXKqUhcF1j2Qyn4qAH14z8EABIJ0L
N8LKH00D0NkIFpLK7WG05JU7AuQTrlaqJ/MKwoziO0cyGUhXwNMKpg1mFu0ubFK1pAzq9bIze1zm
o8uROuJktsqlyUptinUVde9l2Z88W7LmY+u5dl9EaS16gkhL/ptluudKBUmo1E9ZVr9NfXz5wyCX
epGfNQ0qcmF6ZbYUk8Cs/VXhUofUHzujxqsuy8yctvDII8xu7bWXJkdzSG48c2ASkbaMSsgShfLD
SKBFaBe9iZK/5ve/Te8/f3L2r/ISCcjl06FqhbBIF84vwg7bKaB7xGrLSbp/t1oCbQ2Fvhy0LpUu
Su+tyeR5Job1XYvzS+HyRUozV1Zg4Rpnnu5+mHmzy4NdPkavGKWoiUYHzhB7M+ipUVeE7PGdBXZz
8qz+BN1tXd1xiWMHbqGmGsq3mwaSJx3mRw0L+4ysRrDvD3HB59n6azeBSx0JOLTGfmxjlObK96Lo
32UwsZZxMA/jfIEGfaOp59JAVpcwSgF2Q6PTnkFkzwY9uQDqTkLSKeuLQVdF/lPkCV+dll7//d3q
v5GR5NNEPEZMstBd8SsZqZomCLdT30rN1Crg1BeJ/n3Q8wvH6kvUKMv2h7Dql/u3XlbML2bNYwSU
isXY2voDgbwlhko/3ZNNuxlSpmOMntaovf37hUpJ3C+D0NEMCw2mZsGEMn4VkpFA5FeBGKl+TQ24
Fdx/Npm0ossvNE0PdGY2sPwXJGPAj02PWFq9oTg3KUmOaYq5mJSq1D76w8bgVeOsPBhMWKafHHLF
+pGqm1CnKkSyqotZm4MeX2qGfzPs0kuh5hdw+8fGJKB3jK8VgLyQ9Z6N0CmgMasT6jsM6dn1ybGj
qluRnWwmjBItwyrI5GXXOpaeZtfSGg/b8NZEYDGL5j2RA6b7rnuC2FwvOChMDWT83UOZ2bwedcO/
3seFYj6I3F8OrHkIXOn0MU2W+amHzTDz3OxCGtkmsOODif9ZbbFlxgc5YiYBDBbBslPvRzquf9I6
/eMLcfkMWdsZQc4vujfWjT5WRl5IS2kJ8zdw3k4jGgPxUlpQtzZDWCykuutTdDFbc9UrziEC74Qn
8W0KABdXAemmdfeg0gcteWhVHN3+fdBIFeNvgwYllnDYt3CI/1WN1Yra1jMSfZAooQQkOR2y4dFv
2ncZbi2o6DNY610+9Sd6W5cMiW5k4N9xLWwySr1LWgXqHWT/kDXViPeomZahWa69IN2TLrYj5Ial
xzc3k6lfCZB/NMdvYKpBJkY3O4WqrESHQnjLeIquzWhu8PkdotZ7HuxLDpEqwq0olwwWHbJDs4tl
1c85ucip0ZOHy+fY1nBzk2Preksv5fkin4wjegactvdo8NZKXJw9Dxm72T01I6b8pgCgQGhI3ABT
xXw/+dWqF+NT4FM58ytwGdu+unCo/eGpqyJO3nI7OliavZAvqi6rXZGKc0YZPUoGkFjxXuZBh1aF
A49JsRLmBkNyPHNfMreAXYm9GxrHUXfbEymgCwpLN78mTT6wNyOYRhmRHenGS1nmf1gE/uG96uxN
Ba59XCymLsV/P6ns3CQjQCU1WAMCwyGgGhANXyjy0yfHhkjixsafNJW/7zxhuLPjtFCXIqcVv+w8
Y8qQ1tQzkhy7ANKlLTSDiKIvI6ZAxWqspd1Jj+ROpX2sI7BqMYIAX6F7gwZH06rZvw/s3ySe8iKQ
bwhU9zb/68gl+6cHELkEvwwDQuyU4Zpb8bOnte+T2+Hh89mg+Xr+YVLR6Y36nfhv5w+PX5c//u87
Agk3sNmI66qFa+eX51/6uPsUn1WDBK1qptM71SAju7ENbEnDTg8sAKhY5YXPI70AsCkA3cO6fZe4
KrC0xizW6ld1oDEdR/ipxoSZTOknsjmUFSldMHIHvZz35XTsWudPE9c/DB7DdSyUoRa8Qsv6Zcuu
OnCqdJ32DdzCx6oQ3w2LoquvdetOD9Bu6LksrZH7TskhpFpBObV4tIiYTnVBOsSbxqeGDYAkj4rV
/99frP3rONN0oQrdUQ2WZYc91y96afrYY2ILDu0KqMDRCrSZ/5YF1gAKxqIpPCKsIpCRSvpJq20y
qhuODc7gfdT6SOwcvtLBVL48L90rcfCWXlrugd2oqtJbGncEQ2pzipXbDiMPwgyEOSbSk65F5+gH
RI4hTB6HfsbcHtNsLeaxicdNZSApCioYYUVXMmNy9iNE00e4rvB4LqeIoxjLnSipKOMqIjbYv8nh
kJe80BQpIRmyHEc6IPmKIhaWznKhpsqXHrDFHTqkAVHlPmdt8DHIk0xg0XjwgwKvX3wJ6+xC1As7
M9F9NhjH//C8ddX5dQekGZyb0cFzsNQQj9/XkJ8+Ja2vIS5ZbOiStERml+2nXjAadXrSnr3l5BO7
L0GYXC31U83GxzSXCHDvHNJizKcGPxDnJ4C8ZLnNeo0Ar6o7qXTaZp3FecvE71iV4rv5XBbGq2iN
j47cX3DVDdoOuhaJR1XNOBWcsGI3OTq8OIO5hNJrUC2NoHzkJDnH/GxrBdlqH6psMVXMivTGpcaj
nztNjCk8cL5S+i1z+npaTj2rQ6DjWNDCwmm7QScHja1UroHgmMAGiwBI2nWDAl+vtQc6I7CrRgF/
JmIvOldcAM4ppaF5N9DE7OvKYKqX8od8QnDRF6Ci6Eu7APlgLWKjjcYX4hRcCsQQ0pkxwDCVJtX1
Ig+QM6CKIkOHsh6y79CuAHv04YrbmOiLFysnJcdmaD8y8qEWkw153crjswFOYN44aPkE8fQLJXmC
AxOuOhvvlW272yK1cJuOGhys0H25S6Sjjgue3oUtdPon0NKVgZoY7WRmJ1CXd72zMyVrg3roMguK
aCUsF5gYGuclLd9TnjjxbogzACgmmEqbQM6IN9qpY7yD/f+QmPTgQ115tYXxWdnlu1x05Dpft9Wp
UZgI5ObZ8RTGdjGZ7NGeWovDhKlwhtXkftJupncnHE56nFyA+uz90dj0uUFhW8suKWOvH3pqjn17
knsBUl+epZZVb3hnUZntA93qaCyiTK2gKBTdDpI1h5C42aWczWCtRDdlCnCVYWQjZXru7psOVAxR
yvT5bD5BDsQYYwv5RV7zyZwHxWtrR2h3dLKE9QBoGaPKCa+pYi0Bre+MQFK+LAr8JaPZZWSqUjAd
hOG1DMoHK6RfbWR76Veyo+DT0+tdbzHpm9YGgvcVrvaR1KkL5/cTTcWrycHZ6dKTPIgnTn9CnHGa
AHhlpZSdtSrlxOLJyjP6stxXqyQXan+XoYtugQH1LbXGtRcmh9ogUgDU+AIe5XPatiedRJ5kuibx
Kxd8ruMKuyijDkIpDVkQhaXqvKhTqSwmZaX2KgTPmMBPWpZhPCAba7uzPekXB2M2VWcq9kxvkiIy
o7d6bVVodo51CXqErGj7mAoZk1aupnNHo1Wc1GRnZftI5Muxea7ZQ5WGc07r7l0WVNTxisKeYNvB
SVDQticBQUZ07jl9dz135dXpWe+7d2K517FhlvOS7RUy720c4+cS3TvWkI2qmpsx6T8jm4ZscGi6
8FrHTDBJtm+KfN+RbxEohtR5HeWf0TZ4l9t/ewR6k1d0ZMJ1gNJJ8/fCaS/ayGRP6OBclpOQ6p5S
WcJxGjIRMOWpYLbRxvH0faM92WpysEgThIi/ZThR44LoGn+kFqkkjUuB3D3HU3km+HZwzj5KNnm5
vTfyzfhyvziw2tOGhMzxjjD9tZqIDiyZ8BWNQkzVvBttv1Q6bPI8sX5sT5nvnmWFLA6yfRIif3fX
IHsxtLN1zql2T4hCqFAD3e/fc/R2jfYjhMUifyvkfwl7wNMYHxhIkaJSxVcYUC+l3z2ktCSpF5mT
vUamiMAasJHcvvZjwlFsxHaAmZRzYsgJKsr7k85D0kb1lNjpsa2jayfwO4AHNqjXi4YzjZ99aAFc
JyW+yuMERcYTO7QMV7ZxbAJOx5UA/uDbNC6qkp+bjnQXQp6fTkmOCeElcUfrQe9ySDnxxqzQ40QN
2/28L58UvdTx4zk+hTXyA6yBbCviLrTaEwtRB69Qc6qtBivGCDljVXVDIFemLAfklucieVW0ceTr
i651ED4i0PeXQellW+BOTxojDz4e2DZ0rA9sGjMaRLUOJL/KNJIhEagHSLMraQ7Ize6hSR19QbCN
Oy+wW0AKq8JlN3XfssiP5qaHNaUPW0SsGuxdXPdrTTjZ2itKbMCAPhR6hKvY8ZuFUulb2P5UZp3o
Sw+7jzvBKM1pBJU1slgvgQw65svAJETI0ZpmmRoVWMzXGpja9n4BXuU0sNj91QBIA0WiUq+d4oGF
Kd7BH2CSUot2burcABK1KEniRR2/2TCkpqKtF0FkmGBqYxTNLFst0ShoI/untrSeG1siXBXuWKmT
Fxp4sHaaijQ+h1LbAPk0i5RxRXCxuxBKwdHJ+LpfkDXUP2IYIQutg2jLrnsxVt8zqCzbSSDYKHBY
4jjleROfR21ncleVC2UIF3217Wz/OioHKHuyu0P+tt40z0HKYmUHWbLJZNrbVB1iHXd/7VXPOfVZ
gGpFuNSRmCJ/6XcuM8KKPpY1j8ipRvoWxpsK+7kF38if9HHtyFZoTZnddOD0C5a40NLrVYPZ3UxT
RPQR1+ZnAcJ+3/IB8dkVRhWi+Ny6fiopGABVdp/EQIZizKEwRi+3KPgeaBHtFJFFG/699CUzqqbo
0Hquho2WHAYWem7cKblfdoidol2LYLq4Aa6hNvOuua0SxJeLHrq2pO1gJjE6reFIzf5gcMdLTvMq
GDF3M8X2+9ZFOgujgyi/yQ+p4pcbpx/DZRF3EibV7lgRHfr23RfGbCohRiSTrcn6g/g01oyYGFRO
EzxYgC4eLdg37PCiB9yyGHLUGpB+LCWC5RGp8E2jVUQqBUNfIQsj0YjBMrzE3ao9OaSyBYk5/bVt
fLT7Dc9WFSYgZKW6WRcXI9giVEvSbmhngt3l2wW4zEruIrMk92AddiiMmcc+U9t6rW1006HbRdtc
kPXEIFnjk79Std2BPaCe7gnEmSo95cT+3qTBt0YWllvm/UAZZ2ObPNrVcErjY1QpuK5D5StVVfbM
EQaA+EYq1rnYEkvoB/BOKG8YAyGhfv7SdEzODYwW1tOyZohxPIN2gG4H0A1A54CFhuo/UAw86Ce4
GJdGSY5WxmIgcm+bqSi7av/atqy+uaI9emS1y4rGMKLSKMIIXVB3kpUvBOvcNRWWZkwejPjWUtSR
f1HgIJ7hlr72IqEM+jh2HZ0JCeEgt3pmFBwVxmReq3RaLcTIBsvlvYg2saXI2f0k4l5m7w84RZ7g
613CvFiBOeJWeXNyfxUo1oaox2MjCDHOYrTI4a0W5H47wU1WLlyNVb0AQYYcjIHCkJtaFjZSi+AU
fmNLP3EZ66iz2QdD3vPC8AZhirXAWQ2lMszpcBFqlD0CXHg2rSaYt15/bzthw7lOORu/wOPQ2GS0
V0zldQyzR8Jxr8YYHuwq75eO2A6Cd2WzPssSdJjT38HHM2+C5jObMJGTAsq5o1rUg46Gftxl7KWX
NTO7m0SCgx0grFBjYKg4KkyVUZBQhsjqa8bHFsjdZ0glvmHoRu2DbBsQ9/Pu8bzoTbHvq1rxVZZ8
906+TlE2uazSaZIcxjG5N2fylG2k3Jw21bep1s6yCFZ5ej+T9VSX+ItOxTHF01ayJ7WpBV0bzilV
s2B1PKmdf7MwtOvCftJZkqWcVhUajnHerjzEFVlw7azhweJwH1B1j03Bcu+/Il8+dlb35ORhPJ8K
DXXNQIvdasDS2elL6XE7g9yT1PBsa+XH0JFd3Wl8KRpHSFV2vCSdtUXbrlkO5g36fLDa9vL9yuKp
vBjZFWpTHUlhu5e7qIGOz6wO2JeK7GhX1PkiHpIIGB9lO3IcCD8bG/lkwwdUUhb3u+ldN3ZhwxYY
I4SLfRMi5Hlo/Zutv0eDywfPB4uqCTGw2MNeefJ5HfEU74eK87dvBzd0iDMjTLcMuX3LD2efRaYx
f0GP1q1XHroiuIaU21E0yKEcXsepvTQM63snTHbWXDdeRKJ5ZJpD1/pglu273vivvs2uDVvfUX5Y
oN9lDWVmq9VBjld5GL2/aPlhyBd636QZT6lbP3RldpBfLfSnlTIkD4EJ7dMJluZIscaL0ouscsoC
uIdzL6rpqzT6S9GXCyn6aRGeulV7CgD9JpyINZ8TPqiz1DKPNa88rau1ZVKubAs2qW+yhSn/SO45
4zS9yO9RlsZk51DXeUS5Hm09dMQ0lC42RxltYgeKd09OHXIrWTjNqc2huPC7sFev5ccue58s3idZ
3Heq5CDvT63jg9NQ4Y/1bYcmcsqRLhXJja3tVs2OahTPog4Fkjp5Z8Uu1g2joNHaXWwke6N+SJ1q
V8tmmh6oJz7YkSERLLPYJSi4exeyb5sCZdfbh6DlhqfmhbPzmyzm32fGMMoQhlvnkCXbMkEssE+8
JNxvQrARov363ac8pkX+Q2ame0sJri2ewH5kK6RmKxE1Szs4ZqN38HKqaOYC4NxmKA1rTud9IydV
3YdAaKSbisO6xQCwPHEOEWciZJP75qnK9+Crd5p7qUmnkEhCxeY3ly2vtHL79wZjRODre8rvdEZ5
CYmfX0yj2sk5bKhbMg7YIcuHbKv2uSKS3Micc1HyuYmgfafNdZT1b1lBJwX56pMiOOnuWel58pM4
yx5vGb7pRnuRbd6QcZ8p7zKMXX6KSN4Z2eW5kmckdvEBpwyXc06J96FIwrMip6rMT47uxCxnxBSc
KeqWeY9nt2VH0bA6muPB017UCDti7l8jK756dMghRgFoNqKzidC7cFGi9y/wqN9IzvIXegp6c9NQ
8uMwjO97cADcu9ObbvcnQ2qwio6MOcdZRknuLHynI2E1W6lyN+GipAIuXuKr3MG0LJGicZSLNDrP
Tf4ymjAzvY4taWD1+DJFvlCD8dOJUmWexexLyxoX7RB2TxTzD2zalr2FoKnhExV2Mi7DSG5orNVI
BMgs01iJ06jdkmaI+p0iXGUln5n65UaIpTKOF0b7ivpi7qf+Mmr4VGwjxJDMD7Mq+pRy/Rl8uRlW
6BCpdoXNSTY8bOg6TS7S5f1qNVSVM0MZ30KP2mtan0UVf0bN+BYjVIQL8yYU7tLxNhU5TKBxMUsh
539zfOWbkXrLQLAtYuHJorVqU5+EsXZAJdnM2ULjiAmIM6nHB5qgK6tvn9yALXjhfCAG9GZkGhAw
4sYwxvQ3a+hOsUGWO2EYJ4pV4LI4ekwhhtC64uiTh582CPGZB6/VM6jGCcU+YE8iBQKQnq0Ft8I1
NsjJ2UR27YqS0A+Xy1P09r2MuXPI1h5BW281dKxFY3LPSuHsQtI5mCy/QVbGTlwkn72hvIyqtdZs
QhfGoYXzpcyLKPqIkRPPFB+cHdrndYUrDyD/iiRTSrKu581VCxNqA9le89HV3S+1ToioEvYkpYAM
ESIvUHNfrAzrbRQG0sP9IwaDsa7r8LWmyz4zYLVA5DSwKBCQglt5YVUNumKDtAbTrja5TjfBFf0z
rVBUzQkof5M+tmeC1itFA6WLA+AEqnWmTB82fG12jdyowKbmE7oHepuy/9hhfoGyo0p9iPdyIMFq
kwMSWNDFrjbeoO4Ki9nXtDiEsf5r+Fotdnxuvwgh1YoiybdtMnzq+HBnGsQtlJHFQ+jCcbr/enMI
nwsr+cjgHCxhEr0JxNVdyk2pHm6khIAUzUKgkuHoiVQVeFTgPRIwqc9jolrmOZuEyLSxkWfJ8f4Y
NJhMBHdmFBNqWs0FxlO/Jhcn01/KCZycQJrhjrGYwVhjKAaAL0sQ6QSk9/1aRRs6C4L4LQV9E6l2
sp4yl4Gf5GIGWXaibBSYkI69/f1LTxPjuxuX87FLx0Vf1fukxBmN94fp0hoO+EU4/zGj0mce2DgL
7RjlSDRCjbjMkADqUKv1+UTsDYE8E7pdkrJaBQRDgyCm5cOpSJ1QSo+wbfTTJsKAyaLnz3PD05UE
1I11KP8oXjg2fCZKoy9GIE1CZXGCewlssg62CCspmBAywDeOSTEMn9IK+43uK3PfhPhICQNsmpyS
KBCqgiwiDTWNa/lXVElseZjLe1mMQYYjaxo4A9wl0RY1JuplMZImyQTHQpMm0FMhKhAU/BK4KsD5
Aqprh38ZEeCFhhhh4Gj2gkyZx344LsHNbUCi/YjJFCHfYTWI8DNjfp7r/fhQ1yiCSgfedIovAuRQ
7XBNxIR/NDXI4CFC36MTScksYGib1FIfwvDTHaDQJS0fS5njeKdLIDJNXei2dTCyh9FWHoktoGsk
7J2JG4QzCZ+wzify1//LpvRS4l2J/PEJDNfFSexDV/LTspiHQ2v8rap+ZFb0eZ/vg6HCJqabKyvh
g6GsB+p7gnmP8JndQSNrp472lLXhBpX4m+ZGNzh+kgmdfOoKU47V2YcSoB+qzVWqJzCvsQdWTDt2
ld7Glh8i3SBhXcKi1YeHRUk0i2Hxx7DwaK20H34DRov8EbDa8fCGovhHY9on4R48wNgs5OobXAyw
33QzqZzP/LZ/I/T9dp+mqmAVdf7ekf/aCbtTaNk7p3VX/sTeegge21y7BpqTLu8PrCAUw8Rbg03q
c9AispDk7MilQR6Agm6GP0Kn5uXrLFk+MOEg4ZH6LdtjpNw3+TrBrdJ92imlPHjEDIkCA7SIXT4C
cha02jrjaDu6nvpGLtSND+yjcIa13fOcTNb3TGNWzUcW1yUSoxvZhXuPITeo4xv5buhsOwpGSmlu
lFB/UGW42/2l2ORVQrpQ3+D99bMOSTKSI6JS5FLTc/V1/6YOFPmxjJWUvpMbGepo4Ex11rmk/SCw
Y0Lv4k+3itiXU5Hi8mqBbZ41X0fXUcX1M9oxbB0VQmCOFpRQe+VHa25CjzaKKryUQEfNmrmF/th1
5C94HqefQGCpcSHIxTqPw9d5p+iKbx7he7PMRHnh0Lqi6CVZFv5xzLsn1K8/LMVBFg8A2mJGVjGK
UvpVvhDQszZBO8wJT+D7QChuC8wi8oYjvtx1YuqLNtXO+ghUs+tPfGnefXDQKtm4eQEnUGd0uyCW
5gRQRgBR3IXjMPPQYPomcOaPPm877yh3C7sPAf3DFFSU4QG9xidnpBccua9KwTLilBWmMmqNspuo
1e1J03REhOawJ1njoDjRZ5mJA2U+xNt68mTi24N3He7MmMvLq2tS2VxDqXLGZllhsXDhDqgEPfP7
A8EyCj+CfUeAhqXqcOA5vB5c6mRgKtGlVt1VnfvQLYJiP5ARYrFjU8AUDqx5o4kFvXXoTbrqsHJ6
BusUlh/kd9oTf+c+lO/fnsXBrKlZNHQ7vcm9Hw08zpKNSqxS/701MCVgfs2WWsXKrIzRukD0nuo2
M/rEJIPzQy7fKM/zaZHKcX5fxmLOQHOgyjffjm5Wm7LhwgSq4QfOzfaZQhf1JTkTuRaZBqF3ZqLS
aJnO76NwrPlPbhh9ipFB3kQ9fJmRikeK6drmJ1BygAcc3pKyU+dA8wk9DW+tIAfVh/GehGxQYizO
XnuhBLNqYBfP5dzgVQjkcQelWQ3KV30z5KitWW6nBMLnlDIATPZX1RTcUmfAQc8f9NrS1OlGNdHQ
rYuG+SsDu5osm2Ig4ReSR2etStNRwISwSFAHFODr5oZSkPIdam9WCsXVM0lslrsy38+ypUrpzVBk
yrpwdwUQoq7VtBXJAex3YkozbGPzRaScbH/4cFyml/tbInJHSAziPErimyl/mKLxWO5WCFXzb5FN
2cGut0oxLb1CJ+5sypNlSjDnLIXekWZ6sBIwic0wXN03kIanP1pljPAvpcR/v7qsLFaG8mYolAYK
b8ioWLLf9YFl1A2RURNZctbIOWDqLA5DGgEyE/qZNVzjMKWq14/pp9uwn6+N8GxV3aNBjWs2+LgO
APTxcR0Vd/p+H9VyG3u/rUHXNtYwnu4PvzEIRHEKVoDJuFUa5IHS5xtT65BpR7TzQKWcmEq7hBA4
Fajv7kazWojYoHwOO76u3HPU0HcD1kucianOLTOIoDjBB0YS853UYbn14eDiVv5r4Ic1huVMe0i6
ciMY1BDCB6y7+q0OgP207dqrsvycw5oyVejbMdL9RVspsB0HUN82j1bpHNIVcvPBx+QLgEjsbM7A
aPth9+hZe6kwqEryq7uOdfWb0frLHIc8iUrK+JjT+oua7KoPHJ5GoGOLqRDvYkr2k1dy0Rq9DxNv
jV3HuJJAm7iypeho3GhWYXh23jNg6dtyhFM7V6iWLN0c/wWt4IAWHt6FLv5LG1s7CYG4JZNJYdhb
sjmqe8h1qbpnX9CFtlv1we1wWoRe996GWI5Vbyv7ZUN9Ab0TkOfKUjRR8fG9lQG8Eyi9WswvEHOM
cafqA1wYlyq851GKLdDi8VUDHQmKfFXKBChLPVE4hEbVsni37fDEt/Rpuukq8A3aw31ENOsADMVb
tZ4JjohOYxKq5Nc0+wS1OiM5oNSLU0/VgFgEqQxWTOOdrnWfU0zheBTFoxIxUcRNiDijsZ/jAe+V
Nj6azqBg5VeOWkk4LFNqbHATKlNONdFus0ZsY5Sw/yKFaQyp2tXQ3qgcLXptq0cY7hy5zNLNZLus
dq9qy7QXegxK+o7Dsu9prSUAS8qBngQqWjGzv0e6ezSVbpEmDJAqJyTFka14RyVlwuVw2uFbLcq6
m1sk2ZIdT1Bz1R57XWwNz2DT6ivnNnT3fViyb5jCr55kjoVXKVd/mh7Ghg1uS5bdsiD0yqO3DLCI
H4PuZeXkFc2ccoefhs0t9JpF7gHo8c3gOaJg03M2Sc1iZwXwzMpiIFCZKJZU00AWgzrBO1sNg0Ut
hVPjvfPh+Qo5PQFulC6kKo9SIp9q86/OlqGg4vZdSQv0GG9J57/cpyLHvBgEh+FgxH1FdxmMVQ8q
Rb6doVbKRd2Vu0wBP2/TxdLJxZ1nmX8Z0cZJCNWbGwJPsfFFRRT+7YIrgT7vL+I0o4vF81PMd98d
ocCktGJxV8rr43M2e45CNpxBitNiE0ZQpPPkB5lJ2RrzQT4DGMTwk5N83Zbfaslm/ig6nchvOVsU
cG9Mi8OfLmbd5P7oWmtjG2z+Hd968JFlUxd4ByVKI6XZpqZ5KlJZ7wwjlMXJTQqgO8LKZjkyASUi
ajHgFf2f/zabHP+Sh/2s3P6NyAeFUmAdcU1LejjMX4TbrVnHQW6lFIlzDiY08jmktcSNp5gepCrg
fqygIPjvv1X7Xd/DrzVty9ZpQSLh09Gy/aTvcQC4xZMN3OzeWV6JyTjNaAGa04vdYpNFxWs4RTL7
S6/8/21I/wMbkiEdAv9iQwqv4S9AU+lCuv+r/0KaWv+xLSieLmYi3bTujoO/XEia9h/ye23TJU9Y
RQZuokz8LxeS4fwHzZxpu9gCTF1zBBfx/1xI1n9M+aMYdZZumpqp/W+QpndPz8/qR/YEKpxPA22c
ZiLUk+rIn0ZU4VugzStW57Dl2JiAxMrH586gE5ZF6WfgVfEqbEilG9N+qQ9mtSLzaEtuJlbWUUeZ
NTp0QKfwZA/f76eSnx7mP3xm2m/fmWtyVXiSDB39oG3Yf788dmXsnEn4QIFGil2g/5iIKSaWL34l
eONYQGCb1y2tcJVAl/mUUmKo/PboE6W+CV3iaULPR+U6fNYG+7NQ5BiWFPpHf7hKeRV/f4ichkxB
yDOXqlnqLxLSHtBa042cvSlQkCgzmdajpz9oGJyPse6QuWdsFCOzNmIsvhIgpXRW4FOPRCyUNKKn
2nfQ7AMkoHpbr//92ozfAKouJFc0vkBCherY2i9ThkodbzI9pI+myspvAIKfRQq58DTa3gcPM+7g
E5xVlXUOEtE6FSjJDkWbB9sgU03OLCmJaQVpjiQkVKGz6gLI+UMPwdJs2YMno0DdkYVbympYs6LU
XyuZsvUpS9u0AuzWLV8GPT45Eck5OuX6P2iZzd8fvS1c3ZHfF/pdR/1l/HalsITnJpz5ih7qXmVc
CHcBwJJpy5jGFWmlFdhCL4xXyZjrBw5ca8sd8qfO61+GJiRUvvX3bQ+Km048JJLSPGugemZjRPhE
7W8q10M3OFiPpUmJJHQBa2rAfdbQzifA9xW5RLm6dgWnzpLtK83a6bPJ7K0X2Qb0vjbcKzW8cgcY
ShpTRLGoqMKOp1qgsWeJhH3OnqF/bTMKKStOE+kSdszqD2MAo+Mv49OlImmprFXAgpA5//0rKoPO
HUTDJkAvoNql1QeBuQWr9eNdc+N87wrlW6uoz9EYIEaKpFlWHDIwjqQVoS/ri4/RgRFpktw1GzR/
ZaC9Y5izY3IKAqbycTWNkQOlQ3sOPFKrHIH32FL426a2nCb+6RCSDfU9Zg+nys7mv9/fP8wSriqE
XBpV5kYcmn+/P3t0rQH3OaEFRNlC3P+yIuNZpl3JZXIQXGJceLwbOCgzcJTSU6Asai3By57GUgOq
g34Ta9iTH0LQVsq6Pyzc94X57zPEffqnvqgKB3XuL1dI9CZU9YG6rZc770WVnWoQrNjuL/Heya01
CbjEwoJL6lIuXsuLeUReh6ypf7mACEFlPxdxKBWpbNJiqOlqthwyNMp17p6zOIHdtpKCxUFN9hb1
oBalJ/0hTMwcwCYZmObQdaDxGP3h0Zu/T9AsIJAImGAsZpe7Ivmn9YNMFZo4JZOK/E0cgs7NQFCE
1y/Ay2Uzp1POZuC/TqbxHE7lpjCiwz3ljb7qs3w5LVQJcIH2NvasAcvHvCHrbhZSqdEdyl3OkdA6
gyq3R3pSZ6nPjuTL0kVLchwjFywhF5UfnaHtoDtIY0lPos2QD1sFzP6cTgCxa+jeOTED+DP4VbrZ
86AwipfhlzbmJzfB5S8i5xoYwcP/flSakkZuq6pr6Tgu/j4qyZWJusaANYDZ+RXx1EItnXNcKAcD
urCDegXUXPilVFxb4COgNi/3sdmEHFAIPL2VRkVCQRTcgE0iW/yToeh3vDPuZ8um8mdoLmcKIWeN
n14dSH8BGYBX55XRl4QbG1PzEbOnHVTvIQnqj8GmD2WFN5n2F0Rc5iP3CfECiUa9MbTsB1DwL0qT
N7WijIUgNDO053t4IL5mQgpb1ALfTMV8Qeit6pIeUCRfqQ08KDXfYB8j3VZO+kTBcpIpe0plHBQC
mfXM3NVm8AVaiW111iH3sD2yi4Jb76SEwNM3yRQDMi3DWuODj0MKbv+XvTNbjhzJtusXoQ2jA3iN
QMzB4JCRJJMvMDJJYh4djunrtRC3da0qJVVL73opa2tjkjE43I+fs/faU90+KPiCK7msu9tKl25z
5orxqOgTrlKbp6FnDJ4J45FG1vckso96NB4VWSqESCPohFCR6g+F41wy3rxp89f/eUWI//Us9gHZ
gROneyvAdvzxiY/Yqsy5gdQwe7xpxtqPgqH3kC+5eYir9DjaO+bD0NiPt6fHiHkrN3WhSrOT/9ZG
GEEh7ViFzVRde8wt/SAHNCmRtY10AY+ERZOQLqGlP4RY1pdC2Jtga+uTgnjECtH+JzvGufUQlqU1
xinzscPuWMwVpgs+vNAtz3Ro7qStrQswNrWeB+3Y3ettfvZr7sKWM63rWZ0iob0DJL/qTneUSXMw
IbmukY89cv94vV0ub1/BbeupNXPlTeHvf/4wWaB/nv3Ypmxh4Hcw4aJTJ/5hfpmlU9tmSve6Y3a4
6fxp5TLN3zTPMGlQeTJx2ZjRvxuYOVfdhFQO6Ci8t1pDmKepo6yoxkgOVOte0Gkzm/PoxRn9xaUj
WFn34wCOcxKMbwBC0UkiFFaw965KQK7bMrFgIDPq1sYo3fizfZ6WybXHVZZS9prPYoNzn1mjHm8o
VBHjTLiogB0v00QjJyX6iBkP4I8RPxW555ya3l4GYitPhtbRa82jXmvyaIHdZv6NIIWG59lFXbUa
OnrqTOp+Kz6WVdxrQeoTVYtO1WP6Siqg8B+TMHxHMsaEzjIulhP7QVEvfTbKZtKnFBFE/gPJPyN6
YeOZ/GUinrhgz2fR0Ieo4r4KMkKc9cYfSbQHklsSCQNk4yIWiy8sYOqCpbPo9pF9VNK/o1r09xAC
pzkv9vmAjLLs+5Mg9e/ferLCW9e1cTariuG5Pj872JyNnngmNahkR3kYG/HnbQgy6txHyiy5dvK1
TqaLgkiIsSclYLRJPsN61PZs+LuhtFzgyGG2K9OXahmJ2IP/pLN+Ub3ztGcNTbJl5E+s6R7ybc2S
cIPIyjJ+T/4NhwcXeMLP2M7sHDQ9f84KhoWjK/aVf6/32HArxlJw+eS+olBGa1AFEVS2IMbsOJf1
wnxmDEI6HUPxud9gdy+YjroXMliZ13kN0wlGMrcGup6DgI/QQ1qvQpvUpipcJH51pwdJjSpCpkwQ
chnM/uHmODU9rDtJH6AQY842U2lP6dvMYCWuXbJZq37cxNFnIklwjrR4qxGnw9MepBk9fi5mzqnE
lJr0eIymvnrhCzfPzIgPA9sS+ifv2ffJVqrAg9pa9pou46eub+IlsyxfcxLn6wsFvK1OBBpXJ03X
bJZRvHMNululTY6Pq6atWejE1UDCHPtLWtfxsRvGVVObz1rPJlXlHZwcRswATdmAcO8eBtwQ910r
+F+OCpSgp4bm1t55Vv4wLb3+qk2MFanyhIWTYtXzbN5W42jTOqqcYFpcuDIhJG3kfmcjOvAs6aKm
8xBDenMQRxOTIfQ7bcu1CuoY2FyGxbenZbRLpGWx/jrbPInVzIlUF9nW7zljZ3e+ZzxBIxv1QukS
e1MVjhsMAJm9KJo2Y02GaymNO987JJlD3qdRVEGjuc+dTgNV14g9qHwz35hT2zPz7w+2qVuHemAv
5lqE+olOLxRD+9Dn2ktIfuyqEgM7Vo52vpZBmujbeEKO37XtverlfuQK1SxSC+6UgLdqFmpL3paN
ubj0icZMsg9j8J196GbvmjNkqArb3+Rh/Kq0zD6MtBa5830zTBHrmxZHGJYdpJ0hV7f324rfo+5V
W98aPsLa+5XGZkFgLyF1plVt8miCekiewyavwm/baL6z1if9z8bvFMIGQEJJikNBWDlzVB4IgTA+
L9ZzlrzHRFtfGqdnoo6mvgXJBy+U9B8mwc44HLKSGX9Z88K1lDIuo58OSMkPmmjYsxXNOxeS24qj
zz+HI/PORxBD8TkVdra2yxglVDLxDhqiLvpI9ctgHl+X0ySIX+nVjxpOhVGv2IV5RAu/N9cyyh+7
Adqh7p1uL/b25YZ2W69dZiUOOodylPbaapBx6E1fb7vcg+q/2Kb8Sv90a+UxvyHtiomfslK+CoRb
bWPpu15P6YI2tFKXmeehV99dTA0XWjzV4YRaPX3tkTXfW/E6oZv8TFQmkW8xxT59gUXgWXSKjPCa
OQqJFrHdHxPNTh+GbSEN7SF3kh9Tbj1afQ9t06Byinod5L/jnWt8LsQdAIwyjZPe6f6xHeFx6Pip
R/3nRKBBJyCnYyu6eDr4y5ZTY02jGjVu8pJLfGpVCmu0mn80UinkdZpPtrTEQlS8WB1Ad+hXeIcm
5y11nSe7oVAB2zasTbNq7oZK+6FDGMhh558SG5lCVfF1uPjHi9HVd21fvHIk5oFdgg+2FW95cvhs
kVNyqzL9mXRr/WdROwwmc1Br5oBpoSeuFNtVvgSmAVgRjtq1bbExSMLcko/1TFpdkDvWnYhi++DM
Lvi2yj+0CEvxjrr1RubzzM2cXNbKZQyvh91B68MQlZ385fRus6lUZe3itNwMJVL6boE7ZT3XbQ1q
Pyl+GUFpsMjh6q8ji6lSPYztWdhwS0o3Pig3fGFgYR2kF903hQGtEr4/U2yD/CxAIkER8bFDcNyF
aRm0y2ffErWIdGo8LkNQ8Jd3SJOTZ5QML5qNxbnINHzmbl1zCVig5yK+EOUJu/M7sqzwe72cmYkr
HopJ6MfIeWICTLopV8igwZCR2vpi+083SnjOsYbSy9WL/WXRAJsFNsAIwgoLg++GsaEdAEcmA2PI
tdU4toCoSRt+UV77C6ELMhF9+upLj+mKQplZEQlKITSfW5F4yzya8EusuyRgEtcy17BtQ01tI6Z3
NH7YKsdY4CLTV4XWEougsBhKX34hK+QOkcXo+8Kq7tcWkxgiN1+8obo6yiOzJkesoDuiZ4cQb8Sc
0kOZ7Ts21uQu9rjJzfpAnm5BboY/WtM6NBAJ375aizVqkA1xoAgxgijdcYcvkH7wLUTtiHg/s38Q
DUA70OgfGhIHj5V2mKQ7EBGCw7MLh0cnmarH2IbfPmV4iAyOSSlJJk6K4omgARJsZ9hujqHe+dXO
oZjSfTGB99fxW2DpMbo91wpcZHVGOspy6yTItdYsnOAcn3KUlJNh/tC2CrlJIi5AnkIkOPv0xTeG
fOvl2nfuGnvAqZcmzpItI/xjOEb2gciSJ05nMBcDFnwx0LykoIrI0ZhfSYpjzRd5e0xC770gHKHX
vfa+GOReap6+ifzhp+tRiQiDVuitULrpSBRNBbvIX0MLzqiGaNtoWUkyT9HoORa6GUKDd6bm8FGW
9+XA6IIxPsKSMNql7pRuSovDTzSlv1MW8rEEdnWvzWBv0SzrpM33VpueB5ldyZ6tgygblpBwDu3B
qn5NJoHW0aId06jF1pnZLGckL89gNa3D8r2kEl2HNR+Y03qXJhUxIPrkJBzCFbWQJbPI2GJ6WWCQ
PbUy6uZe+HTQ8lQbNze9GjFUoDmilAq/lOEG0924kYJ1L0lI2qJQRvvSjzi3EE4KiiPbMpg51nci
pT6Syci2ZPWPMjPqTdjyfEQdrh1TfkY1YhkZh/qKySyM2XnA2m9TX+t5T4NmGafTjNkZw3TnqRJB
7visIB+t0xS9nTXZv0N5hLyLvmTRX40huxY30AWu2++MlOqXK3MFH9C/G2LjHDEiXk9IV7ZZ+O4h
vMAH7/Fuls++bcZ2T+4wvgpJc0ObxaEW3ozts0AEMabVBhDoAPCCy0HW1kjTiMoY5r7ZJo3aj+Ns
Yfox0HV4Ga+OhPc2Sq63M2rwz6Jztok2XiEIxBe+DbDcXXjfn+LOdvYOPapVUskN+5m38zqPHsuU
c0Oa11HtTCfkq4AEKVKXagpVRs2AON2gM4nWGai6wCz5MtAGHhwbZ7Nj0AHgyMDzkSUXPXluAANv
aiGjdSNnprHzwfQcax2q4QpTnjUcpvpKKfwSeh2YsC436TLMy8ifWQ+COa9rD26Qz8N3/Wz0Mrl3
WcqrQocmEyseBNwYT7OJZPfWoZUZjGktsi42buJdm2TBQCYyj26+BCOiaJ/D96GgCVW4xeVWAlcD
BpVqxnN8+x5S80gtJGEEQAaftexnrHE/Gix0Nl7oriXgwJWCo8zthePI10BZZLzI3Ooeq96Jg3qi
6+sx5I7RigMr4P3MTbVpe5Pkh/4yw2oRWGi2LMySBA8SgphkUNkrQNZEy8E5WFLme0fwJKY5fbJ8
ynZx/GpHCoGNxTWUBOut25tgpUtzzZcZ4iE0bpIaZuDe3u5e0nliJkI/aNNwsRLyyYhRq2B+MddF
vkSP9gYQCfFQL1c/R5S/aK8k65w43FOlXROPEWei0uGTKBRXODzkJLOi4bKKnUWw0f72n9Hg9lqb
7cz+yHy5KD3CnglCKpQbIQrQDa6vUxeMXik3qi7dpU3PQN+bs91EOVSmFi+5ru7kvdGG2k8+TjJv
AJW1dvpDme6bHrfXifd8llHPdZzTw1Btu9PbinbzPFk75SNVMDAonvQ0vB+1kUCBatQJFifRnOJQ
3bnUOCdocHc619N94aUpe3D0xDL81ZZZ+ipcfdil2RyvbIkdWyOH72hXpXXHxJ2rnt5dMtSUuxli
1B6OHuUqmuwzcTMIIsLyRzz71klV5NR4Eqn38scanwmx42vaPisRPCCLrC9tu9RYcfEjbaLiANE4
5yfQGyAY8E7Kb/lDtbuGGl6+jtx9zTq8NwiB2HdtgcN8Kn0oX+Ze0d9b4bjw7s28uDMAk+wwRqHj
gpvgjLP7MC6wcHYi0mVxrKcSzrLIzPAIJeeKrWY3ppa6s3rkWl05gQKqkFX1XlZBxi/Nu7wj4+c2
17GG8OecJtGOvDt6De6YncKKXAulPYaATVd86v0RzGG80vP5WSalc50Xt3jBUNDUjB9u391bLu1t
N2rmK3+TjpW2NwmTZX7e6BtNc5N9jIR71daEq+t6uDOS7iUasnZfC43MW8yOUDOAoMoyO2it9o3E
Wl/nmk2LbxKksIWYpIeJoHON7wMugX5HmGq2RwbwS82wX9vDMKNsyrxiQMBew+TGUQwCojp0HgZy
owLtOSdFus9q96oMzdupmFKHoK0SXX8lqn4XjgPmFmvs9qJIXmtb01dl7nXbZIi+/Xq6M4yo3mOL
zhlW5v1BK20MF5IzGE0XeFojfrczgRa/iKuDdPGjgNCwjvmsgtJ/Lp2suFioYZDpe/y0c6kYRTzx
2+yN26qNgSru+J2iQ71Dif1e1SieR7iQm0K6BGf5ErNTp4MlwEcKeOGXCzjiVEZNFpQJ8iAEGG6I
nIYL+YxsrNjaBOltK7p8Rp5v8zejpB7WWey0NKJDqDXOhhqf2eQi0dBF5ONpjX9TtJKFLOJ9rLH8
IT3PQHo7LCV+wk/Zb1k0keeQ27/qlitrmMUgzrtPCGUwawso+jbLsRC1zR5OIZIXGjoRU7+AyOTG
nenH2R9fCMMFwluhHrEa89iUc+DYVIhcBA6Zm6ot2sMIwXHj7PqQm4s7Hf12WMVSpKcII+js6tFG
mhBubLKvk9l/MYuQ6+U1R17I3JULvkjsY1gspUjzOs8tKRwVei/LfnaSAYwEZ33rY84Sap05ur4d
OyrZUUGbxdiRbjVnilckho1HTGew2/aIzZpz5OMx0X3AAJXMErSjWOraRW850qArZ9fAJsxx6Zuc
jSRbnV3LJffX+m23fLS5xdttqnajvP4KD1+wJVI43RpUkJbndTkA1sfJ/R/60Te01F+nUlRPAGOE
rcMMh7tkLv3qv0wA4omd+AZP15ev2SPNCIOFSQd1rU86ZYZOvgC55I+lOaJrdbUXFff1vnFaYiyq
+Ny206ED0RB0XhzxME4jDhf0TdQR1PaT+Rt6Id+VVqLjj9rFSSLFuSiSJyqxdDMZeAngjQb/oS/8
JxLJ1EEAOi4jjaWtYf857DTg1yXdwBUEaDED156AYAUrr9IY/1jesKXFtek6Lj9YhY2YrhyNjwTT
VHM3VzVlSg62w4Qg4efq0rfQi26v7/+Laf6DmIaruMNw/v8spblW8vf734G+//43/xbSmP+yiAVm
aOWauu0QCfs/cb7+v8gQRn1hO5aLlobT67+FNLb9L35coA1gOYD7Nc3/FtLY5r9gPkMGZi4uoCVZ
9v+LkOamRPnrs6TDDkQCwnoz4fpaf6KXOPJzvdYt2jwDz33md7+p7MHUdH69HuxpN8X1Q6jRebLx
Mzj5d8bsbQ0ldq1x8ykGNOqz9bNssVdgPPQnelmJip46rSoOBmZN4GIqaNyPSgFooUM3BO7YIB+0
UKZXB1Nj2GaX2VsW2nALm2u5sHkHQXWV5/KxHTha//Ld/O+UOX/Osni/PrQ04nadBT725/BFCZC+
xqIZqovQQ+HtQXDow2utORj18BYGCeDvjWsO56hFRlFTGf7zK7D+FMMts3TG/Qb/sRaU8h8z9ThU
PZ0BNd3EcAmbEVwmrs29Zv/MvPQrUoR9ixhFoisnmlG2C00cX9c4aa9ty4yVODXiV9D2Gtaa6ydI
c1sHorhosgsSOdsJ978j9YfOBB6U3wyIrkFOjB3dc5FlRot1imAvarf4q7SAvP/z+2OFsv3+bUn5
OlRY3ABEWPtoyv54gwwQqLoVogHPbRIc38kxNGhtWgaJEtkIr8IoArABb64Fg4N8yGHiHXceRmvy
RU3ySJIKH0GCCZJAryoNf6OwJBx2gdLU1ZsfzjuuUuSXsvoowcJfwj1lR8KEzGYKA8z2mG0nWAbR
vDbosjvxSdr6vZVFBGDrsViT7KbV5FfRRMFjk7GcW/seFb7gq4+d9Rw7WRA2RJd549FOHMxXNbeQ
9egw650rRiFlu4wvPvXc/J36aI0Vi17UIL2Y3DGQXUB6THtXXvdKuY8zBXsBSW20CouHEZfUbENl
eq7zJWklZYGHPTt8HtIQm90VOmTw/0SzLAAqkwgm/IV8MKMsydJYzqypXj6skabHaMyXrmAe4tn8
gsxPGIc9SA1qjvSuuhrJxlr+6bAAD6Ilb4wsPgnjPvpu8CWYi56lmO0NHci3Vubv0AxON+ReUYRX
ElDB5yyC5IGwUaQnJInplDNRXsNI4PrQ07aKy3igoWiR+EiakVvyC5UpSE/we+jVfDmNxrxiovu2
BnvrQPRqHtKGdrzYFnH5JXok4zTdPqXT3KVdfXFc1OXeokEeC2Zu4zOtkYNGRBHBQXD2qHLpcNUY
7H5FduYEqgFlb+rvjl8MfGH4cG7QrT7sf7uUn/9VudiVXWxzq94zcUTja2IhsNpi3bvJN1lfZy3K
N0oDvNUP3y3N2eHB66bPhoxfm5ZEOePexY1RcjXZuouIOKOfvaD5kO+B+IxGkiu9PsdfHl5vDevb
D+VgAOhEtzVZAuiSHYzseIAT2r8wJWRBSuACEvVphbTz2WtGjN2dFdQ1xouRXx91dB2KCMbCMtaW
M8tRjOxOgBa+au7YerJtYQ6u8YrSKBBYLAjWgy4WkXRYjVeo26tQaayUHkqb926W2E3NR6G0z/8L
DZPNQfTnww4F2kCCCS/RRkb491psKkAThsRbs7r6QBnta8W9yLN3ylXACn0esJe8yo9ZbDwsWg02
5Es06N9RhgWIHzM7/90BYIjozo7F96LGIN9rXCWEQqzmodxCmqe3z+9t6+KMiexH/hQaaDxmnkYQ
jN9THX8kI8M4qR4mqF032ZZTWI+YWC4oK1eRp6E6oK21jPj/easTi0rv7zsd6e76UoIK6PPeooT9
ayGqu/pUFFxZEVCS7DSZGyey0EZoV+SGKOI5LgdLvcYU3tyt8dWHV1tPv/3c2WWS4DHdYU8almkn
Qg8OIV3l56QSF5wuH7TcrdUiqWglvgIm2uiFUrqYsslPCpVJpbQSREQTTN1MRyn5mBGzmHl+xof2
4WB1G9xqj/ox5Q+gSclQkGjX0egvoS1flw/sprMqo6dcG1/zAXdAmn/4g3G0+/iwiKIGVDQRk+zY
eMUH8JA0vB5Kkp1j1q9jZj9aQ79LQTbgj/tPpbAQfxbDCI+ph7gxL85WA7rx3z9YkfUll9gEUBYy
nTStzlK59PmPVeU8itzFD4fsZIq+XaxwFBi91h3SiLxZhXPKzR57w7ss2q26LD7gApwXFVmGmHDV
A9UEhFUhfXdfmvanzPLvOUOuQqAS0DnLeYyXtxzey879JvkMtQtEOeFVP/3cPMyQwfAqZ99OZm6m
wh7+y32QtA0cpOxLOe5BmYt8LGk3jPvIjmtf6Q8ePMFg4yOXDPddRedWwvLr1YkAmXlFDJ65cQXf
k5mh99EaDaeT773GkHHAA+MDy1pEt4otvnZZ3UwmbDGwQUw4Ml1tVyr8EfVIWvAASJChOm6Jzjkq
CKYrMVrNoQOdsqTC3HkT7VRbi431jM+MxpN2QCzQ0GaNgk7hwuhnigFjgS5AMUAoreUMEqIFjZaP
YVB0/SF3M4lhISU1CC+NFSgEGICiShIm8alUY2StIbcghOvDd78YGQjg0gYo4HyQAA9fjLaQq32G
lngD+YNRHFRVWiNUVYZFXzIe9srCtYRKnfSo7EwsIz6X/DN1472vs7hfejJ8RgPVrF33F5mqZ4pJ
KjlCifLC5mamb+V0D8eyZock60rN773Rb0t4waTyDndz+SOFW4wBh7okkQCtwgTXDN7XI5X4S5rZ
R7NP8ZRgk29mTe4HDXmDV20KLDvHQVZ0nrZzBgxq4B63IgkTbciARKVxRsVayAewFVwavUrQJ+xN
zFYVw25xJWEYtlLnxhdJ7JY+v03xF9E3GPZnmk9OWYwcgBXtHwfQRtd96GJ+tyu85Ekivipk0Evm
Xbkthj3CfMKr5q94sAxeGcqFsC8/G4g2ulBsm4P54rHOcUBvlZGvBe72tTEnIUOkpR9n3idD/mTF
UzAy3jiSrIrYOeOPGuhllFP8IiPQWg815FWaBt156crMNqpYpcxLRvRa1OikPRP0pit3W6pLWym6
X75BE8ikkZ1tEpOPSvT1GUBUt5rjOnALxNZpoc/3kw49Qs7PhdMcGPQq0JbOl93BJlGR3x4r/Dzk
eUUoXn3/29NUjMlNo40rnvyW3GstariCEOhM3gKRtLL8GtqYyR/6cfJv0HDYajOYrdwOozYE1kg/
e+QDLZzqp0fSKXrB2kFRu3HmcTl8aGun5VMRmi+s9rciwn0U5Sa9I715csxhJ1segizvtNVky4+6
SVmsxByusMLiM5/zp0aEn6B6YV+odJ/TmmfSATbSJ+mWLpesHPxeE049zS3uYub2wEfdhMc+navz
CCfS9H7I5hSWNTMFsigMc3ARnGmYpkxHR/Ke9quOMdW+IfAyKBb91pRlatVoOf+JKZKLevokCSoe
nOEUshrJdirfLKds7hAw0CSfo/SQDTrP7rAUt9ABKqfnu6y0r0FRujRJvDN1wk07xRByKcBb8o3x
tPNPSvakFbGB/E6GvbATtsq3RkaF7bcXJto+Kb7htsr93GpnLYXuFwFvFZX1MsxhoLzZW5leeyiM
bCtV8svMvXKjquFxnAxtZeX24rw0clIO1b0ix3qV2M0T1ALG54oEPBLBhiZ+E8M0EeymHzqyHMoe
kTeuZyewBkzmXWGfisIw9w0m2akrD71OKHFhECrZu9esmBneRQkYBDlBQTRRYrILK6u9U7V1Fnp9
NVP1Yejoo9qafTcJGV/G0wczjXeySQ6y5SblL8WmEOQ6TfYXcqCE46g8eGb5ME4I4Lse6IX3UZJI
sDJD747o4uEusc0NLMSNimyI1TRmraU+kOiMlmNhpUAGBRKzZjEsjBIjRVbRncxJfZheo7a5aLlY
F6vB7/2t6NkVkUzcLLIvIuFUQbQLmDuz2IHSgcTdsbxzZNgEmsU91qiNq1REHOqKjNrYaMzAh86G
zAOPHjA0ngfZoouIuCucHE+dOy2kAkv9eGdbBatWx3WS6OD6psJ4bG2YXiXFhDfPFJHpJ9UVw10J
gUS2KXP2FkT+4LgbS9BjDB02YbHkgnlS/wYbSZQpvtdxaH5KH7l08TyFksBYov4M8ZiXXRTIyl08
qcjLSvU81crhiEHDF5XtGzFOFI7sLHq5AIQBWKCI0QZ+qZ2Pj5Ix/QDzwldFGAgTOkj+SvFeNlAB
VBh/itl/zCYfVqZpsGnGI6VXqN1JgCcYXmtKebM8tEl5ohzaNKFks7Y0I8jiiPm+3Z6arOgvWU1i
WeXYryYuh2YGLWOTZDzkzEorg8cFxjtCCCs9Y7CYtoVW0UJl+prXsD/rk5KtE3Cn45JvskXlaw0W
JaOksdxMzbM26891+4i27imsxNcQ51c8Nz+zJsHsSx6kU6ePzmx+oh6CWjjVD81oBxmATjJ6X0JV
UM961JRREW6TMeON5+gCbHgQeWisfM2790qRBqibj7rFcV+Gdh8Y+jcx7KthvHpN777Vcx/Y5Jts
ysa/M1X1rHFPh6SQbY0k+Wn4SBc8MI34cS8MgiC30g3KtPrqju4TsiOk/6k3H7K83AsFaqx1EFk2
sVoDpzmEQ9lduC2sJ4YkJzlHv0Rquwv3j9AQ5enIWH2A5I6ZI20t0nXdLlGkTPWidCH/MipkFO5c
VMG9yR0SquNi/l1nxjbSqH6wHBTc6mu1lc5DNFzRSxjHkQpig+pCf0Qvd9J7xz8WycMkgdu6JHE7
gEDAxd+UapJBImGCIkYll9dnZtNd7t5jLx62MtQKLKbiPA3RpeFdBAQFw0GxOmba6VQE7O81HlLm
y3nS8Wtx45Dajf4vgge9+JW9WRn0r7AYFX4VFFLQwJl4IrMRO2rjcHDMGr0YC6NS4DSzF2jk0MF5
sb+m1HnzErZ3IfVfRZz8DFs+M5o/iKiMjZam5o4xxc7nE1uN4tHT/btCmePe8GxkRoZGy23tRnYY
cLUFx7SM0YTBJcSZGhAvns94IEH1oJnu+qvRhyCjKGfQtdBwm7Tiew5JtOrhMWVXz66ybZ3OSJ/G
4uQzrHrqug61u8lRgL6Flt+WIesLIT1Q2oZfEzmLdzB1mFIg+LPFvb30WhoKgJNK77CKbapxGV43
rM4+8aJgsoz7qrGjdbJgPYi0wqPVpq/GrNNjVH69Ddv5I3L5vzk/nmQDsjT05EfTos1oRvSIZIgG
ziQNhMh9xDPg30exoW+6SF+X0KPRZxjRYWzsc+4zwR08PQmW4pamivYWpt7H18vgm492XnB49nO7
ZVuEk7PZyKYXiL50jBqaOz4igjM+cMH9ZnhmYLXu2mNrUtaBkWg3SGB28PQ+oojDLArjfZKkco0W
Zhej5Q8s58NsYjNwimnacT4Lv9S2YVERBi8Rcc/jb67Fw7bnr601T/5aLFB8ePvBKn5P0IVXleNt
mGyth2QC/ZGGG4UEnnl7hCAc7LTXsqyaKbtKpOMTaFeekuZBdLWxqfWJT2h6p/u8VZPzNYFg49IA
SFq4KRdlMjXxl8/GvKEpq9FXMe4zG9MTMtb7Jm4PIimekpAs3EQhm136OFC8icLsXkp/IbcuU2Yk
ji+iwGsGPX3caI9WPiVPjQcfIVX2RyrRClUAgrnaeXuOYMgopBkeZV/8GlzFnuFZ5LEj+spDwpXZ
egLUNA+znZ/CHymEzZUe58BLYorRmUZA1xMg3ODpQG9K7NHISW5Qe3clU1HYKnRUvJZiU/wwStsN
CD6Qh9Ecs3XPYec2+jbs2gWBWUB8nlY1X+au1Tk+sQeUaygBNJj0B+Kzn+aBgM/GDDk9dSpFBCwi
QVrdE9S6ajuc+FZ5N5KXDLOVXga8HwLIhKq3fse+0AoOEUDtT9JHAJLr7nMvUGo4oXxoE+EeZqQs
9M1KturG3Uc0QV1MLDnbBheOYQxkEf4sPfoIA7oij5SvzmHQjIh/1/tmuJa5XEXGTvEhE/HQct0i
lHolqNIMNZxjOKnUgz5q+iZ812dQxLUwvlHdxHdlHm7GinRh5sxnKLsj/ZRaDzItZ+46k1hq1dBi
nIUZgNTgWeXzqaisqzQJ0Sq6j4EG2IoRk/ip6p9euHXQ66O4SlM0tBxDOVk6eqZxi/HmvetdTcWW
LoT1lvXOk6OZ31YKhSnzy2evZag8Qx2Dq9d/qZbqxm/kGBBZ5Gfmgx9xky9tb9oZ9h3hhFQXQr9L
Ks4lT/Q/K6oVvhMNQSCZHCAyhkfQCfW6sn0Tzb/cyR6JdeQx/KfVJ9dmHH/msxlYfvJ7WtSy9OGo
20ntYP5c4MSCQKnZCDqblvrEuY6NdLa+1+xVE36B35LrEjQQ0GSy+5bVnlr1J5Yk72FofXKJDTSh
4zv8Zaj5cMXa3WwCwxE5agjkjK/hPKSbrLaHDXP9foGgoKQRPLLjssTKfGjW0HPT9e1Fp6yj2qwY
Qy5yD0c91whHIqqxpfYR4IDPiNGMQ5hlTxYIkBVBINdkatszCfdcx0V7bGjNkZFKz13HyybGujja
sNVoIF4iYeU7vSGAdmixLg3RJ7oQ1Cbllz6mYeDKhLysuvluF/5vFRbjNkeWBgziMPp99aBBdFkV
Kv7ExrYmHqpcZRk0hrLuc9rr6ITov1cRwEBysG2hQQyxyorCacG0aBpViFv9dtgVdNQnIhV07EWx
bai2V61k63NLEKl0y5xAgjXaoKu/t8JwXHeu6WxQxn0AFNiGIiONO/QMZkt0hv2ZxalB3tc9oqxM
ceUSCv4hSrdIarvADEmNj8Vra+e4gBy09QqOJy/mV5IN+8RFcT9VyFFsiJZ9izC6b/xfEQehyKhy
VFw/Z16876rZ3REMTe2ZpFcnJWfJ9ad2bT9Yjwj7YnIbEV30NEa4nsdrjRPPqeroJOn0Ik8iccpO
/gd7Z7YbOZJm6Vdp1D0LJI1mJAfTA7S701fJXXtIuiG0Bfd959PPR2WhJzKmJxNz31XIQmVGRkii
k0az/5zznTzd4kPj/T4kF2JAnyxqOXMHg3Gg8W4oNhTSIFMnp87ZCbOrMMNmBgEANzyKLLyJ8c1j
WacwEjb8+MhG66WL25OsGfRyyN+U7XzsE2h/FsKBlgxbv3fUlmRJT9WEMz01zbgzIc3Aehi3U9+9
WJBd2uLGpibmBv4eUwWrO/szxsYiTLqjRuo30dQztIv4Ivs6hsJEzKWxDlzx/qakcgKAKktFrAAB
NeUPGI/LaSzgD2Mtj3rzMuQa431a1q7M3rivrCZiPtljbez6h6Yc4RpWzZ7mJOouIxb4NiBmGFY/
dTmT2Q2W6We5CzCLsAvMfnA4O08WC5UuPHK8MIfjPD/ZGfqKAtoFHz336HSAiOSJpP8pbUDzNqyT
MKTiLBrVhV3iuc3jQ60itTGFfJiamYAC2fCqjXYQ5kENGRi+A1w7wCBp+h6di23h1qTr5SEFa+7F
MsTAqPm3cxhHOzDuL/SITcl9nb+QE8bEWxHEjGLSVBbZmVRVnG6TcZPMV3ZAdLfBE9XlHSZNt/Uk
6lxvMDtJk4nV2KZtpUS2InQVe6UWMMYLzGPv1OFOMxBImYOElFEmlfkz0KLxYuPlmaXGkyLxGUdp
+jSmPHTxHE+k4vr7Tu/3VeCsu4pkka8YvwcsVAmUU3+KfsymvFPl+OakYXLt+O64LTFYrEUQlyuo
KW+R/0hz4GqGQJ/VVrP5BqPE065LdZ+jHF4dLT9kzadZyQ87y8EfJTTcoPJgsfcddVAt2RkK/TZO
PUjSjgPf/dgwTAis6MAumfJ15KSRHb8hTkDWCpc+1BFj+9oNsvo4G/Z2FONH0hNbyDMnImuhHuET
AA0ipMOY0/FxHx0j6w1WbrLVBpaS3KRwJbkhHRAwWEVYGS3k40Q0d3jaQExH+FqpSDEyDkl2atWE
PQxrl0C3WHdGQaPQUrJT9sdEtx6sMqEPHLh+ZOnBWsyLDMUWv/cbBotT9DOJlhEzadiZSrVNvRj5
ZMI0WUwTrtVF8uuZKNVDZHqWsvcVocJVKKzn0DExQdf2riGlRXpNkjkyn4JcBmQgs+ti0Z2lQbtL
WOjnaVxwSxmS8Jxz9wxTs1MTyPDURnqUWbQjP8a7IL0yjeoogkZj3dGA9lJDQA0khUbU7HRWhrQV
7KlTZ2AkWqJky4mdgT5xGCDPBnmi5VVfSrTHIUXqNy0HtmY2Mkidq+1yUePSfgmc8fX7t5ABsAPj
Ll2wl+xol6DQYx8Ww+ZbB0v5ZDYJpyQDfjCNRPwk5WJ1EmDf5zHbJhljpW8Ry42Kr9znyN75qHk2
1dNSz98HPX9Ou3za2ZWF9En2hYh7wyQjTMaXNmHzZQQ7nWqhTbbgeceKW76VIUUHc6xA3MVvINav
wiQIt2PtfpLgZ2veGPx6J6LrOoAkXKEez8Dn+sJxD3P0LOPYPjWTs+6DKAKu2h70kJiXboTbLg94
Q0mk2ZD+dSTbGevcNN9CI8SPx7t+SZTWLQ6GXmOaXxTiGFfxcUzltH/Bx8EpZ+bnxciKGgn23K34
WBiX7GO9uIlC1r2WFXTlFIfcyMeNGXMliJ/dmNLyCCDxtUf0vIX9n+KkBfoR7fOSV4vukxXIxboM
+JvJZgvAqyaKggcjDjmyuvM+rpkAlR1m0tKwd/rYTIdoEAesaeWLHcs7v7Mx+sO/pYKCKpciS/eM
uh+Uac97GEfb0g+mba9w/cJMXya577jRk2NKLoHtmjWdutDaznl3GFNSSfR9ln9glWSMAwExWdsE
fnuPmdvYzS4rKdaxhRg80Ye7Meeu4Pg9H03eKfQ+4AXQE3ebD/brmIs7o7TOIsUU74/h41AlV9aA
lExMkuFsTSDO1nnWGE0lsmGDWASboRV3UEx/loXzvrxuHZPtrFUvbriDXhsKWjziCIKQXPVFy6Co
Zp6dlmXgucFHgaHSqwZ7r6rqaxhyGxAq3v2ExOXapDzKmxuxL9lPrymM3o1+w8DNYsIVRyasfR+S
Y5X4YODkZYmOrkgQ1Hau07FCIi6N9hGrEQk0eAfOjKVyTvFZ8/DRGLGy2pqLApJwOySgzlC1NB0E
PJlIrdWrNbZRYqn86jfNKrAuWUQn3mRCN82mm+8/slcVOmj9jCZ6WwbYQFyfqCkPSSayhyUZ3jjI
Ty3rLDNA+RAjefQUiw0dT77PERsXI9cl9yk/YCsALs2I1S7SEP9QHBeRzMWVsyommhYWo69fkWct
sckMPlZBwpYawVLwyw/EzVAsUSq/I9NTm7KvT8RhauGnQEc++yCUoQ1Wn9Jnz/BNI5Oj+ROGzK0j
adqMHOOHdNvHCHcu3lu6FiKTEpMMzDeBEJ3r6F/j9fhoFvYB57tzaWFqId/XhlaxsmLIGBp+19yq
n41IncZ+vOqjgCOPjj+mBRQyxSHnluaSUsZY7sfUuWnnYqcnw0VKNHfwW24GwQ6JuB2sW8dunuMQ
jHtN50O6Xeaj6wVLAbuHCaq5qfSPoCU8MNPutCR0lwT8t2QnWwpBcqt4AEf5cxFNoV8d0ok3quk8
TBamKFfubCXOfjueI4Tav9afzf9KJsWwpDs6uxOkn99kUqmR4w1KCwkLp4CN9szk95nX43ucmbfB
UoiUCdQYrTgMHbE9RV1gfpvK/v2bPFcJsPGNTUuVtcttPP1Zep3P/lU+2is8lO9F8pJKxqFdeD+J
6H5yk/fv7/+/PYV/6yl0FqrFX3gKQSG3UV5o/0Gs/t/+4zMKvv7xb8s/aqfD57//Q4jv3/+f/kKL
hwZDoGMqVpz/tBcaOsbDxdln8L+4zfiFf2G6LPufC9pDt03YWVLC6/o/7kKwX5gRdV1nsIAEL9X/
j7vQAA7xZ4uEzhEAkqQ0bQOaGI0FfBe/WiSamhW+Mkq1ouhujZE8XNkDm5w6858ozsPILY6D3+CG
jnlTJl2Y753s1cGAU3IkO4LZeqRy7q5rZICQ11yXQXI/KpgkyjrGlJuxwy52bWB9CcJqeoQvy80/
FELfZrSX5jSrpB0qE8WOVnKBGNTHd9b0wbKzVpo+37Fh4l3XOGsAsOcgmR6FbB5K23mu8/ltcBK5
tzvK9dyBV0rypPhgvLaX8kjP+rWjF++WztHNDwjC6LO6wi4ZMTwAWkGXEweodVIW/YHk77hOQyPa
FW3xgTKFEVJpPx1zfAya4IeTunsVx3dIdtcijalOrBiCQ5LkBaLrnhqjTyS1AVRCfCojYmKOz8AK
I/pThhDdJCSttV6stdlwDl3RnXObWVfd3yirrLY9Aysi5rdBUH6MuQ4Y1g6ucqf3pjq8g9fM0V4i
vFhieqv7qtqUvfM1PrN75wvj02P4mPDPIsiTg/hwhpaRoSieVMBAcZAhxepLW8xEhEqL4S/by0xS
VeoVVP9IPd3O8PMTvvtPUkWPVVIdKSAovTqUV24g1WqZqtK/yfa4KW4Hn7y/ebE6nSaQaT2BkYhc
+yd/3bB+HSOQmNvAAhZSlLUX9uLNNbuIzHh3I5axB9Ix4RHnugU2cNSp/UgoUfe6LoJr7GPeZsTd
tgWWw1jsAk0dHG30ObGqa4PHhO2If68cf4Mskfn9m3D8e9fY6BqB46b87AM4z6LbTSmpfURaBv7s
1WCQZxxnalwgcbXM9KsOj3xeyCvHYbM2q+k+a2kDT9CqO7RbIqSKCUl8FTgY8Ek+ePbM0CHDX3TQ
feL2o0qrbXyglSlDU4Od4Ou8PP2UGI4a85eshNjcwbaac/QyJgsCxbIqVHbNLcJha7Z4JTv85FFK
+Fq35w9/FhDtdedGNehyfjpfmSQlrrqeELZVEUfZ8NE3Mss2bLWhaOxpw70wffgsBhBZ8TrHt7zV
JQMac0re/DZ+kdhat+Tzu5WMOfiFjfvZD0s4p/ZYAJ7JjxRru6gofgdFlSj2bBOSyW5y8hcJKR5v
JJ+DEc+HMtS9WeQIczkkjdo0/bOJGWjTT8w0+z6+nkzB1AyWs1kw95zIiK3BB2BZxXu5UaLxWlWg
vLdkKFqVKc8Y9MeqXEakJhPcXA7nIJ2TNbugI9HG7Zya+cYIntqIQ09b1QG2vhLGLvT/letWBDYJ
e1KkZOxkKZN164Z80VAzT1y6ei1apj9t2XrdaJ8CassjI8dKI/ybeSkGZCC+diobhElxnKuatisK
ywKuBPyOpdoBtHvpIba91MyNVoaxU61WHWnKvh6cSl9F2sJ4oSYIVrP7BOuvg2cAwNoxeA78np+w
ixVfYfLNwxCqqyRyAID4/cFQO3ZMMaYZNm1APb054azuNjxaQ2nsGLRtLPouV2ZUPomUk3Sp5v3c
EiHsEtfZGImCLc7XiA22t5R2lsRyy4sw9XIZGT85R/zgfsvnMaa9V1bRm+/Dhh+75o623vQmMF+I
VYl1AO+WAWTPMU8zk33nUOgUJ9UVSVamIq0o9jqDewuX8ton507gG2xQ6BYn0K/hWt9pEFo85ijF
iSDbmv6A8j4ZmjPzdnGoNM64OrY2FkMeln7wX4rySRod86dByE1ETHENfZfCx7TAqMHpw6VIdZ1X
TfgasyBO5VuMzTSwgx9NXXxUCbdIZ5rUuE7bcrIvDHqi7Qg8iQvIyUrBIB9GMa+iSaK9Z9yhY0sW
JEnAYeRUqvv0YkQlnifNh9ZfjvAxovekqqhdabXAY7wFCD665PisSPH0P3ijm2tZ9f3KsBnDGzOP
tOPY6D9oZ4mexFQJ4Kfrx/e0NC72okIG/njni/ZTDATAsWEgY0QZVbtmuSFVSEwSUw8PvvleDVa4
CXvKH6FuxWPUH5g52Jr1syfAAt1SirNtXCUxLzt0TGdlTKG5pivkMuGUM8sXjfb4UzFeMoa4R8PZ
1XAevYpBTNffTbp7W/n4jROswYFpzljKq2RdttMmCOZHs6e9c6rwx1mpDXev7344TOoyNaQHyE+Y
dTXI8Zbias+GnNje+5jVNdE86WxGs54GMgb9ObM+ZZzzSH/0HRqPTX1CFspnsbHL9py2OXeMhcEl
AEm86RiL7pWW9RswNcjoQ2Ns04q4TBDva4cBRO/L7KASb4qKHtBHVtHBqDMHwEN1TcqpCn5qzTBe
+xPVsYHP9A2Fst6KMqSH13e2UJY9q6JnI4if6WzezLVp7PQs7CjrNJN7FocXYJ8XW6hnKYMnKd3y
4joZgwSOmUHA8xRa5kGNt3BVXnTNn1Z9l7wLRCtmGgNOc0lPbKDkbdy/MXjQN3VRvxFjYwYVIn/D
14K21H+gt5UEvEcca12umH7MD1HAYTTGzyAd/EpTR2ePoqY4xhgy8HKwfMJAY1Sbe1U3T9gwKNEs
9/HoX+bUmjYKTCrvHZQQlRN8kzr8n7htcy+2PkWv2s0EZHCDFe9kiCjbiATvSCOpchCdEe66QPtC
mgP04htnTn85Ivy51sua2hCc3HnwxI99IqLFPDFWvPbQdHiRdjNpsyGvcz6iyNwMqLprw3hhMiy3
pm6szVnwKq10XjsIWLo/MsCKKSFiLIClLsGn5QtM1lVFE8nEjQfMCGJyxXGujeN3jXE1E9PoavTd
t64xx+tJ8RZ28ZBVSXOV9R0t4ima5/wmo0rbOsrGzF19OHb9g8z9PTNRpIbURAjzQ/PQDbp1U1O/
QyHDKmf6RlaCc3Exta+D62o7qOdUPQVUpM4MTFmD1oUf3Sinh9RdltUaFFnu9e4EbGBauOJ+Zpzj
mYr4qHooZ14ElQb2UMgbmrtPggP9A0ORAiMh12Fy3hqz9cLvmUj7GbYhd3V0KOAzrLnF7gnH2BzE
Mw1KMo7wJI+uDESmY7EYqIE5T3u9YzEMG0oMnQbWgxbzcpRE01G45k3M6PNKy3EgtbFuPtZLYXJZ
HpzJ/uzr4gXZkXanMtuTw4GTq884j5zO3A86fT1t3l71VMJNtaIsXP1ou2UYA1B347jddQ/mUKSV
9kP2T6aFB5UwyO0gYVMu5Quwa7elXU8UlrPrMe3qqV2q6eoIR1VPZTc3iYg3IuyH7ZiEz3QOMUQv
jkSEDy0uPmxHUImS+A6ViTCq1INtKOBr+xp3JJMW9uxpedYYcTVMXq0ixWLr7zUn41GOSKh37Bow
Ui45/wlGLeD85UGwMqYB+Cc2onFvrYB61haC5kD/Rd7fKdw6H+z82XWJzdibVA6CRsPXFOPewhWB
WIjhuiJS0ztDdV1nAZwQem69MY0/Uj1T2II0Y+/WznbABLAp8AiviOfcWmKE1Gqeh8yNGKChAbe+
wKuaNSjaPXbCgfx7VNpvfg4dKia/xwutog5X55vN69vaDJ7SnECvqX0wasNnW/Wp4ekNCls4tgDb
rX3b9z/Kqo53tkN2YE4nHhqr3RqggdiX1hzdzRSHHqbXGrHUchdNQyw3i6OOajDNvaQn6pTjI7PY
zw85w/uYypsVnxQ5A509hu2XGytuH6a81+kZNvaW0LVt6kLqG7kdKGTc1/M47jht8gTUYgtpI0EU
2Mk5+kTIZiLOWBKHibEJTYBF5syzBGJO7au2PQCE6jZTzFJQzOo8tIZXUCqfjvGpz4+xD4ukjXEp
q7k6NyMt9CpGqm1NsR1z2GatRW9NgPc4psopkwC/ak46HXzR/dgx9PdblDcIa4WatimkDJgTA4j8
6hmwCsMxys02NttX0BY7Mfv5zo6bo6PZcmMwNosz+yppYVRMWd3et5LFVORAZzLRvqZ4Ou7GoL+O
uvGo7Pc8a9wX3cYx2kZZhNev9Ry/7Yj91nJnpfRumLKuPWZMa99uN1kE0jnwfcUhDEPJEBnmxocT
giwyDhRG6cku0U4KJA/diJG7ztkn5rgJ18RAEf5nT/hL1wJk25Wj+6EHrQe6dX5yIwCTVtbvBj5i
KNWul9dOuFV449YQ8I64tqnlMIZNmnb6dTwzq4xydVtVdsN8C6hyCTF4FtdACbeVm62jWH11MS/8
bgY+EpXVEXWErTupoavILjc01qC/CG5YNZejx02DJa9qj1QTThw7wGm5IVt7zUhPFAvgduAdw/kM
GJ0s2N6N0K0Y593EGlJLowSCX+W5kXowZXyXDsldpZukfIc55dQanzlcXetjtU4T41JVJAPKkC3s
VJSEpApnGyfJh5YsMmvvnPoMRzEb2yOZ9t3yl2uHn8Q5MLO1nHZhFe4IoN0UU1xsY9gnJE5wafbv
tRU4p4Tei2vWVH4Yl+9S0LbQlel2MHwTuApT/HqoSFikgJqicvCKpqH0GKpAlIDtc9NrmbQdWmtv
ratIdvxk7HZjaNO2wkcZOf4LSeKQVxy2Vsuv/XWVddLrqAlDpPFoveRkopr3IZRH2OB4Jqqs2CbT
yVx0Tjr6DtSzYZGJxrdu+umbtuMZwsZTL8sNw77y2GfqS8zwwZw4vSs4A3H2dfZ24hprv9ahZwzs
ARAZiA1P2wn2GhbGA71GfGSd+OLyQZ0t1U3QILsnDdSCRLa6p5fuqzsCc0sjftS6UFeOGgQr1XQ/
AhRbl1FJQC4Vyd7MJY+z/7JQAOdn2mJo3Uzqa7KKaFpUWlluFGynsIahxV4BKRP6iInUbQ0hpPYo
35um/AhDnjeT5gWPrds+H6yNlsFfjMP5Lap5jDqpnuljyzx8VLxTNDpzkru68IpkbVK8veL0gWtn
7I6VKbHjb+CKOQ5eAj1qvdq3vL4k8lBL8uKiWVgicL6oLXRy9GBldmctmd6Aip8w874mRZ6uBx8b
W/ygFZKJR+Ju5tinzoZWDlgC2Q+VIGIQrLxpeB1UZVGvbYxD5YghxprU3Wgx4e/9+W5imrErRsxn
+rJ31KMLLHKymjpkgTEdXopU3i4kcEenJQjvflL3z34TrCrpy5OffQ1BZZC2UHccPqJ1oTlHvzWD
HSXTbKspDCvovGf0NbiYp5YzkHpz/KRZZwF5E1IWiMI14mKFgSNikGOU8nVIcPtN+bzvw/EwaBjm
RYGOZ1Ve35Ku7PQ3DPbpRnTuq4rmDw7/WG32+IZeXQuYZkbPRTfdWbZ9TgzaLDlA0Mh2lCyqXUnx
UDhOb3GLaKa616E1n0Q8ndql/KTptDeqelL94kb2flHM/NDHtJ1O58zAeSXa8YYP6+dSVibDe6gz
YFKIbARSNy8gzmAMAEENY3+rZcYps0WzN+p+n8wsLjBHjrGa9hmRyk4MW8COR2ZgcH+kdVcFxo+2
1c4MR2mGDZEry8cg9J9czYABUKW3lr4oNkV6j3HjUgRxsC2DbW6wrMORgtVH48mkdc0xV7zD4xlj
hwzxgYdTz0s4m44pw494vJ97y+vKpzzHngbzg4ycdjvCefCmQoPJQ60N6lp334hDJDiA9CG+ov8e
sn9Pwv9uyL4UVPzVkP3pK/9qiz/N1f/4Lf+aq4t/Gjoja1cYlrRBPfGH/asAQ/+nMpeBO9k/Q7i/
xvYVkX7dtHSFHrOMz0n0N0XXhv/+DxL9AP+ZUuqswvL7l/7X//wY/0fwVfwrtt789ve/9rgYi7Lz
S/JQp1ZCCEbq/B/XMm3zt+ShTz6yEHAwkLyy2zDUvM4yXpdWbFVymkzG/CufjI/02a1L9mK4hZEK
1bUzjLyM8RgDjf7l0v3rG/z1G1rG+L9/Pw7jb2HxX2UuKsSvY/6xlXg1qMihVcHaqI52ahGeKQw8
YDDZmtp4z+7m6q+/5O/4/O9rQOaSUhGC1XwQv33NrheJ488WMebCPlPN9R7T/r6q/fKJEp9srjel
L5YpPYStjt4HBvDlQt6lOjLvEf+YAvcupHBNuxn+ELb+9HH9ejV+j8D/8a0phA+0OQPgwJKa/YVQ
wl6gQ/aDS2IYNEUzmlObeUCTHkJWVPgwTQ4ZqTevNCQ5qtH/eOT/n19+uc//70+DZKGNvghhwPjt
y9upLPsq4TATDIxoqmh4NShVZC+b4SYf4nNrRbfsqmg5zXeG3pKnq9J94CIpcNyaieHAUJMH+pHO
Wua/YVvYIWWHob93mmc994kqTR+gDa6tjLJnl9RdBxAufPNluZMArHAUX0mh/ayNZO8wKa3S67/5
6H8TPr+vr6tz50ubB45H8c/X1ymTukafcFa2nIDeFfKIu3xvt/LKhMGPG5ITyTh9AH+9lbVxsCFr
o04ADWj9+BY14H1OFO1qHLK7xHz962/uv7r4tDnQKmBbSwXOgv/+5bMP7dSpGrz9q6nQsQ0b9iFM
4/flWvzN11mw678/cxSIgERSUByk/huWvaE9z+otnjncrdc5jgLbTfdTyZQ8SNodPEk8EfaZeZ9F
DJ/Dg8cQ+KpHDpGqfKrGY8WmV+BGHQoM3UoNam1RX1cym7OVwQV0zOsuX4Q4/cMCmcyn8dgy5TVG
zWs5gwf2KYMJZk0+e9t5k9jpR25hD3aTdUgWnStATE2mpJ2IaPmNfeAt+j6apDuSxMK8udRsLJNd
zO0vODlfyJfiaFQ0QxLDnLkH//pymct1/6vL9duSGcdNo8qJ5YKM3UPbGj9CMLPCNK5gjvBYhGwI
rgqtYU9p4SjRPKL+6zQQIBeJoKQteKk43XzTHWZVPMWGcQSF5h44yT9Z1bNhjXfDDA4gNf4GqPG9
WPz2jVsKzodpGQqBxfotYu/4sZh8C4xS2WvrAS/NKqWXrakb7HpMY9pC3cDFBAVkfQTxdThF1Xo0
QfCxIdloWs2erkg2pHWbQuOE47c/sU+bQ3MN1bRhLErI3sew3gMvF8PkmaV9Hdj5hkLFtSVvGMxu
TIUPWslHhqwx7XkRjvqixPyBXbEriaHqxtatcHN2nRd2GQ5fYxW6wW1m+PveLu9sM35n5nFWliCo
U3mRr9FfGr6bkC8obQ4v9IiC+9LuLAjpWT/dm25+l5bJrdG07MVJ7rmwFadCMQPDHm/gWEhIghjq
FFXm/WgUbxYWiMJq/g5lIv+LZWZZP/mPlA4ku99uGa3rVEBBnMOmXmwNf9Q2fW299gDbbvDa4dgq
f/CIhXe6HiDaoHSFaIJXUJ5hYhXZs5q6txJZy4vXHCALJLHWuSSp/9gwW10NTAXrRNyNjb0Wsnyw
JOjOITA/hty47pR/Uxm1R8ohJv3kO9lXO8vylKEKYCY9JNJOtrpuNevw1qX5cpgugZZh2E9AK5Ka
cFLxZaXbaYDTIW1UjZ63fq3twQhsxsE6Gr6P2zzYWn3l1Q2dmw1FkH/9wP2+R8FcwJuHvcCS5Ve2
+Y0e+mUhBE1BJJkgEmJhties8MUA5qOycjDMLZ2IIVWMfO7CYHbq7muMKNA4brnTD+Fsnph6/M16
KX5bL//4frgZbWwKEgjPbwuzLIZJjk7koFks1rr62C38XxajxYfX7g0crDofkJNFx7l5CuMvIybV
PZmbkmCbJl/oEds5lABqxlO/NTj3WxJmGzxCAyqgr51CYEad3vKv19uqd9ctcwzLBlxdWFeaWWxr
Ynp/fYlNmpD+vKp9/1ByQSQYuIAk3Xp/ftsYc5V2ZchN4XQ6NdTBtRLTgzHWR6NHAAB7YY3yp6xZ
fU05AEIPSf47WypH1brVxSkeF8d5T3s68TjAAzufAdCyKAZFH9In0N/w4ZToDAaDj+BA0HsTx/Ft
EFKQI7UTiOdX8LT44tINbZDEPNAmi5lTLZHlJoH/RF3UaWjbXYLBqLRsKOVidhjQBk/jrG+hK+4m
NBc7RaGWcQnKQRDcldUd+R565nPtXMb6eQjzJ4j2t/SZw3UhAZEMvB8GI91nnbFukbntTJ0dpT0m
dXbgFjpq3N/BMr+t7ooG7dpuCUnB+CXIJ93tFNsHN2CwG+E0UC1J8IYucuh7q0DoqFIzGstC1Puu
tOnaW74+OF9yuNZDz6U2fIfJ/zGv+v0U6Pj1Xoc8uMZhfwzLjicJS+Yczz+YLq/LOF/r2VVSZlgv
BDjAbjNr6Z4ZxzJBvbeVe6qrfAl5bhGqCuyEHVM0Zm6Gfb+M2Bk/nQaVbpySsMCUP8W8fOPGZBDE
CFC2mwCQeBx8BTTc5RGuW7O4L1OXWmDrpVhEu9Z9gDX4qGKxcTrrquXrxtJhreiYRQ579o8ryBYn
K3gyKZDKiBhrAR7uOX4vYLV3yDYpck3LBwl8Rwn6BIL20GOgHmL7pXVnr7GN18G0KDciRjdDRuws
Xv2XyWz2fgfemlHeENJrVNO7Io/oJVvSEHQoyVMCVKfW3Tucd4chim/BZovuS4z2QzFnTy3enpEY
Gd3LmyArjhneWdsRO2iVnrYoeCB7G847eNFPMQNWHmoaqmki2enNu5YonKKj/ansZKmS4T4wX5us
3YneOjPYgePggy9i8xHVaEq6rx9oKSa7z8g4A83tZvioGbTq2aHruBe5NFOCgH4XOe7ZVZhy6/hE
YdUWBxOh9Lp5NDo4SblzG0sG8DZW0i6hMB28IHnHndI/a2v60dgVRyGiD8UWsK5XVJD4DYL9I7Ex
HYFHc5deB4+R45VsBD0O/n5GmA4EFb1ZB7Adm4tvP/Cw7gb7Z2nzKEThS56oCowO3+96Lkxe9ui5
OiQnYv0SU+7M3M0WWLkjNnnYiHd9Kk6jTuQbYKCjzAMjkh9W1h4IW3lpNQNN3sRh6q9AVR4rS9uz
ffMI2x/ISHjVwLtWFQ8WmfIMibKRBYfL5pDit8am6CXj+DqZ6PTEIMrOeW9UgJ67ErxBG629mfny
xEV2JrzCXOpe4wZMIKsjhSdHv2k+/cIGcTihw+raz0wwQibb9dFli4kbjOS2uM77hQmSlfkuSeLq
yM+KGV6Lx5jhGQ6RolmXgCtFf7GTpwLla3zDT+LjiaXvayeaiz/AtE0pBlKXMN01VNr4GawG13Gg
IXfcCIzuWbUNzowtvph+xFhRBTuCJFvWAiwzTw1lxMIZ91L4TymfTihZ7wmg2MXWTmip07OTcIuj
rYFBChD884hJIRDtMrWRYlSA6VwD/B2tFtdlLNhqon+4UXrtdih/GYz/cPkmmknzQhtDgQV92nRG
KL36zYB+24z0Hw0Xm8tHWRhtdQKNrfI6Fe6IYh7G+C2Kywf8VxSq4L+ompaHnT0Flz7yJeUe2T7X
nQe3sdD7Mak6CkpGpXnN98rEH2C8m9n7lPgjgLGnCLCz0N/VhB04dp0nsyB9HKEdz/wEnPZ0jFhd
jxI4GNsuaC9VoOMp/mIfz0Kg7Qu80BBLKa9xwVfhqs14Ebn5TCUjcguxwrIH30+ev6RYxZb5kxuW
x7J8HVB8NN5JAqcgGPR1n7yaUb7uBn/fOPxR2dVQjHvfLb0SIHfOnC9nDxW4l24GXOI+llLsMGUc
kpByL5ZFOU8oDPMeO+slMLsLtZt08hI61V9wth5xHk5UFH1YkQ/cOqDTGWMdc/iMhdjOh02prs0Q
FNrk0o+gVpPebQYBVns2j647f7SOcaK+lgaH6T5cnv/Cyc+cyut1g5EQn37XHUAJ7biHyXsvvBr4
d7F+r9fBD+VUfM6ENOC41UQGdXOit+BIgBqBg2IOQYm2pm8VN40NaLH046sGlEkM4yUIbG5pZghV
ticRAST9EnS6BxNmj7PlQeAXmYJzIIuLPn9S0BmGFCqgCMUw44csvyqLZB9xCKPjfeWywyk4uYzB
R0cDCKvnkKSbklbHoNsUAIHZ6601U/citRTVzayp8PakcQQi+5M05yc6l416mP20CRMQ/O+fK7Io
dfmc9MltNxONEu0BX1mAY+6zNMe3EePZqg37j5pyKyuZBqSrGFozFHSt410Tc+s0yac1aQB0W3mT
9e1+qT/CmrUba4xCfVfvsiS6bR3NKy19m+n2ZYq3WCc8Og0JM0vsnv+buzPpjRzJtvRfeehNrygY
SeO06AeUfJbLNUsRoQ0hKRSc55m/vj+TIuNJWVnZ1e3AQ6A3BURJ6XKnk2Z27z3nO/YdBTpljLZR
m6ptBwffse7dWP/SVzYeDKR5YXpptTnaK/EFfe3ajOJFRKT4MOnrrMR1UjB4JhFnr1lrUxpnmZBn
01w+9L2xN+FbqxaI69XMkptNZ83s4swoIgvnDdpyvjnPosUL+MY/LW6xeCJwL8yDY/e3YpgfUTSg
jWB47vsazXCV4Zh2+PXToD1EDkpzB739UKNrcu4bxiUIpHDLBpcCsLcceXLnamO6tQoJWY7RgHRC
vHBKiJd+6VSnhs4jFFjlkxuX+0DY6mD0olcZXM0M8y4JJ3hHrR2im6d4Yt4FvJlqC+bW4FzWuvJJ
vSQm956WXGOUPZ/keAs2fpfO6Ra25Bb57UV/1lkGus2zmI69Jlf2xMoOTHRM6lfG5+tGn9YdwGpk
XNu5M25LyhGo8ru665e24RLGaS3jeld6PQwzc6+FFgrfZvPWv8j4N1rPFjp1Ht7MlbbFU70LMK4U
drCbqMHVZupKEiGkZI6MYDArJEDCdNvNxgEkxBd48RuLqlPHVt0TMjan2s7Vpz0S+IfeZIt1ta0b
iqsA52OqcVpLCEydIHD5uoFpy9jXuGlVd7G3R56RkTwffe2bZIjpt1mPMyTMnR3Aqwc5Jg8VdsKR
pFfIEddGTjlV07skCNFAUxEWG+YejIoClIsBKUnlbJ8lhrZHUpdQgDVXVjXugOAwmIfwvRrJUkHr
xYDdXYX+U4QP4ox1FthK49/piXeYWnI7mM3w2Tl/ReILFBs0bdkzkoTzKZu+wxFBMc3N2o/GNuju
tUxbDU17Z0JrnafFzMoQGPvEJFU0DxkShfFz2Xk34Sa+lSmgmtwDRd7fQk9Hf9XRJvWza6fiK4lQ
gIpsOQpj0432puY5nR2OFSbo6NK9LHS5lPRbF7rRXZeAT5JsyyB8U2jsp3mLFzqtpq86pwYIZOpI
V8FsAphnQ5tItE0UVkvSPu58lA3hRH6vnB9DSi067gfauShV6w1MA0ak1LF6jmJ30SuoI9PydWY9
ZLQ9egPlRQCSAjuY2ze7OrZ3qulrRS2jfTZ3OoTFTMsHpsbB6UsGYM6q6otVz0xnFtplPiXf2nx+
rBN8JmWSPWdJgr/PHVdIfibUeLAredtt4zs8s4ActOhijtep1IjjspVPON0aCecusjheWicGNlWf
NQN0ANcR64rW2kBDpnaZEc54eOI4e0bS+ajHdXcRn9tOi8yE8WO1mFs+NJsuKApJGg7UhDu9omho
bMpnbTmM2FOG/EHd7bXkoMgJJoizC8PGH2qCAO8zE/0sS08FOjyjb5va1rQpgTSRbIAKzyeewjgb
ME6Gtsbh98lhGltaFdt7eZMAWEza6Jwr6jllv2Y/w4Urf4zmY+p8AzXyIpr4xzzKKwbM542OdjlP
D353WrTmXrjQ70JWynrpzUO0JLf3tdcUuwg0f80J0dP6R7KjUQr1Yp9gb6yT8r7Q63M38QTub7fB
LEDbkuiIpNNWfpLi8R2uc1Hc0KPrlpGfXMuZqTXA83Bl6vYq9awAZGsgQdMNOLUCdlywq6TL9L2D
R3ikeU2Mq5PV0a6hP4YtCTFzPiBZhuoVUhr30aFoYa7A1bxMNZTlQ7jAXWFBrW3sK1Jzup1d4anx
52mPCAkGGh77rYid5L5VSVVWWt/bQvTryPcsxN9c6yZoEt4r/wzaSrtqRzaUwP02CLjlpXB3KsKU
EQcGqzDgDMl1eMuf5KBzE7XUb2GGkJdMvsRF9xVAxyHh4geOwJhKT7ktZ4uZIlohK9d3vKNpD7Lq
LjH9YTMEYbg2FP8pa70dnGZcwC5EIxJITtOJVD1cStLs97WdEGmWxhtPwAxlenQ+w7mr02tu8xXy
u68W8wD2leYH9mDkv5l167Zyj3MZRZRxYdXGbdV1X7zZvR8j47TIgxfpmlTbhvds5c41NWG+QWcU
L9GtL8aZLkOVuVdhW507rXNP+XXWzMQJeAXIpYbFTrNxPs+vIuozJqz5RTRch7O+FnydA3xkqHsm
fQ3tso6tC1Qi3DxwfWXl7/qEw98ogifJAd8ci20X7IKW1NXONOxVC17i1AyMC8cmX0XUw7KjBYoy
ryYZxj4Xc98uiV957AC2AZKiiGhRr8xULbFSE40j76jmxvmKSL4g0tK4GwNus7kkIIgvGEEUjz2n
6Ik1Xc37DROCkhbdNahWCye/0nGgLnXLApUV9VvR+Af4HRg7C77UcHBXOR8S5pX4Qf/83PM97VTP
+vN29sBdQDpttJeO9glIWLzt0vJ+2OnkbQawjjjUL/WmxDSJk4YBCLzQlaY3qyH294UM1QEFyMjV
CN8OxKpj4svjEEgIVdKDpEoARBOzRh8rQOwrp+4rXASWYo+5AMNufYkwwV1lSf4gkT0PhTnvqMsz
qpLKLM7yJLzzMsr6QWxkpsGrQK3YiXI1yhYemVKIzlnC4p3V57ooNrZbbvqoChahmeTXhp6+aPWa
gZIN/PGrdCb0Wqgi2sFGdYbQfzH0gAYyusC+5T8hwnj1Zbwux+DagSwROfH3yskfqAhQviagtJBE
tsq7ntJ002yV9giXGX0FJt7EuRiku5lyhP2u311HaItqyFHIY7InLTGuhaswiIpblgZwClq0r04/
3JpBoKBnWLvbVNBkSOYVGsat23c8UKI7byod6WJZ7KvHQfPvNXvaxSHWTXZnUskpGuNvHnLQznFZ
Lr9ppY7/we15dDz3giNZuilseysAAWrFFRxSHRASdkasupMvSDguLUnfCNynjVZ/wvgaRauhjWvi
6Z6lhXalybgSMmzZRhrhnZpWhDozX0xufV0FNNqQEPJa9ZQuq7doBKqptUSIvcCPqVp+91PO+RRi
ZbzTs5g43ugysGnfDQTJncuRQ72Luum0dd2M4CHMRN302LYh0XtOdqjnakc1KJdR+9zbwXzllCAT
DAfpq2EgjS8IpIeHdxgG/3vUFnu3yIqd/oUL82VyaHZ1ccHsCJA5/T/Z7HHAv0T2MAGsQMrPCeBU
NjLZyln8mCz5rNwHhRgFuxCupFr0OeSgGqGT54AIs8rvc0tbl9iYraFgfl2N6UwU1xz+w1VSt0Rw
GcE55oMcIi7KerLoLjOLW8NPpjNkUD0qJ57lBtDjqW52i6EyzulYFUbZU2lC7XOC5mY24J/6pFpR
4lBTIkW5KSchIUFbN035nDiS2srgUOIPIyJM79boOS+BeHwyQI66yIkXYQ/5dOKmPp3AFWxKUR9m
kyxMD/UkFK6z7LpEsqO9ek3z1LiOtzBDHoIumAkmSoDvmYW4mQvQ5Y2AKVyFw2076QC0HMnePch8
Q2bpLiEdOWXBSzuJ/LzielUmI4qM9+B431tLHkjgImY04AmIZwwTIVqvpUzPlPVn2yHGp3a0rltC
kYXOcCBX5ouo4JEKsXKnCbJszqlyh1od9iHCHhAam6RRfOK2xrgz1YQVt623TLrqMo1uoAo+O5Xt
ocKOv4zdNQrtchXaIoN/W15mWbOLB84puY3xZ7iom+zgFDR1HODGhzGurqYWHWIz0+Zy3eCxt2wD
7xJ7KPb38IpnyopbsSkN9rQ6yJ/EYO98jufr0pCPpP4coLVtBFR+1OgUIH3cfgXcziqH4KmLBiZ7
Q7ZzjeqSkgjZZgrSwa35M1O1RqdOEAxcn4vEcdjenOylL6lR+w4iGHgdhOHoEMUEF6fM7f3cZFct
0TaLVEpSrZKwPS20/ADPs93VqpE+hnpLPg8kPEJb2ZWqZ98pC/JgGrJkMEAzxhoYULgkf+kTUmAa
xVgZ0zxbN3Ge8emGjUgRWBeDDi/RNn26CSBXjF7RAgJsJozHSCeTRO/4NLsAhoz3RTnoFxJkyqZT
gDkxAstkRP0QBWSa55WYyM3CqBErywYYeguMCTYONdP14+bL4AhtNam0c1OZPkLcHxUuEFvZQThl
Q7DCIVIrqwioimsDzTYOElNr6M3oG6PKfA6Yl0GJ1aTHczJzuGUijakcLmEbu4Qg4JTJm3MbxMPF
bCHBM1PjB6Jrs7S7XdtorxEOl6nzWHNc+UzpR+BtC4e5UIaYAWdMoSwyUpllsrD+Hjj9jatsNJyc
Lid8NUlffk2V0QYyEjGseG8MZcIxlB3HVsacWFl0Yrw6hTLtzMq9A+eHA3WwInaJn+PwwWg9LrwG
iiiSLbLxiDvCDeQ7Ad1Ig3BsCau16jgYDD5XpGLcQF6GR5uFDmFEPuBaF9alV68NY+jpobAJNUb6
Egz+Q4/Or+OeVRsrmrHHkoAjJdDEwMAqSOo3/WU2owWGRSVILmH1uPczZ8imoK2Y6Eh5M/p3i0bZ
pYRegcZOy9u4xfNDWvA+bj1n1awdD58UyQmswQPSuK4jJlgpsBXzQlp9QYVNs9BStq0W/1atjFyl
snRpAnNX43GjBMU33bSTK7QjzY1aBnWpPcZo4FaxMomlCyot23morao81PjIYmUoS5S1zFYmMwO3
mTGaKgbCpdHZMf9QljTm2g8Ec8YspemyCHiIJ50OmzKySWQzBBky7VYmN7h6As9brMxvPS44R9nh
6MYxNVAWOUeZ5dAIMejUVSQb9LXKTvtlqMx13O2Cqb9xwBpUn4XeRpMsA0NYfPNH7lNONqc2Xj0P
q4ZpaA+9XrzkXnbm4OkTytzHHrmUZnBNghDx63163uIDbPADwoQdMEZhEaws3diXs1+fpqmOAEJZ
CQNlKnRxF5K5kCj6sHPWKOvh2EE9suZ7MxpJXm3MtXDNMxqDyaJWxsUQB2MExxsizHRvzYG9spTN
McyiYV0Z9YoRG1QzZYbkWGUsUHU3MM19SGkU144ZHgZlosS6pi9zhLsXjlXiZVVmS8+fYK6Muyrg
qtrKkMns65utNfEG2WtwSlTbXd8n2WpW6W0mjk4HZ+eAwzPC6UknY1jUIeVrmvW0e7Xgmx9ET03x
5nbAKspTGBaEFeEgJSfxEhA9LqRvtTKYwvei6RlX5a7FfUqCknPu4UelAjRPMY1faTMzPB3Pqh1m
9T5SNlamdwjElbWVuPDsYJns6URaKPNriwvWZ2Xhx/hii5JKSFllYyjop5FB19LcTDZmWlegPc4Y
b+96DTFpr2G0UeZbCxduFlUYU5SyA38uekPatzh2CS6ploUy8Upl502UsbdyiAW3ldm3VLZfBvAa
HGIMMnnfbmr0VSEeYR2v8IhJ23RvcxzEHFUcbFBx795anLOXQBwOTdjBX+2tXd66xib00kdffQ/J
6J6TFL8WEYmTjQCKZFjumT6BBsLSHJN4fKo7zZWv7M6RarfXMUM6uouhskRbeKND5ZGOrB+2Jc44
W1rKQt0alz2O6r4prkdzpM1S6iTe8Gj1lXneKxv2NBdnou/vDfzZQOv3ybQplG17sszHN7hkkGDp
nvF2h8rkDQ8DdgsjCdAg2YOjrOAOnvBKmcML2ol2CMavUcbx9KE1rNemR2Bv4isnTJcdTHLcm0rt
ugZfHuFBH5QZPaizlwp3+oBLPSriiqn5Vabs61k8XMRZ6+5m+nAiztKNKqeiIntoOpavQtngI/zw
bFZk5Gbhd3eg8y0GZNtgsE/r0We8gJ8+ytIbB3+9UvY2XX+vWdoP5BTow2X6kilLvq/M+bGy6cfK
sF9xwy9CPPzmtBGuxKeOtb/Ic3fThNmzXs2HUAzWGfuKuxoAI5HLZStAAFgeuW1gBlSwA6TV3A1O
f5/BFOhsFBwcKPBlghsQWDGt6aVWGALAdwSGwnjbSAUpYEprUtLgyKaB/oI1Vl84ghJWvjY60y6F
OphhHgywD/B+3fpBfTBqPVgwOroJB+NeB9N7JjBwJvpjE1KiELwcsAFxuCUuOyoKpk6O89DXOLBl
ztXM4pjTBXJjQhxmFtpdY3W3QgmSZyVNJsWa9tBdHw1LgZcX/XLn3puNudKS24y1goJgOotQO9tK
9pwoAXShpNCzEkXPBYV6hU4aR2lEIbuWFerpQYfT2ua3RQrAwKzy65G0cxz2wRcD9XWCCjutvEdI
2ZdTY35h07mZlFw7Q7fdo9/OVTQOId6aKc5EjInYQOndjTDIg1zfR2jApQGRTInCkaTIy8Y0X+cM
Af7oiZ1Z4LM040NHN9SwrYu5xeoB6u2pwCcTt/7X1Ef6SPdqasUD4PBpYaZNw1btXJpiW5c/ymy8
0qeULYTOrGFeoJt60ZP5JUpMBmrNmnFCWxQb9BQgrH3/yvLs83DC7tZm0cVkS05DpDRnHicDPQoX
JLrQTMGl58SG/8JU0icDp/G6rakNYtfXzn2QrbuZc3ZVscjnbChLj+SX3kHxb0XBuadGbq43c2hn
iYqSgxeLgWyn/gYbxGNNfCVGFHkaV859S3eExo391c1H1Gwdxwa75w/GLLJWn1Nbclsq+o/hc7V8
ATgZsFglt11P8KcWAn/tvP5O4Nc1CJ0vccX0/U0xlAcmqn02tadtQe6fB6EvQl+0CDT4kblszv3E
vCzLaV/7Dm717NaJRnzwSQM5TdiLSI3BCDSkmd4i5uiHGztp7lCCPBk+AToil19nDYfNSLpnEXGT
qSBwTB76dkrGu7fTQydAjiIxQ40Afr1S1EbUi7XP0j1HyXU5BVekEqvteAl5YKIhg16xu9DZjtp6
BDN8iPgeFpbLzhblUbTukgqFneCsSefSxmBGVi7QwR9NO1x3Vr8NKhP3WYtaY3LKs7BNHlNVYLeF
C4NHM6/Ksqgw2uTEpmUvg4VTyQ7zZZnrl0Mf35ExsK1xdQLUxTxRDPDZwrxbx1H2WGK8YKviKa3D
nVVDdxRAQdaZF+8sKNVtzEG1lfEulOUyhW+ws4r4Ig9MyGY2NFqe2s5G7oKGjyF4tdWUpSVEIbxo
6Ot9dUNJjW2YNflJJBTHATZGgG/lZerSgwKM8VAU9vVQixciaR59q7uwEA2eGjFtmBHnz9xfa2G0
T9OgpjmHbAL3zzbUrF0h0JKxGq+I93joPJppUhoYh0RNBaSfmWHLZt1pZ21p4CWDxYiearhphmKt
Z5ZQo8fpVNeGHYKbB9cvewpjE2uL8K40n/hKa+RoRaCp2UCnQwi+dSMjP9NK+b1xJOT1bqtDMDh1
FNOdFgFKN5IVigp6W+wjVCUNxiS6cS4sa+XYjI/4TFWp6/A/22+AH6/y2PgGXNpJiwtVIk4TA7xZ
CWhBjsAdcMYnPwhXuHm+u13NK0MSsUxnlYIeRmQVUjyTbO7uHRExRZP23V5mxXAwZqJ45/yx1ym7
p/Kh9VFThPYrNOPLOhlvLFRA4CQIp0cKbiyqABO3mVOpWuG4gkq57obMOK0F3FZE2nuvQ4ftM4Lp
g2mrMyMxXG4yW8bzXQV9B4sqU3JOLLPdA7FmvOnNFZVi4QwwFLWzvkrxphJ+tDBqwgY45mtaRtaB
xyJf5QMfM0POA2/zR9MV21nmF72WPs+KKxeY9a1Hm5L32RSnAwNXl6C+BfE0zIRMyNtg+BlutBOV
YAY1Y2LwkiOMu+wZLzGDh0g8RV+hHeeLIU+wkWXTtdAlHHsyjfo6Yjo0gHPTmuY+tXIbhuFLiPZz
U1DM1lVQr0MrgAs6OuECKTXYnLS/hz2Q4hfDGqEv9ClgxtU4G1cRX0qNcnlK95FSqkxe/WjU/sqb
4q+jAS20lNp55QZI5ApvZiuoxbKoCmQs2GeFh8cKu/RtDkzHiJitp5XP3aRT8VN4oMmo9JvC4kDB
LUEgTLYFZYn2KmIPCfDpBXyZi9RLn9N8bJZ921xGfS4prmj3GD8GTV4DSvYu+oAD+qT5zXZIX2NP
orFLMNOa39EQEpxjJiu7yOtDEiWLsVSrFagyEDLUL2EJjiQDDYGgtB557iw//QbdaSn06BJPJU+9
D6EC2dZlQIdjDS7bUYeotUwV+4DSKirsSwovWLsm0J8cVHHwJcPcCfIgfRIgC7toCjchTWp6DC2l
gmGfZZU01kWKV4zI2Hxd2/cZ7sFDCj10W7SvfX7Pcr/t2tQG6gEaR6845yHfs1rVXuME0kH9CPu9
WbPm9EH6Nev8jv4VG23D13xq2PZrSVlYUnJXjPBPe0KmV0YY3KJcOZSa6gk9xjrJ29XIdwaMkT5Y
nLy6wdfKchjU6Nm+Moaz0SSb0lD5qBJG91BkOR8XhEAQVkgwNO58t6V71vTmOpo0ez1F1y4pw25m
7QNTQjWol5Hlx0y9spfcJjmVROiN56YoemIcdW3uH0atR4wRHcIxihFreXw+dbCGumYGW8G8YhPK
K4zQFzkWOaAvcQWjgU49c6x7LAio9NboiFeY/9jYpMRf4QkkKTQEeXIo6UctQbCZMlV1ruK2OdM6
cepNYbLowBe8aUb/v4Gu/fwgy6f2SdVd7XTdvdbTzWsDiPOXRUr99KoAAn5X/L/90h9eq79+oZ+s
tf+Dw0wXho5i/BPG7e1Nvb3jv3uN9IkP1n1/fbOFwW5zTQH21tW57XCypAzJfv5Y10/4iZDUh1hd
kFNjNuHvfbhG/+oq/P0HfL+cf/87f/cB/otFh6H/2GtgeifCRulKU4AcSPfNNffxGtgnpoRigBhR
2AJD5js677//GrwUHch3bsUgKvKPvkEsAv/ebfCnV/hwG5gnaLeRohgYhzxhq+/54yUwTnQmx1gK
TQiSnrpJfq+7gLYpCccI6o97GMSJcNVtThKk1FG0f34YuE3wPOq65SjD39s1+r2ugqU8osddAcKd
DQcbqrKP8T/KuffxPjBPMCdjPHWB5HjUUr/bfWByGjr2EogTPiGX0oYaRFq2xHTz8RLY3CO6NPG+
/7Ll/mZ3gSOOXRGlOHFZ6lwWfQKUIa7xRX+8BvKEy4LbA2uyY7F54Aj7va7BT0Lpcc+CfaLMvY7r
GDivEM5xVT9eBP2E58MlOFiyNdCM+92uAU499+iHwWbhN01p4fGkZ8XG8PkamBwPXHUHmGTNAlf9
/S6Ca/xcpd7dy7/OW/83ZyT9xONxt02sZJY6AfzpRjBOHNt2XTZOlgwu1m93I7i2dfTGIE8kuAFH
Z8YmHWn/aWt0TzxUVcLSkfVxR3AtfruL4HF6eXtTR9wIwIk5A4JQ0Hni3/EKH1YEj/sAGoPt4Zbl
mMD2+btdBEMY9vtafcRFMDkOY/a2LOsvT8tgK3gKDIlhGAqFq1yXv9fegCn+6JJB6oA2JFI7DGqW
UIXR53VRnnCAINGF1YddlAjp3+0iGDZCm2MfB8G6yKpg08cVhoMo8fNFAEYCgIJV0fYc6ODit6sd
GWQqaMdxpwSL4pGjELZeQ9fZI/mqP6wJzokHIYWfuILEKOqK96PZf3/x+PQdqd0yQv4UvbQfi0dV
OrFyH3kZTOfEch1gGBSR3Fq83IeLoMsTlKU6oAhw7J7t/H4XgbrWet+3j1oYEb7+Kht4xc8XQT/B
h05lxQ1hcpZwf7s1gQfYEEfeB9I4IQaC/U/1pox/7qUYFFccFG3LcFVZodbN32t3MN8ZTMeuCbZl
6kAvLCnYIgR74MfHQad8YmsQ0uCsIOg7/fsX4d9YOH41KWGNpt/f2pPRa/NXXcx/9Qt/9OX++ec/
e3IqBEI1nT79oupWvv/t9+6c+vd/flp23vqGH374Rx/x7e/8/M9/fsB//tOf/tYfn+qP/3MbvdZP
9Us4vf1g+vk2L54yWpz/eK67eY4+rnlvjZL/eiP/6398epsfHoG/e93TpyZKoxc6wR9f+r0Dcexr
L57Sp+c6+vTK753O4185K5/yP73yW8fg2FdGy51GT9pNkT2hF/x4TX42qo/9A+s66tJIU9y0OXr6
j4361+e/817xHvt3zumOd9mnD/BeRR79whHklT+95ffa7OhXLrLnp/r79OlNv1c8x770QT1Xr83H
V/5ZRhz7ylfR6/cM5c6nl34/kh370v8o/3xv/DzwHvvCd13z8pR/us4/zw5Hv/K/l7nzr9GDv7as
v1u07rM/Lys/d/1j3/6/phke+Y4PRRo1rx/vkZ8F3NHv+ClNX//j+//8R9F8XsLJslVnt2Nf/zZ6
idJPd8qvo/bRL82zjh7o0+L3awTy9y/+V/vrr4HeP++6fwzq/uo/+3ykUL/xkr4+1f/5vwEAAP//
</cx:binary>
              </cx:geoCache>
            </cx:geography>
          </cx:layoutPr>
        </cx:series>
      </cx:plotAreaRegion>
    </cx:plotArea>
    <cx:legend pos="r" align="min" overlay="0">
      <cx:txPr>
        <a:bodyPr vertOverflow="overflow" horzOverflow="overflow" wrap="square" lIns="0" tIns="0" rIns="0" bIns="0"/>
        <a:lstStyle/>
        <a:p>
          <a:pPr algn="ctr" rtl="0">
            <a:defRPr sz="900" b="0" i="0">
              <a:solidFill>
                <a:srgbClr val="595959"/>
              </a:solidFill>
              <a:latin typeface="Avenir Book" panose="02000503020000020003" pitchFamily="2" charset="0"/>
              <a:ea typeface="Avenir Book" panose="02000503020000020003" pitchFamily="2" charset="0"/>
              <a:cs typeface="Avenir Book" panose="02000503020000020003" pitchFamily="2" charset="0"/>
            </a:defRPr>
          </a:pPr>
          <a:endParaRPr lang="it-IT">
            <a:latin typeface="Avenir Book" panose="02000503020000020003" pitchFamily="2" charset="0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F6EB-DFD1-4F4B-BDDC-82410A278081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C16C1-3588-4022-946F-EA8BAE9BDD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94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16C1-3588-4022-946F-EA8BAE9BDD8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749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C16C1-3588-4022-946F-EA8BAE9BDD8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39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2CBF0A-DAEA-4D16-9209-F1DCF0B3D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21FDD1-A487-4312-8E82-D5C6D48C2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C670DF-0A14-4D87-8BC2-6AFB23F8E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D61E8A-E216-4B2C-B94C-4555EF3A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026F9D-A797-42D6-81E7-155CFE9A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854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0A4485-4B68-4951-8096-1EE4C6EB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2D7489-D3BE-470B-A966-D227EFEB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121F60-F65F-4123-9725-C7D1168D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FE8A90-D23D-4E0E-A0CE-A06E7A91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70A1A9-87D3-4701-8659-EC3AA96D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23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F0AA6D7-532D-45E4-9717-891362A54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CE73D6-F9B8-46C4-B6D3-EF15D1832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664ED0-4CD4-46B0-B4C0-33E8601E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1E14B1-2A1C-49C9-B85D-085FFD53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DE0FA2-A031-4D7C-B0D3-1EE103AF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40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11A76-29D3-4430-87A2-31AEA97B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938E37-8B60-4B00-80C1-3B7A56FD8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A5CAB0-EF17-4FAC-BEE3-11DB4438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2227D7-DF26-4B4E-A8F5-1B3FE603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BFCA42-9D4E-4D12-9BE2-588BE887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19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81FAD6-28D6-4251-A963-3C49940D2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9383F3-B5EC-4515-88E0-405E95064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3A2C18-77BB-48DB-AF81-8C377F2E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58C59E-EDFD-46AD-9935-DF2A734A9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8E74E6-457D-43DC-9566-AB6A75C0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9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0C5D1-B579-475D-9605-50BC9D91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1F916A-C8BE-4003-8BFA-76544C1DF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A9C0FF-9F1B-4A82-BA1D-48098342D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AF7DC98-074F-4CF5-8203-B6EA7BD2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6CE05C-C3F7-4532-935F-9897D7B92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FB0CF7-7AD2-441B-B274-189C03ED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8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6914D3-49DD-44BB-9B00-9F12F7AD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2BFB15-BE86-404D-8CAB-4F17458B8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7AFEFE-0600-4A3C-AC7D-28F1983A8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D925C3-8D1C-46E6-82F3-79A33A29D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D6AFDA0-FC45-4026-BF14-A992364A7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D4C4E3-27A3-4D80-8246-E1D1EF59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AE212A-456A-4769-BD05-6F5F4821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2686ACD-CC27-4873-BCD2-8B0C3D46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9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D5009A-B180-4B2C-9FDB-7A1BD517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26C404A-C59F-4786-81FE-552717AD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FE5A02-5375-46B1-9D61-22D15E8C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288B79-7F41-4F1F-8790-D939C52D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10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FD3385-48DE-43ED-9D55-A664C84A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D746C5-CAAA-4629-82CD-00AD5F71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0FF88E-EE52-48BF-BE65-18953444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89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01166-F150-4F6D-8694-FA01BA5B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523B60-F100-48B9-9BA6-DD135B1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ECE46EE-A5E1-41E2-B012-D8E184126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D3B6C5-74F7-47FC-9384-B1E605C7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5436B2-DD9D-4663-B237-CA0ACC61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4276A6-92C2-47B0-9B28-FBB4B63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75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94A72F-9EAF-440D-9189-D57C4A643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BEBB34-244E-4952-9F59-A6872DF4E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49AF65-CAE5-40A0-ADF7-FF2E29A32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E483219-CB10-47C9-8EFE-C95FF705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8EE84A-A87D-4BDE-852F-11AD788CF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471F0C-BC80-4F3A-BDCE-A57DFCE0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28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CF520BD-2F0D-4E8B-A928-D23ECB50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6E247D-62BF-4665-87A5-1F3E5642C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DE8BB9-A611-4969-BB49-F85A08149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88AC-0B35-4A47-8228-BF2BC231F958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7EBF62-C64D-4A77-8F92-AE527DA24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FB181B-14F8-4E19-AF0F-5ADF40D62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0415B-62F8-4E8D-AD2B-E8D8BB4B1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05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hyperlink" Target="http://dati.istat.it/Index.aspx?DataSetCode=DCIS_POPRES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hart" Target="../charts/chart14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chart" Target="../charts/char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67785D-A2F2-4802-BC1B-C4749FE90967}"/>
              </a:ext>
            </a:extLst>
          </p:cNvPr>
          <p:cNvSpPr txBox="1"/>
          <p:nvPr/>
        </p:nvSpPr>
        <p:spPr>
          <a:xfrm>
            <a:off x="-142126" y="2390736"/>
            <a:ext cx="1220139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 err="1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P.I.C.C.O.L.I</a:t>
            </a:r>
            <a:r>
              <a:rPr lang="it-IT" sz="44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 </a:t>
            </a:r>
          </a:p>
          <a:p>
            <a:pPr algn="ctr"/>
            <a:r>
              <a:rPr lang="it-IT" sz="28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Piani di Intervento per le Competenze, la Capacità Organizzativa e l’Innovazione Locale”</a:t>
            </a: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r>
              <a:rPr lang="it-IT" sz="20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Progetto realizzato nell’ambito del </a:t>
            </a:r>
            <a:r>
              <a:rPr lang="it-IT" sz="2000" b="1" dirty="0" err="1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PON</a:t>
            </a:r>
            <a:r>
              <a:rPr lang="it-IT" sz="20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 Governance e Capacità Istituzionale 2014/2020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2662D002-36A1-45B9-99EF-EBB8AD48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39" y="85554"/>
            <a:ext cx="7632000" cy="99117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F68320B-9A34-440B-A134-BF5ACA24C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76" y="4129673"/>
            <a:ext cx="1238386" cy="12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6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10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3C0571EA-E339-4AE4-B6B8-868D91A766B8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49" name="Immagine 48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3987F201-C1B5-4B60-AEF0-C90ED28B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5B2AD19C-17F9-42B2-90D3-B5ED3D767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73D77C5-A049-4D31-AAAF-A8FFBB034B1E}"/>
              </a:ext>
            </a:extLst>
          </p:cNvPr>
          <p:cNvSpPr txBox="1"/>
          <p:nvPr/>
        </p:nvSpPr>
        <p:spPr>
          <a:xfrm>
            <a:off x="7026" y="1409102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AMBITI DI INTERVENTO AMMISSIBILI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C2F82AA4-D997-4454-9050-C3CD2A24F8BE}"/>
              </a:ext>
            </a:extLst>
          </p:cNvPr>
          <p:cNvSpPr txBox="1"/>
          <p:nvPr/>
        </p:nvSpPr>
        <p:spPr>
          <a:xfrm>
            <a:off x="398208" y="1953124"/>
            <a:ext cx="4968679" cy="1396127"/>
          </a:xfrm>
          <a:prstGeom prst="roundRect">
            <a:avLst/>
          </a:prstGeom>
          <a:solidFill>
            <a:srgbClr val="6679BB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1. SMART WORKING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Sviluppare e rafforzare le competenze necessarie alla definizione dei piani amministrativi di smart working e l’avvio dei processi di riorganizzazione necessari ad avviare i progetti di smart working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00F7DA9-D54C-4D01-A216-36A7A474E464}"/>
              </a:ext>
            </a:extLst>
          </p:cNvPr>
          <p:cNvSpPr txBox="1"/>
          <p:nvPr/>
        </p:nvSpPr>
        <p:spPr>
          <a:xfrm>
            <a:off x="6666272" y="1924730"/>
            <a:ext cx="4968679" cy="1498283"/>
          </a:xfrm>
          <a:prstGeom prst="roundRect">
            <a:avLst/>
          </a:prstGeom>
          <a:solidFill>
            <a:srgbClr val="FDB913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2. BILANCIO, CONTABILITÀ, GESTIONE PERSONALE E TRIBUTI</a:t>
            </a:r>
          </a:p>
          <a:p>
            <a:r>
              <a:rPr lang="it-IT" sz="1400" b="0" dirty="0"/>
              <a:t>Rafforzare la capacità amministrativa anche attraverso l’utilizzo di nuove piattaforme digitali (ad esempio adesione alla piattaforma Pago </a:t>
            </a:r>
            <a:r>
              <a:rPr lang="it-IT" sz="1400" b="0" dirty="0" err="1"/>
              <a:t>PA</a:t>
            </a:r>
            <a:r>
              <a:rPr lang="it-IT" sz="1400" b="0" dirty="0"/>
              <a:t>)</a:t>
            </a: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8731854A-3413-4B83-BFB4-B172EC97F149}"/>
              </a:ext>
            </a:extLst>
          </p:cNvPr>
          <p:cNvSpPr txBox="1"/>
          <p:nvPr/>
        </p:nvSpPr>
        <p:spPr>
          <a:xfrm>
            <a:off x="3562164" y="3473056"/>
            <a:ext cx="4968679" cy="1396127"/>
          </a:xfrm>
          <a:prstGeom prst="roundRect">
            <a:avLst/>
          </a:prstGeom>
          <a:solidFill>
            <a:srgbClr val="034EA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3. ACQUISTI E APPALTI PUBBLICI</a:t>
            </a:r>
          </a:p>
          <a:p>
            <a:r>
              <a:rPr lang="it-IT" sz="1400" dirty="0"/>
              <a:t>Sviluppo delle competenze, dei modelli e dei format, anche in ottica di prevenzione e contrasto della corruzione, e lo sviluppo di competenze in tema di trasparenza, pubblicità e anticorruzione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4A616501-E5C8-4E9C-8FF6-40A106F7E0A1}"/>
              </a:ext>
            </a:extLst>
          </p:cNvPr>
          <p:cNvSpPr txBox="1"/>
          <p:nvPr/>
        </p:nvSpPr>
        <p:spPr>
          <a:xfrm>
            <a:off x="205155" y="4916855"/>
            <a:ext cx="4968679" cy="1498283"/>
          </a:xfrm>
          <a:prstGeom prst="roundRect">
            <a:avLst/>
          </a:prstGeom>
          <a:solidFill>
            <a:srgbClr val="20ABA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4. SEMPLIFICAZIONE RIDUZIONE TEMPI E COSTI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Riduzione dei costi della regolazione, compresi quelli amministrativi, con particolare riferimento a quelli delle iniziative imprenditoriali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EC56819E-1878-49D0-A810-04ECBF81F096}"/>
              </a:ext>
            </a:extLst>
          </p:cNvPr>
          <p:cNvSpPr txBox="1"/>
          <p:nvPr/>
        </p:nvSpPr>
        <p:spPr>
          <a:xfrm>
            <a:off x="6685940" y="4908823"/>
            <a:ext cx="4968679" cy="1498283"/>
          </a:xfrm>
          <a:prstGeom prst="roundRect">
            <a:avLst/>
          </a:prstGeom>
          <a:solidFill>
            <a:srgbClr val="ABD037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>
              <a:defRPr sz="2000" b="1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5. GESTIONE ASSOCIATA SERVIZI LOCALI</a:t>
            </a:r>
          </a:p>
          <a:p>
            <a:r>
              <a:rPr lang="it-IT" sz="1400" b="0" dirty="0"/>
              <a:t>Sviluppo di modelli di gestione delle politiche territoriali per il miglioramento dell’efficienza organizzativa e dei processi amministrativi</a:t>
            </a:r>
          </a:p>
        </p:txBody>
      </p:sp>
    </p:spTree>
    <p:extLst>
      <p:ext uri="{BB962C8B-B14F-4D97-AF65-F5344CB8AC3E}">
        <p14:creationId xmlns:p14="http://schemas.microsoft.com/office/powerpoint/2010/main" val="58973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11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33B7E987-EB95-435A-9D52-1B318E52B7C5}"/>
              </a:ext>
            </a:extLst>
          </p:cNvPr>
          <p:cNvSpPr/>
          <p:nvPr/>
        </p:nvSpPr>
        <p:spPr>
          <a:xfrm>
            <a:off x="3364207" y="2003458"/>
            <a:ext cx="6176818" cy="989626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81579402-BB5F-4529-B017-ADCFF5458C5D}"/>
              </a:ext>
            </a:extLst>
          </p:cNvPr>
          <p:cNvSpPr/>
          <p:nvPr/>
        </p:nvSpPr>
        <p:spPr>
          <a:xfrm>
            <a:off x="3364207" y="3664017"/>
            <a:ext cx="6176818" cy="989626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6456A150-4251-4FB8-888B-C2F53D942780}"/>
              </a:ext>
            </a:extLst>
          </p:cNvPr>
          <p:cNvSpPr/>
          <p:nvPr/>
        </p:nvSpPr>
        <p:spPr>
          <a:xfrm>
            <a:off x="3364207" y="5353305"/>
            <a:ext cx="6176818" cy="989626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32" name="Group 20">
            <a:extLst>
              <a:ext uri="{FF2B5EF4-FFF2-40B4-BE49-F238E27FC236}">
                <a16:creationId xmlns:a16="http://schemas.microsoft.com/office/drawing/2014/main" id="{C74BCEC1-FA84-4DC0-B327-49255FF39A51}"/>
              </a:ext>
            </a:extLst>
          </p:cNvPr>
          <p:cNvGrpSpPr/>
          <p:nvPr/>
        </p:nvGrpSpPr>
        <p:grpSpPr>
          <a:xfrm>
            <a:off x="8625960" y="2041532"/>
            <a:ext cx="666959" cy="813519"/>
            <a:chOff x="7931851" y="2464731"/>
            <a:chExt cx="1002842" cy="1223210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6B1DADE7-E20B-4BE5-83FA-79F724CDB7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EE987EDB-FADC-4A4A-ADB0-ED286A6D59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0EA1265-7AD3-455D-9E39-FEBE434F4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2A1031D0-A77A-470E-9124-1287EEFA3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E916275-5405-48F9-BAAF-1376D2661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9293B71C-24DF-4E73-A1B9-D841112DDB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11E3E0AF-9FB2-4091-9ED7-507D6ADB4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0B4A2FD-1F70-40C1-9720-DEBD3FF0AF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A671D79-65D8-4943-81F4-0EF449593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0A5D0615-1255-4584-946A-7801B3C96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BE5CF02F-DEC7-4999-94B5-361FE035C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A34F4D91-C0F2-497E-A958-68C6948EA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8133ED9B-2165-4459-B4E4-EEB2C30C3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50180197-4D41-4C78-9DB6-4AFFD8F4DA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</p:grpSp>
      <p:grpSp>
        <p:nvGrpSpPr>
          <p:cNvPr id="50" name="Group 35">
            <a:extLst>
              <a:ext uri="{FF2B5EF4-FFF2-40B4-BE49-F238E27FC236}">
                <a16:creationId xmlns:a16="http://schemas.microsoft.com/office/drawing/2014/main" id="{E4B68EBC-67DD-4C55-AEE0-EE01E519D384}"/>
              </a:ext>
            </a:extLst>
          </p:cNvPr>
          <p:cNvGrpSpPr/>
          <p:nvPr/>
        </p:nvGrpSpPr>
        <p:grpSpPr>
          <a:xfrm>
            <a:off x="8598481" y="3782004"/>
            <a:ext cx="730601" cy="730424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C6A7B1C2-3D11-45DF-8009-E2E44EDBE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F86CA586-C084-4B18-B70F-5C4C154303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66DAF0B3-9EBF-4E72-A62F-653CFB04B4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7B1ADC4D-5CBF-44C8-8BAD-D34C2E2A3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</p:grpSp>
      <p:grpSp>
        <p:nvGrpSpPr>
          <p:cNvPr id="58" name="Group 40">
            <a:extLst>
              <a:ext uri="{FF2B5EF4-FFF2-40B4-BE49-F238E27FC236}">
                <a16:creationId xmlns:a16="http://schemas.microsoft.com/office/drawing/2014/main" id="{D3FD3F58-24CC-4B50-BC01-1A6239DC7A14}"/>
              </a:ext>
            </a:extLst>
          </p:cNvPr>
          <p:cNvGrpSpPr/>
          <p:nvPr/>
        </p:nvGrpSpPr>
        <p:grpSpPr>
          <a:xfrm>
            <a:off x="8489002" y="5402627"/>
            <a:ext cx="846158" cy="890981"/>
            <a:chOff x="5995988" y="2712903"/>
            <a:chExt cx="2457450" cy="2587625"/>
          </a:xfrm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736E01F3-ABAF-4DD7-B56D-2F1A82D28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A9D8B5F1-82EA-4523-8D30-4C800DA50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62CE6643-F57C-48BD-AA32-72CF1F16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</p:grpSp>
      <p:sp>
        <p:nvSpPr>
          <p:cNvPr id="62" name="TextBox 44">
            <a:extLst>
              <a:ext uri="{FF2B5EF4-FFF2-40B4-BE49-F238E27FC236}">
                <a16:creationId xmlns:a16="http://schemas.microsoft.com/office/drawing/2014/main" id="{751E3FF9-E2C8-4B48-B97B-7C2BD4210A9F}"/>
              </a:ext>
            </a:extLst>
          </p:cNvPr>
          <p:cNvSpPr txBox="1"/>
          <p:nvPr/>
        </p:nvSpPr>
        <p:spPr>
          <a:xfrm>
            <a:off x="3927691" y="2155644"/>
            <a:ext cx="426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AVVISO PER LA MANIFESTAZIONE DI INTERESSE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con l’indicazione dei fabbisogni</a:t>
            </a:r>
          </a:p>
        </p:txBody>
      </p:sp>
      <p:sp>
        <p:nvSpPr>
          <p:cNvPr id="63" name="TextBox 45">
            <a:extLst>
              <a:ext uri="{FF2B5EF4-FFF2-40B4-BE49-F238E27FC236}">
                <a16:creationId xmlns:a16="http://schemas.microsoft.com/office/drawing/2014/main" id="{00BD9DF3-CF4E-41CA-A71D-0EF67748B202}"/>
              </a:ext>
            </a:extLst>
          </p:cNvPr>
          <p:cNvSpPr txBox="1"/>
          <p:nvPr/>
        </p:nvSpPr>
        <p:spPr>
          <a:xfrm>
            <a:off x="3782733" y="3738038"/>
            <a:ext cx="4974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</a:lstStyle>
          <a:p>
            <a:r>
              <a:rPr lang="it-IT" dirty="0"/>
              <a:t>PROGETTAZIONE PARTECIPATA PIANO INTERVENTO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/>
              <a:t>con definizione delle modalità attuative e della dotazione finanziaria</a:t>
            </a:r>
          </a:p>
        </p:txBody>
      </p:sp>
      <p:sp>
        <p:nvSpPr>
          <p:cNvPr id="64" name="TextBox 46">
            <a:extLst>
              <a:ext uri="{FF2B5EF4-FFF2-40B4-BE49-F238E27FC236}">
                <a16:creationId xmlns:a16="http://schemas.microsoft.com/office/drawing/2014/main" id="{17441321-6D5B-4937-8D9C-D2319419B19E}"/>
              </a:ext>
            </a:extLst>
          </p:cNvPr>
          <p:cNvSpPr txBox="1"/>
          <p:nvPr/>
        </p:nvSpPr>
        <p:spPr>
          <a:xfrm>
            <a:off x="3875503" y="5476879"/>
            <a:ext cx="461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</a:lstStyle>
          <a:p>
            <a:r>
              <a:rPr lang="it-IT" dirty="0"/>
              <a:t>IMPLEMENTAZIONE DELLE ATTIVITÀ PREVISTE NEL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/>
              <a:t>in accordo con i soggetti destinatari</a:t>
            </a:r>
          </a:p>
        </p:txBody>
      </p:sp>
      <p:sp>
        <p:nvSpPr>
          <p:cNvPr id="69" name="TextBox 12">
            <a:extLst>
              <a:ext uri="{FF2B5EF4-FFF2-40B4-BE49-F238E27FC236}">
                <a16:creationId xmlns:a16="http://schemas.microsoft.com/office/drawing/2014/main" id="{5D6B420A-764E-45BF-B113-B8ED4BDCFD5E}"/>
              </a:ext>
            </a:extLst>
          </p:cNvPr>
          <p:cNvSpPr txBox="1"/>
          <p:nvPr/>
        </p:nvSpPr>
        <p:spPr>
          <a:xfrm>
            <a:off x="2611119" y="1814094"/>
            <a:ext cx="1328058" cy="1329647"/>
          </a:xfrm>
          <a:prstGeom prst="ellipse">
            <a:avLst/>
          </a:prstGeom>
          <a:solidFill>
            <a:schemeClr val="bg1"/>
          </a:solidFill>
          <a:ln>
            <a:solidFill>
              <a:srgbClr val="034EA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70" name="TextBox 12">
            <a:extLst>
              <a:ext uri="{FF2B5EF4-FFF2-40B4-BE49-F238E27FC236}">
                <a16:creationId xmlns:a16="http://schemas.microsoft.com/office/drawing/2014/main" id="{9400597E-D251-4F59-BD9E-182DE887873F}"/>
              </a:ext>
            </a:extLst>
          </p:cNvPr>
          <p:cNvSpPr txBox="1"/>
          <p:nvPr/>
        </p:nvSpPr>
        <p:spPr>
          <a:xfrm>
            <a:off x="2598449" y="3477430"/>
            <a:ext cx="1328058" cy="1329647"/>
          </a:xfrm>
          <a:prstGeom prst="ellipse">
            <a:avLst/>
          </a:prstGeom>
          <a:solidFill>
            <a:schemeClr val="bg1"/>
          </a:solidFill>
          <a:ln>
            <a:solidFill>
              <a:srgbClr val="034EA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2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71" name="TextBox 12">
            <a:extLst>
              <a:ext uri="{FF2B5EF4-FFF2-40B4-BE49-F238E27FC236}">
                <a16:creationId xmlns:a16="http://schemas.microsoft.com/office/drawing/2014/main" id="{CECAAE14-D747-4AC7-A8A9-8ECA25A71457}"/>
              </a:ext>
            </a:extLst>
          </p:cNvPr>
          <p:cNvSpPr txBox="1"/>
          <p:nvPr/>
        </p:nvSpPr>
        <p:spPr>
          <a:xfrm>
            <a:off x="2591824" y="5193584"/>
            <a:ext cx="1328058" cy="1329647"/>
          </a:xfrm>
          <a:prstGeom prst="ellipse">
            <a:avLst/>
          </a:prstGeom>
          <a:solidFill>
            <a:schemeClr val="bg1"/>
          </a:solidFill>
          <a:ln>
            <a:solidFill>
              <a:srgbClr val="034EA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3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3C0571EA-E339-4AE4-B6B8-868D91A766B8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49" name="Immagine 48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3987F201-C1B5-4B60-AEF0-C90ED28B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5B2AD19C-17F9-42B2-90D3-B5ED3D767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073D77C5-A049-4D31-AAAF-A8FFBB034B1E}"/>
              </a:ext>
            </a:extLst>
          </p:cNvPr>
          <p:cNvSpPr txBox="1"/>
          <p:nvPr/>
        </p:nvSpPr>
        <p:spPr>
          <a:xfrm>
            <a:off x="7026" y="1409102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LE FASI</a:t>
            </a:r>
          </a:p>
        </p:txBody>
      </p:sp>
    </p:spTree>
    <p:extLst>
      <p:ext uri="{BB962C8B-B14F-4D97-AF65-F5344CB8AC3E}">
        <p14:creationId xmlns:p14="http://schemas.microsoft.com/office/powerpoint/2010/main" val="49935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12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3C0571EA-E339-4AE4-B6B8-868D91A766B8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49" name="Immagine 48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3987F201-C1B5-4B60-AEF0-C90ED28B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5B2AD19C-17F9-42B2-90D3-B5ED3D767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471A232-FB9F-4473-AABE-EF25C65274ED}"/>
              </a:ext>
            </a:extLst>
          </p:cNvPr>
          <p:cNvSpPr txBox="1"/>
          <p:nvPr/>
        </p:nvSpPr>
        <p:spPr>
          <a:xfrm>
            <a:off x="9636" y="4352726"/>
            <a:ext cx="12201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ITER E PARTECIPAZIONE DEI COMUNI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5717B18-C70B-41C8-9D3C-27E2CD143B33}"/>
              </a:ext>
            </a:extLst>
          </p:cNvPr>
          <p:cNvSpPr txBox="1"/>
          <p:nvPr/>
        </p:nvSpPr>
        <p:spPr>
          <a:xfrm>
            <a:off x="106137" y="6445642"/>
            <a:ext cx="10660186" cy="31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rgbClr val="034EA2"/>
                </a:solidFill>
                <a:latin typeface="Hadassah Friedlaender" panose="02020603050405020304" pitchFamily="18" charset="-79"/>
                <a:ea typeface="Calibri" panose="020F0502020204030204" pitchFamily="34" charset="0"/>
                <a:cs typeface="Hadassah Friedlaender" panose="02020603050405020304" pitchFamily="18" charset="-79"/>
              </a:rPr>
              <a:t>Elaborazione dati a cura del Dipartimento della funzione pubblica</a:t>
            </a:r>
            <a:endParaRPr lang="it-IT" sz="1400" dirty="0">
              <a:solidFill>
                <a:srgbClr val="034EA2"/>
              </a:solidFill>
              <a:effectLst/>
              <a:latin typeface="Hadassah Friedlaender" panose="02020603050405020304" pitchFamily="18" charset="-79"/>
              <a:ea typeface="Calibri" panose="020F0502020204030204" pitchFamily="34" charset="0"/>
              <a:cs typeface="Hadassah Friedlaender" panose="02020603050405020304" pitchFamily="18" charset="-79"/>
            </a:endParaRP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46499C07-2AA8-4E15-8221-52C458C4CA39}"/>
              </a:ext>
            </a:extLst>
          </p:cNvPr>
          <p:cNvSpPr/>
          <p:nvPr/>
        </p:nvSpPr>
        <p:spPr>
          <a:xfrm>
            <a:off x="3293241" y="3144051"/>
            <a:ext cx="6176818" cy="989626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51" name="Group 20">
            <a:extLst>
              <a:ext uri="{FF2B5EF4-FFF2-40B4-BE49-F238E27FC236}">
                <a16:creationId xmlns:a16="http://schemas.microsoft.com/office/drawing/2014/main" id="{4E5C6305-538E-4761-96AC-084020DD2758}"/>
              </a:ext>
            </a:extLst>
          </p:cNvPr>
          <p:cNvGrpSpPr/>
          <p:nvPr/>
        </p:nvGrpSpPr>
        <p:grpSpPr>
          <a:xfrm>
            <a:off x="8554994" y="3182125"/>
            <a:ext cx="666959" cy="813519"/>
            <a:chOff x="7931851" y="2464731"/>
            <a:chExt cx="1002842" cy="1223210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ABE82E79-D521-4050-BFCF-7AB0C0556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D8E979A1-AF49-4EB9-8F26-0DE4A26A14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27BF0E1A-6AFC-48B8-9F27-AEDA9E45C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12267C32-CA50-4F5A-99F8-3F298B995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B175608D-62F3-4A3D-B711-EE0316ADD3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6325219D-A1B8-4783-801C-A83BDA421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A2094A56-4142-4DEC-B956-715CCE49C2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E85D44E6-B9E1-4950-8861-D256FED29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502089B3-30CD-4792-B1BC-27B706649D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0CF2EFC9-AC37-4B5F-9AFA-3C3F25525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9D855FF2-51CA-4AC4-98AB-560B377F8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6B217F87-387D-41C9-9C65-E9AE342E30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33C10A0B-D189-43A1-AF30-1645E756A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CE9DBCAC-24EC-46DA-9766-11624AC3E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</p:grpSp>
      <p:sp>
        <p:nvSpPr>
          <p:cNvPr id="68" name="TextBox 44">
            <a:extLst>
              <a:ext uri="{FF2B5EF4-FFF2-40B4-BE49-F238E27FC236}">
                <a16:creationId xmlns:a16="http://schemas.microsoft.com/office/drawing/2014/main" id="{540CE1C5-5489-4A4A-BA78-755397DD28A3}"/>
              </a:ext>
            </a:extLst>
          </p:cNvPr>
          <p:cNvSpPr txBox="1"/>
          <p:nvPr/>
        </p:nvSpPr>
        <p:spPr>
          <a:xfrm>
            <a:off x="3856725" y="3296237"/>
            <a:ext cx="426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AVVISO PER LA MANIFESTAZIONE DI INTERESSE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con l’indicazione dei fabbisogni</a:t>
            </a:r>
          </a:p>
        </p:txBody>
      </p:sp>
      <p:sp>
        <p:nvSpPr>
          <p:cNvPr id="70" name="TextBox 12">
            <a:extLst>
              <a:ext uri="{FF2B5EF4-FFF2-40B4-BE49-F238E27FC236}">
                <a16:creationId xmlns:a16="http://schemas.microsoft.com/office/drawing/2014/main" id="{ED3D7033-C322-4529-9795-A9A9E5FEC252}"/>
              </a:ext>
            </a:extLst>
          </p:cNvPr>
          <p:cNvSpPr txBox="1"/>
          <p:nvPr/>
        </p:nvSpPr>
        <p:spPr>
          <a:xfrm>
            <a:off x="2540153" y="2954687"/>
            <a:ext cx="1328058" cy="1329647"/>
          </a:xfrm>
          <a:prstGeom prst="ellipse">
            <a:avLst/>
          </a:prstGeom>
          <a:solidFill>
            <a:schemeClr val="bg1"/>
          </a:solidFill>
          <a:ln>
            <a:solidFill>
              <a:srgbClr val="034EA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62476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31">
            <a:extLst>
              <a:ext uri="{FF2B5EF4-FFF2-40B4-BE49-F238E27FC236}">
                <a16:creationId xmlns:a16="http://schemas.microsoft.com/office/drawing/2014/main" id="{B2C64199-8920-4B40-9E97-B69DDABC62D8}"/>
              </a:ext>
            </a:extLst>
          </p:cNvPr>
          <p:cNvSpPr/>
          <p:nvPr/>
        </p:nvSpPr>
        <p:spPr>
          <a:xfrm>
            <a:off x="8006504" y="2925424"/>
            <a:ext cx="1464730" cy="1464728"/>
          </a:xfrm>
          <a:prstGeom prst="ellipse">
            <a:avLst/>
          </a:prstGeom>
          <a:noFill/>
          <a:ln w="38100">
            <a:solidFill>
              <a:srgbClr val="20A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59" name="Oval 23">
            <a:extLst>
              <a:ext uri="{FF2B5EF4-FFF2-40B4-BE49-F238E27FC236}">
                <a16:creationId xmlns:a16="http://schemas.microsoft.com/office/drawing/2014/main" id="{D06A14E4-708D-4699-8C46-DC1A8D7B5CD2}"/>
              </a:ext>
            </a:extLst>
          </p:cNvPr>
          <p:cNvSpPr/>
          <p:nvPr/>
        </p:nvSpPr>
        <p:spPr>
          <a:xfrm>
            <a:off x="5322138" y="2925424"/>
            <a:ext cx="1464730" cy="1464728"/>
          </a:xfrm>
          <a:prstGeom prst="ellipse">
            <a:avLst/>
          </a:prstGeom>
          <a:noFill/>
          <a:ln w="38100">
            <a:solidFill>
              <a:srgbClr val="20A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62" name="Arrow: Chevron 1">
            <a:extLst>
              <a:ext uri="{FF2B5EF4-FFF2-40B4-BE49-F238E27FC236}">
                <a16:creationId xmlns:a16="http://schemas.microsoft.com/office/drawing/2014/main" id="{1E03A10B-40C2-429B-A1A2-7E760590AD8F}"/>
              </a:ext>
            </a:extLst>
          </p:cNvPr>
          <p:cNvSpPr/>
          <p:nvPr/>
        </p:nvSpPr>
        <p:spPr>
          <a:xfrm>
            <a:off x="2765666" y="1904313"/>
            <a:ext cx="1727200" cy="381000"/>
          </a:xfrm>
          <a:prstGeom prst="chevron">
            <a:avLst/>
          </a:prstGeom>
          <a:solidFill>
            <a:srgbClr val="20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63" name="Arrow: Chevron 2">
            <a:extLst>
              <a:ext uri="{FF2B5EF4-FFF2-40B4-BE49-F238E27FC236}">
                <a16:creationId xmlns:a16="http://schemas.microsoft.com/office/drawing/2014/main" id="{7F2E402E-66F1-4FCA-9452-07D806ACA563}"/>
              </a:ext>
            </a:extLst>
          </p:cNvPr>
          <p:cNvSpPr/>
          <p:nvPr/>
        </p:nvSpPr>
        <p:spPr>
          <a:xfrm>
            <a:off x="5271335" y="1904313"/>
            <a:ext cx="1727200" cy="381000"/>
          </a:xfrm>
          <a:prstGeom prst="chevron">
            <a:avLst/>
          </a:prstGeom>
          <a:solidFill>
            <a:srgbClr val="20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64" name="Arrow: Chevron 4">
            <a:extLst>
              <a:ext uri="{FF2B5EF4-FFF2-40B4-BE49-F238E27FC236}">
                <a16:creationId xmlns:a16="http://schemas.microsoft.com/office/drawing/2014/main" id="{A8DB0CA2-0AD8-40CF-9EAE-24636F6BE1A6}"/>
              </a:ext>
            </a:extLst>
          </p:cNvPr>
          <p:cNvSpPr/>
          <p:nvPr/>
        </p:nvSpPr>
        <p:spPr>
          <a:xfrm>
            <a:off x="7966977" y="1904313"/>
            <a:ext cx="1727200" cy="381000"/>
          </a:xfrm>
          <a:prstGeom prst="chevron">
            <a:avLst/>
          </a:prstGeom>
          <a:solidFill>
            <a:srgbClr val="20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78" name="TextBox 12">
            <a:extLst>
              <a:ext uri="{FF2B5EF4-FFF2-40B4-BE49-F238E27FC236}">
                <a16:creationId xmlns:a16="http://schemas.microsoft.com/office/drawing/2014/main" id="{E2BB0070-3CE1-4C59-BE93-F567DBECF5B6}"/>
              </a:ext>
            </a:extLst>
          </p:cNvPr>
          <p:cNvSpPr txBox="1"/>
          <p:nvPr/>
        </p:nvSpPr>
        <p:spPr>
          <a:xfrm>
            <a:off x="2795673" y="1935138"/>
            <a:ext cx="172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200" b="1" dirty="0">
                <a:solidFill>
                  <a:schemeClr val="bg1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MANIFESTAZIONE</a:t>
            </a:r>
            <a:endParaRPr lang="en-GB" sz="1200" b="1" dirty="0">
              <a:solidFill>
                <a:schemeClr val="bg1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cxnSp>
        <p:nvCxnSpPr>
          <p:cNvPr id="80" name="Straight Connector 14">
            <a:extLst>
              <a:ext uri="{FF2B5EF4-FFF2-40B4-BE49-F238E27FC236}">
                <a16:creationId xmlns:a16="http://schemas.microsoft.com/office/drawing/2014/main" id="{171C13F8-8C78-4F88-AB23-F329C1824EF1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3534016" y="2285313"/>
            <a:ext cx="0" cy="640111"/>
          </a:xfrm>
          <a:prstGeom prst="line">
            <a:avLst/>
          </a:prstGeom>
          <a:ln w="38100">
            <a:solidFill>
              <a:srgbClr val="20A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22">
            <a:extLst>
              <a:ext uri="{FF2B5EF4-FFF2-40B4-BE49-F238E27FC236}">
                <a16:creationId xmlns:a16="http://schemas.microsoft.com/office/drawing/2014/main" id="{75281380-0B8F-4478-AA4B-78F14E648688}"/>
              </a:ext>
            </a:extLst>
          </p:cNvPr>
          <p:cNvCxnSpPr>
            <a:cxnSpLocks/>
            <a:stCxn id="63" idx="2"/>
            <a:endCxn id="59" idx="0"/>
          </p:cNvCxnSpPr>
          <p:nvPr/>
        </p:nvCxnSpPr>
        <p:spPr>
          <a:xfrm>
            <a:off x="6039685" y="2285313"/>
            <a:ext cx="14818" cy="640111"/>
          </a:xfrm>
          <a:prstGeom prst="line">
            <a:avLst/>
          </a:prstGeom>
          <a:ln w="38100">
            <a:solidFill>
              <a:srgbClr val="20A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30">
            <a:extLst>
              <a:ext uri="{FF2B5EF4-FFF2-40B4-BE49-F238E27FC236}">
                <a16:creationId xmlns:a16="http://schemas.microsoft.com/office/drawing/2014/main" id="{15AF125C-6B80-417C-B6FD-A5DBF0D04202}"/>
              </a:ext>
            </a:extLst>
          </p:cNvPr>
          <p:cNvCxnSpPr>
            <a:cxnSpLocks/>
            <a:stCxn id="64" idx="2"/>
            <a:endCxn id="58" idx="0"/>
          </p:cNvCxnSpPr>
          <p:nvPr/>
        </p:nvCxnSpPr>
        <p:spPr>
          <a:xfrm>
            <a:off x="8735327" y="2285313"/>
            <a:ext cx="3542" cy="640111"/>
          </a:xfrm>
          <a:prstGeom prst="line">
            <a:avLst/>
          </a:prstGeom>
          <a:ln w="38100">
            <a:solidFill>
              <a:srgbClr val="20A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7">
            <a:extLst>
              <a:ext uri="{FF2B5EF4-FFF2-40B4-BE49-F238E27FC236}">
                <a16:creationId xmlns:a16="http://schemas.microsoft.com/office/drawing/2014/main" id="{CCCA0B48-8F06-426C-B056-AAAE9B66B34D}"/>
              </a:ext>
            </a:extLst>
          </p:cNvPr>
          <p:cNvSpPr txBox="1"/>
          <p:nvPr/>
        </p:nvSpPr>
        <p:spPr>
          <a:xfrm>
            <a:off x="2511794" y="4606455"/>
            <a:ext cx="2192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20ABAD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IL COMUNE INTERESSATO PRESENTA UNA MANIFESTAZIONE DI INTERESSE IN FORMA SINGOLA O AGGREGATA, INDICANDO UNO O PIÙ AMBITI DI INTERVENTO</a:t>
            </a:r>
            <a:endParaRPr kumimoji="0" lang="it-IT" sz="1200" i="0" u="none" strike="noStrike" kern="1200" cap="none" spc="0" normalizeH="0" baseline="0" dirty="0">
              <a:ln>
                <a:noFill/>
              </a:ln>
              <a:solidFill>
                <a:srgbClr val="20ABAD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125" name="TextBox 87">
            <a:extLst>
              <a:ext uri="{FF2B5EF4-FFF2-40B4-BE49-F238E27FC236}">
                <a16:creationId xmlns:a16="http://schemas.microsoft.com/office/drawing/2014/main" id="{EB449D33-B7FB-49EF-B727-9D979332D884}"/>
              </a:ext>
            </a:extLst>
          </p:cNvPr>
          <p:cNvSpPr txBox="1"/>
          <p:nvPr/>
        </p:nvSpPr>
        <p:spPr>
          <a:xfrm>
            <a:off x="5164312" y="4618178"/>
            <a:ext cx="1819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dirty="0">
                <a:ln>
                  <a:noFill/>
                </a:ln>
                <a:solidFill>
                  <a:srgbClr val="20ABAD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IL DIPARTIMENTO DELLA FUNZIONE PUBBLICA PROVVEDE ALLA VALUTAZIONE DELLE MANIFESTAZIONI PERVENUTE</a:t>
            </a:r>
            <a:endParaRPr kumimoji="0" lang="it-IT" sz="1200" i="0" u="none" strike="noStrike" kern="1200" cap="none" spc="0" normalizeH="0" baseline="0" dirty="0">
              <a:ln>
                <a:noFill/>
              </a:ln>
              <a:solidFill>
                <a:srgbClr val="20ABAD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126" name="Oval 43">
            <a:extLst>
              <a:ext uri="{FF2B5EF4-FFF2-40B4-BE49-F238E27FC236}">
                <a16:creationId xmlns:a16="http://schemas.microsoft.com/office/drawing/2014/main" id="{EE306884-6AEC-4D9E-994E-61323019DF1E}"/>
              </a:ext>
            </a:extLst>
          </p:cNvPr>
          <p:cNvSpPr/>
          <p:nvPr/>
        </p:nvSpPr>
        <p:spPr>
          <a:xfrm>
            <a:off x="2807024" y="2923079"/>
            <a:ext cx="1464730" cy="1464728"/>
          </a:xfrm>
          <a:prstGeom prst="ellipse">
            <a:avLst/>
          </a:prstGeom>
          <a:noFill/>
          <a:ln w="38100">
            <a:solidFill>
              <a:srgbClr val="20A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29" name="TextBox 87">
            <a:extLst>
              <a:ext uri="{FF2B5EF4-FFF2-40B4-BE49-F238E27FC236}">
                <a16:creationId xmlns:a16="http://schemas.microsoft.com/office/drawing/2014/main" id="{7CDC8B7A-8AD0-4E9E-B6F4-A7BE630854BD}"/>
              </a:ext>
            </a:extLst>
          </p:cNvPr>
          <p:cNvSpPr txBox="1"/>
          <p:nvPr/>
        </p:nvSpPr>
        <p:spPr>
          <a:xfrm>
            <a:off x="7861136" y="4611554"/>
            <a:ext cx="1819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dirty="0">
                <a:ln>
                  <a:noFill/>
                </a:ln>
                <a:solidFill>
                  <a:srgbClr val="20ABAD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IN CASO DI ESITO POSITIVO, IL DESTINATARIO VIENE AMMESSO ALLA SUCCESSIVA FASE DI PROGETTAZIONE PARTECIPATA DEL PIANO DI INTERVENTO</a:t>
            </a:r>
            <a:endParaRPr kumimoji="0" lang="it-IT" sz="1200" i="0" u="none" strike="noStrike" kern="1200" cap="none" spc="0" normalizeH="0" baseline="0" dirty="0">
              <a:ln>
                <a:noFill/>
              </a:ln>
              <a:solidFill>
                <a:srgbClr val="20ABAD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51" name="Segnaposto numero diapositiva 5">
            <a:extLst>
              <a:ext uri="{FF2B5EF4-FFF2-40B4-BE49-F238E27FC236}">
                <a16:creationId xmlns:a16="http://schemas.microsoft.com/office/drawing/2014/main" id="{C3EABEE3-7BD5-4118-8872-CF139FCA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13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id="{B7AFF46E-9E91-47B7-B875-E0A854EC2027}"/>
              </a:ext>
            </a:extLst>
          </p:cNvPr>
          <p:cNvSpPr txBox="1"/>
          <p:nvPr/>
        </p:nvSpPr>
        <p:spPr>
          <a:xfrm>
            <a:off x="5271335" y="1921387"/>
            <a:ext cx="172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200" b="1" dirty="0" err="1">
                <a:solidFill>
                  <a:schemeClr val="bg1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VALUTAZIONE</a:t>
            </a:r>
            <a:endParaRPr lang="en-GB" sz="1200" b="1" dirty="0">
              <a:solidFill>
                <a:schemeClr val="bg1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EB04B0CA-BABE-407C-A78B-EA05987E7333}"/>
              </a:ext>
            </a:extLst>
          </p:cNvPr>
          <p:cNvSpPr txBox="1"/>
          <p:nvPr/>
        </p:nvSpPr>
        <p:spPr>
          <a:xfrm>
            <a:off x="7977008" y="1929208"/>
            <a:ext cx="172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200" b="1" dirty="0" err="1">
                <a:solidFill>
                  <a:schemeClr val="bg1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APPROVAZIONE</a:t>
            </a:r>
            <a:endParaRPr lang="en-GB" sz="1200" b="1" dirty="0">
              <a:solidFill>
                <a:schemeClr val="bg1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348AF69-252C-44C5-9687-2FD339E17E62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1 - ITER DI REALIZZAZIONE</a:t>
            </a:r>
            <a:endParaRPr lang="it-IT" sz="2400" b="1" dirty="0">
              <a:solidFill>
                <a:srgbClr val="034EA2"/>
              </a:solidFill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4849447C-F308-4D99-8B00-C3CF6F3E6612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66" name="Immagine 6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477B4C89-E725-48D8-AFC9-233C57C3B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67" name="Immagine 66">
              <a:extLst>
                <a:ext uri="{FF2B5EF4-FFF2-40B4-BE49-F238E27FC236}">
                  <a16:creationId xmlns:a16="http://schemas.microsoft.com/office/drawing/2014/main" id="{9C1F2F20-796D-41E1-9BEE-B9671556B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pic>
        <p:nvPicPr>
          <p:cNvPr id="68" name="Immagine 67">
            <a:extLst>
              <a:ext uri="{FF2B5EF4-FFF2-40B4-BE49-F238E27FC236}">
                <a16:creationId xmlns:a16="http://schemas.microsoft.com/office/drawing/2014/main" id="{0209A94E-47BF-4191-B68A-AC8A1E37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3" y="5891378"/>
            <a:ext cx="4240286" cy="909965"/>
          </a:xfrm>
          <a:prstGeom prst="rect">
            <a:avLst/>
          </a:prstGeom>
        </p:spPr>
      </p:pic>
      <p:grpSp>
        <p:nvGrpSpPr>
          <p:cNvPr id="69" name="Group 52">
            <a:extLst>
              <a:ext uri="{FF2B5EF4-FFF2-40B4-BE49-F238E27FC236}">
                <a16:creationId xmlns:a16="http://schemas.microsoft.com/office/drawing/2014/main" id="{0BCDFE16-E570-4AE9-8C9F-057C3139967D}"/>
              </a:ext>
            </a:extLst>
          </p:cNvPr>
          <p:cNvGrpSpPr/>
          <p:nvPr/>
        </p:nvGrpSpPr>
        <p:grpSpPr>
          <a:xfrm>
            <a:off x="5645106" y="3155373"/>
            <a:ext cx="861984" cy="861775"/>
            <a:chOff x="2700338" y="8651875"/>
            <a:chExt cx="6545262" cy="6543675"/>
          </a:xfrm>
          <a:solidFill>
            <a:srgbClr val="20ABAD"/>
          </a:solidFill>
        </p:grpSpPr>
        <p:sp>
          <p:nvSpPr>
            <p:cNvPr id="107" name="Freeform 18">
              <a:extLst>
                <a:ext uri="{FF2B5EF4-FFF2-40B4-BE49-F238E27FC236}">
                  <a16:creationId xmlns:a16="http://schemas.microsoft.com/office/drawing/2014/main" id="{0D3C4FD6-9395-4418-9818-4FED7DA0A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id="{06F13E1F-61CC-4F1B-9AA1-A1DC863A1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20">
              <a:extLst>
                <a:ext uri="{FF2B5EF4-FFF2-40B4-BE49-F238E27FC236}">
                  <a16:creationId xmlns:a16="http://schemas.microsoft.com/office/drawing/2014/main" id="{390E6116-B7A4-4E1D-A3FB-18BC9A4A3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21">
              <a:extLst>
                <a:ext uri="{FF2B5EF4-FFF2-40B4-BE49-F238E27FC236}">
                  <a16:creationId xmlns:a16="http://schemas.microsoft.com/office/drawing/2014/main" id="{CE62C7A7-B49A-47C4-BCF0-111D593F2A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0" name="Group 58">
            <a:extLst>
              <a:ext uri="{FF2B5EF4-FFF2-40B4-BE49-F238E27FC236}">
                <a16:creationId xmlns:a16="http://schemas.microsoft.com/office/drawing/2014/main" id="{903A0901-A81B-4E6C-A11D-468C1F785881}"/>
              </a:ext>
            </a:extLst>
          </p:cNvPr>
          <p:cNvGrpSpPr/>
          <p:nvPr/>
        </p:nvGrpSpPr>
        <p:grpSpPr>
          <a:xfrm>
            <a:off x="3147589" y="3073484"/>
            <a:ext cx="792413" cy="966537"/>
            <a:chOff x="7931851" y="2464731"/>
            <a:chExt cx="1002842" cy="1223210"/>
          </a:xfrm>
          <a:solidFill>
            <a:srgbClr val="20ABAD"/>
          </a:solidFill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8B7396AB-1A53-44C2-A10B-CE3D548660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F61465E4-E99D-45F6-874E-993662E5A5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BEBBAC99-18C6-46D7-89D9-4ACAB0B02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D0E393A3-CB2D-40B8-A86E-FCF311972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99A29F46-5FA8-464B-BC2A-F7C11D93A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0A1FA990-F864-4A35-9069-23FD82247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EB8750D4-6DDE-414D-AEAB-917CB3D58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12">
              <a:extLst>
                <a:ext uri="{FF2B5EF4-FFF2-40B4-BE49-F238E27FC236}">
                  <a16:creationId xmlns:a16="http://schemas.microsoft.com/office/drawing/2014/main" id="{0E72F140-EE42-4846-97EE-BF52E45C2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893869F7-E4BE-449B-8275-34F5EB50A2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DCE693AB-5CD5-4C0D-9F67-C81836DE1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15">
              <a:extLst>
                <a:ext uri="{FF2B5EF4-FFF2-40B4-BE49-F238E27FC236}">
                  <a16:creationId xmlns:a16="http://schemas.microsoft.com/office/drawing/2014/main" id="{72C52DB7-FFCD-431E-8675-3BEFA904C9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id="{A198F91A-16B8-4D80-A754-8AD875024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17">
              <a:extLst>
                <a:ext uri="{FF2B5EF4-FFF2-40B4-BE49-F238E27FC236}">
                  <a16:creationId xmlns:a16="http://schemas.microsoft.com/office/drawing/2014/main" id="{2DBB8FB5-F55E-421F-8945-ED906760E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18">
              <a:extLst>
                <a:ext uri="{FF2B5EF4-FFF2-40B4-BE49-F238E27FC236}">
                  <a16:creationId xmlns:a16="http://schemas.microsoft.com/office/drawing/2014/main" id="{82766AD7-E196-4E65-BDB2-CBBB473BE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solidFill>
                <a:srgbClr val="20ABA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highlight>
                  <a:srgbClr val="034EA2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1" name="Group 94">
            <a:extLst>
              <a:ext uri="{FF2B5EF4-FFF2-40B4-BE49-F238E27FC236}">
                <a16:creationId xmlns:a16="http://schemas.microsoft.com/office/drawing/2014/main" id="{CF7391B6-C3AB-49E9-A8A4-6B52E06D3970}"/>
              </a:ext>
            </a:extLst>
          </p:cNvPr>
          <p:cNvGrpSpPr/>
          <p:nvPr/>
        </p:nvGrpSpPr>
        <p:grpSpPr>
          <a:xfrm>
            <a:off x="8315310" y="3268058"/>
            <a:ext cx="910721" cy="724437"/>
            <a:chOff x="3665538" y="1665288"/>
            <a:chExt cx="3702050" cy="2944812"/>
          </a:xfrm>
          <a:solidFill>
            <a:srgbClr val="20ABAD"/>
          </a:solidFill>
        </p:grpSpPr>
        <p:sp>
          <p:nvSpPr>
            <p:cNvPr id="72" name="Freeform 46">
              <a:extLst>
                <a:ext uri="{FF2B5EF4-FFF2-40B4-BE49-F238E27FC236}">
                  <a16:creationId xmlns:a16="http://schemas.microsoft.com/office/drawing/2014/main" id="{65716244-C4AC-48C4-AD6A-7FBEF1FC8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613" y="3819525"/>
              <a:ext cx="1006475" cy="790575"/>
            </a:xfrm>
            <a:custGeom>
              <a:avLst/>
              <a:gdLst>
                <a:gd name="T0" fmla="*/ 404 w 806"/>
                <a:gd name="T1" fmla="*/ 628 h 628"/>
                <a:gd name="T2" fmla="*/ 285 w 806"/>
                <a:gd name="T3" fmla="*/ 538 h 628"/>
                <a:gd name="T4" fmla="*/ 13 w 806"/>
                <a:gd name="T5" fmla="*/ 154 h 628"/>
                <a:gd name="T6" fmla="*/ 0 w 806"/>
                <a:gd name="T7" fmla="*/ 135 h 628"/>
                <a:gd name="T8" fmla="*/ 77 w 806"/>
                <a:gd name="T9" fmla="*/ 111 h 628"/>
                <a:gd name="T10" fmla="*/ 410 w 806"/>
                <a:gd name="T11" fmla="*/ 5 h 628"/>
                <a:gd name="T12" fmla="*/ 442 w 806"/>
                <a:gd name="T13" fmla="*/ 15 h 628"/>
                <a:gd name="T14" fmla="*/ 620 w 806"/>
                <a:gd name="T15" fmla="*/ 279 h 628"/>
                <a:gd name="T16" fmla="*/ 756 w 806"/>
                <a:gd name="T17" fmla="*/ 389 h 628"/>
                <a:gd name="T18" fmla="*/ 804 w 806"/>
                <a:gd name="T19" fmla="*/ 464 h 628"/>
                <a:gd name="T20" fmla="*/ 750 w 806"/>
                <a:gd name="T21" fmla="*/ 530 h 628"/>
                <a:gd name="T22" fmla="*/ 465 w 806"/>
                <a:gd name="T23" fmla="*/ 620 h 628"/>
                <a:gd name="T24" fmla="*/ 436 w 806"/>
                <a:gd name="T25" fmla="*/ 628 h 628"/>
                <a:gd name="T26" fmla="*/ 404 w 806"/>
                <a:gd name="T27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6" h="628">
                  <a:moveTo>
                    <a:pt x="404" y="628"/>
                  </a:moveTo>
                  <a:cubicBezTo>
                    <a:pt x="349" y="618"/>
                    <a:pt x="316" y="582"/>
                    <a:pt x="285" y="538"/>
                  </a:cubicBezTo>
                  <a:cubicBezTo>
                    <a:pt x="196" y="409"/>
                    <a:pt x="104" y="282"/>
                    <a:pt x="13" y="154"/>
                  </a:cubicBezTo>
                  <a:cubicBezTo>
                    <a:pt x="9" y="148"/>
                    <a:pt x="5" y="143"/>
                    <a:pt x="0" y="135"/>
                  </a:cubicBezTo>
                  <a:cubicBezTo>
                    <a:pt x="27" y="126"/>
                    <a:pt x="52" y="119"/>
                    <a:pt x="77" y="111"/>
                  </a:cubicBezTo>
                  <a:cubicBezTo>
                    <a:pt x="188" y="75"/>
                    <a:pt x="299" y="41"/>
                    <a:pt x="410" y="5"/>
                  </a:cubicBezTo>
                  <a:cubicBezTo>
                    <a:pt x="425" y="0"/>
                    <a:pt x="433" y="2"/>
                    <a:pt x="442" y="15"/>
                  </a:cubicBezTo>
                  <a:cubicBezTo>
                    <a:pt x="501" y="104"/>
                    <a:pt x="561" y="191"/>
                    <a:pt x="620" y="279"/>
                  </a:cubicBezTo>
                  <a:cubicBezTo>
                    <a:pt x="654" y="329"/>
                    <a:pt x="699" y="366"/>
                    <a:pt x="756" y="389"/>
                  </a:cubicBezTo>
                  <a:cubicBezTo>
                    <a:pt x="790" y="403"/>
                    <a:pt x="806" y="428"/>
                    <a:pt x="804" y="464"/>
                  </a:cubicBezTo>
                  <a:cubicBezTo>
                    <a:pt x="803" y="495"/>
                    <a:pt x="783" y="519"/>
                    <a:pt x="750" y="530"/>
                  </a:cubicBezTo>
                  <a:cubicBezTo>
                    <a:pt x="655" y="560"/>
                    <a:pt x="560" y="590"/>
                    <a:pt x="465" y="620"/>
                  </a:cubicBezTo>
                  <a:cubicBezTo>
                    <a:pt x="455" y="623"/>
                    <a:pt x="446" y="625"/>
                    <a:pt x="436" y="628"/>
                  </a:cubicBezTo>
                  <a:cubicBezTo>
                    <a:pt x="425" y="628"/>
                    <a:pt x="415" y="628"/>
                    <a:pt x="404" y="6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47">
              <a:extLst>
                <a:ext uri="{FF2B5EF4-FFF2-40B4-BE49-F238E27FC236}">
                  <a16:creationId xmlns:a16="http://schemas.microsoft.com/office/drawing/2014/main" id="{3E286D67-B699-41CE-A80B-A47D2EF3E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0" y="1665288"/>
              <a:ext cx="1763713" cy="2030412"/>
            </a:xfrm>
            <a:custGeom>
              <a:avLst/>
              <a:gdLst>
                <a:gd name="T0" fmla="*/ 0 w 1413"/>
                <a:gd name="T1" fmla="*/ 723 h 1613"/>
                <a:gd name="T2" fmla="*/ 906 w 1413"/>
                <a:gd name="T3" fmla="*/ 0 h 1613"/>
                <a:gd name="T4" fmla="*/ 1413 w 1413"/>
                <a:gd name="T5" fmla="*/ 1613 h 1613"/>
                <a:gd name="T6" fmla="*/ 257 w 1413"/>
                <a:gd name="T7" fmla="*/ 1540 h 1613"/>
                <a:gd name="T8" fmla="*/ 0 w 1413"/>
                <a:gd name="T9" fmla="*/ 723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3" h="1613">
                  <a:moveTo>
                    <a:pt x="0" y="723"/>
                  </a:moveTo>
                  <a:cubicBezTo>
                    <a:pt x="359" y="555"/>
                    <a:pt x="648" y="300"/>
                    <a:pt x="906" y="0"/>
                  </a:cubicBezTo>
                  <a:cubicBezTo>
                    <a:pt x="1075" y="539"/>
                    <a:pt x="1244" y="1074"/>
                    <a:pt x="1413" y="1613"/>
                  </a:cubicBezTo>
                  <a:cubicBezTo>
                    <a:pt x="1031" y="1516"/>
                    <a:pt x="648" y="1473"/>
                    <a:pt x="257" y="1540"/>
                  </a:cubicBezTo>
                  <a:cubicBezTo>
                    <a:pt x="171" y="1267"/>
                    <a:pt x="86" y="996"/>
                    <a:pt x="0" y="7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48">
              <a:extLst>
                <a:ext uri="{FF2B5EF4-FFF2-40B4-BE49-F238E27FC236}">
                  <a16:creationId xmlns:a16="http://schemas.microsoft.com/office/drawing/2014/main" id="{933D53B9-CFF6-4321-B17C-16D8A185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538" y="2630488"/>
              <a:ext cx="1211263" cy="1266825"/>
            </a:xfrm>
            <a:custGeom>
              <a:avLst/>
              <a:gdLst>
                <a:gd name="T0" fmla="*/ 713 w 970"/>
                <a:gd name="T1" fmla="*/ 0 h 1006"/>
                <a:gd name="T2" fmla="*/ 970 w 970"/>
                <a:gd name="T3" fmla="*/ 817 h 1006"/>
                <a:gd name="T4" fmla="*/ 825 w 970"/>
                <a:gd name="T5" fmla="*/ 862 h 1006"/>
                <a:gd name="T6" fmla="*/ 541 w 970"/>
                <a:gd name="T7" fmla="*/ 948 h 1006"/>
                <a:gd name="T8" fmla="*/ 26 w 970"/>
                <a:gd name="T9" fmla="*/ 587 h 1006"/>
                <a:gd name="T10" fmla="*/ 318 w 970"/>
                <a:gd name="T11" fmla="*/ 125 h 1006"/>
                <a:gd name="T12" fmla="*/ 713 w 970"/>
                <a:gd name="T13" fmla="*/ 0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0" h="1006">
                  <a:moveTo>
                    <a:pt x="713" y="0"/>
                  </a:moveTo>
                  <a:cubicBezTo>
                    <a:pt x="799" y="274"/>
                    <a:pt x="884" y="544"/>
                    <a:pt x="970" y="817"/>
                  </a:cubicBezTo>
                  <a:cubicBezTo>
                    <a:pt x="920" y="832"/>
                    <a:pt x="873" y="847"/>
                    <a:pt x="825" y="862"/>
                  </a:cubicBezTo>
                  <a:cubicBezTo>
                    <a:pt x="731" y="891"/>
                    <a:pt x="638" y="926"/>
                    <a:pt x="541" y="948"/>
                  </a:cubicBezTo>
                  <a:cubicBezTo>
                    <a:pt x="297" y="1006"/>
                    <a:pt x="58" y="835"/>
                    <a:pt x="26" y="587"/>
                  </a:cubicBezTo>
                  <a:cubicBezTo>
                    <a:pt x="0" y="381"/>
                    <a:pt x="121" y="190"/>
                    <a:pt x="318" y="125"/>
                  </a:cubicBezTo>
                  <a:cubicBezTo>
                    <a:pt x="449" y="83"/>
                    <a:pt x="580" y="42"/>
                    <a:pt x="713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49">
              <a:extLst>
                <a:ext uri="{FF2B5EF4-FFF2-40B4-BE49-F238E27FC236}">
                  <a16:creationId xmlns:a16="http://schemas.microsoft.com/office/drawing/2014/main" id="{6B18C99B-4172-4011-9DED-C36C469F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1676400"/>
              <a:ext cx="906463" cy="1601787"/>
            </a:xfrm>
            <a:custGeom>
              <a:avLst/>
              <a:gdLst>
                <a:gd name="T0" fmla="*/ 487 w 726"/>
                <a:gd name="T1" fmla="*/ 1272 h 1272"/>
                <a:gd name="T2" fmla="*/ 322 w 726"/>
                <a:gd name="T3" fmla="*/ 1185 h 1272"/>
                <a:gd name="T4" fmla="*/ 371 w 726"/>
                <a:gd name="T5" fmla="*/ 609 h 1272"/>
                <a:gd name="T6" fmla="*/ 0 w 726"/>
                <a:gd name="T7" fmla="*/ 166 h 1272"/>
                <a:gd name="T8" fmla="*/ 87 w 726"/>
                <a:gd name="T9" fmla="*/ 0 h 1272"/>
                <a:gd name="T10" fmla="*/ 487 w 726"/>
                <a:gd name="T11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6" h="1272">
                  <a:moveTo>
                    <a:pt x="487" y="1272"/>
                  </a:moveTo>
                  <a:cubicBezTo>
                    <a:pt x="432" y="1243"/>
                    <a:pt x="378" y="1215"/>
                    <a:pt x="322" y="1185"/>
                  </a:cubicBezTo>
                  <a:cubicBezTo>
                    <a:pt x="414" y="999"/>
                    <a:pt x="434" y="807"/>
                    <a:pt x="371" y="609"/>
                  </a:cubicBezTo>
                  <a:cubicBezTo>
                    <a:pt x="309" y="412"/>
                    <a:pt x="183" y="266"/>
                    <a:pt x="0" y="166"/>
                  </a:cubicBezTo>
                  <a:cubicBezTo>
                    <a:pt x="29" y="110"/>
                    <a:pt x="58" y="55"/>
                    <a:pt x="87" y="0"/>
                  </a:cubicBezTo>
                  <a:cubicBezTo>
                    <a:pt x="559" y="240"/>
                    <a:pt x="726" y="828"/>
                    <a:pt x="487" y="127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50">
              <a:extLst>
                <a:ext uri="{FF2B5EF4-FFF2-40B4-BE49-F238E27FC236}">
                  <a16:creationId xmlns:a16="http://schemas.microsoft.com/office/drawing/2014/main" id="{C6B5F44B-A9FD-4734-A44B-F7244C10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039938"/>
              <a:ext cx="639763" cy="1049337"/>
            </a:xfrm>
            <a:custGeom>
              <a:avLst/>
              <a:gdLst>
                <a:gd name="T0" fmla="*/ 185 w 513"/>
                <a:gd name="T1" fmla="*/ 748 h 833"/>
                <a:gd name="T2" fmla="*/ 214 w 513"/>
                <a:gd name="T3" fmla="*/ 416 h 833"/>
                <a:gd name="T4" fmla="*/ 0 w 513"/>
                <a:gd name="T5" fmla="*/ 161 h 833"/>
                <a:gd name="T6" fmla="*/ 84 w 513"/>
                <a:gd name="T7" fmla="*/ 0 h 833"/>
                <a:gd name="T8" fmla="*/ 347 w 513"/>
                <a:gd name="T9" fmla="*/ 833 h 833"/>
                <a:gd name="T10" fmla="*/ 185 w 513"/>
                <a:gd name="T11" fmla="*/ 748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833">
                  <a:moveTo>
                    <a:pt x="185" y="748"/>
                  </a:moveTo>
                  <a:cubicBezTo>
                    <a:pt x="239" y="639"/>
                    <a:pt x="250" y="529"/>
                    <a:pt x="214" y="416"/>
                  </a:cubicBezTo>
                  <a:cubicBezTo>
                    <a:pt x="178" y="303"/>
                    <a:pt x="106" y="219"/>
                    <a:pt x="0" y="161"/>
                  </a:cubicBezTo>
                  <a:cubicBezTo>
                    <a:pt x="29" y="107"/>
                    <a:pt x="56" y="53"/>
                    <a:pt x="84" y="0"/>
                  </a:cubicBezTo>
                  <a:cubicBezTo>
                    <a:pt x="375" y="139"/>
                    <a:pt x="513" y="525"/>
                    <a:pt x="347" y="833"/>
                  </a:cubicBezTo>
                  <a:cubicBezTo>
                    <a:pt x="294" y="805"/>
                    <a:pt x="241" y="777"/>
                    <a:pt x="185" y="7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15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DD63762-8906-4317-9386-DA04E4DD7826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8" name="Immagine 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CCD8062D-EE95-49E2-B07F-B66ED35A0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61EB8C1-3FF0-4C63-9240-5B5839516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41" name="Segnaposto numero diapositiva 5">
            <a:extLst>
              <a:ext uri="{FF2B5EF4-FFF2-40B4-BE49-F238E27FC236}">
                <a16:creationId xmlns:a16="http://schemas.microsoft.com/office/drawing/2014/main" id="{E63271D0-6995-428E-8B33-FE7B0F71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14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3F5A2F50-8E37-4629-90B9-349C25FFDB3B}"/>
              </a:ext>
            </a:extLst>
          </p:cNvPr>
          <p:cNvSpPr/>
          <p:nvPr/>
        </p:nvSpPr>
        <p:spPr>
          <a:xfrm>
            <a:off x="238124" y="1726380"/>
            <a:ext cx="5052876" cy="3437138"/>
          </a:xfrm>
          <a:prstGeom prst="roundRect">
            <a:avLst>
              <a:gd name="adj" fmla="val 7882"/>
            </a:avLst>
          </a:prstGeom>
          <a:solidFill>
            <a:srgbClr val="034EA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arrotondato 18">
            <a:extLst>
              <a:ext uri="{FF2B5EF4-FFF2-40B4-BE49-F238E27FC236}">
                <a16:creationId xmlns:a16="http://schemas.microsoft.com/office/drawing/2014/main" id="{2CA6CE94-BAF9-4243-A4D8-FA6D90B9C02C}"/>
              </a:ext>
            </a:extLst>
          </p:cNvPr>
          <p:cNvSpPr/>
          <p:nvPr/>
        </p:nvSpPr>
        <p:spPr bwMode="auto">
          <a:xfrm>
            <a:off x="846835" y="1793316"/>
            <a:ext cx="811684" cy="432000"/>
          </a:xfrm>
          <a:prstGeom prst="roundRect">
            <a:avLst>
              <a:gd name="adj" fmla="val 8676"/>
            </a:avLst>
          </a:prstGeom>
          <a:solidFill>
            <a:srgbClr val="FDB91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1.502</a:t>
            </a:r>
          </a:p>
        </p:txBody>
      </p:sp>
      <p:sp>
        <p:nvSpPr>
          <p:cNvPr id="33" name="Rettangolo arrotondato 18">
            <a:extLst>
              <a:ext uri="{FF2B5EF4-FFF2-40B4-BE49-F238E27FC236}">
                <a16:creationId xmlns:a16="http://schemas.microsoft.com/office/drawing/2014/main" id="{6B17D3D1-1F7A-406B-AB4C-DD732F6D87D2}"/>
              </a:ext>
            </a:extLst>
          </p:cNvPr>
          <p:cNvSpPr/>
          <p:nvPr/>
        </p:nvSpPr>
        <p:spPr bwMode="auto">
          <a:xfrm>
            <a:off x="1615808" y="2749577"/>
            <a:ext cx="2956192" cy="336163"/>
          </a:xfrm>
          <a:prstGeom prst="roundRect">
            <a:avLst>
              <a:gd name="adj" fmla="val 8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Per tipologia di regione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674E4DD-93DA-40A7-B7E1-363C68137F83}"/>
              </a:ext>
            </a:extLst>
          </p:cNvPr>
          <p:cNvSpPr txBox="1"/>
          <p:nvPr/>
        </p:nvSpPr>
        <p:spPr>
          <a:xfrm>
            <a:off x="1658518" y="1844295"/>
            <a:ext cx="322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DB913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DOMANDE PERVENUTE</a:t>
            </a:r>
          </a:p>
        </p:txBody>
      </p:sp>
      <p:sp>
        <p:nvSpPr>
          <p:cNvPr id="35" name="Rettangolo arrotondato 18">
            <a:extLst>
              <a:ext uri="{FF2B5EF4-FFF2-40B4-BE49-F238E27FC236}">
                <a16:creationId xmlns:a16="http://schemas.microsoft.com/office/drawing/2014/main" id="{95BA460F-1D53-47DC-9F81-27DB9114A78B}"/>
              </a:ext>
            </a:extLst>
          </p:cNvPr>
          <p:cNvSpPr/>
          <p:nvPr/>
        </p:nvSpPr>
        <p:spPr bwMode="auto">
          <a:xfrm>
            <a:off x="846835" y="2315200"/>
            <a:ext cx="811684" cy="432000"/>
          </a:xfrm>
          <a:prstGeom prst="roundRect">
            <a:avLst>
              <a:gd name="adj" fmla="val 8676"/>
            </a:avLst>
          </a:prstGeom>
          <a:solidFill>
            <a:srgbClr val="20AB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1.988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7562DE8-CD5D-4684-AF0A-444752135976}"/>
              </a:ext>
            </a:extLst>
          </p:cNvPr>
          <p:cNvSpPr txBox="1"/>
          <p:nvPr/>
        </p:nvSpPr>
        <p:spPr>
          <a:xfrm>
            <a:off x="1658519" y="2346534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20ABAD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COMUNI COINVOLTI</a:t>
            </a:r>
          </a:p>
        </p:txBody>
      </p: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561D9D75-36A5-4081-8741-997ACFAAB468}"/>
              </a:ext>
            </a:extLst>
          </p:cNvPr>
          <p:cNvSpPr/>
          <p:nvPr/>
        </p:nvSpPr>
        <p:spPr>
          <a:xfrm>
            <a:off x="5509188" y="1569782"/>
            <a:ext cx="6464624" cy="5059585"/>
          </a:xfrm>
          <a:prstGeom prst="roundRect">
            <a:avLst>
              <a:gd name="adj" fmla="val 7882"/>
            </a:avLst>
          </a:prstGeom>
          <a:solidFill>
            <a:srgbClr val="034EA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Rettangolo arrotondato 18">
            <a:extLst>
              <a:ext uri="{FF2B5EF4-FFF2-40B4-BE49-F238E27FC236}">
                <a16:creationId xmlns:a16="http://schemas.microsoft.com/office/drawing/2014/main" id="{6AE10546-FD01-4505-BC59-07B4C60CB101}"/>
              </a:ext>
            </a:extLst>
          </p:cNvPr>
          <p:cNvSpPr/>
          <p:nvPr/>
        </p:nvSpPr>
        <p:spPr bwMode="auto">
          <a:xfrm>
            <a:off x="5728670" y="1695597"/>
            <a:ext cx="1363307" cy="292558"/>
          </a:xfrm>
          <a:prstGeom prst="roundRect">
            <a:avLst>
              <a:gd name="adj" fmla="val 8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 regione</a:t>
            </a:r>
          </a:p>
        </p:txBody>
      </p:sp>
      <p:sp>
        <p:nvSpPr>
          <p:cNvPr id="39" name="Rettangolo con angoli arrotondati 38">
            <a:extLst>
              <a:ext uri="{FF2B5EF4-FFF2-40B4-BE49-F238E27FC236}">
                <a16:creationId xmlns:a16="http://schemas.microsoft.com/office/drawing/2014/main" id="{C5B65F8E-09A8-479F-A3D3-4414E1369CA7}"/>
              </a:ext>
            </a:extLst>
          </p:cNvPr>
          <p:cNvSpPr/>
          <p:nvPr/>
        </p:nvSpPr>
        <p:spPr>
          <a:xfrm>
            <a:off x="238125" y="5096729"/>
            <a:ext cx="5052876" cy="1532638"/>
          </a:xfrm>
          <a:prstGeom prst="roundRect">
            <a:avLst>
              <a:gd name="adj" fmla="val 22033"/>
            </a:avLst>
          </a:prstGeom>
          <a:solidFill>
            <a:srgbClr val="034EA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arrotondato 18">
            <a:extLst>
              <a:ext uri="{FF2B5EF4-FFF2-40B4-BE49-F238E27FC236}">
                <a16:creationId xmlns:a16="http://schemas.microsoft.com/office/drawing/2014/main" id="{796C647E-6655-4A23-9F58-9B49A698D7DD}"/>
              </a:ext>
            </a:extLst>
          </p:cNvPr>
          <p:cNvSpPr/>
          <p:nvPr/>
        </p:nvSpPr>
        <p:spPr bwMode="auto">
          <a:xfrm>
            <a:off x="446936" y="5557613"/>
            <a:ext cx="743942" cy="287401"/>
          </a:xfrm>
          <a:prstGeom prst="roundRect">
            <a:avLst>
              <a:gd name="adj" fmla="val 8676"/>
            </a:avLst>
          </a:prstGeom>
          <a:solidFill>
            <a:srgbClr val="6074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1.399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2CD3C1A-8DE8-4D9A-A906-5FFB41C508A8}"/>
              </a:ext>
            </a:extLst>
          </p:cNvPr>
          <p:cNvSpPr txBox="1"/>
          <p:nvPr/>
        </p:nvSpPr>
        <p:spPr>
          <a:xfrm>
            <a:off x="1218324" y="5533393"/>
            <a:ext cx="1116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6074B5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SINGOLA</a:t>
            </a:r>
          </a:p>
        </p:txBody>
      </p:sp>
      <p:sp>
        <p:nvSpPr>
          <p:cNvPr id="46" name="Rettangolo arrotondato 18">
            <a:extLst>
              <a:ext uri="{FF2B5EF4-FFF2-40B4-BE49-F238E27FC236}">
                <a16:creationId xmlns:a16="http://schemas.microsoft.com/office/drawing/2014/main" id="{E44ED520-9BDB-445E-BCC4-FE69F7D9375A}"/>
              </a:ext>
            </a:extLst>
          </p:cNvPr>
          <p:cNvSpPr/>
          <p:nvPr/>
        </p:nvSpPr>
        <p:spPr bwMode="auto">
          <a:xfrm>
            <a:off x="462097" y="5963362"/>
            <a:ext cx="720000" cy="287400"/>
          </a:xfrm>
          <a:prstGeom prst="roundRect">
            <a:avLst>
              <a:gd name="adj" fmla="val 8676"/>
            </a:avLst>
          </a:prstGeom>
          <a:solidFill>
            <a:srgbClr val="A5C9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103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93552AD-99B1-48A1-A90D-CEA8F2925B44}"/>
              </a:ext>
            </a:extLst>
          </p:cNvPr>
          <p:cNvSpPr txBox="1"/>
          <p:nvPr/>
        </p:nvSpPr>
        <p:spPr>
          <a:xfrm>
            <a:off x="1218324" y="5914203"/>
            <a:ext cx="4124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92B22C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AGGREGATA </a:t>
            </a:r>
            <a:r>
              <a:rPr lang="it-IT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– </a:t>
            </a:r>
            <a:r>
              <a:rPr lang="it-IT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coinvolti mediamente 10 comuni per aggregazione/forma associativa</a:t>
            </a:r>
          </a:p>
        </p:txBody>
      </p:sp>
      <p:sp>
        <p:nvSpPr>
          <p:cNvPr id="48" name="Rettangolo arrotondato 18">
            <a:extLst>
              <a:ext uri="{FF2B5EF4-FFF2-40B4-BE49-F238E27FC236}">
                <a16:creationId xmlns:a16="http://schemas.microsoft.com/office/drawing/2014/main" id="{BE3F9192-AAE9-47DC-B1E1-D71B0280030B}"/>
              </a:ext>
            </a:extLst>
          </p:cNvPr>
          <p:cNvSpPr/>
          <p:nvPr/>
        </p:nvSpPr>
        <p:spPr bwMode="auto">
          <a:xfrm>
            <a:off x="1632713" y="5125800"/>
            <a:ext cx="2277754" cy="340089"/>
          </a:xfrm>
          <a:prstGeom prst="roundRect">
            <a:avLst>
              <a:gd name="adj" fmla="val 8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Tipologia di domanda</a:t>
            </a:r>
          </a:p>
        </p:txBody>
      </p:sp>
      <p:sp>
        <p:nvSpPr>
          <p:cNvPr id="49" name="CasellaDiTesto 1">
            <a:extLst>
              <a:ext uri="{FF2B5EF4-FFF2-40B4-BE49-F238E27FC236}">
                <a16:creationId xmlns:a16="http://schemas.microsoft.com/office/drawing/2014/main" id="{853DEE9F-484A-454F-9961-BA352D550232}"/>
              </a:ext>
            </a:extLst>
          </p:cNvPr>
          <p:cNvSpPr txBox="1"/>
          <p:nvPr/>
        </p:nvSpPr>
        <p:spPr>
          <a:xfrm>
            <a:off x="335386" y="6590030"/>
            <a:ext cx="7983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[Dati aggiornati alla data del 18/09/2021]</a:t>
            </a:r>
          </a:p>
        </p:txBody>
      </p:sp>
      <p:sp>
        <p:nvSpPr>
          <p:cNvPr id="64" name="CasellaDiTesto 2">
            <a:extLst>
              <a:ext uri="{FF2B5EF4-FFF2-40B4-BE49-F238E27FC236}">
                <a16:creationId xmlns:a16="http://schemas.microsoft.com/office/drawing/2014/main" id="{55C57594-39D4-4178-9D8B-029A0B8EAEEC}"/>
              </a:ext>
            </a:extLst>
          </p:cNvPr>
          <p:cNvSpPr txBox="1"/>
          <p:nvPr/>
        </p:nvSpPr>
        <p:spPr>
          <a:xfrm>
            <a:off x="0" y="1370259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1 – MANIFESTAZIONI DI INTERESSE PERVENUTE</a:t>
            </a:r>
            <a:endParaRPr lang="it-IT" sz="2000" b="1" dirty="0">
              <a:solidFill>
                <a:srgbClr val="4DB8C5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aphicFrame>
        <p:nvGraphicFramePr>
          <p:cNvPr id="66" name="Grafico 65">
            <a:extLst>
              <a:ext uri="{FF2B5EF4-FFF2-40B4-BE49-F238E27FC236}">
                <a16:creationId xmlns:a16="http://schemas.microsoft.com/office/drawing/2014/main" id="{C520A058-38F9-488B-ABF9-199C9769A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114837"/>
              </p:ext>
            </p:extLst>
          </p:nvPr>
        </p:nvGraphicFramePr>
        <p:xfrm>
          <a:off x="446936" y="2970601"/>
          <a:ext cx="4844063" cy="214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7" name="Grafico 66">
            <a:extLst>
              <a:ext uri="{FF2B5EF4-FFF2-40B4-BE49-F238E27FC236}">
                <a16:creationId xmlns:a16="http://schemas.microsoft.com/office/drawing/2014/main" id="{AB1161FE-9267-4F3E-9414-7DBFC84EF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271942"/>
              </p:ext>
            </p:extLst>
          </p:nvPr>
        </p:nvGraphicFramePr>
        <p:xfrm>
          <a:off x="5757725" y="1976707"/>
          <a:ext cx="6050187" cy="460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520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15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DD63762-8906-4317-9386-DA04E4DD7826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8" name="Immagine 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CCD8062D-EE95-49E2-B07F-B66ED35A0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61EB8C1-3FF0-4C63-9240-5B5839516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7790613-46FC-41C3-B28F-CB9144FBDBB5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1 – PARTECIPAZIONE PER REGIONE</a:t>
            </a:r>
            <a:endParaRPr lang="it-IT" sz="2400" b="1" dirty="0">
              <a:solidFill>
                <a:srgbClr val="034EA2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62480B3E-C817-4034-AA78-ECF4078215A0}"/>
              </a:ext>
            </a:extLst>
          </p:cNvPr>
          <p:cNvSpPr/>
          <p:nvPr/>
        </p:nvSpPr>
        <p:spPr>
          <a:xfrm>
            <a:off x="238124" y="1782132"/>
            <a:ext cx="11485564" cy="4724638"/>
          </a:xfrm>
          <a:prstGeom prst="roundRect">
            <a:avLst>
              <a:gd name="adj" fmla="val 7882"/>
            </a:avLst>
          </a:prstGeom>
          <a:solidFill>
            <a:srgbClr val="034EA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">
            <a:extLst>
              <a:ext uri="{FF2B5EF4-FFF2-40B4-BE49-F238E27FC236}">
                <a16:creationId xmlns:a16="http://schemas.microsoft.com/office/drawing/2014/main" id="{63CF1393-3FA0-48D1-BF90-B287A42661B9}"/>
              </a:ext>
            </a:extLst>
          </p:cNvPr>
          <p:cNvSpPr txBox="1"/>
          <p:nvPr/>
        </p:nvSpPr>
        <p:spPr>
          <a:xfrm>
            <a:off x="335386" y="6590030"/>
            <a:ext cx="113031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[Dati del progetto (comuni coinvolti) aggiornati alla data del 18/09/2021 – Elaborazione </a:t>
            </a:r>
            <a:r>
              <a:rPr lang="it-IT" sz="1100" i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dati ISTAT al 1° gennaio 2020</a:t>
            </a:r>
            <a:r>
              <a:rPr lang="it-IT" sz="1100" i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(totale dei piccoli comuni per regione) ]</a:t>
            </a:r>
          </a:p>
        </p:txBody>
      </p:sp>
      <p:sp>
        <p:nvSpPr>
          <p:cNvPr id="20" name="Rettangolo arrotondato 18">
            <a:extLst>
              <a:ext uri="{FF2B5EF4-FFF2-40B4-BE49-F238E27FC236}">
                <a16:creationId xmlns:a16="http://schemas.microsoft.com/office/drawing/2014/main" id="{C5CE2303-ECBA-4204-9E64-09951452BC1E}"/>
              </a:ext>
            </a:extLst>
          </p:cNvPr>
          <p:cNvSpPr/>
          <p:nvPr/>
        </p:nvSpPr>
        <p:spPr bwMode="auto">
          <a:xfrm>
            <a:off x="2613038" y="1782132"/>
            <a:ext cx="6389679" cy="287411"/>
          </a:xfrm>
          <a:prstGeom prst="roundRect">
            <a:avLst>
              <a:gd name="adj" fmla="val 8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800" b="1" i="0" u="none" strike="noStrike" kern="120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 di comuni coinvolti sul totale dei piccoli comuni per regione</a:t>
            </a:r>
          </a:p>
        </p:txBody>
      </p:sp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E4AEF00E-31AE-41A9-A867-6BEE0CDEBB88}"/>
              </a:ext>
            </a:extLst>
          </p:cNvPr>
          <p:cNvGraphicFramePr>
            <a:graphicFrameLocks/>
          </p:cNvGraphicFramePr>
          <p:nvPr/>
        </p:nvGraphicFramePr>
        <p:xfrm>
          <a:off x="785812" y="2100020"/>
          <a:ext cx="10218738" cy="44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2947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DD63762-8906-4317-9386-DA04E4DD7826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8" name="Immagine 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CCD8062D-EE95-49E2-B07F-B66ED35A0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61EB8C1-3FF0-4C63-9240-5B5839516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33" name="Segnaposto numero diapositiva 5">
            <a:extLst>
              <a:ext uri="{FF2B5EF4-FFF2-40B4-BE49-F238E27FC236}">
                <a16:creationId xmlns:a16="http://schemas.microsoft.com/office/drawing/2014/main" id="{EB9DF8B5-0C58-47CD-990C-5BEA32DE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16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C72C3D8-CA15-4451-8D1E-4B30F741B799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1 – AMBITI DI INTERVENTO INDICATI DAI COMUNI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A36EA909-4D06-4F13-8127-5C7F3FFF3853}"/>
              </a:ext>
            </a:extLst>
          </p:cNvPr>
          <p:cNvSpPr/>
          <p:nvPr/>
        </p:nvSpPr>
        <p:spPr>
          <a:xfrm>
            <a:off x="387934" y="1718186"/>
            <a:ext cx="5908418" cy="4810667"/>
          </a:xfrm>
          <a:prstGeom prst="roundRect">
            <a:avLst>
              <a:gd name="adj" fmla="val 7882"/>
            </a:avLst>
          </a:prstGeom>
          <a:solidFill>
            <a:srgbClr val="034EA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Rettangolo arrotondato 18">
            <a:extLst>
              <a:ext uri="{FF2B5EF4-FFF2-40B4-BE49-F238E27FC236}">
                <a16:creationId xmlns:a16="http://schemas.microsoft.com/office/drawing/2014/main" id="{45DC176F-65D8-48AC-B1A7-E61721F0C46C}"/>
              </a:ext>
            </a:extLst>
          </p:cNvPr>
          <p:cNvSpPr/>
          <p:nvPr/>
        </p:nvSpPr>
        <p:spPr bwMode="auto">
          <a:xfrm>
            <a:off x="945977" y="1947457"/>
            <a:ext cx="4450591" cy="230829"/>
          </a:xfrm>
          <a:prstGeom prst="roundRect">
            <a:avLst>
              <a:gd name="adj" fmla="val 8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Ambiti tematici selezionati dai comuni</a:t>
            </a:r>
          </a:p>
        </p:txBody>
      </p:sp>
      <p:sp>
        <p:nvSpPr>
          <p:cNvPr id="21" name="Rettangolo arrotondato 18">
            <a:extLst>
              <a:ext uri="{FF2B5EF4-FFF2-40B4-BE49-F238E27FC236}">
                <a16:creationId xmlns:a16="http://schemas.microsoft.com/office/drawing/2014/main" id="{5C9F817C-E28B-49FB-9A7A-91BE67787303}"/>
              </a:ext>
            </a:extLst>
          </p:cNvPr>
          <p:cNvSpPr/>
          <p:nvPr/>
        </p:nvSpPr>
        <p:spPr bwMode="auto">
          <a:xfrm>
            <a:off x="664037" y="5006544"/>
            <a:ext cx="4572000" cy="223326"/>
          </a:xfrm>
          <a:prstGeom prst="roundRect">
            <a:avLst>
              <a:gd name="adj" fmla="val 8676"/>
            </a:avLst>
          </a:prstGeom>
          <a:solidFill>
            <a:srgbClr val="024C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Bilanci, contabilità, gestione personale e riscossione tributi</a:t>
            </a:r>
          </a:p>
        </p:txBody>
      </p:sp>
      <p:sp>
        <p:nvSpPr>
          <p:cNvPr id="22" name="Rettangolo arrotondato 18">
            <a:extLst>
              <a:ext uri="{FF2B5EF4-FFF2-40B4-BE49-F238E27FC236}">
                <a16:creationId xmlns:a16="http://schemas.microsoft.com/office/drawing/2014/main" id="{AC67D695-6E1B-4003-B0AD-8032D123E61C}"/>
              </a:ext>
            </a:extLst>
          </p:cNvPr>
          <p:cNvSpPr/>
          <p:nvPr/>
        </p:nvSpPr>
        <p:spPr bwMode="auto">
          <a:xfrm>
            <a:off x="816437" y="5246293"/>
            <a:ext cx="4572000" cy="223326"/>
          </a:xfrm>
          <a:prstGeom prst="roundRect">
            <a:avLst>
              <a:gd name="adj" fmla="val 8676"/>
            </a:avLst>
          </a:prstGeom>
          <a:solidFill>
            <a:srgbClr val="A9CD3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/>
              <a:t>Smart </a:t>
            </a:r>
            <a:r>
              <a:rPr lang="it-IT" sz="1400" b="1" dirty="0" err="1"/>
              <a:t>working</a:t>
            </a:r>
            <a:endParaRPr lang="it-IT" sz="1400" b="1" dirty="0"/>
          </a:p>
        </p:txBody>
      </p:sp>
      <p:sp>
        <p:nvSpPr>
          <p:cNvPr id="23" name="Rettangolo arrotondato 18">
            <a:extLst>
              <a:ext uri="{FF2B5EF4-FFF2-40B4-BE49-F238E27FC236}">
                <a16:creationId xmlns:a16="http://schemas.microsoft.com/office/drawing/2014/main" id="{2F464591-2EC1-4427-B788-8E6599ED10F4}"/>
              </a:ext>
            </a:extLst>
          </p:cNvPr>
          <p:cNvSpPr/>
          <p:nvPr/>
        </p:nvSpPr>
        <p:spPr bwMode="auto">
          <a:xfrm>
            <a:off x="968837" y="5476720"/>
            <a:ext cx="4572000" cy="223326"/>
          </a:xfrm>
          <a:prstGeom prst="roundRect">
            <a:avLst>
              <a:gd name="adj" fmla="val 8676"/>
            </a:avLst>
          </a:prstGeom>
          <a:solidFill>
            <a:srgbClr val="FBB71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Acquisti e appalti pubblici</a:t>
            </a:r>
          </a:p>
        </p:txBody>
      </p:sp>
      <p:sp>
        <p:nvSpPr>
          <p:cNvPr id="24" name="Rettangolo arrotondato 18">
            <a:extLst>
              <a:ext uri="{FF2B5EF4-FFF2-40B4-BE49-F238E27FC236}">
                <a16:creationId xmlns:a16="http://schemas.microsoft.com/office/drawing/2014/main" id="{EA9D86EC-304A-4E4E-918D-62C348CE773B}"/>
              </a:ext>
            </a:extLst>
          </p:cNvPr>
          <p:cNvSpPr/>
          <p:nvPr/>
        </p:nvSpPr>
        <p:spPr bwMode="auto">
          <a:xfrm>
            <a:off x="1121237" y="5706944"/>
            <a:ext cx="4572000" cy="223326"/>
          </a:xfrm>
          <a:prstGeom prst="roundRect">
            <a:avLst>
              <a:gd name="adj" fmla="val 8676"/>
            </a:avLst>
          </a:prstGeom>
          <a:solidFill>
            <a:srgbClr val="20ABA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Semplificazione riduzione tempi e costi</a:t>
            </a:r>
          </a:p>
        </p:txBody>
      </p:sp>
      <p:sp>
        <p:nvSpPr>
          <p:cNvPr id="25" name="Rettangolo arrotondato 18">
            <a:extLst>
              <a:ext uri="{FF2B5EF4-FFF2-40B4-BE49-F238E27FC236}">
                <a16:creationId xmlns:a16="http://schemas.microsoft.com/office/drawing/2014/main" id="{A64DE206-381F-4EE2-B392-3B172D35F52A}"/>
              </a:ext>
            </a:extLst>
          </p:cNvPr>
          <p:cNvSpPr/>
          <p:nvPr/>
        </p:nvSpPr>
        <p:spPr bwMode="auto">
          <a:xfrm>
            <a:off x="1346905" y="5933922"/>
            <a:ext cx="4572000" cy="223326"/>
          </a:xfrm>
          <a:prstGeom prst="roundRect">
            <a:avLst>
              <a:gd name="adj" fmla="val 8676"/>
            </a:avLst>
          </a:prstGeom>
          <a:solidFill>
            <a:srgbClr val="6478B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Gestione associata servizi locali</a:t>
            </a:r>
          </a:p>
        </p:txBody>
      </p:sp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054400D4-957C-4733-BD2D-E6DBF92F888D}"/>
              </a:ext>
            </a:extLst>
          </p:cNvPr>
          <p:cNvSpPr/>
          <p:nvPr/>
        </p:nvSpPr>
        <p:spPr>
          <a:xfrm>
            <a:off x="6426540" y="1703298"/>
            <a:ext cx="5297148" cy="4787893"/>
          </a:xfrm>
          <a:prstGeom prst="roundRect">
            <a:avLst>
              <a:gd name="adj" fmla="val 7882"/>
            </a:avLst>
          </a:prstGeom>
          <a:solidFill>
            <a:srgbClr val="034EA2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Rettangolo arrotondato 18">
            <a:extLst>
              <a:ext uri="{FF2B5EF4-FFF2-40B4-BE49-F238E27FC236}">
                <a16:creationId xmlns:a16="http://schemas.microsoft.com/office/drawing/2014/main" id="{C642CD61-2A73-42FA-8888-C0A56E754D7F}"/>
              </a:ext>
            </a:extLst>
          </p:cNvPr>
          <p:cNvSpPr/>
          <p:nvPr/>
        </p:nvSpPr>
        <p:spPr bwMode="auto">
          <a:xfrm>
            <a:off x="6553200" y="1941410"/>
            <a:ext cx="5170487" cy="352774"/>
          </a:xfrm>
          <a:prstGeom prst="roundRect">
            <a:avLst>
              <a:gd name="adj" fmla="val 8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%* del n. di ambiti tematici selezionati per domanda</a:t>
            </a:r>
          </a:p>
        </p:txBody>
      </p:sp>
      <p:sp>
        <p:nvSpPr>
          <p:cNvPr id="28" name="CasellaDiTesto 1">
            <a:extLst>
              <a:ext uri="{FF2B5EF4-FFF2-40B4-BE49-F238E27FC236}">
                <a16:creationId xmlns:a16="http://schemas.microsoft.com/office/drawing/2014/main" id="{7FFEA143-59C9-48D5-B38B-AE33E9D75F6E}"/>
              </a:ext>
            </a:extLst>
          </p:cNvPr>
          <p:cNvSpPr txBox="1"/>
          <p:nvPr/>
        </p:nvSpPr>
        <p:spPr>
          <a:xfrm>
            <a:off x="6426540" y="6034347"/>
            <a:ext cx="5297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/>
              <a:t>* Calcolata sul totale delle domande in cui sono stati selezionati minimo 2 ambiti tematici</a:t>
            </a:r>
          </a:p>
        </p:txBody>
      </p:sp>
      <p:graphicFrame>
        <p:nvGraphicFramePr>
          <p:cNvPr id="29" name="Grafico 28">
            <a:extLst>
              <a:ext uri="{FF2B5EF4-FFF2-40B4-BE49-F238E27FC236}">
                <a16:creationId xmlns:a16="http://schemas.microsoft.com/office/drawing/2014/main" id="{1910D5CF-B2BC-45AC-84C1-6EAB87DC8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354144"/>
              </p:ext>
            </p:extLst>
          </p:nvPr>
        </p:nvGraphicFramePr>
        <p:xfrm>
          <a:off x="656093" y="2430858"/>
          <a:ext cx="5372100" cy="2540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CasellaDiTesto 1">
            <a:extLst>
              <a:ext uri="{FF2B5EF4-FFF2-40B4-BE49-F238E27FC236}">
                <a16:creationId xmlns:a16="http://schemas.microsoft.com/office/drawing/2014/main" id="{D429BCF3-3AC7-4FF4-9FDD-F4155D3DC85F}"/>
              </a:ext>
            </a:extLst>
          </p:cNvPr>
          <p:cNvSpPr txBox="1"/>
          <p:nvPr/>
        </p:nvSpPr>
        <p:spPr>
          <a:xfrm>
            <a:off x="335386" y="6519815"/>
            <a:ext cx="7983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[Dati aggiornati alla data del 18/09/2021]</a:t>
            </a:r>
          </a:p>
        </p:txBody>
      </p:sp>
      <p:graphicFrame>
        <p:nvGraphicFramePr>
          <p:cNvPr id="31" name="Grafico 30">
            <a:extLst>
              <a:ext uri="{FF2B5EF4-FFF2-40B4-BE49-F238E27FC236}">
                <a16:creationId xmlns:a16="http://schemas.microsoft.com/office/drawing/2014/main" id="{E417E2A7-8BB2-4868-A6EB-7760F867C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901410"/>
              </p:ext>
            </p:extLst>
          </p:nvPr>
        </p:nvGraphicFramePr>
        <p:xfrm>
          <a:off x="945977" y="2332691"/>
          <a:ext cx="46177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Grafico 31">
            <a:extLst>
              <a:ext uri="{FF2B5EF4-FFF2-40B4-BE49-F238E27FC236}">
                <a16:creationId xmlns:a16="http://schemas.microsoft.com/office/drawing/2014/main" id="{BF78AA2E-8BD8-4784-8EFB-5030D0FA72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529475"/>
              </p:ext>
            </p:extLst>
          </p:nvPr>
        </p:nvGraphicFramePr>
        <p:xfrm>
          <a:off x="6120904" y="2311492"/>
          <a:ext cx="5908417" cy="337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501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17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3C0571EA-E339-4AE4-B6B8-868D91A766B8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49" name="Immagine 48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3987F201-C1B5-4B60-AEF0-C90ED28B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5B2AD19C-17F9-42B2-90D3-B5ED3D767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471A232-FB9F-4473-AABE-EF25C65274ED}"/>
              </a:ext>
            </a:extLst>
          </p:cNvPr>
          <p:cNvSpPr txBox="1"/>
          <p:nvPr/>
        </p:nvSpPr>
        <p:spPr>
          <a:xfrm>
            <a:off x="9636" y="4352726"/>
            <a:ext cx="12201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STRATEGIA DI INTERVENTO</a:t>
            </a:r>
          </a:p>
        </p:txBody>
      </p:sp>
      <p:sp>
        <p:nvSpPr>
          <p:cNvPr id="86" name="Rectangle 4">
            <a:extLst>
              <a:ext uri="{FF2B5EF4-FFF2-40B4-BE49-F238E27FC236}">
                <a16:creationId xmlns:a16="http://schemas.microsoft.com/office/drawing/2014/main" id="{86DCCA58-FDD2-4291-A578-8CE41E6019C5}"/>
              </a:ext>
            </a:extLst>
          </p:cNvPr>
          <p:cNvSpPr/>
          <p:nvPr/>
        </p:nvSpPr>
        <p:spPr>
          <a:xfrm>
            <a:off x="3306491" y="3140772"/>
            <a:ext cx="6176818" cy="989626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87" name="Group 35">
            <a:extLst>
              <a:ext uri="{FF2B5EF4-FFF2-40B4-BE49-F238E27FC236}">
                <a16:creationId xmlns:a16="http://schemas.microsoft.com/office/drawing/2014/main" id="{5E49D325-D86C-4E36-9626-80D51468C865}"/>
              </a:ext>
            </a:extLst>
          </p:cNvPr>
          <p:cNvGrpSpPr/>
          <p:nvPr/>
        </p:nvGrpSpPr>
        <p:grpSpPr>
          <a:xfrm>
            <a:off x="8540765" y="3258759"/>
            <a:ext cx="730601" cy="730424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FD6FAA99-13BD-4A9E-8F5B-5A9E8139E8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4D2D2084-5A9F-429E-BB1A-F8305665D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6A21A42A-E216-4E1B-ABBC-696BCF8FAF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DBCBB921-2D0B-45BB-BBB2-F5902F83C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</p:grpSp>
      <p:sp>
        <p:nvSpPr>
          <p:cNvPr id="92" name="TextBox 45">
            <a:extLst>
              <a:ext uri="{FF2B5EF4-FFF2-40B4-BE49-F238E27FC236}">
                <a16:creationId xmlns:a16="http://schemas.microsoft.com/office/drawing/2014/main" id="{ABD9216A-31A2-4CE1-ABFA-59B64C0E7DAF}"/>
              </a:ext>
            </a:extLst>
          </p:cNvPr>
          <p:cNvSpPr txBox="1"/>
          <p:nvPr/>
        </p:nvSpPr>
        <p:spPr>
          <a:xfrm>
            <a:off x="3725017" y="3214793"/>
            <a:ext cx="4974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</a:lstStyle>
          <a:p>
            <a:r>
              <a:rPr lang="it-IT" dirty="0"/>
              <a:t>PROGETTAZIONE PARTECIPATA PIANO INTERVENTO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/>
              <a:t>con definizione delle modalità attuative e della dotazione finanziaria</a:t>
            </a:r>
          </a:p>
        </p:txBody>
      </p:sp>
      <p:sp>
        <p:nvSpPr>
          <p:cNvPr id="93" name="TextBox 12">
            <a:extLst>
              <a:ext uri="{FF2B5EF4-FFF2-40B4-BE49-F238E27FC236}">
                <a16:creationId xmlns:a16="http://schemas.microsoft.com/office/drawing/2014/main" id="{C451A13F-AFEF-45A9-86AD-904E66DD1698}"/>
              </a:ext>
            </a:extLst>
          </p:cNvPr>
          <p:cNvSpPr txBox="1"/>
          <p:nvPr/>
        </p:nvSpPr>
        <p:spPr>
          <a:xfrm>
            <a:off x="2540733" y="2954185"/>
            <a:ext cx="1328058" cy="1329647"/>
          </a:xfrm>
          <a:prstGeom prst="ellipse">
            <a:avLst/>
          </a:prstGeom>
          <a:solidFill>
            <a:schemeClr val="bg1"/>
          </a:solidFill>
          <a:ln>
            <a:solidFill>
              <a:srgbClr val="034EA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2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5659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Oval 38">
            <a:extLst>
              <a:ext uri="{FF2B5EF4-FFF2-40B4-BE49-F238E27FC236}">
                <a16:creationId xmlns:a16="http://schemas.microsoft.com/office/drawing/2014/main" id="{C8B9C6D0-3688-4A30-BF0A-B21713DA7795}"/>
              </a:ext>
            </a:extLst>
          </p:cNvPr>
          <p:cNvSpPr/>
          <p:nvPr/>
        </p:nvSpPr>
        <p:spPr>
          <a:xfrm>
            <a:off x="9253449" y="2925424"/>
            <a:ext cx="1464730" cy="1464728"/>
          </a:xfrm>
          <a:prstGeom prst="ellipse">
            <a:avLst/>
          </a:prstGeom>
          <a:noFill/>
          <a:ln w="38100"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58" name="Oval 31">
            <a:extLst>
              <a:ext uri="{FF2B5EF4-FFF2-40B4-BE49-F238E27FC236}">
                <a16:creationId xmlns:a16="http://schemas.microsoft.com/office/drawing/2014/main" id="{B2C64199-8920-4B40-9E97-B69DDABC62D8}"/>
              </a:ext>
            </a:extLst>
          </p:cNvPr>
          <p:cNvSpPr/>
          <p:nvPr/>
        </p:nvSpPr>
        <p:spPr>
          <a:xfrm>
            <a:off x="6634904" y="2925424"/>
            <a:ext cx="1464730" cy="1464728"/>
          </a:xfrm>
          <a:prstGeom prst="ellipse">
            <a:avLst/>
          </a:prstGeom>
          <a:noFill/>
          <a:ln w="38100"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59" name="Oval 23">
            <a:extLst>
              <a:ext uri="{FF2B5EF4-FFF2-40B4-BE49-F238E27FC236}">
                <a16:creationId xmlns:a16="http://schemas.microsoft.com/office/drawing/2014/main" id="{D06A14E4-708D-4699-8C46-DC1A8D7B5CD2}"/>
              </a:ext>
            </a:extLst>
          </p:cNvPr>
          <p:cNvSpPr/>
          <p:nvPr/>
        </p:nvSpPr>
        <p:spPr>
          <a:xfrm>
            <a:off x="3950538" y="2925424"/>
            <a:ext cx="1464730" cy="1464728"/>
          </a:xfrm>
          <a:prstGeom prst="ellipse">
            <a:avLst/>
          </a:prstGeom>
          <a:noFill/>
          <a:ln w="38100"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61" name="Group 82">
            <a:extLst>
              <a:ext uri="{FF2B5EF4-FFF2-40B4-BE49-F238E27FC236}">
                <a16:creationId xmlns:a16="http://schemas.microsoft.com/office/drawing/2014/main" id="{E76D77BB-46F8-4A0E-8125-C7171B9A620F}"/>
              </a:ext>
            </a:extLst>
          </p:cNvPr>
          <p:cNvGrpSpPr/>
          <p:nvPr/>
        </p:nvGrpSpPr>
        <p:grpSpPr>
          <a:xfrm>
            <a:off x="6911699" y="3198442"/>
            <a:ext cx="906777" cy="906778"/>
            <a:chOff x="5757333" y="2943779"/>
            <a:chExt cx="795498" cy="795498"/>
          </a:xfrm>
        </p:grpSpPr>
        <p:grpSp>
          <p:nvGrpSpPr>
            <p:cNvPr id="119" name="Group 83">
              <a:extLst>
                <a:ext uri="{FF2B5EF4-FFF2-40B4-BE49-F238E27FC236}">
                  <a16:creationId xmlns:a16="http://schemas.microsoft.com/office/drawing/2014/main" id="{33263B5C-140D-48C8-BFE4-CBB17CA90069}"/>
                </a:ext>
              </a:extLst>
            </p:cNvPr>
            <p:cNvGrpSpPr/>
            <p:nvPr/>
          </p:nvGrpSpPr>
          <p:grpSpPr>
            <a:xfrm>
              <a:off x="5995760" y="3294766"/>
              <a:ext cx="449163" cy="265293"/>
              <a:chOff x="7175537" y="4438243"/>
              <a:chExt cx="347386" cy="205179"/>
            </a:xfrm>
            <a:solidFill>
              <a:srgbClr val="00B050"/>
            </a:solidFill>
          </p:grpSpPr>
          <p:sp>
            <p:nvSpPr>
              <p:cNvPr id="121" name="Rectangle: Rounded Corners 85">
                <a:extLst>
                  <a:ext uri="{FF2B5EF4-FFF2-40B4-BE49-F238E27FC236}">
                    <a16:creationId xmlns:a16="http://schemas.microsoft.com/office/drawing/2014/main" id="{338DAF15-C288-4FD5-945E-B1A65D46DD90}"/>
                  </a:ext>
                </a:extLst>
              </p:cNvPr>
              <p:cNvSpPr/>
              <p:nvPr/>
            </p:nvSpPr>
            <p:spPr>
              <a:xfrm rot="2700000">
                <a:off x="7120649" y="4493131"/>
                <a:ext cx="205179" cy="95403"/>
              </a:xfrm>
              <a:prstGeom prst="roundRect">
                <a:avLst/>
              </a:prstGeom>
              <a:solidFill>
                <a:srgbClr val="034EA2"/>
              </a:solidFill>
              <a:ln>
                <a:solidFill>
                  <a:srgbClr val="034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Hadassah Friedlaender" panose="02020603050405020304" pitchFamily="18" charset="-79"/>
                  <a:cs typeface="Hadassah Friedlaender" panose="02020603050405020304" pitchFamily="18" charset="-79"/>
                </a:endParaRPr>
              </a:p>
            </p:txBody>
          </p:sp>
          <p:sp>
            <p:nvSpPr>
              <p:cNvPr id="122" name="Rectangle: Rounded Corners 86">
                <a:extLst>
                  <a:ext uri="{FF2B5EF4-FFF2-40B4-BE49-F238E27FC236}">
                    <a16:creationId xmlns:a16="http://schemas.microsoft.com/office/drawing/2014/main" id="{9F592AA7-4FE8-46B5-8D00-76DD5E2BEEB7}"/>
                  </a:ext>
                </a:extLst>
              </p:cNvPr>
              <p:cNvSpPr/>
              <p:nvPr/>
            </p:nvSpPr>
            <p:spPr>
              <a:xfrm rot="8100000">
                <a:off x="7183296" y="4445599"/>
                <a:ext cx="339627" cy="95402"/>
              </a:xfrm>
              <a:prstGeom prst="roundRect">
                <a:avLst/>
              </a:prstGeom>
              <a:solidFill>
                <a:srgbClr val="034EA2"/>
              </a:solidFill>
              <a:ln>
                <a:solidFill>
                  <a:srgbClr val="034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Hadassah Friedlaender" panose="02020603050405020304" pitchFamily="18" charset="-79"/>
                  <a:cs typeface="Hadassah Friedlaender" panose="02020603050405020304" pitchFamily="18" charset="-79"/>
                </a:endParaRPr>
              </a:p>
            </p:txBody>
          </p:sp>
        </p:grpSp>
        <p:sp>
          <p:nvSpPr>
            <p:cNvPr id="120" name="Oval 84">
              <a:extLst>
                <a:ext uri="{FF2B5EF4-FFF2-40B4-BE49-F238E27FC236}">
                  <a16:creationId xmlns:a16="http://schemas.microsoft.com/office/drawing/2014/main" id="{B09008DF-833E-4872-BD2C-6CB93A801CC6}"/>
                </a:ext>
              </a:extLst>
            </p:cNvPr>
            <p:cNvSpPr/>
            <p:nvPr/>
          </p:nvSpPr>
          <p:spPr>
            <a:xfrm>
              <a:off x="5757333" y="2943779"/>
              <a:ext cx="795498" cy="795498"/>
            </a:xfrm>
            <a:prstGeom prst="ellipse">
              <a:avLst/>
            </a:prstGeom>
            <a:noFill/>
            <a:ln w="88900">
              <a:solidFill>
                <a:srgbClr val="034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</p:grpSp>
      <p:sp>
        <p:nvSpPr>
          <p:cNvPr id="62" name="Arrow: Chevron 1">
            <a:extLst>
              <a:ext uri="{FF2B5EF4-FFF2-40B4-BE49-F238E27FC236}">
                <a16:creationId xmlns:a16="http://schemas.microsoft.com/office/drawing/2014/main" id="{1E03A10B-40C2-429B-A1A2-7E760590AD8F}"/>
              </a:ext>
            </a:extLst>
          </p:cNvPr>
          <p:cNvSpPr/>
          <p:nvPr/>
        </p:nvSpPr>
        <p:spPr>
          <a:xfrm>
            <a:off x="1394066" y="1904313"/>
            <a:ext cx="1727200" cy="381000"/>
          </a:xfrm>
          <a:prstGeom prst="chevr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63" name="Arrow: Chevron 2">
            <a:extLst>
              <a:ext uri="{FF2B5EF4-FFF2-40B4-BE49-F238E27FC236}">
                <a16:creationId xmlns:a16="http://schemas.microsoft.com/office/drawing/2014/main" id="{7F2E402E-66F1-4FCA-9452-07D806ACA563}"/>
              </a:ext>
            </a:extLst>
          </p:cNvPr>
          <p:cNvSpPr/>
          <p:nvPr/>
        </p:nvSpPr>
        <p:spPr>
          <a:xfrm>
            <a:off x="3899735" y="1904313"/>
            <a:ext cx="1727200" cy="381000"/>
          </a:xfrm>
          <a:prstGeom prst="chevr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64" name="Arrow: Chevron 4">
            <a:extLst>
              <a:ext uri="{FF2B5EF4-FFF2-40B4-BE49-F238E27FC236}">
                <a16:creationId xmlns:a16="http://schemas.microsoft.com/office/drawing/2014/main" id="{A8DB0CA2-0AD8-40CF-9EAE-24636F6BE1A6}"/>
              </a:ext>
            </a:extLst>
          </p:cNvPr>
          <p:cNvSpPr/>
          <p:nvPr/>
        </p:nvSpPr>
        <p:spPr>
          <a:xfrm>
            <a:off x="6595377" y="1904313"/>
            <a:ext cx="1727200" cy="381000"/>
          </a:xfrm>
          <a:prstGeom prst="chevr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65" name="Arrow: Chevron 5">
            <a:extLst>
              <a:ext uri="{FF2B5EF4-FFF2-40B4-BE49-F238E27FC236}">
                <a16:creationId xmlns:a16="http://schemas.microsoft.com/office/drawing/2014/main" id="{7E6ADA69-2377-458F-8AA1-32DD93A340BE}"/>
              </a:ext>
            </a:extLst>
          </p:cNvPr>
          <p:cNvSpPr/>
          <p:nvPr/>
        </p:nvSpPr>
        <p:spPr>
          <a:xfrm>
            <a:off x="9205457" y="1904313"/>
            <a:ext cx="1727200" cy="381000"/>
          </a:xfrm>
          <a:prstGeom prst="chevr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tx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78" name="TextBox 12">
            <a:extLst>
              <a:ext uri="{FF2B5EF4-FFF2-40B4-BE49-F238E27FC236}">
                <a16:creationId xmlns:a16="http://schemas.microsoft.com/office/drawing/2014/main" id="{E2BB0070-3CE1-4C59-BE93-F567DBECF5B6}"/>
              </a:ext>
            </a:extLst>
          </p:cNvPr>
          <p:cNvSpPr txBox="1"/>
          <p:nvPr/>
        </p:nvSpPr>
        <p:spPr>
          <a:xfrm>
            <a:off x="1365081" y="1920390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b="1" dirty="0" err="1">
                <a:solidFill>
                  <a:schemeClr val="bg1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BISOGNI</a:t>
            </a:r>
            <a:endParaRPr lang="en-GB" sz="1600" b="1" dirty="0">
              <a:solidFill>
                <a:schemeClr val="bg1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cxnSp>
        <p:nvCxnSpPr>
          <p:cNvPr id="80" name="Straight Connector 14">
            <a:extLst>
              <a:ext uri="{FF2B5EF4-FFF2-40B4-BE49-F238E27FC236}">
                <a16:creationId xmlns:a16="http://schemas.microsoft.com/office/drawing/2014/main" id="{171C13F8-8C78-4F88-AB23-F329C1824EF1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2162416" y="2285313"/>
            <a:ext cx="0" cy="640111"/>
          </a:xfrm>
          <a:prstGeom prst="line">
            <a:avLst/>
          </a:prstGeom>
          <a:ln w="381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22">
            <a:extLst>
              <a:ext uri="{FF2B5EF4-FFF2-40B4-BE49-F238E27FC236}">
                <a16:creationId xmlns:a16="http://schemas.microsoft.com/office/drawing/2014/main" id="{75281380-0B8F-4478-AA4B-78F14E648688}"/>
              </a:ext>
            </a:extLst>
          </p:cNvPr>
          <p:cNvCxnSpPr>
            <a:cxnSpLocks/>
            <a:stCxn id="63" idx="2"/>
            <a:endCxn id="59" idx="0"/>
          </p:cNvCxnSpPr>
          <p:nvPr/>
        </p:nvCxnSpPr>
        <p:spPr>
          <a:xfrm>
            <a:off x="4668085" y="2285313"/>
            <a:ext cx="14818" cy="640111"/>
          </a:xfrm>
          <a:prstGeom prst="line">
            <a:avLst/>
          </a:prstGeom>
          <a:ln w="381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30">
            <a:extLst>
              <a:ext uri="{FF2B5EF4-FFF2-40B4-BE49-F238E27FC236}">
                <a16:creationId xmlns:a16="http://schemas.microsoft.com/office/drawing/2014/main" id="{15AF125C-6B80-417C-B6FD-A5DBF0D04202}"/>
              </a:ext>
            </a:extLst>
          </p:cNvPr>
          <p:cNvCxnSpPr>
            <a:cxnSpLocks/>
            <a:stCxn id="64" idx="2"/>
            <a:endCxn id="58" idx="0"/>
          </p:cNvCxnSpPr>
          <p:nvPr/>
        </p:nvCxnSpPr>
        <p:spPr>
          <a:xfrm>
            <a:off x="7363727" y="2285313"/>
            <a:ext cx="3542" cy="640111"/>
          </a:xfrm>
          <a:prstGeom prst="line">
            <a:avLst/>
          </a:prstGeom>
          <a:ln w="381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37">
            <a:extLst>
              <a:ext uri="{FF2B5EF4-FFF2-40B4-BE49-F238E27FC236}">
                <a16:creationId xmlns:a16="http://schemas.microsoft.com/office/drawing/2014/main" id="{99464EDA-95F9-4BE9-8724-ED55660785EB}"/>
              </a:ext>
            </a:extLst>
          </p:cNvPr>
          <p:cNvCxnSpPr>
            <a:cxnSpLocks/>
            <a:stCxn id="65" idx="2"/>
            <a:endCxn id="57" idx="0"/>
          </p:cNvCxnSpPr>
          <p:nvPr/>
        </p:nvCxnSpPr>
        <p:spPr>
          <a:xfrm>
            <a:off x="9973807" y="2285313"/>
            <a:ext cx="12007" cy="640111"/>
          </a:xfrm>
          <a:prstGeom prst="line">
            <a:avLst/>
          </a:prstGeom>
          <a:ln w="3810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72">
            <a:extLst>
              <a:ext uri="{FF2B5EF4-FFF2-40B4-BE49-F238E27FC236}">
                <a16:creationId xmlns:a16="http://schemas.microsoft.com/office/drawing/2014/main" id="{284DC9F7-878D-459F-9009-FF1B2A351836}"/>
              </a:ext>
            </a:extLst>
          </p:cNvPr>
          <p:cNvGrpSpPr/>
          <p:nvPr/>
        </p:nvGrpSpPr>
        <p:grpSpPr>
          <a:xfrm>
            <a:off x="9451412" y="3098387"/>
            <a:ext cx="1044790" cy="1100135"/>
            <a:chOff x="5995988" y="2712903"/>
            <a:chExt cx="2457450" cy="2587625"/>
          </a:xfrm>
          <a:solidFill>
            <a:srgbClr val="034EA2"/>
          </a:solidFill>
        </p:grpSpPr>
        <p:sp>
          <p:nvSpPr>
            <p:cNvPr id="98" name="Freeform 6">
              <a:extLst>
                <a:ext uri="{FF2B5EF4-FFF2-40B4-BE49-F238E27FC236}">
                  <a16:creationId xmlns:a16="http://schemas.microsoft.com/office/drawing/2014/main" id="{A78552DB-01E0-4278-B190-554834645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99" name="Freeform 7">
              <a:extLst>
                <a:ext uri="{FF2B5EF4-FFF2-40B4-BE49-F238E27FC236}">
                  <a16:creationId xmlns:a16="http://schemas.microsoft.com/office/drawing/2014/main" id="{0577D370-8EE0-4357-8A45-39AA6F30C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100" name="Freeform 8">
              <a:extLst>
                <a:ext uri="{FF2B5EF4-FFF2-40B4-BE49-F238E27FC236}">
                  <a16:creationId xmlns:a16="http://schemas.microsoft.com/office/drawing/2014/main" id="{A0518375-BB45-4633-A8F9-A1A7DE3B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</p:grpSp>
      <p:grpSp>
        <p:nvGrpSpPr>
          <p:cNvPr id="88" name="Group 76">
            <a:extLst>
              <a:ext uri="{FF2B5EF4-FFF2-40B4-BE49-F238E27FC236}">
                <a16:creationId xmlns:a16="http://schemas.microsoft.com/office/drawing/2014/main" id="{28354587-15BE-485C-ABC9-B39EDB3F7897}"/>
              </a:ext>
            </a:extLst>
          </p:cNvPr>
          <p:cNvGrpSpPr/>
          <p:nvPr/>
        </p:nvGrpSpPr>
        <p:grpSpPr>
          <a:xfrm>
            <a:off x="1735975" y="3219013"/>
            <a:ext cx="872443" cy="779839"/>
            <a:chOff x="5418138" y="4568825"/>
            <a:chExt cx="568325" cy="508001"/>
          </a:xfrm>
          <a:solidFill>
            <a:srgbClr val="034EA2"/>
          </a:solidFill>
        </p:grpSpPr>
        <p:sp>
          <p:nvSpPr>
            <p:cNvPr id="94" name="Freeform 5">
              <a:extLst>
                <a:ext uri="{FF2B5EF4-FFF2-40B4-BE49-F238E27FC236}">
                  <a16:creationId xmlns:a16="http://schemas.microsoft.com/office/drawing/2014/main" id="{3186F017-67D4-4D67-953B-FF89B74C6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963" y="4730750"/>
              <a:ext cx="128588" cy="346075"/>
            </a:xfrm>
            <a:custGeom>
              <a:avLst/>
              <a:gdLst>
                <a:gd name="T0" fmla="*/ 40 w 40"/>
                <a:gd name="T1" fmla="*/ 0 h 107"/>
                <a:gd name="T2" fmla="*/ 40 w 40"/>
                <a:gd name="T3" fmla="*/ 107 h 107"/>
                <a:gd name="T4" fmla="*/ 0 w 40"/>
                <a:gd name="T5" fmla="*/ 107 h 107"/>
                <a:gd name="T6" fmla="*/ 0 w 40"/>
                <a:gd name="T7" fmla="*/ 103 h 107"/>
                <a:gd name="T8" fmla="*/ 0 w 40"/>
                <a:gd name="T9" fmla="*/ 41 h 107"/>
                <a:gd name="T10" fmla="*/ 3 w 40"/>
                <a:gd name="T11" fmla="*/ 35 h 107"/>
                <a:gd name="T12" fmla="*/ 40 w 40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7">
                  <a:moveTo>
                    <a:pt x="40" y="0"/>
                  </a:moveTo>
                  <a:cubicBezTo>
                    <a:pt x="40" y="107"/>
                    <a:pt x="40" y="107"/>
                    <a:pt x="40" y="107"/>
                  </a:cubicBezTo>
                  <a:cubicBezTo>
                    <a:pt x="40" y="107"/>
                    <a:pt x="14" y="107"/>
                    <a:pt x="0" y="107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82"/>
                    <a:pt x="0" y="62"/>
                    <a:pt x="0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14" y="24"/>
                    <a:pt x="40" y="0"/>
                    <a:pt x="40" y="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95" name="Freeform 6">
              <a:extLst>
                <a:ext uri="{FF2B5EF4-FFF2-40B4-BE49-F238E27FC236}">
                  <a16:creationId xmlns:a16="http://schemas.microsoft.com/office/drawing/2014/main" id="{59207A04-C055-447E-B342-16DC846AD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4568825"/>
              <a:ext cx="568325" cy="323850"/>
            </a:xfrm>
            <a:custGeom>
              <a:avLst/>
              <a:gdLst>
                <a:gd name="T0" fmla="*/ 81 w 176"/>
                <a:gd name="T1" fmla="*/ 80 h 100"/>
                <a:gd name="T2" fmla="*/ 143 w 176"/>
                <a:gd name="T3" fmla="*/ 22 h 100"/>
                <a:gd name="T4" fmla="*/ 139 w 176"/>
                <a:gd name="T5" fmla="*/ 17 h 100"/>
                <a:gd name="T6" fmla="*/ 141 w 176"/>
                <a:gd name="T7" fmla="*/ 8 h 100"/>
                <a:gd name="T8" fmla="*/ 168 w 176"/>
                <a:gd name="T9" fmla="*/ 1 h 100"/>
                <a:gd name="T10" fmla="*/ 175 w 176"/>
                <a:gd name="T11" fmla="*/ 9 h 100"/>
                <a:gd name="T12" fmla="*/ 168 w 176"/>
                <a:gd name="T13" fmla="*/ 34 h 100"/>
                <a:gd name="T14" fmla="*/ 158 w 176"/>
                <a:gd name="T15" fmla="*/ 37 h 100"/>
                <a:gd name="T16" fmla="*/ 154 w 176"/>
                <a:gd name="T17" fmla="*/ 31 h 100"/>
                <a:gd name="T18" fmla="*/ 134 w 176"/>
                <a:gd name="T19" fmla="*/ 49 h 100"/>
                <a:gd name="T20" fmla="*/ 84 w 176"/>
                <a:gd name="T21" fmla="*/ 96 h 100"/>
                <a:gd name="T22" fmla="*/ 77 w 176"/>
                <a:gd name="T23" fmla="*/ 96 h 100"/>
                <a:gd name="T24" fmla="*/ 51 w 176"/>
                <a:gd name="T25" fmla="*/ 70 h 100"/>
                <a:gd name="T26" fmla="*/ 44 w 176"/>
                <a:gd name="T27" fmla="*/ 69 h 100"/>
                <a:gd name="T28" fmla="*/ 10 w 176"/>
                <a:gd name="T29" fmla="*/ 100 h 100"/>
                <a:gd name="T30" fmla="*/ 9 w 176"/>
                <a:gd name="T31" fmla="*/ 100 h 100"/>
                <a:gd name="T32" fmla="*/ 10 w 176"/>
                <a:gd name="T33" fmla="*/ 82 h 100"/>
                <a:gd name="T34" fmla="*/ 45 w 176"/>
                <a:gd name="T35" fmla="*/ 50 h 100"/>
                <a:gd name="T36" fmla="*/ 51 w 176"/>
                <a:gd name="T37" fmla="*/ 50 h 100"/>
                <a:gd name="T38" fmla="*/ 79 w 176"/>
                <a:gd name="T39" fmla="*/ 78 h 100"/>
                <a:gd name="T40" fmla="*/ 81 w 176"/>
                <a:gd name="T41" fmla="*/ 8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00">
                  <a:moveTo>
                    <a:pt x="81" y="80"/>
                  </a:moveTo>
                  <a:cubicBezTo>
                    <a:pt x="102" y="60"/>
                    <a:pt x="122" y="41"/>
                    <a:pt x="143" y="22"/>
                  </a:cubicBezTo>
                  <a:cubicBezTo>
                    <a:pt x="141" y="20"/>
                    <a:pt x="140" y="19"/>
                    <a:pt x="139" y="17"/>
                  </a:cubicBezTo>
                  <a:cubicBezTo>
                    <a:pt x="135" y="14"/>
                    <a:pt x="136" y="10"/>
                    <a:pt x="141" y="8"/>
                  </a:cubicBezTo>
                  <a:cubicBezTo>
                    <a:pt x="150" y="6"/>
                    <a:pt x="159" y="3"/>
                    <a:pt x="168" y="1"/>
                  </a:cubicBezTo>
                  <a:cubicBezTo>
                    <a:pt x="173" y="0"/>
                    <a:pt x="176" y="3"/>
                    <a:pt x="175" y="9"/>
                  </a:cubicBezTo>
                  <a:cubicBezTo>
                    <a:pt x="173" y="17"/>
                    <a:pt x="170" y="26"/>
                    <a:pt x="168" y="34"/>
                  </a:cubicBezTo>
                  <a:cubicBezTo>
                    <a:pt x="166" y="40"/>
                    <a:pt x="163" y="41"/>
                    <a:pt x="158" y="37"/>
                  </a:cubicBezTo>
                  <a:cubicBezTo>
                    <a:pt x="157" y="35"/>
                    <a:pt x="155" y="33"/>
                    <a:pt x="154" y="31"/>
                  </a:cubicBezTo>
                  <a:cubicBezTo>
                    <a:pt x="147" y="38"/>
                    <a:pt x="140" y="44"/>
                    <a:pt x="134" y="49"/>
                  </a:cubicBezTo>
                  <a:cubicBezTo>
                    <a:pt x="117" y="65"/>
                    <a:pt x="100" y="80"/>
                    <a:pt x="84" y="96"/>
                  </a:cubicBezTo>
                  <a:cubicBezTo>
                    <a:pt x="81" y="99"/>
                    <a:pt x="79" y="98"/>
                    <a:pt x="77" y="96"/>
                  </a:cubicBezTo>
                  <a:cubicBezTo>
                    <a:pt x="68" y="87"/>
                    <a:pt x="59" y="78"/>
                    <a:pt x="51" y="70"/>
                  </a:cubicBezTo>
                  <a:cubicBezTo>
                    <a:pt x="48" y="67"/>
                    <a:pt x="47" y="67"/>
                    <a:pt x="44" y="69"/>
                  </a:cubicBezTo>
                  <a:cubicBezTo>
                    <a:pt x="33" y="80"/>
                    <a:pt x="21" y="90"/>
                    <a:pt x="10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0" y="90"/>
                    <a:pt x="0" y="90"/>
                    <a:pt x="10" y="82"/>
                  </a:cubicBezTo>
                  <a:cubicBezTo>
                    <a:pt x="21" y="71"/>
                    <a:pt x="33" y="61"/>
                    <a:pt x="45" y="50"/>
                  </a:cubicBezTo>
                  <a:cubicBezTo>
                    <a:pt x="47" y="48"/>
                    <a:pt x="49" y="48"/>
                    <a:pt x="51" y="50"/>
                  </a:cubicBezTo>
                  <a:cubicBezTo>
                    <a:pt x="60" y="60"/>
                    <a:pt x="70" y="69"/>
                    <a:pt x="79" y="78"/>
                  </a:cubicBezTo>
                  <a:cubicBezTo>
                    <a:pt x="80" y="79"/>
                    <a:pt x="80" y="79"/>
                    <a:pt x="81" y="8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96" name="Freeform 7">
              <a:extLst>
                <a:ext uri="{FF2B5EF4-FFF2-40B4-BE49-F238E27FC236}">
                  <a16:creationId xmlns:a16="http://schemas.microsoft.com/office/drawing/2014/main" id="{FA9614DC-1E2F-47E8-94B1-51D81C78D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888" y="4856163"/>
              <a:ext cx="130175" cy="220663"/>
            </a:xfrm>
            <a:custGeom>
              <a:avLst/>
              <a:gdLst>
                <a:gd name="T0" fmla="*/ 37 w 40"/>
                <a:gd name="T1" fmla="*/ 0 h 68"/>
                <a:gd name="T2" fmla="*/ 40 w 40"/>
                <a:gd name="T3" fmla="*/ 2 h 68"/>
                <a:gd name="T4" fmla="*/ 40 w 40"/>
                <a:gd name="T5" fmla="*/ 67 h 68"/>
                <a:gd name="T6" fmla="*/ 40 w 40"/>
                <a:gd name="T7" fmla="*/ 68 h 68"/>
                <a:gd name="T8" fmla="*/ 0 w 40"/>
                <a:gd name="T9" fmla="*/ 68 h 68"/>
                <a:gd name="T10" fmla="*/ 0 w 40"/>
                <a:gd name="T11" fmla="*/ 34 h 68"/>
                <a:gd name="T12" fmla="*/ 1 w 40"/>
                <a:gd name="T13" fmla="*/ 32 h 68"/>
                <a:gd name="T14" fmla="*/ 37 w 40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8">
                  <a:moveTo>
                    <a:pt x="37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4"/>
                    <a:pt x="40" y="46"/>
                    <a:pt x="40" y="67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27" y="68"/>
                    <a:pt x="14" y="68"/>
                    <a:pt x="0" y="68"/>
                  </a:cubicBezTo>
                  <a:cubicBezTo>
                    <a:pt x="0" y="57"/>
                    <a:pt x="0" y="45"/>
                    <a:pt x="0" y="34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3" y="21"/>
                    <a:pt x="37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E12D2DC1-1CA7-4160-A16C-A20A5CED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1338" y="4895850"/>
              <a:ext cx="128588" cy="180975"/>
            </a:xfrm>
            <a:custGeom>
              <a:avLst/>
              <a:gdLst>
                <a:gd name="T0" fmla="*/ 40 w 40"/>
                <a:gd name="T1" fmla="*/ 0 h 56"/>
                <a:gd name="T2" fmla="*/ 40 w 40"/>
                <a:gd name="T3" fmla="*/ 56 h 56"/>
                <a:gd name="T4" fmla="*/ 0 w 40"/>
                <a:gd name="T5" fmla="*/ 56 h 56"/>
                <a:gd name="T6" fmla="*/ 0 w 40"/>
                <a:gd name="T7" fmla="*/ 2 h 56"/>
                <a:gd name="T8" fmla="*/ 14 w 40"/>
                <a:gd name="T9" fmla="*/ 17 h 56"/>
                <a:gd name="T10" fmla="*/ 21 w 40"/>
                <a:gd name="T11" fmla="*/ 17 h 56"/>
                <a:gd name="T12" fmla="*/ 40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40" y="0"/>
                  </a:moveTo>
                  <a:cubicBezTo>
                    <a:pt x="40" y="19"/>
                    <a:pt x="40" y="37"/>
                    <a:pt x="40" y="56"/>
                  </a:cubicBezTo>
                  <a:cubicBezTo>
                    <a:pt x="27" y="56"/>
                    <a:pt x="14" y="56"/>
                    <a:pt x="0" y="56"/>
                  </a:cubicBezTo>
                  <a:cubicBezTo>
                    <a:pt x="0" y="39"/>
                    <a:pt x="0" y="2"/>
                    <a:pt x="0" y="2"/>
                  </a:cubicBezTo>
                  <a:cubicBezTo>
                    <a:pt x="0" y="2"/>
                    <a:pt x="10" y="12"/>
                    <a:pt x="14" y="17"/>
                  </a:cubicBezTo>
                  <a:cubicBezTo>
                    <a:pt x="16" y="19"/>
                    <a:pt x="18" y="20"/>
                    <a:pt x="21" y="17"/>
                  </a:cubicBezTo>
                  <a:cubicBezTo>
                    <a:pt x="27" y="11"/>
                    <a:pt x="33" y="6"/>
                    <a:pt x="40" y="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</p:grpSp>
      <p:sp>
        <p:nvSpPr>
          <p:cNvPr id="89" name="TextBox 87">
            <a:extLst>
              <a:ext uri="{FF2B5EF4-FFF2-40B4-BE49-F238E27FC236}">
                <a16:creationId xmlns:a16="http://schemas.microsoft.com/office/drawing/2014/main" id="{CCCA0B48-8F06-426C-B056-AAAE9B66B34D}"/>
              </a:ext>
            </a:extLst>
          </p:cNvPr>
          <p:cNvSpPr txBox="1"/>
          <p:nvPr/>
        </p:nvSpPr>
        <p:spPr>
          <a:xfrm>
            <a:off x="1319146" y="4606455"/>
            <a:ext cx="181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ANALISI </a:t>
            </a:r>
            <a:r>
              <a:rPr kumimoji="0" lang="it-IT" sz="1200" b="1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DEI FABBISOGNI</a:t>
            </a:r>
            <a:r>
              <a:rPr kumimoji="0" lang="it-IT" sz="1200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DEL COMUNE, PARTENDO DALLA MANIFESTAZIONE DI INTERESSE</a:t>
            </a:r>
            <a:endParaRPr kumimoji="0" lang="it-IT" sz="1200" i="0" u="none" strike="noStrike" kern="1200" cap="none" spc="0" normalizeH="0" baseline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125" name="TextBox 87">
            <a:extLst>
              <a:ext uri="{FF2B5EF4-FFF2-40B4-BE49-F238E27FC236}">
                <a16:creationId xmlns:a16="http://schemas.microsoft.com/office/drawing/2014/main" id="{EB449D33-B7FB-49EF-B727-9D979332D884}"/>
              </a:ext>
            </a:extLst>
          </p:cNvPr>
          <p:cNvSpPr txBox="1"/>
          <p:nvPr/>
        </p:nvSpPr>
        <p:spPr>
          <a:xfrm>
            <a:off x="3792712" y="4618178"/>
            <a:ext cx="1819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ELABORAZIONE DEL </a:t>
            </a:r>
            <a:r>
              <a:rPr kumimoji="0" lang="it-IT" sz="1200" b="1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PIANO DI INTERVENTO</a:t>
            </a:r>
            <a:r>
              <a:rPr kumimoji="0" lang="it-IT" sz="1200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, CON ASSEGNAZIONE DEGLI INTERVENTI, IN BASE AGLI ESITI DEL QUESTIONARIO</a:t>
            </a:r>
            <a:endParaRPr kumimoji="0" lang="it-IT" sz="1200" i="0" u="none" strike="noStrike" kern="1200" cap="none" spc="0" normalizeH="0" baseline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126" name="Oval 43">
            <a:extLst>
              <a:ext uri="{FF2B5EF4-FFF2-40B4-BE49-F238E27FC236}">
                <a16:creationId xmlns:a16="http://schemas.microsoft.com/office/drawing/2014/main" id="{EE306884-6AEC-4D9E-994E-61323019DF1E}"/>
              </a:ext>
            </a:extLst>
          </p:cNvPr>
          <p:cNvSpPr/>
          <p:nvPr/>
        </p:nvSpPr>
        <p:spPr>
          <a:xfrm>
            <a:off x="1435424" y="2923079"/>
            <a:ext cx="1464730" cy="1464728"/>
          </a:xfrm>
          <a:prstGeom prst="ellipse">
            <a:avLst/>
          </a:prstGeom>
          <a:noFill/>
          <a:ln w="38100"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29" name="TextBox 87">
            <a:extLst>
              <a:ext uri="{FF2B5EF4-FFF2-40B4-BE49-F238E27FC236}">
                <a16:creationId xmlns:a16="http://schemas.microsoft.com/office/drawing/2014/main" id="{7CDC8B7A-8AD0-4E9E-B6F4-A7BE630854BD}"/>
              </a:ext>
            </a:extLst>
          </p:cNvPr>
          <p:cNvSpPr txBox="1"/>
          <p:nvPr/>
        </p:nvSpPr>
        <p:spPr>
          <a:xfrm>
            <a:off x="6489536" y="4611554"/>
            <a:ext cx="181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VALIDAZIONE DEL </a:t>
            </a:r>
            <a:r>
              <a:rPr kumimoji="0" lang="it-IT" sz="1200" b="1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PIANO </a:t>
            </a:r>
            <a:r>
              <a:rPr kumimoji="0" lang="it-IT" sz="1200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DA PARTE DEL COMUNE</a:t>
            </a:r>
            <a:endParaRPr kumimoji="0" lang="it-IT" sz="1200" i="0" u="none" strike="noStrike" kern="1200" cap="none" spc="0" normalizeH="0" baseline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71311C0-1E45-47DE-A8BC-2CC98A8A56CF}"/>
              </a:ext>
            </a:extLst>
          </p:cNvPr>
          <p:cNvGrpSpPr/>
          <p:nvPr/>
        </p:nvGrpSpPr>
        <p:grpSpPr>
          <a:xfrm>
            <a:off x="4305358" y="3198442"/>
            <a:ext cx="748479" cy="886207"/>
            <a:chOff x="4305358" y="3702018"/>
            <a:chExt cx="748479" cy="886207"/>
          </a:xfrm>
        </p:grpSpPr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C12BD49F-4ACB-4D93-824C-085361283AF3}"/>
                </a:ext>
              </a:extLst>
            </p:cNvPr>
            <p:cNvSpPr/>
            <p:nvPr/>
          </p:nvSpPr>
          <p:spPr>
            <a:xfrm>
              <a:off x="4305358" y="3702018"/>
              <a:ext cx="748479" cy="886207"/>
            </a:xfrm>
            <a:prstGeom prst="rect">
              <a:avLst/>
            </a:prstGeom>
            <a:noFill/>
            <a:ln w="57150">
              <a:solidFill>
                <a:srgbClr val="034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5472CC6B-5622-4661-9A73-B00B871B4796}"/>
                </a:ext>
              </a:extLst>
            </p:cNvPr>
            <p:cNvCxnSpPr/>
            <p:nvPr/>
          </p:nvCxnSpPr>
          <p:spPr>
            <a:xfrm>
              <a:off x="4399723" y="3965075"/>
              <a:ext cx="574602" cy="0"/>
            </a:xfrm>
            <a:prstGeom prst="line">
              <a:avLst/>
            </a:prstGeom>
            <a:ln w="5715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diritto 129">
              <a:extLst>
                <a:ext uri="{FF2B5EF4-FFF2-40B4-BE49-F238E27FC236}">
                  <a16:creationId xmlns:a16="http://schemas.microsoft.com/office/drawing/2014/main" id="{693A522C-7FF2-4776-9E53-C8B2E0B36643}"/>
                </a:ext>
              </a:extLst>
            </p:cNvPr>
            <p:cNvCxnSpPr/>
            <p:nvPr/>
          </p:nvCxnSpPr>
          <p:spPr>
            <a:xfrm>
              <a:off x="4393099" y="4117475"/>
              <a:ext cx="574602" cy="0"/>
            </a:xfrm>
            <a:prstGeom prst="line">
              <a:avLst/>
            </a:prstGeom>
            <a:ln w="5715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diritto 130">
              <a:extLst>
                <a:ext uri="{FF2B5EF4-FFF2-40B4-BE49-F238E27FC236}">
                  <a16:creationId xmlns:a16="http://schemas.microsoft.com/office/drawing/2014/main" id="{9684829A-269F-44CD-8BF2-680FE0DCEA74}"/>
                </a:ext>
              </a:extLst>
            </p:cNvPr>
            <p:cNvCxnSpPr/>
            <p:nvPr/>
          </p:nvCxnSpPr>
          <p:spPr>
            <a:xfrm>
              <a:off x="4399727" y="4269875"/>
              <a:ext cx="574602" cy="0"/>
            </a:xfrm>
            <a:prstGeom prst="line">
              <a:avLst/>
            </a:prstGeom>
            <a:ln w="5715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diritto 131">
              <a:extLst>
                <a:ext uri="{FF2B5EF4-FFF2-40B4-BE49-F238E27FC236}">
                  <a16:creationId xmlns:a16="http://schemas.microsoft.com/office/drawing/2014/main" id="{84959DEF-8D3A-448A-A070-1C7D79AE0F61}"/>
                </a:ext>
              </a:extLst>
            </p:cNvPr>
            <p:cNvCxnSpPr/>
            <p:nvPr/>
          </p:nvCxnSpPr>
          <p:spPr>
            <a:xfrm>
              <a:off x="4393102" y="4422275"/>
              <a:ext cx="574602" cy="0"/>
            </a:xfrm>
            <a:prstGeom prst="line">
              <a:avLst/>
            </a:prstGeom>
            <a:ln w="5715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87">
            <a:extLst>
              <a:ext uri="{FF2B5EF4-FFF2-40B4-BE49-F238E27FC236}">
                <a16:creationId xmlns:a16="http://schemas.microsoft.com/office/drawing/2014/main" id="{D7366F54-BBBC-41F7-8829-4E2B19C8A26C}"/>
              </a:ext>
            </a:extLst>
          </p:cNvPr>
          <p:cNvSpPr txBox="1"/>
          <p:nvPr/>
        </p:nvSpPr>
        <p:spPr>
          <a:xfrm>
            <a:off x="9113587" y="4624806"/>
            <a:ext cx="1819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TRASMISSIONE</a:t>
            </a:r>
            <a:r>
              <a:rPr kumimoji="0" lang="it-IT" sz="1200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DA PARTE DEL COMUNE DEL PIANO AL DIPARTIMENTO FUNZIONE PUBBLICA PER VALUTAZIONE</a:t>
            </a:r>
            <a:endParaRPr kumimoji="0" lang="it-IT" sz="1200" i="0" u="none" strike="noStrike" kern="1200" cap="none" spc="0" normalizeH="0" baseline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51" name="Segnaposto numero diapositiva 5">
            <a:extLst>
              <a:ext uri="{FF2B5EF4-FFF2-40B4-BE49-F238E27FC236}">
                <a16:creationId xmlns:a16="http://schemas.microsoft.com/office/drawing/2014/main" id="{C3EABEE3-7BD5-4118-8872-CF139FCA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18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52" name="TextBox 12">
            <a:extLst>
              <a:ext uri="{FF2B5EF4-FFF2-40B4-BE49-F238E27FC236}">
                <a16:creationId xmlns:a16="http://schemas.microsoft.com/office/drawing/2014/main" id="{B7AFF46E-9E91-47B7-B875-E0A854EC2027}"/>
              </a:ext>
            </a:extLst>
          </p:cNvPr>
          <p:cNvSpPr txBox="1"/>
          <p:nvPr/>
        </p:nvSpPr>
        <p:spPr>
          <a:xfrm>
            <a:off x="3899735" y="1891891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b="1" dirty="0">
                <a:solidFill>
                  <a:schemeClr val="bg1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PIANO</a:t>
            </a:r>
            <a:endParaRPr lang="en-GB" sz="1600" b="1" dirty="0">
              <a:solidFill>
                <a:schemeClr val="bg1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54" name="TextBox 12">
            <a:extLst>
              <a:ext uri="{FF2B5EF4-FFF2-40B4-BE49-F238E27FC236}">
                <a16:creationId xmlns:a16="http://schemas.microsoft.com/office/drawing/2014/main" id="{EB04B0CA-BABE-407C-A78B-EA05987E7333}"/>
              </a:ext>
            </a:extLst>
          </p:cNvPr>
          <p:cNvSpPr txBox="1"/>
          <p:nvPr/>
        </p:nvSpPr>
        <p:spPr>
          <a:xfrm>
            <a:off x="6634904" y="1943956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b="1" dirty="0" err="1">
                <a:solidFill>
                  <a:schemeClr val="bg1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VALIDAZIONE</a:t>
            </a:r>
            <a:endParaRPr lang="en-GB" sz="1600" b="1" dirty="0">
              <a:solidFill>
                <a:schemeClr val="bg1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1CB8B140-BCCD-4289-9445-D03926738B5F}"/>
              </a:ext>
            </a:extLst>
          </p:cNvPr>
          <p:cNvSpPr txBox="1"/>
          <p:nvPr/>
        </p:nvSpPr>
        <p:spPr>
          <a:xfrm>
            <a:off x="9240622" y="1898814"/>
            <a:ext cx="1727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500" b="1" dirty="0">
                <a:solidFill>
                  <a:schemeClr val="bg1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TRASMISSIONE</a:t>
            </a:r>
            <a:endParaRPr lang="en-GB" sz="1500" b="1" dirty="0">
              <a:solidFill>
                <a:schemeClr val="bg1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348AF69-252C-44C5-9687-2FD339E17E62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2 - ITER DI REALIZZAZIONE</a:t>
            </a:r>
            <a:endParaRPr lang="it-IT" sz="2400" b="1" dirty="0">
              <a:solidFill>
                <a:srgbClr val="034EA2"/>
              </a:solidFill>
            </a:endParaRPr>
          </a:p>
        </p:txBody>
      </p:sp>
      <p:pic>
        <p:nvPicPr>
          <p:cNvPr id="74" name="Immagine 73">
            <a:extLst>
              <a:ext uri="{FF2B5EF4-FFF2-40B4-BE49-F238E27FC236}">
                <a16:creationId xmlns:a16="http://schemas.microsoft.com/office/drawing/2014/main" id="{189E3484-5A50-4B67-8DA1-BF4C7474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  <p:grpSp>
        <p:nvGrpSpPr>
          <p:cNvPr id="56" name="Gruppo 55">
            <a:extLst>
              <a:ext uri="{FF2B5EF4-FFF2-40B4-BE49-F238E27FC236}">
                <a16:creationId xmlns:a16="http://schemas.microsoft.com/office/drawing/2014/main" id="{4849447C-F308-4D99-8B00-C3CF6F3E6612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66" name="Immagine 6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477B4C89-E725-48D8-AFC9-233C57C3B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67" name="Immagine 66">
              <a:extLst>
                <a:ext uri="{FF2B5EF4-FFF2-40B4-BE49-F238E27FC236}">
                  <a16:creationId xmlns:a16="http://schemas.microsoft.com/office/drawing/2014/main" id="{9C1F2F20-796D-41E1-9BEE-B9671556B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0240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Segnaposto numero diapositiva 5">
            <a:extLst>
              <a:ext uri="{FF2B5EF4-FFF2-40B4-BE49-F238E27FC236}">
                <a16:creationId xmlns:a16="http://schemas.microsoft.com/office/drawing/2014/main" id="{ABDD0B43-253F-40B3-8011-65DE617C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19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pic>
        <p:nvPicPr>
          <p:cNvPr id="119" name="Immagine 118">
            <a:extLst>
              <a:ext uri="{FF2B5EF4-FFF2-40B4-BE49-F238E27FC236}">
                <a16:creationId xmlns:a16="http://schemas.microsoft.com/office/drawing/2014/main" id="{1CBC717F-DD03-4702-9911-05F75D1D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0228DA88-937C-4FE9-BF20-100373AD1EBE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23" name="Immagine 12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19EC467A-6810-4194-8351-DFF5128D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24" name="Immagine 123">
              <a:extLst>
                <a:ext uri="{FF2B5EF4-FFF2-40B4-BE49-F238E27FC236}">
                  <a16:creationId xmlns:a16="http://schemas.microsoft.com/office/drawing/2014/main" id="{FEC44EBA-7F8D-40B4-A1DF-C94BEC9C9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C7575CA2-7251-48E9-9271-BE02F97B0D4B}"/>
              </a:ext>
            </a:extLst>
          </p:cNvPr>
          <p:cNvSpPr txBox="1"/>
          <p:nvPr/>
        </p:nvSpPr>
        <p:spPr>
          <a:xfrm>
            <a:off x="296339" y="2167982"/>
            <a:ext cx="114700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ANCI ha predisposto un set di interventi di formazione e affiancamento specialistico per supportare i Comuni nei processi di rafforzamento amministrativo.</a:t>
            </a:r>
          </a:p>
          <a:p>
            <a:pPr algn="just"/>
            <a:r>
              <a:rPr lang="it-IT" sz="2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Gli interventi prevedono: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Tutorial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Webinar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Focus group tematici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Affiancamento specialistico consulenziale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Community di scambio e circolazione delle informazioni</a:t>
            </a:r>
          </a:p>
          <a:p>
            <a:pPr algn="just"/>
            <a:endParaRPr lang="it-IT" sz="2400" dirty="0">
              <a:solidFill>
                <a:srgbClr val="034EA2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0CCA36CE-0848-4644-A50F-EA51524B1865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2 - GLI INTERVENTI DI SUPPORTO</a:t>
            </a:r>
            <a:endParaRPr lang="it-IT" sz="2400" b="1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2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9FF7D9B1-AF1B-4B10-A996-747432F6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39" y="85554"/>
            <a:ext cx="7632000" cy="99117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C710DDD-9FA4-49CA-9D80-7B7BACC9B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244" y="200871"/>
            <a:ext cx="713354" cy="74159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C9694F0-F3F2-4089-9DC2-EC73D8FB5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5662246"/>
            <a:ext cx="1163064" cy="934770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D6B3331-4DB9-4146-98B3-445C15AC4A46}"/>
              </a:ext>
            </a:extLst>
          </p:cNvPr>
          <p:cNvSpPr txBox="1"/>
          <p:nvPr/>
        </p:nvSpPr>
        <p:spPr>
          <a:xfrm>
            <a:off x="7026" y="3820373"/>
            <a:ext cx="121849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Lo scenario di riferimento</a:t>
            </a:r>
          </a:p>
        </p:txBody>
      </p:sp>
      <p:sp>
        <p:nvSpPr>
          <p:cNvPr id="34" name="Segnaposto numero diapositiva 5">
            <a:extLst>
              <a:ext uri="{FF2B5EF4-FFF2-40B4-BE49-F238E27FC236}">
                <a16:creationId xmlns:a16="http://schemas.microsoft.com/office/drawing/2014/main" id="{D5E4BA70-9D70-4E1B-9745-2E886541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96F2DA8-FBB2-4259-986A-A7BE2307E0D0}"/>
              </a:ext>
            </a:extLst>
          </p:cNvPr>
          <p:cNvSpPr txBox="1"/>
          <p:nvPr/>
        </p:nvSpPr>
        <p:spPr>
          <a:xfrm>
            <a:off x="-9390" y="2828835"/>
            <a:ext cx="122013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PICCOLI COMUNI</a:t>
            </a: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237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1">
            <a:extLst>
              <a:ext uri="{FF2B5EF4-FFF2-40B4-BE49-F238E27FC236}">
                <a16:creationId xmlns:a16="http://schemas.microsoft.com/office/drawing/2014/main" id="{80D8E88C-0159-469E-849F-65205B888E50}"/>
              </a:ext>
            </a:extLst>
          </p:cNvPr>
          <p:cNvGrpSpPr/>
          <p:nvPr/>
        </p:nvGrpSpPr>
        <p:grpSpPr>
          <a:xfrm>
            <a:off x="1032809" y="2770296"/>
            <a:ext cx="1027397" cy="1034924"/>
            <a:chOff x="2840038" y="3103563"/>
            <a:chExt cx="1733551" cy="1746251"/>
          </a:xfrm>
          <a:solidFill>
            <a:srgbClr val="034EA2"/>
          </a:solidFill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8F6E979F-E04F-412E-AD6D-4493DE147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963" y="3103563"/>
              <a:ext cx="760413" cy="877888"/>
            </a:xfrm>
            <a:custGeom>
              <a:avLst/>
              <a:gdLst>
                <a:gd name="T0" fmla="*/ 26 w 238"/>
                <a:gd name="T1" fmla="*/ 275 h 275"/>
                <a:gd name="T2" fmla="*/ 4 w 238"/>
                <a:gd name="T3" fmla="*/ 197 h 275"/>
                <a:gd name="T4" fmla="*/ 41 w 238"/>
                <a:gd name="T5" fmla="*/ 123 h 275"/>
                <a:gd name="T6" fmla="*/ 91 w 238"/>
                <a:gd name="T7" fmla="*/ 71 h 275"/>
                <a:gd name="T8" fmla="*/ 93 w 238"/>
                <a:gd name="T9" fmla="*/ 69 h 275"/>
                <a:gd name="T10" fmla="*/ 109 w 238"/>
                <a:gd name="T11" fmla="*/ 63 h 275"/>
                <a:gd name="T12" fmla="*/ 155 w 238"/>
                <a:gd name="T13" fmla="*/ 28 h 275"/>
                <a:gd name="T14" fmla="*/ 160 w 238"/>
                <a:gd name="T15" fmla="*/ 20 h 275"/>
                <a:gd name="T16" fmla="*/ 174 w 238"/>
                <a:gd name="T17" fmla="*/ 5 h 275"/>
                <a:gd name="T18" fmla="*/ 193 w 238"/>
                <a:gd name="T19" fmla="*/ 5 h 275"/>
                <a:gd name="T20" fmla="*/ 234 w 238"/>
                <a:gd name="T21" fmla="*/ 46 h 275"/>
                <a:gd name="T22" fmla="*/ 234 w 238"/>
                <a:gd name="T23" fmla="*/ 60 h 275"/>
                <a:gd name="T24" fmla="*/ 214 w 238"/>
                <a:gd name="T25" fmla="*/ 83 h 275"/>
                <a:gd name="T26" fmla="*/ 200 w 238"/>
                <a:gd name="T27" fmla="*/ 88 h 275"/>
                <a:gd name="T28" fmla="*/ 177 w 238"/>
                <a:gd name="T29" fmla="*/ 141 h 275"/>
                <a:gd name="T30" fmla="*/ 183 w 238"/>
                <a:gd name="T31" fmla="*/ 159 h 275"/>
                <a:gd name="T32" fmla="*/ 182 w 238"/>
                <a:gd name="T33" fmla="*/ 164 h 275"/>
                <a:gd name="T34" fmla="*/ 137 w 238"/>
                <a:gd name="T35" fmla="*/ 209 h 275"/>
                <a:gd name="T36" fmla="*/ 132 w 238"/>
                <a:gd name="T37" fmla="*/ 210 h 275"/>
                <a:gd name="T38" fmla="*/ 105 w 238"/>
                <a:gd name="T39" fmla="*/ 193 h 275"/>
                <a:gd name="T40" fmla="*/ 61 w 238"/>
                <a:gd name="T41" fmla="*/ 187 h 275"/>
                <a:gd name="T42" fmla="*/ 39 w 238"/>
                <a:gd name="T43" fmla="*/ 207 h 275"/>
                <a:gd name="T44" fmla="*/ 26 w 238"/>
                <a:gd name="T45" fmla="*/ 267 h 275"/>
                <a:gd name="T46" fmla="*/ 26 w 238"/>
                <a:gd name="T4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275">
                  <a:moveTo>
                    <a:pt x="26" y="275"/>
                  </a:moveTo>
                  <a:cubicBezTo>
                    <a:pt x="8" y="252"/>
                    <a:pt x="0" y="226"/>
                    <a:pt x="4" y="197"/>
                  </a:cubicBezTo>
                  <a:cubicBezTo>
                    <a:pt x="8" y="169"/>
                    <a:pt x="21" y="144"/>
                    <a:pt x="41" y="123"/>
                  </a:cubicBezTo>
                  <a:cubicBezTo>
                    <a:pt x="57" y="106"/>
                    <a:pt x="75" y="88"/>
                    <a:pt x="91" y="71"/>
                  </a:cubicBezTo>
                  <a:cubicBezTo>
                    <a:pt x="92" y="70"/>
                    <a:pt x="92" y="70"/>
                    <a:pt x="93" y="69"/>
                  </a:cubicBezTo>
                  <a:cubicBezTo>
                    <a:pt x="97" y="65"/>
                    <a:pt x="102" y="63"/>
                    <a:pt x="109" y="63"/>
                  </a:cubicBezTo>
                  <a:cubicBezTo>
                    <a:pt x="131" y="64"/>
                    <a:pt x="149" y="51"/>
                    <a:pt x="155" y="28"/>
                  </a:cubicBezTo>
                  <a:cubicBezTo>
                    <a:pt x="156" y="25"/>
                    <a:pt x="158" y="22"/>
                    <a:pt x="160" y="20"/>
                  </a:cubicBezTo>
                  <a:cubicBezTo>
                    <a:pt x="164" y="15"/>
                    <a:pt x="169" y="10"/>
                    <a:pt x="174" y="5"/>
                  </a:cubicBezTo>
                  <a:cubicBezTo>
                    <a:pt x="180" y="0"/>
                    <a:pt x="187" y="0"/>
                    <a:pt x="193" y="5"/>
                  </a:cubicBezTo>
                  <a:cubicBezTo>
                    <a:pt x="207" y="18"/>
                    <a:pt x="220" y="32"/>
                    <a:pt x="234" y="46"/>
                  </a:cubicBezTo>
                  <a:cubicBezTo>
                    <a:pt x="238" y="50"/>
                    <a:pt x="237" y="56"/>
                    <a:pt x="234" y="60"/>
                  </a:cubicBezTo>
                  <a:cubicBezTo>
                    <a:pt x="228" y="68"/>
                    <a:pt x="222" y="76"/>
                    <a:pt x="214" y="83"/>
                  </a:cubicBezTo>
                  <a:cubicBezTo>
                    <a:pt x="211" y="86"/>
                    <a:pt x="204" y="86"/>
                    <a:pt x="200" y="88"/>
                  </a:cubicBezTo>
                  <a:cubicBezTo>
                    <a:pt x="179" y="98"/>
                    <a:pt x="171" y="121"/>
                    <a:pt x="177" y="141"/>
                  </a:cubicBezTo>
                  <a:cubicBezTo>
                    <a:pt x="178" y="147"/>
                    <a:pt x="181" y="153"/>
                    <a:pt x="183" y="159"/>
                  </a:cubicBezTo>
                  <a:cubicBezTo>
                    <a:pt x="183" y="161"/>
                    <a:pt x="183" y="163"/>
                    <a:pt x="182" y="164"/>
                  </a:cubicBezTo>
                  <a:cubicBezTo>
                    <a:pt x="167" y="179"/>
                    <a:pt x="152" y="194"/>
                    <a:pt x="137" y="209"/>
                  </a:cubicBezTo>
                  <a:cubicBezTo>
                    <a:pt x="136" y="210"/>
                    <a:pt x="133" y="210"/>
                    <a:pt x="132" y="210"/>
                  </a:cubicBezTo>
                  <a:cubicBezTo>
                    <a:pt x="123" y="204"/>
                    <a:pt x="114" y="198"/>
                    <a:pt x="105" y="193"/>
                  </a:cubicBezTo>
                  <a:cubicBezTo>
                    <a:pt x="91" y="187"/>
                    <a:pt x="76" y="182"/>
                    <a:pt x="61" y="187"/>
                  </a:cubicBezTo>
                  <a:cubicBezTo>
                    <a:pt x="51" y="191"/>
                    <a:pt x="44" y="198"/>
                    <a:pt x="39" y="207"/>
                  </a:cubicBezTo>
                  <a:cubicBezTo>
                    <a:pt x="29" y="226"/>
                    <a:pt x="26" y="246"/>
                    <a:pt x="26" y="267"/>
                  </a:cubicBezTo>
                  <a:cubicBezTo>
                    <a:pt x="26" y="270"/>
                    <a:pt x="26" y="272"/>
                    <a:pt x="26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62EB5D79-3378-479B-82D8-FA69D677C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4019551"/>
              <a:ext cx="839788" cy="830263"/>
            </a:xfrm>
            <a:custGeom>
              <a:avLst/>
              <a:gdLst>
                <a:gd name="T0" fmla="*/ 263 w 263"/>
                <a:gd name="T1" fmla="*/ 57 h 260"/>
                <a:gd name="T2" fmla="*/ 239 w 263"/>
                <a:gd name="T3" fmla="*/ 81 h 260"/>
                <a:gd name="T4" fmla="*/ 188 w 263"/>
                <a:gd name="T5" fmla="*/ 133 h 260"/>
                <a:gd name="T6" fmla="*/ 165 w 263"/>
                <a:gd name="T7" fmla="*/ 173 h 260"/>
                <a:gd name="T8" fmla="*/ 143 w 263"/>
                <a:gd name="T9" fmla="*/ 223 h 260"/>
                <a:gd name="T10" fmla="*/ 113 w 263"/>
                <a:gd name="T11" fmla="*/ 248 h 260"/>
                <a:gd name="T12" fmla="*/ 88 w 263"/>
                <a:gd name="T13" fmla="*/ 259 h 260"/>
                <a:gd name="T14" fmla="*/ 80 w 263"/>
                <a:gd name="T15" fmla="*/ 257 h 260"/>
                <a:gd name="T16" fmla="*/ 81 w 263"/>
                <a:gd name="T17" fmla="*/ 250 h 260"/>
                <a:gd name="T18" fmla="*/ 108 w 263"/>
                <a:gd name="T19" fmla="*/ 213 h 260"/>
                <a:gd name="T20" fmla="*/ 107 w 263"/>
                <a:gd name="T21" fmla="*/ 177 h 260"/>
                <a:gd name="T22" fmla="*/ 73 w 263"/>
                <a:gd name="T23" fmla="*/ 152 h 260"/>
                <a:gd name="T24" fmla="*/ 42 w 263"/>
                <a:gd name="T25" fmla="*/ 162 h 260"/>
                <a:gd name="T26" fmla="*/ 13 w 263"/>
                <a:gd name="T27" fmla="*/ 200 h 260"/>
                <a:gd name="T28" fmla="*/ 10 w 263"/>
                <a:gd name="T29" fmla="*/ 204 h 260"/>
                <a:gd name="T30" fmla="*/ 4 w 263"/>
                <a:gd name="T31" fmla="*/ 203 h 260"/>
                <a:gd name="T32" fmla="*/ 2 w 263"/>
                <a:gd name="T33" fmla="*/ 198 h 260"/>
                <a:gd name="T34" fmla="*/ 7 w 263"/>
                <a:gd name="T35" fmla="*/ 146 h 260"/>
                <a:gd name="T36" fmla="*/ 56 w 263"/>
                <a:gd name="T37" fmla="*/ 107 h 260"/>
                <a:gd name="T38" fmla="*/ 108 w 263"/>
                <a:gd name="T39" fmla="*/ 93 h 260"/>
                <a:gd name="T40" fmla="*/ 137 w 263"/>
                <a:gd name="T41" fmla="*/ 69 h 260"/>
                <a:gd name="T42" fmla="*/ 203 w 263"/>
                <a:gd name="T43" fmla="*/ 2 h 260"/>
                <a:gd name="T44" fmla="*/ 209 w 263"/>
                <a:gd name="T45" fmla="*/ 2 h 260"/>
                <a:gd name="T46" fmla="*/ 225 w 263"/>
                <a:gd name="T47" fmla="*/ 18 h 260"/>
                <a:gd name="T48" fmla="*/ 224 w 263"/>
                <a:gd name="T49" fmla="*/ 24 h 260"/>
                <a:gd name="T50" fmla="*/ 124 w 263"/>
                <a:gd name="T51" fmla="*/ 124 h 260"/>
                <a:gd name="T52" fmla="*/ 123 w 263"/>
                <a:gd name="T53" fmla="*/ 138 h 260"/>
                <a:gd name="T54" fmla="*/ 137 w 263"/>
                <a:gd name="T55" fmla="*/ 137 h 260"/>
                <a:gd name="T56" fmla="*/ 237 w 263"/>
                <a:gd name="T57" fmla="*/ 37 h 260"/>
                <a:gd name="T58" fmla="*/ 244 w 263"/>
                <a:gd name="T59" fmla="*/ 37 h 260"/>
                <a:gd name="T60" fmla="*/ 263 w 263"/>
                <a:gd name="T61" fmla="*/ 5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3" h="260">
                  <a:moveTo>
                    <a:pt x="263" y="57"/>
                  </a:moveTo>
                  <a:cubicBezTo>
                    <a:pt x="255" y="65"/>
                    <a:pt x="247" y="73"/>
                    <a:pt x="239" y="81"/>
                  </a:cubicBezTo>
                  <a:cubicBezTo>
                    <a:pt x="222" y="98"/>
                    <a:pt x="205" y="115"/>
                    <a:pt x="188" y="133"/>
                  </a:cubicBezTo>
                  <a:cubicBezTo>
                    <a:pt x="177" y="144"/>
                    <a:pt x="171" y="159"/>
                    <a:pt x="165" y="173"/>
                  </a:cubicBezTo>
                  <a:cubicBezTo>
                    <a:pt x="158" y="190"/>
                    <a:pt x="153" y="208"/>
                    <a:pt x="143" y="223"/>
                  </a:cubicBezTo>
                  <a:cubicBezTo>
                    <a:pt x="135" y="235"/>
                    <a:pt x="124" y="242"/>
                    <a:pt x="113" y="248"/>
                  </a:cubicBezTo>
                  <a:cubicBezTo>
                    <a:pt x="105" y="252"/>
                    <a:pt x="96" y="255"/>
                    <a:pt x="88" y="259"/>
                  </a:cubicBezTo>
                  <a:cubicBezTo>
                    <a:pt x="85" y="260"/>
                    <a:pt x="82" y="260"/>
                    <a:pt x="80" y="257"/>
                  </a:cubicBezTo>
                  <a:cubicBezTo>
                    <a:pt x="80" y="255"/>
                    <a:pt x="80" y="252"/>
                    <a:pt x="81" y="250"/>
                  </a:cubicBezTo>
                  <a:cubicBezTo>
                    <a:pt x="90" y="237"/>
                    <a:pt x="99" y="225"/>
                    <a:pt x="108" y="213"/>
                  </a:cubicBezTo>
                  <a:cubicBezTo>
                    <a:pt x="119" y="199"/>
                    <a:pt x="115" y="187"/>
                    <a:pt x="107" y="177"/>
                  </a:cubicBezTo>
                  <a:cubicBezTo>
                    <a:pt x="98" y="166"/>
                    <a:pt x="87" y="157"/>
                    <a:pt x="73" y="152"/>
                  </a:cubicBezTo>
                  <a:cubicBezTo>
                    <a:pt x="62" y="148"/>
                    <a:pt x="50" y="149"/>
                    <a:pt x="42" y="162"/>
                  </a:cubicBezTo>
                  <a:cubicBezTo>
                    <a:pt x="33" y="175"/>
                    <a:pt x="23" y="188"/>
                    <a:pt x="13" y="200"/>
                  </a:cubicBezTo>
                  <a:cubicBezTo>
                    <a:pt x="12" y="202"/>
                    <a:pt x="11" y="203"/>
                    <a:pt x="10" y="204"/>
                  </a:cubicBezTo>
                  <a:cubicBezTo>
                    <a:pt x="7" y="206"/>
                    <a:pt x="5" y="206"/>
                    <a:pt x="4" y="203"/>
                  </a:cubicBezTo>
                  <a:cubicBezTo>
                    <a:pt x="3" y="201"/>
                    <a:pt x="2" y="199"/>
                    <a:pt x="2" y="198"/>
                  </a:cubicBezTo>
                  <a:cubicBezTo>
                    <a:pt x="0" y="180"/>
                    <a:pt x="0" y="163"/>
                    <a:pt x="7" y="146"/>
                  </a:cubicBezTo>
                  <a:cubicBezTo>
                    <a:pt x="16" y="124"/>
                    <a:pt x="31" y="109"/>
                    <a:pt x="56" y="107"/>
                  </a:cubicBezTo>
                  <a:cubicBezTo>
                    <a:pt x="74" y="105"/>
                    <a:pt x="92" y="102"/>
                    <a:pt x="108" y="93"/>
                  </a:cubicBezTo>
                  <a:cubicBezTo>
                    <a:pt x="119" y="87"/>
                    <a:pt x="128" y="78"/>
                    <a:pt x="137" y="69"/>
                  </a:cubicBezTo>
                  <a:cubicBezTo>
                    <a:pt x="159" y="47"/>
                    <a:pt x="181" y="25"/>
                    <a:pt x="203" y="2"/>
                  </a:cubicBezTo>
                  <a:cubicBezTo>
                    <a:pt x="205" y="0"/>
                    <a:pt x="207" y="0"/>
                    <a:pt x="209" y="2"/>
                  </a:cubicBezTo>
                  <a:cubicBezTo>
                    <a:pt x="214" y="8"/>
                    <a:pt x="219" y="13"/>
                    <a:pt x="225" y="18"/>
                  </a:cubicBezTo>
                  <a:cubicBezTo>
                    <a:pt x="227" y="20"/>
                    <a:pt x="227" y="22"/>
                    <a:pt x="224" y="24"/>
                  </a:cubicBezTo>
                  <a:cubicBezTo>
                    <a:pt x="191" y="57"/>
                    <a:pt x="158" y="91"/>
                    <a:pt x="124" y="124"/>
                  </a:cubicBezTo>
                  <a:cubicBezTo>
                    <a:pt x="120" y="129"/>
                    <a:pt x="119" y="134"/>
                    <a:pt x="123" y="138"/>
                  </a:cubicBezTo>
                  <a:cubicBezTo>
                    <a:pt x="127" y="142"/>
                    <a:pt x="132" y="142"/>
                    <a:pt x="137" y="137"/>
                  </a:cubicBezTo>
                  <a:cubicBezTo>
                    <a:pt x="170" y="104"/>
                    <a:pt x="204" y="70"/>
                    <a:pt x="237" y="37"/>
                  </a:cubicBezTo>
                  <a:cubicBezTo>
                    <a:pt x="240" y="34"/>
                    <a:pt x="241" y="34"/>
                    <a:pt x="244" y="37"/>
                  </a:cubicBezTo>
                  <a:cubicBezTo>
                    <a:pt x="250" y="44"/>
                    <a:pt x="256" y="50"/>
                    <a:pt x="263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ED2362F1-19C2-421C-81D3-9BE711644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701" y="4138613"/>
              <a:ext cx="700088" cy="698500"/>
            </a:xfrm>
            <a:custGeom>
              <a:avLst/>
              <a:gdLst>
                <a:gd name="T0" fmla="*/ 104 w 219"/>
                <a:gd name="T1" fmla="*/ 162 h 219"/>
                <a:gd name="T2" fmla="*/ 16 w 219"/>
                <a:gd name="T3" fmla="*/ 73 h 219"/>
                <a:gd name="T4" fmla="*/ 4 w 219"/>
                <a:gd name="T5" fmla="*/ 62 h 219"/>
                <a:gd name="T6" fmla="*/ 5 w 219"/>
                <a:gd name="T7" fmla="*/ 48 h 219"/>
                <a:gd name="T8" fmla="*/ 48 w 219"/>
                <a:gd name="T9" fmla="*/ 4 h 219"/>
                <a:gd name="T10" fmla="*/ 62 w 219"/>
                <a:gd name="T11" fmla="*/ 5 h 219"/>
                <a:gd name="T12" fmla="*/ 214 w 219"/>
                <a:gd name="T13" fmla="*/ 157 h 219"/>
                <a:gd name="T14" fmla="*/ 214 w 219"/>
                <a:gd name="T15" fmla="*/ 172 h 219"/>
                <a:gd name="T16" fmla="*/ 171 w 219"/>
                <a:gd name="T17" fmla="*/ 215 h 219"/>
                <a:gd name="T18" fmla="*/ 158 w 219"/>
                <a:gd name="T19" fmla="*/ 215 h 219"/>
                <a:gd name="T20" fmla="*/ 104 w 219"/>
                <a:gd name="T21" fmla="*/ 162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19">
                  <a:moveTo>
                    <a:pt x="104" y="162"/>
                  </a:moveTo>
                  <a:cubicBezTo>
                    <a:pt x="75" y="132"/>
                    <a:pt x="45" y="103"/>
                    <a:pt x="16" y="73"/>
                  </a:cubicBezTo>
                  <a:cubicBezTo>
                    <a:pt x="12" y="70"/>
                    <a:pt x="8" y="66"/>
                    <a:pt x="4" y="62"/>
                  </a:cubicBezTo>
                  <a:cubicBezTo>
                    <a:pt x="0" y="57"/>
                    <a:pt x="0" y="52"/>
                    <a:pt x="5" y="48"/>
                  </a:cubicBezTo>
                  <a:cubicBezTo>
                    <a:pt x="19" y="33"/>
                    <a:pt x="33" y="19"/>
                    <a:pt x="48" y="4"/>
                  </a:cubicBezTo>
                  <a:cubicBezTo>
                    <a:pt x="53" y="0"/>
                    <a:pt x="57" y="0"/>
                    <a:pt x="62" y="5"/>
                  </a:cubicBezTo>
                  <a:cubicBezTo>
                    <a:pt x="113" y="55"/>
                    <a:pt x="164" y="106"/>
                    <a:pt x="214" y="157"/>
                  </a:cubicBezTo>
                  <a:cubicBezTo>
                    <a:pt x="219" y="162"/>
                    <a:pt x="219" y="167"/>
                    <a:pt x="214" y="172"/>
                  </a:cubicBezTo>
                  <a:cubicBezTo>
                    <a:pt x="200" y="186"/>
                    <a:pt x="185" y="201"/>
                    <a:pt x="171" y="215"/>
                  </a:cubicBezTo>
                  <a:cubicBezTo>
                    <a:pt x="167" y="219"/>
                    <a:pt x="162" y="219"/>
                    <a:pt x="158" y="215"/>
                  </a:cubicBezTo>
                  <a:cubicBezTo>
                    <a:pt x="145" y="203"/>
                    <a:pt x="105" y="163"/>
                    <a:pt x="104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8B9F1DB8-8CD3-4055-97F5-BA472BA55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3671888"/>
              <a:ext cx="577850" cy="577850"/>
            </a:xfrm>
            <a:custGeom>
              <a:avLst/>
              <a:gdLst>
                <a:gd name="T0" fmla="*/ 104 w 181"/>
                <a:gd name="T1" fmla="*/ 147 h 181"/>
                <a:gd name="T2" fmla="*/ 13 w 181"/>
                <a:gd name="T3" fmla="*/ 55 h 181"/>
                <a:gd name="T4" fmla="*/ 0 w 181"/>
                <a:gd name="T5" fmla="*/ 42 h 181"/>
                <a:gd name="T6" fmla="*/ 42 w 181"/>
                <a:gd name="T7" fmla="*/ 0 h 181"/>
                <a:gd name="T8" fmla="*/ 181 w 181"/>
                <a:gd name="T9" fmla="*/ 140 h 181"/>
                <a:gd name="T10" fmla="*/ 154 w 181"/>
                <a:gd name="T11" fmla="*/ 167 h 181"/>
                <a:gd name="T12" fmla="*/ 139 w 181"/>
                <a:gd name="T13" fmla="*/ 181 h 181"/>
                <a:gd name="T14" fmla="*/ 131 w 181"/>
                <a:gd name="T15" fmla="*/ 173 h 181"/>
                <a:gd name="T16" fmla="*/ 104 w 181"/>
                <a:gd name="T17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81">
                  <a:moveTo>
                    <a:pt x="104" y="147"/>
                  </a:moveTo>
                  <a:cubicBezTo>
                    <a:pt x="74" y="116"/>
                    <a:pt x="43" y="85"/>
                    <a:pt x="13" y="55"/>
                  </a:cubicBezTo>
                  <a:cubicBezTo>
                    <a:pt x="8" y="50"/>
                    <a:pt x="4" y="46"/>
                    <a:pt x="0" y="42"/>
                  </a:cubicBezTo>
                  <a:cubicBezTo>
                    <a:pt x="14" y="28"/>
                    <a:pt x="28" y="14"/>
                    <a:pt x="42" y="0"/>
                  </a:cubicBezTo>
                  <a:cubicBezTo>
                    <a:pt x="88" y="47"/>
                    <a:pt x="134" y="93"/>
                    <a:pt x="181" y="140"/>
                  </a:cubicBezTo>
                  <a:cubicBezTo>
                    <a:pt x="173" y="149"/>
                    <a:pt x="163" y="158"/>
                    <a:pt x="154" y="167"/>
                  </a:cubicBezTo>
                  <a:cubicBezTo>
                    <a:pt x="150" y="171"/>
                    <a:pt x="139" y="181"/>
                    <a:pt x="139" y="181"/>
                  </a:cubicBezTo>
                  <a:cubicBezTo>
                    <a:pt x="139" y="181"/>
                    <a:pt x="133" y="175"/>
                    <a:pt x="131" y="173"/>
                  </a:cubicBezTo>
                  <a:cubicBezTo>
                    <a:pt x="128" y="170"/>
                    <a:pt x="108" y="150"/>
                    <a:pt x="10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D2F42BA6-D871-4556-B1ED-BD848FD38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876" y="3132138"/>
              <a:ext cx="874713" cy="865188"/>
            </a:xfrm>
            <a:custGeom>
              <a:avLst/>
              <a:gdLst>
                <a:gd name="T0" fmla="*/ 273 w 274"/>
                <a:gd name="T1" fmla="*/ 63 h 271"/>
                <a:gd name="T2" fmla="*/ 272 w 274"/>
                <a:gd name="T3" fmla="*/ 58 h 271"/>
                <a:gd name="T4" fmla="*/ 265 w 274"/>
                <a:gd name="T5" fmla="*/ 56 h 271"/>
                <a:gd name="T6" fmla="*/ 262 w 274"/>
                <a:gd name="T7" fmla="*/ 59 h 271"/>
                <a:gd name="T8" fmla="*/ 238 w 274"/>
                <a:gd name="T9" fmla="*/ 91 h 271"/>
                <a:gd name="T10" fmla="*/ 230 w 274"/>
                <a:gd name="T11" fmla="*/ 102 h 271"/>
                <a:gd name="T12" fmla="*/ 202 w 274"/>
                <a:gd name="T13" fmla="*/ 107 h 271"/>
                <a:gd name="T14" fmla="*/ 171 w 274"/>
                <a:gd name="T15" fmla="*/ 86 h 271"/>
                <a:gd name="T16" fmla="*/ 161 w 274"/>
                <a:gd name="T17" fmla="*/ 56 h 271"/>
                <a:gd name="T18" fmla="*/ 168 w 274"/>
                <a:gd name="T19" fmla="*/ 45 h 271"/>
                <a:gd name="T20" fmla="*/ 194 w 274"/>
                <a:gd name="T21" fmla="*/ 9 h 271"/>
                <a:gd name="T22" fmla="*/ 195 w 274"/>
                <a:gd name="T23" fmla="*/ 2 h 271"/>
                <a:gd name="T24" fmla="*/ 188 w 274"/>
                <a:gd name="T25" fmla="*/ 1 h 271"/>
                <a:gd name="T26" fmla="*/ 163 w 274"/>
                <a:gd name="T27" fmla="*/ 11 h 271"/>
                <a:gd name="T28" fmla="*/ 127 w 274"/>
                <a:gd name="T29" fmla="*/ 44 h 271"/>
                <a:gd name="T30" fmla="*/ 110 w 274"/>
                <a:gd name="T31" fmla="*/ 86 h 271"/>
                <a:gd name="T32" fmla="*/ 87 w 274"/>
                <a:gd name="T33" fmla="*/ 126 h 271"/>
                <a:gd name="T34" fmla="*/ 27 w 274"/>
                <a:gd name="T35" fmla="*/ 187 h 271"/>
                <a:gd name="T36" fmla="*/ 0 w 274"/>
                <a:gd name="T37" fmla="*/ 212 h 271"/>
                <a:gd name="T38" fmla="*/ 22 w 274"/>
                <a:gd name="T39" fmla="*/ 235 h 271"/>
                <a:gd name="T40" fmla="*/ 26 w 274"/>
                <a:gd name="T41" fmla="*/ 232 h 271"/>
                <a:gd name="T42" fmla="*/ 139 w 274"/>
                <a:gd name="T43" fmla="*/ 118 h 271"/>
                <a:gd name="T44" fmla="*/ 145 w 274"/>
                <a:gd name="T45" fmla="*/ 114 h 271"/>
                <a:gd name="T46" fmla="*/ 155 w 274"/>
                <a:gd name="T47" fmla="*/ 119 h 271"/>
                <a:gd name="T48" fmla="*/ 152 w 274"/>
                <a:gd name="T49" fmla="*/ 131 h 271"/>
                <a:gd name="T50" fmla="*/ 76 w 274"/>
                <a:gd name="T51" fmla="*/ 207 h 271"/>
                <a:gd name="T52" fmla="*/ 35 w 274"/>
                <a:gd name="T53" fmla="*/ 248 h 271"/>
                <a:gd name="T54" fmla="*/ 56 w 274"/>
                <a:gd name="T55" fmla="*/ 269 h 271"/>
                <a:gd name="T56" fmla="*/ 60 w 274"/>
                <a:gd name="T57" fmla="*/ 268 h 271"/>
                <a:gd name="T58" fmla="*/ 141 w 274"/>
                <a:gd name="T59" fmla="*/ 187 h 271"/>
                <a:gd name="T60" fmla="*/ 173 w 274"/>
                <a:gd name="T61" fmla="*/ 163 h 271"/>
                <a:gd name="T62" fmla="*/ 221 w 274"/>
                <a:gd name="T63" fmla="*/ 152 h 271"/>
                <a:gd name="T64" fmla="*/ 265 w 274"/>
                <a:gd name="T65" fmla="*/ 121 h 271"/>
                <a:gd name="T66" fmla="*/ 273 w 274"/>
                <a:gd name="T67" fmla="*/ 6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4" h="271">
                  <a:moveTo>
                    <a:pt x="273" y="63"/>
                  </a:moveTo>
                  <a:cubicBezTo>
                    <a:pt x="273" y="61"/>
                    <a:pt x="273" y="59"/>
                    <a:pt x="272" y="58"/>
                  </a:cubicBezTo>
                  <a:cubicBezTo>
                    <a:pt x="270" y="54"/>
                    <a:pt x="268" y="53"/>
                    <a:pt x="265" y="56"/>
                  </a:cubicBezTo>
                  <a:cubicBezTo>
                    <a:pt x="264" y="57"/>
                    <a:pt x="263" y="58"/>
                    <a:pt x="262" y="59"/>
                  </a:cubicBezTo>
                  <a:cubicBezTo>
                    <a:pt x="254" y="70"/>
                    <a:pt x="246" y="81"/>
                    <a:pt x="238" y="91"/>
                  </a:cubicBezTo>
                  <a:cubicBezTo>
                    <a:pt x="236" y="94"/>
                    <a:pt x="230" y="102"/>
                    <a:pt x="230" y="102"/>
                  </a:cubicBezTo>
                  <a:cubicBezTo>
                    <a:pt x="222" y="110"/>
                    <a:pt x="212" y="111"/>
                    <a:pt x="202" y="107"/>
                  </a:cubicBezTo>
                  <a:cubicBezTo>
                    <a:pt x="190" y="103"/>
                    <a:pt x="180" y="95"/>
                    <a:pt x="171" y="86"/>
                  </a:cubicBezTo>
                  <a:cubicBezTo>
                    <a:pt x="163" y="77"/>
                    <a:pt x="157" y="68"/>
                    <a:pt x="161" y="56"/>
                  </a:cubicBezTo>
                  <a:cubicBezTo>
                    <a:pt x="163" y="52"/>
                    <a:pt x="166" y="48"/>
                    <a:pt x="168" y="45"/>
                  </a:cubicBezTo>
                  <a:cubicBezTo>
                    <a:pt x="177" y="33"/>
                    <a:pt x="186" y="21"/>
                    <a:pt x="194" y="9"/>
                  </a:cubicBezTo>
                  <a:cubicBezTo>
                    <a:pt x="195" y="7"/>
                    <a:pt x="196" y="4"/>
                    <a:pt x="195" y="2"/>
                  </a:cubicBezTo>
                  <a:cubicBezTo>
                    <a:pt x="193" y="0"/>
                    <a:pt x="190" y="0"/>
                    <a:pt x="188" y="1"/>
                  </a:cubicBezTo>
                  <a:cubicBezTo>
                    <a:pt x="179" y="4"/>
                    <a:pt x="171" y="7"/>
                    <a:pt x="163" y="11"/>
                  </a:cubicBezTo>
                  <a:cubicBezTo>
                    <a:pt x="148" y="19"/>
                    <a:pt x="135" y="29"/>
                    <a:pt x="127" y="44"/>
                  </a:cubicBezTo>
                  <a:cubicBezTo>
                    <a:pt x="121" y="58"/>
                    <a:pt x="115" y="72"/>
                    <a:pt x="110" y="86"/>
                  </a:cubicBezTo>
                  <a:cubicBezTo>
                    <a:pt x="104" y="100"/>
                    <a:pt x="98" y="115"/>
                    <a:pt x="87" y="126"/>
                  </a:cubicBezTo>
                  <a:cubicBezTo>
                    <a:pt x="68" y="147"/>
                    <a:pt x="47" y="166"/>
                    <a:pt x="27" y="187"/>
                  </a:cubicBezTo>
                  <a:cubicBezTo>
                    <a:pt x="19" y="195"/>
                    <a:pt x="9" y="204"/>
                    <a:pt x="0" y="212"/>
                  </a:cubicBezTo>
                  <a:cubicBezTo>
                    <a:pt x="8" y="220"/>
                    <a:pt x="15" y="227"/>
                    <a:pt x="22" y="235"/>
                  </a:cubicBezTo>
                  <a:cubicBezTo>
                    <a:pt x="23" y="234"/>
                    <a:pt x="25" y="233"/>
                    <a:pt x="26" y="232"/>
                  </a:cubicBezTo>
                  <a:cubicBezTo>
                    <a:pt x="63" y="194"/>
                    <a:pt x="101" y="156"/>
                    <a:pt x="139" y="118"/>
                  </a:cubicBezTo>
                  <a:cubicBezTo>
                    <a:pt x="141" y="117"/>
                    <a:pt x="143" y="115"/>
                    <a:pt x="145" y="114"/>
                  </a:cubicBezTo>
                  <a:cubicBezTo>
                    <a:pt x="149" y="113"/>
                    <a:pt x="153" y="115"/>
                    <a:pt x="155" y="119"/>
                  </a:cubicBezTo>
                  <a:cubicBezTo>
                    <a:pt x="157" y="123"/>
                    <a:pt x="156" y="127"/>
                    <a:pt x="152" y="131"/>
                  </a:cubicBezTo>
                  <a:cubicBezTo>
                    <a:pt x="127" y="156"/>
                    <a:pt x="102" y="181"/>
                    <a:pt x="76" y="207"/>
                  </a:cubicBezTo>
                  <a:cubicBezTo>
                    <a:pt x="63" y="220"/>
                    <a:pt x="49" y="234"/>
                    <a:pt x="35" y="248"/>
                  </a:cubicBezTo>
                  <a:cubicBezTo>
                    <a:pt x="42" y="255"/>
                    <a:pt x="49" y="262"/>
                    <a:pt x="56" y="269"/>
                  </a:cubicBezTo>
                  <a:cubicBezTo>
                    <a:pt x="58" y="271"/>
                    <a:pt x="59" y="270"/>
                    <a:pt x="60" y="268"/>
                  </a:cubicBezTo>
                  <a:cubicBezTo>
                    <a:pt x="87" y="241"/>
                    <a:pt x="114" y="214"/>
                    <a:pt x="141" y="187"/>
                  </a:cubicBezTo>
                  <a:cubicBezTo>
                    <a:pt x="151" y="178"/>
                    <a:pt x="161" y="169"/>
                    <a:pt x="173" y="163"/>
                  </a:cubicBezTo>
                  <a:cubicBezTo>
                    <a:pt x="189" y="156"/>
                    <a:pt x="205" y="154"/>
                    <a:pt x="221" y="152"/>
                  </a:cubicBezTo>
                  <a:cubicBezTo>
                    <a:pt x="242" y="150"/>
                    <a:pt x="255" y="141"/>
                    <a:pt x="265" y="121"/>
                  </a:cubicBezTo>
                  <a:cubicBezTo>
                    <a:pt x="274" y="101"/>
                    <a:pt x="274" y="65"/>
                    <a:pt x="273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C7E7E702-0EE4-4D41-B6EE-A11208A56549}"/>
              </a:ext>
            </a:extLst>
          </p:cNvPr>
          <p:cNvSpPr txBox="1"/>
          <p:nvPr/>
        </p:nvSpPr>
        <p:spPr>
          <a:xfrm>
            <a:off x="682908" y="2303668"/>
            <a:ext cx="1727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b="1" dirty="0" err="1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INTERVENTI</a:t>
            </a:r>
            <a:r>
              <a:rPr lang="en-US" sz="1600" b="1" dirty="0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 </a:t>
            </a:r>
          </a:p>
          <a:p>
            <a:pPr lvl="0" algn="ctr">
              <a:defRPr/>
            </a:pPr>
            <a:endParaRPr lang="en-US" sz="1600" b="1" dirty="0">
              <a:solidFill>
                <a:srgbClr val="034EA2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  <a:p>
            <a:pPr lvl="0" algn="ctr">
              <a:defRPr/>
            </a:pPr>
            <a:endParaRPr lang="en-US" sz="1600" b="1" dirty="0">
              <a:solidFill>
                <a:srgbClr val="034EA2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  <a:p>
            <a:pPr lvl="0" algn="ctr">
              <a:defRPr/>
            </a:pPr>
            <a:endParaRPr lang="en-US" sz="1600" b="1" dirty="0">
              <a:solidFill>
                <a:srgbClr val="034EA2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  <a:p>
            <a:pPr lvl="0" algn="ctr">
              <a:defRPr/>
            </a:pPr>
            <a:endParaRPr lang="en-US" sz="1600" b="1" dirty="0">
              <a:solidFill>
                <a:srgbClr val="034EA2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  <a:p>
            <a:pPr lvl="0" algn="ctr">
              <a:defRPr/>
            </a:pPr>
            <a:endParaRPr lang="en-US" sz="1600" b="1" dirty="0">
              <a:solidFill>
                <a:srgbClr val="034EA2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  <a:p>
            <a:pPr lvl="0" algn="ctr">
              <a:defRPr/>
            </a:pPr>
            <a:endParaRPr lang="en-US" sz="1600" b="1" dirty="0">
              <a:solidFill>
                <a:srgbClr val="034EA2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  <a:p>
            <a:pPr lvl="0" algn="ctr">
              <a:defRPr/>
            </a:pPr>
            <a:r>
              <a:rPr lang="en-US" sz="1600" b="1" dirty="0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PER I </a:t>
            </a:r>
            <a:r>
              <a:rPr lang="en-US" sz="1600" b="1" dirty="0" err="1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COMUNI</a:t>
            </a:r>
            <a:endParaRPr lang="en-GB" sz="1600" b="1" dirty="0">
              <a:solidFill>
                <a:srgbClr val="034EA2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A92E3059-7A13-45E1-9258-01083E352D36}"/>
              </a:ext>
            </a:extLst>
          </p:cNvPr>
          <p:cNvCxnSpPr/>
          <p:nvPr/>
        </p:nvCxnSpPr>
        <p:spPr>
          <a:xfrm>
            <a:off x="2786990" y="3012080"/>
            <a:ext cx="2532185" cy="0"/>
          </a:xfrm>
          <a:prstGeom prst="straightConnector1">
            <a:avLst/>
          </a:prstGeom>
          <a:ln w="28575">
            <a:solidFill>
              <a:srgbClr val="034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2">
            <a:extLst>
              <a:ext uri="{FF2B5EF4-FFF2-40B4-BE49-F238E27FC236}">
                <a16:creationId xmlns:a16="http://schemas.microsoft.com/office/drawing/2014/main" id="{6F56F2E6-A5FD-47C5-A7A2-2841CFC94A7F}"/>
              </a:ext>
            </a:extLst>
          </p:cNvPr>
          <p:cNvSpPr txBox="1"/>
          <p:nvPr/>
        </p:nvSpPr>
        <p:spPr>
          <a:xfrm>
            <a:off x="2966060" y="2597539"/>
            <a:ext cx="2174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b="1" dirty="0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SONO COLLEGATI A:</a:t>
            </a:r>
            <a:endParaRPr lang="en-GB" sz="1600" b="1" dirty="0">
              <a:solidFill>
                <a:srgbClr val="034EA2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793B006B-5140-4B58-AC2F-E96081E47E72}"/>
              </a:ext>
            </a:extLst>
          </p:cNvPr>
          <p:cNvCxnSpPr/>
          <p:nvPr/>
        </p:nvCxnSpPr>
        <p:spPr>
          <a:xfrm>
            <a:off x="2770577" y="4908868"/>
            <a:ext cx="2532185" cy="0"/>
          </a:xfrm>
          <a:prstGeom prst="straightConnector1">
            <a:avLst/>
          </a:prstGeom>
          <a:ln w="28575">
            <a:solidFill>
              <a:srgbClr val="034E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">
            <a:extLst>
              <a:ext uri="{FF2B5EF4-FFF2-40B4-BE49-F238E27FC236}">
                <a16:creationId xmlns:a16="http://schemas.microsoft.com/office/drawing/2014/main" id="{F4FCB903-3F27-4CFF-92A9-63AC9A9EE888}"/>
              </a:ext>
            </a:extLst>
          </p:cNvPr>
          <p:cNvSpPr txBox="1"/>
          <p:nvPr/>
        </p:nvSpPr>
        <p:spPr>
          <a:xfrm>
            <a:off x="2786990" y="4494327"/>
            <a:ext cx="251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1600" b="1" dirty="0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SONO ORGANIZZATI IN:</a:t>
            </a:r>
            <a:endParaRPr lang="en-GB" sz="1600" b="1" dirty="0">
              <a:solidFill>
                <a:srgbClr val="034EA2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27" name="Oval 23">
            <a:extLst>
              <a:ext uri="{FF2B5EF4-FFF2-40B4-BE49-F238E27FC236}">
                <a16:creationId xmlns:a16="http://schemas.microsoft.com/office/drawing/2014/main" id="{BCBD1217-74E2-48FD-8858-307E1B9F0652}"/>
              </a:ext>
            </a:extLst>
          </p:cNvPr>
          <p:cNvSpPr/>
          <p:nvPr/>
        </p:nvSpPr>
        <p:spPr>
          <a:xfrm>
            <a:off x="6118477" y="2107959"/>
            <a:ext cx="2044653" cy="1697055"/>
          </a:xfrm>
          <a:prstGeom prst="ellipse">
            <a:avLst/>
          </a:prstGeom>
          <a:ln w="38100">
            <a:solidFill>
              <a:srgbClr val="034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35B54B55-B183-4F9A-B0A4-01FA836EDF06}"/>
              </a:ext>
            </a:extLst>
          </p:cNvPr>
          <p:cNvSpPr/>
          <p:nvPr/>
        </p:nvSpPr>
        <p:spPr>
          <a:xfrm>
            <a:off x="8986005" y="2107958"/>
            <a:ext cx="2044653" cy="1697055"/>
          </a:xfrm>
          <a:prstGeom prst="ellipse">
            <a:avLst/>
          </a:prstGeom>
          <a:ln w="38100">
            <a:solidFill>
              <a:srgbClr val="034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RISULTATI</a:t>
            </a:r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id="{DAB54FD0-C46B-4C81-83C5-FB45C01062D5}"/>
              </a:ext>
            </a:extLst>
          </p:cNvPr>
          <p:cNvSpPr/>
          <p:nvPr/>
        </p:nvSpPr>
        <p:spPr>
          <a:xfrm>
            <a:off x="6118477" y="3933361"/>
            <a:ext cx="2044653" cy="1697055"/>
          </a:xfrm>
          <a:prstGeom prst="ellipse">
            <a:avLst/>
          </a:prstGeom>
          <a:ln w="38100">
            <a:solidFill>
              <a:srgbClr val="034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7FC5204A-5817-4E96-A5DA-6D740666BF25}"/>
              </a:ext>
            </a:extLst>
          </p:cNvPr>
          <p:cNvSpPr/>
          <p:nvPr/>
        </p:nvSpPr>
        <p:spPr>
          <a:xfrm>
            <a:off x="9061107" y="3930655"/>
            <a:ext cx="2044653" cy="1697055"/>
          </a:xfrm>
          <a:prstGeom prst="ellipse">
            <a:avLst/>
          </a:prstGeom>
          <a:ln w="38100">
            <a:solidFill>
              <a:srgbClr val="034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31" name="Group 52">
            <a:extLst>
              <a:ext uri="{FF2B5EF4-FFF2-40B4-BE49-F238E27FC236}">
                <a16:creationId xmlns:a16="http://schemas.microsoft.com/office/drawing/2014/main" id="{C2B63CBB-9A89-476C-B0F9-918AE75F1B62}"/>
              </a:ext>
            </a:extLst>
          </p:cNvPr>
          <p:cNvGrpSpPr/>
          <p:nvPr/>
        </p:nvGrpSpPr>
        <p:grpSpPr>
          <a:xfrm>
            <a:off x="9678073" y="2470452"/>
            <a:ext cx="702326" cy="898822"/>
            <a:chOff x="4375118" y="2717072"/>
            <a:chExt cx="1404653" cy="1797644"/>
          </a:xfrm>
          <a:solidFill>
            <a:srgbClr val="034EA2"/>
          </a:solidFill>
        </p:grpSpPr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761B48F4-71CD-4E7B-AC7E-A986A1B3B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528" y="2769946"/>
              <a:ext cx="333842" cy="332783"/>
            </a:xfrm>
            <a:custGeom>
              <a:avLst/>
              <a:gdLst>
                <a:gd name="T0" fmla="*/ 38 w 120"/>
                <a:gd name="T1" fmla="*/ 116 h 120"/>
                <a:gd name="T2" fmla="*/ 63 w 120"/>
                <a:gd name="T3" fmla="*/ 120 h 120"/>
                <a:gd name="T4" fmla="*/ 85 w 120"/>
                <a:gd name="T5" fmla="*/ 115 h 120"/>
                <a:gd name="T6" fmla="*/ 105 w 120"/>
                <a:gd name="T7" fmla="*/ 100 h 120"/>
                <a:gd name="T8" fmla="*/ 120 w 120"/>
                <a:gd name="T9" fmla="*/ 60 h 120"/>
                <a:gd name="T10" fmla="*/ 109 w 120"/>
                <a:gd name="T11" fmla="*/ 26 h 120"/>
                <a:gd name="T12" fmla="*/ 57 w 120"/>
                <a:gd name="T13" fmla="*/ 1 h 120"/>
                <a:gd name="T14" fmla="*/ 30 w 120"/>
                <a:gd name="T15" fmla="*/ 8 h 120"/>
                <a:gd name="T16" fmla="*/ 6 w 120"/>
                <a:gd name="T17" fmla="*/ 34 h 120"/>
                <a:gd name="T18" fmla="*/ 0 w 120"/>
                <a:gd name="T19" fmla="*/ 61 h 120"/>
                <a:gd name="T20" fmla="*/ 6 w 120"/>
                <a:gd name="T21" fmla="*/ 87 h 120"/>
                <a:gd name="T22" fmla="*/ 38 w 120"/>
                <a:gd name="T2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2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0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5" y="100"/>
                  </a:cubicBezTo>
                  <a:cubicBezTo>
                    <a:pt x="115" y="88"/>
                    <a:pt x="120" y="75"/>
                    <a:pt x="120" y="60"/>
                  </a:cubicBezTo>
                  <a:cubicBezTo>
                    <a:pt x="120" y="47"/>
                    <a:pt x="117" y="36"/>
                    <a:pt x="109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6" y="5"/>
                    <a:pt x="30" y="8"/>
                  </a:cubicBezTo>
                  <a:cubicBezTo>
                    <a:pt x="19" y="15"/>
                    <a:pt x="11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3" y="101"/>
                    <a:pt x="24" y="110"/>
                    <a:pt x="3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44408F6D-7FEB-4EE0-B0DF-8C625AEEE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118" y="2717072"/>
              <a:ext cx="1404653" cy="1797644"/>
            </a:xfrm>
            <a:custGeom>
              <a:avLst/>
              <a:gdLst>
                <a:gd name="T0" fmla="*/ 493 w 504"/>
                <a:gd name="T1" fmla="*/ 9 h 651"/>
                <a:gd name="T2" fmla="*/ 467 w 504"/>
                <a:gd name="T3" fmla="*/ 2 h 651"/>
                <a:gd name="T4" fmla="*/ 456 w 504"/>
                <a:gd name="T5" fmla="*/ 9 h 651"/>
                <a:gd name="T6" fmla="*/ 323 w 504"/>
                <a:gd name="T7" fmla="*/ 142 h 651"/>
                <a:gd name="T8" fmla="*/ 318 w 504"/>
                <a:gd name="T9" fmla="*/ 148 h 651"/>
                <a:gd name="T10" fmla="*/ 311 w 504"/>
                <a:gd name="T11" fmla="*/ 148 h 651"/>
                <a:gd name="T12" fmla="*/ 187 w 504"/>
                <a:gd name="T13" fmla="*/ 148 h 651"/>
                <a:gd name="T14" fmla="*/ 181 w 504"/>
                <a:gd name="T15" fmla="*/ 142 h 651"/>
                <a:gd name="T16" fmla="*/ 48 w 504"/>
                <a:gd name="T17" fmla="*/ 9 h 651"/>
                <a:gd name="T18" fmla="*/ 37 w 504"/>
                <a:gd name="T19" fmla="*/ 2 h 651"/>
                <a:gd name="T20" fmla="*/ 11 w 504"/>
                <a:gd name="T21" fmla="*/ 9 h 651"/>
                <a:gd name="T22" fmla="*/ 11 w 504"/>
                <a:gd name="T23" fmla="*/ 47 h 651"/>
                <a:gd name="T24" fmla="*/ 102 w 504"/>
                <a:gd name="T25" fmla="*/ 137 h 651"/>
                <a:gd name="T26" fmla="*/ 126 w 504"/>
                <a:gd name="T27" fmla="*/ 162 h 651"/>
                <a:gd name="T28" fmla="*/ 128 w 504"/>
                <a:gd name="T29" fmla="*/ 163 h 651"/>
                <a:gd name="T30" fmla="*/ 173 w 504"/>
                <a:gd name="T31" fmla="*/ 209 h 651"/>
                <a:gd name="T32" fmla="*/ 173 w 504"/>
                <a:gd name="T33" fmla="*/ 252 h 651"/>
                <a:gd name="T34" fmla="*/ 173 w 504"/>
                <a:gd name="T35" fmla="*/ 395 h 651"/>
                <a:gd name="T36" fmla="*/ 116 w 504"/>
                <a:gd name="T37" fmla="*/ 605 h 651"/>
                <a:gd name="T38" fmla="*/ 116 w 504"/>
                <a:gd name="T39" fmla="*/ 606 h 651"/>
                <a:gd name="T40" fmla="*/ 115 w 504"/>
                <a:gd name="T41" fmla="*/ 618 h 651"/>
                <a:gd name="T42" fmla="*/ 115 w 504"/>
                <a:gd name="T43" fmla="*/ 620 h 651"/>
                <a:gd name="T44" fmla="*/ 115 w 504"/>
                <a:gd name="T45" fmla="*/ 621 h 651"/>
                <a:gd name="T46" fmla="*/ 115 w 504"/>
                <a:gd name="T47" fmla="*/ 623 h 651"/>
                <a:gd name="T48" fmla="*/ 116 w 504"/>
                <a:gd name="T49" fmla="*/ 624 h 651"/>
                <a:gd name="T50" fmla="*/ 116 w 504"/>
                <a:gd name="T51" fmla="*/ 626 h 651"/>
                <a:gd name="T52" fmla="*/ 141 w 504"/>
                <a:gd name="T53" fmla="*/ 650 h 651"/>
                <a:gd name="T54" fmla="*/ 149 w 504"/>
                <a:gd name="T55" fmla="*/ 651 h 651"/>
                <a:gd name="T56" fmla="*/ 156 w 504"/>
                <a:gd name="T57" fmla="*/ 651 h 651"/>
                <a:gd name="T58" fmla="*/ 177 w 504"/>
                <a:gd name="T59" fmla="*/ 640 h 651"/>
                <a:gd name="T60" fmla="*/ 185 w 504"/>
                <a:gd name="T61" fmla="*/ 626 h 651"/>
                <a:gd name="T62" fmla="*/ 185 w 504"/>
                <a:gd name="T63" fmla="*/ 625 h 651"/>
                <a:gd name="T64" fmla="*/ 185 w 504"/>
                <a:gd name="T65" fmla="*/ 624 h 651"/>
                <a:gd name="T66" fmla="*/ 248 w 504"/>
                <a:gd name="T67" fmla="*/ 396 h 651"/>
                <a:gd name="T68" fmla="*/ 256 w 504"/>
                <a:gd name="T69" fmla="*/ 396 h 651"/>
                <a:gd name="T70" fmla="*/ 319 w 504"/>
                <a:gd name="T71" fmla="*/ 624 h 651"/>
                <a:gd name="T72" fmla="*/ 319 w 504"/>
                <a:gd name="T73" fmla="*/ 625 h 651"/>
                <a:gd name="T74" fmla="*/ 319 w 504"/>
                <a:gd name="T75" fmla="*/ 626 h 651"/>
                <a:gd name="T76" fmla="*/ 327 w 504"/>
                <a:gd name="T77" fmla="*/ 640 h 651"/>
                <a:gd name="T78" fmla="*/ 348 w 504"/>
                <a:gd name="T79" fmla="*/ 651 h 651"/>
                <a:gd name="T80" fmla="*/ 355 w 504"/>
                <a:gd name="T81" fmla="*/ 651 h 651"/>
                <a:gd name="T82" fmla="*/ 363 w 504"/>
                <a:gd name="T83" fmla="*/ 650 h 651"/>
                <a:gd name="T84" fmla="*/ 388 w 504"/>
                <a:gd name="T85" fmla="*/ 626 h 651"/>
                <a:gd name="T86" fmla="*/ 388 w 504"/>
                <a:gd name="T87" fmla="*/ 624 h 651"/>
                <a:gd name="T88" fmla="*/ 389 w 504"/>
                <a:gd name="T89" fmla="*/ 623 h 651"/>
                <a:gd name="T90" fmla="*/ 389 w 504"/>
                <a:gd name="T91" fmla="*/ 621 h 651"/>
                <a:gd name="T92" fmla="*/ 389 w 504"/>
                <a:gd name="T93" fmla="*/ 620 h 651"/>
                <a:gd name="T94" fmla="*/ 389 w 504"/>
                <a:gd name="T95" fmla="*/ 618 h 651"/>
                <a:gd name="T96" fmla="*/ 388 w 504"/>
                <a:gd name="T97" fmla="*/ 606 h 651"/>
                <a:gd name="T98" fmla="*/ 388 w 504"/>
                <a:gd name="T99" fmla="*/ 605 h 651"/>
                <a:gd name="T100" fmla="*/ 331 w 504"/>
                <a:gd name="T101" fmla="*/ 395 h 651"/>
                <a:gd name="T102" fmla="*/ 331 w 504"/>
                <a:gd name="T103" fmla="*/ 209 h 651"/>
                <a:gd name="T104" fmla="*/ 376 w 504"/>
                <a:gd name="T105" fmla="*/ 163 h 651"/>
                <a:gd name="T106" fmla="*/ 378 w 504"/>
                <a:gd name="T107" fmla="*/ 162 h 651"/>
                <a:gd name="T108" fmla="*/ 403 w 504"/>
                <a:gd name="T109" fmla="*/ 137 h 651"/>
                <a:gd name="T110" fmla="*/ 493 w 504"/>
                <a:gd name="T111" fmla="*/ 47 h 651"/>
                <a:gd name="T112" fmla="*/ 493 w 504"/>
                <a:gd name="T113" fmla="*/ 9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4" h="651">
                  <a:moveTo>
                    <a:pt x="493" y="9"/>
                  </a:moveTo>
                  <a:cubicBezTo>
                    <a:pt x="486" y="2"/>
                    <a:pt x="477" y="0"/>
                    <a:pt x="467" y="2"/>
                  </a:cubicBezTo>
                  <a:cubicBezTo>
                    <a:pt x="462" y="4"/>
                    <a:pt x="459" y="6"/>
                    <a:pt x="456" y="9"/>
                  </a:cubicBezTo>
                  <a:cubicBezTo>
                    <a:pt x="411" y="54"/>
                    <a:pt x="367" y="98"/>
                    <a:pt x="323" y="142"/>
                  </a:cubicBezTo>
                  <a:cubicBezTo>
                    <a:pt x="321" y="144"/>
                    <a:pt x="319" y="146"/>
                    <a:pt x="318" y="148"/>
                  </a:cubicBezTo>
                  <a:cubicBezTo>
                    <a:pt x="315" y="148"/>
                    <a:pt x="313" y="148"/>
                    <a:pt x="311" y="148"/>
                  </a:cubicBezTo>
                  <a:cubicBezTo>
                    <a:pt x="269" y="148"/>
                    <a:pt x="228" y="148"/>
                    <a:pt x="187" y="148"/>
                  </a:cubicBezTo>
                  <a:cubicBezTo>
                    <a:pt x="185" y="146"/>
                    <a:pt x="183" y="144"/>
                    <a:pt x="181" y="142"/>
                  </a:cubicBezTo>
                  <a:cubicBezTo>
                    <a:pt x="137" y="98"/>
                    <a:pt x="93" y="54"/>
                    <a:pt x="48" y="9"/>
                  </a:cubicBezTo>
                  <a:cubicBezTo>
                    <a:pt x="45" y="6"/>
                    <a:pt x="42" y="4"/>
                    <a:pt x="37" y="2"/>
                  </a:cubicBezTo>
                  <a:cubicBezTo>
                    <a:pt x="27" y="0"/>
                    <a:pt x="19" y="2"/>
                    <a:pt x="11" y="9"/>
                  </a:cubicBezTo>
                  <a:cubicBezTo>
                    <a:pt x="1" y="19"/>
                    <a:pt x="0" y="37"/>
                    <a:pt x="11" y="47"/>
                  </a:cubicBezTo>
                  <a:cubicBezTo>
                    <a:pt x="42" y="77"/>
                    <a:pt x="72" y="107"/>
                    <a:pt x="102" y="137"/>
                  </a:cubicBezTo>
                  <a:cubicBezTo>
                    <a:pt x="110" y="145"/>
                    <a:pt x="118" y="153"/>
                    <a:pt x="126" y="162"/>
                  </a:cubicBezTo>
                  <a:cubicBezTo>
                    <a:pt x="127" y="163"/>
                    <a:pt x="128" y="163"/>
                    <a:pt x="128" y="163"/>
                  </a:cubicBezTo>
                  <a:cubicBezTo>
                    <a:pt x="173" y="209"/>
                    <a:pt x="173" y="209"/>
                    <a:pt x="173" y="209"/>
                  </a:cubicBezTo>
                  <a:cubicBezTo>
                    <a:pt x="173" y="230"/>
                    <a:pt x="173" y="249"/>
                    <a:pt x="173" y="252"/>
                  </a:cubicBezTo>
                  <a:cubicBezTo>
                    <a:pt x="173" y="300"/>
                    <a:pt x="173" y="348"/>
                    <a:pt x="173" y="395"/>
                  </a:cubicBezTo>
                  <a:cubicBezTo>
                    <a:pt x="154" y="465"/>
                    <a:pt x="135" y="535"/>
                    <a:pt x="116" y="605"/>
                  </a:cubicBezTo>
                  <a:cubicBezTo>
                    <a:pt x="116" y="605"/>
                    <a:pt x="116" y="606"/>
                    <a:pt x="116" y="606"/>
                  </a:cubicBezTo>
                  <a:cubicBezTo>
                    <a:pt x="115" y="610"/>
                    <a:pt x="115" y="614"/>
                    <a:pt x="115" y="618"/>
                  </a:cubicBezTo>
                  <a:cubicBezTo>
                    <a:pt x="115" y="619"/>
                    <a:pt x="115" y="619"/>
                    <a:pt x="115" y="620"/>
                  </a:cubicBezTo>
                  <a:cubicBezTo>
                    <a:pt x="115" y="620"/>
                    <a:pt x="115" y="620"/>
                    <a:pt x="115" y="621"/>
                  </a:cubicBezTo>
                  <a:cubicBezTo>
                    <a:pt x="115" y="622"/>
                    <a:pt x="115" y="622"/>
                    <a:pt x="115" y="623"/>
                  </a:cubicBezTo>
                  <a:cubicBezTo>
                    <a:pt x="116" y="624"/>
                    <a:pt x="116" y="624"/>
                    <a:pt x="116" y="624"/>
                  </a:cubicBezTo>
                  <a:cubicBezTo>
                    <a:pt x="116" y="625"/>
                    <a:pt x="116" y="625"/>
                    <a:pt x="116" y="626"/>
                  </a:cubicBezTo>
                  <a:cubicBezTo>
                    <a:pt x="120" y="638"/>
                    <a:pt x="129" y="647"/>
                    <a:pt x="141" y="650"/>
                  </a:cubicBezTo>
                  <a:cubicBezTo>
                    <a:pt x="144" y="651"/>
                    <a:pt x="146" y="651"/>
                    <a:pt x="149" y="651"/>
                  </a:cubicBezTo>
                  <a:cubicBezTo>
                    <a:pt x="149" y="651"/>
                    <a:pt x="149" y="651"/>
                    <a:pt x="156" y="651"/>
                  </a:cubicBezTo>
                  <a:cubicBezTo>
                    <a:pt x="164" y="650"/>
                    <a:pt x="171" y="646"/>
                    <a:pt x="177" y="640"/>
                  </a:cubicBezTo>
                  <a:cubicBezTo>
                    <a:pt x="180" y="635"/>
                    <a:pt x="183" y="631"/>
                    <a:pt x="185" y="626"/>
                  </a:cubicBezTo>
                  <a:cubicBezTo>
                    <a:pt x="185" y="625"/>
                    <a:pt x="185" y="625"/>
                    <a:pt x="185" y="625"/>
                  </a:cubicBezTo>
                  <a:cubicBezTo>
                    <a:pt x="185" y="624"/>
                    <a:pt x="185" y="624"/>
                    <a:pt x="185" y="624"/>
                  </a:cubicBezTo>
                  <a:cubicBezTo>
                    <a:pt x="194" y="590"/>
                    <a:pt x="220" y="496"/>
                    <a:pt x="248" y="396"/>
                  </a:cubicBezTo>
                  <a:cubicBezTo>
                    <a:pt x="251" y="396"/>
                    <a:pt x="254" y="396"/>
                    <a:pt x="256" y="396"/>
                  </a:cubicBezTo>
                  <a:cubicBezTo>
                    <a:pt x="284" y="496"/>
                    <a:pt x="310" y="590"/>
                    <a:pt x="319" y="624"/>
                  </a:cubicBezTo>
                  <a:cubicBezTo>
                    <a:pt x="319" y="625"/>
                    <a:pt x="319" y="625"/>
                    <a:pt x="319" y="625"/>
                  </a:cubicBezTo>
                  <a:cubicBezTo>
                    <a:pt x="319" y="625"/>
                    <a:pt x="319" y="625"/>
                    <a:pt x="319" y="626"/>
                  </a:cubicBezTo>
                  <a:cubicBezTo>
                    <a:pt x="321" y="631"/>
                    <a:pt x="323" y="635"/>
                    <a:pt x="327" y="640"/>
                  </a:cubicBezTo>
                  <a:cubicBezTo>
                    <a:pt x="332" y="646"/>
                    <a:pt x="340" y="650"/>
                    <a:pt x="348" y="651"/>
                  </a:cubicBezTo>
                  <a:cubicBezTo>
                    <a:pt x="355" y="651"/>
                    <a:pt x="355" y="651"/>
                    <a:pt x="355" y="651"/>
                  </a:cubicBezTo>
                  <a:cubicBezTo>
                    <a:pt x="358" y="651"/>
                    <a:pt x="360" y="651"/>
                    <a:pt x="363" y="650"/>
                  </a:cubicBezTo>
                  <a:cubicBezTo>
                    <a:pt x="375" y="647"/>
                    <a:pt x="384" y="638"/>
                    <a:pt x="388" y="626"/>
                  </a:cubicBezTo>
                  <a:cubicBezTo>
                    <a:pt x="388" y="625"/>
                    <a:pt x="388" y="625"/>
                    <a:pt x="388" y="624"/>
                  </a:cubicBezTo>
                  <a:cubicBezTo>
                    <a:pt x="388" y="624"/>
                    <a:pt x="388" y="624"/>
                    <a:pt x="389" y="623"/>
                  </a:cubicBezTo>
                  <a:cubicBezTo>
                    <a:pt x="389" y="622"/>
                    <a:pt x="389" y="622"/>
                    <a:pt x="389" y="621"/>
                  </a:cubicBezTo>
                  <a:cubicBezTo>
                    <a:pt x="389" y="620"/>
                    <a:pt x="389" y="620"/>
                    <a:pt x="389" y="620"/>
                  </a:cubicBezTo>
                  <a:cubicBezTo>
                    <a:pt x="389" y="619"/>
                    <a:pt x="389" y="619"/>
                    <a:pt x="389" y="618"/>
                  </a:cubicBezTo>
                  <a:cubicBezTo>
                    <a:pt x="389" y="614"/>
                    <a:pt x="389" y="610"/>
                    <a:pt x="388" y="606"/>
                  </a:cubicBezTo>
                  <a:cubicBezTo>
                    <a:pt x="388" y="606"/>
                    <a:pt x="388" y="605"/>
                    <a:pt x="388" y="605"/>
                  </a:cubicBezTo>
                  <a:cubicBezTo>
                    <a:pt x="369" y="535"/>
                    <a:pt x="350" y="465"/>
                    <a:pt x="331" y="395"/>
                  </a:cubicBezTo>
                  <a:cubicBezTo>
                    <a:pt x="331" y="359"/>
                    <a:pt x="331" y="270"/>
                    <a:pt x="331" y="209"/>
                  </a:cubicBezTo>
                  <a:cubicBezTo>
                    <a:pt x="376" y="163"/>
                    <a:pt x="376" y="163"/>
                    <a:pt x="376" y="163"/>
                  </a:cubicBezTo>
                  <a:cubicBezTo>
                    <a:pt x="377" y="163"/>
                    <a:pt x="377" y="163"/>
                    <a:pt x="378" y="162"/>
                  </a:cubicBezTo>
                  <a:cubicBezTo>
                    <a:pt x="386" y="153"/>
                    <a:pt x="394" y="145"/>
                    <a:pt x="403" y="137"/>
                  </a:cubicBezTo>
                  <a:cubicBezTo>
                    <a:pt x="433" y="107"/>
                    <a:pt x="463" y="77"/>
                    <a:pt x="493" y="47"/>
                  </a:cubicBezTo>
                  <a:cubicBezTo>
                    <a:pt x="504" y="37"/>
                    <a:pt x="503" y="19"/>
                    <a:pt x="49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71A310A-7432-45A8-81C7-D833C3FCF377}"/>
              </a:ext>
            </a:extLst>
          </p:cNvPr>
          <p:cNvSpPr txBox="1"/>
          <p:nvPr/>
        </p:nvSpPr>
        <p:spPr>
          <a:xfrm>
            <a:off x="9020032" y="3305017"/>
            <a:ext cx="204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RISULTATI</a:t>
            </a:r>
          </a:p>
        </p:txBody>
      </p:sp>
      <p:grpSp>
        <p:nvGrpSpPr>
          <p:cNvPr id="36" name="Group 33">
            <a:extLst>
              <a:ext uri="{FF2B5EF4-FFF2-40B4-BE49-F238E27FC236}">
                <a16:creationId xmlns:a16="http://schemas.microsoft.com/office/drawing/2014/main" id="{A940D683-A78E-41C0-A663-8EEA7C57F14E}"/>
              </a:ext>
            </a:extLst>
          </p:cNvPr>
          <p:cNvGrpSpPr/>
          <p:nvPr/>
        </p:nvGrpSpPr>
        <p:grpSpPr>
          <a:xfrm>
            <a:off x="6577267" y="2209902"/>
            <a:ext cx="1042359" cy="1100469"/>
            <a:chOff x="5138738" y="-608163"/>
            <a:chExt cx="4786312" cy="5039851"/>
          </a:xfrm>
          <a:solidFill>
            <a:srgbClr val="20ABAD"/>
          </a:solidFill>
        </p:grpSpPr>
        <p:sp>
          <p:nvSpPr>
            <p:cNvPr id="37" name="Oval 28">
              <a:extLst>
                <a:ext uri="{FF2B5EF4-FFF2-40B4-BE49-F238E27FC236}">
                  <a16:creationId xmlns:a16="http://schemas.microsoft.com/office/drawing/2014/main" id="{53B7A086-9772-4374-A60A-9A1F989D7B05}"/>
                </a:ext>
              </a:extLst>
            </p:cNvPr>
            <p:cNvSpPr/>
            <p:nvPr/>
          </p:nvSpPr>
          <p:spPr>
            <a:xfrm>
              <a:off x="5793224" y="3973382"/>
              <a:ext cx="3766861" cy="3800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29">
              <a:extLst>
                <a:ext uri="{FF2B5EF4-FFF2-40B4-BE49-F238E27FC236}">
                  <a16:creationId xmlns:a16="http://schemas.microsoft.com/office/drawing/2014/main" id="{8CB8672A-C60F-45C5-896C-7AC20C45ED29}"/>
                </a:ext>
              </a:extLst>
            </p:cNvPr>
            <p:cNvGrpSpPr/>
            <p:nvPr/>
          </p:nvGrpSpPr>
          <p:grpSpPr>
            <a:xfrm>
              <a:off x="5138738" y="-608163"/>
              <a:ext cx="4786312" cy="5039851"/>
              <a:chOff x="5995988" y="2712903"/>
              <a:chExt cx="2457450" cy="2587625"/>
            </a:xfrm>
            <a:grpFill/>
          </p:grpSpPr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id="{28C70355-DDD5-48F8-8726-AFCD115C3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2712903"/>
                <a:ext cx="2457450" cy="2587625"/>
              </a:xfrm>
              <a:custGeom>
                <a:avLst/>
                <a:gdLst>
                  <a:gd name="T0" fmla="*/ 707 w 771"/>
                  <a:gd name="T1" fmla="*/ 219 h 812"/>
                  <a:gd name="T2" fmla="*/ 760 w 771"/>
                  <a:gd name="T3" fmla="*/ 369 h 812"/>
                  <a:gd name="T4" fmla="*/ 685 w 771"/>
                  <a:gd name="T5" fmla="*/ 634 h 812"/>
                  <a:gd name="T6" fmla="*/ 197 w 771"/>
                  <a:gd name="T7" fmla="*/ 707 h 812"/>
                  <a:gd name="T8" fmla="*/ 97 w 771"/>
                  <a:gd name="T9" fmla="*/ 220 h 812"/>
                  <a:gd name="T10" fmla="*/ 594 w 771"/>
                  <a:gd name="T11" fmla="*/ 106 h 812"/>
                  <a:gd name="T12" fmla="*/ 552 w 771"/>
                  <a:gd name="T13" fmla="*/ 147 h 812"/>
                  <a:gd name="T14" fmla="*/ 509 w 771"/>
                  <a:gd name="T15" fmla="*/ 128 h 812"/>
                  <a:gd name="T16" fmla="*/ 454 w 771"/>
                  <a:gd name="T17" fmla="*/ 113 h 812"/>
                  <a:gd name="T18" fmla="*/ 372 w 771"/>
                  <a:gd name="T19" fmla="*/ 110 h 812"/>
                  <a:gd name="T20" fmla="*/ 241 w 771"/>
                  <a:gd name="T21" fmla="*/ 155 h 812"/>
                  <a:gd name="T22" fmla="*/ 147 w 771"/>
                  <a:gd name="T23" fmla="*/ 249 h 812"/>
                  <a:gd name="T24" fmla="*/ 115 w 771"/>
                  <a:gd name="T25" fmla="*/ 317 h 812"/>
                  <a:gd name="T26" fmla="*/ 103 w 771"/>
                  <a:gd name="T27" fmla="*/ 366 h 812"/>
                  <a:gd name="T28" fmla="*/ 102 w 771"/>
                  <a:gd name="T29" fmla="*/ 450 h 812"/>
                  <a:gd name="T30" fmla="*/ 124 w 771"/>
                  <a:gd name="T31" fmla="*/ 528 h 812"/>
                  <a:gd name="T32" fmla="*/ 209 w 771"/>
                  <a:gd name="T33" fmla="*/ 643 h 812"/>
                  <a:gd name="T34" fmla="*/ 295 w 771"/>
                  <a:gd name="T35" fmla="*/ 694 h 812"/>
                  <a:gd name="T36" fmla="*/ 357 w 771"/>
                  <a:gd name="T37" fmla="*/ 710 h 812"/>
                  <a:gd name="T38" fmla="*/ 439 w 771"/>
                  <a:gd name="T39" fmla="*/ 711 h 812"/>
                  <a:gd name="T40" fmla="*/ 512 w 771"/>
                  <a:gd name="T41" fmla="*/ 693 h 812"/>
                  <a:gd name="T42" fmla="*/ 585 w 771"/>
                  <a:gd name="T43" fmla="*/ 652 h 812"/>
                  <a:gd name="T44" fmla="*/ 644 w 771"/>
                  <a:gd name="T45" fmla="*/ 592 h 812"/>
                  <a:gd name="T46" fmla="*/ 677 w 771"/>
                  <a:gd name="T47" fmla="*/ 536 h 812"/>
                  <a:gd name="T48" fmla="*/ 696 w 771"/>
                  <a:gd name="T49" fmla="*/ 482 h 812"/>
                  <a:gd name="T50" fmla="*/ 704 w 771"/>
                  <a:gd name="T51" fmla="*/ 432 h 812"/>
                  <a:gd name="T52" fmla="*/ 702 w 771"/>
                  <a:gd name="T53" fmla="*/ 374 h 812"/>
                  <a:gd name="T54" fmla="*/ 695 w 771"/>
                  <a:gd name="T55" fmla="*/ 334 h 812"/>
                  <a:gd name="T56" fmla="*/ 666 w 771"/>
                  <a:gd name="T57" fmla="*/ 264 h 812"/>
                  <a:gd name="T58" fmla="*/ 667 w 771"/>
                  <a:gd name="T59" fmla="*/ 258 h 812"/>
                  <a:gd name="T60" fmla="*/ 703 w 771"/>
                  <a:gd name="T61" fmla="*/ 222 h 812"/>
                  <a:gd name="T62" fmla="*/ 707 w 771"/>
                  <a:gd name="T63" fmla="*/ 219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71" h="812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rgbClr val="034EA2"/>
              </a:solidFill>
              <a:ln>
                <a:solidFill>
                  <a:srgbClr val="034EA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id="{6FCC37DE-B2B6-4F98-AA73-2EB362719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1" y="3270116"/>
                <a:ext cx="1450975" cy="1435100"/>
              </a:xfrm>
              <a:custGeom>
                <a:avLst/>
                <a:gdLst>
                  <a:gd name="T0" fmla="*/ 350 w 455"/>
                  <a:gd name="T1" fmla="*/ 54 h 450"/>
                  <a:gd name="T2" fmla="*/ 311 w 455"/>
                  <a:gd name="T3" fmla="*/ 93 h 450"/>
                  <a:gd name="T4" fmla="*/ 305 w 455"/>
                  <a:gd name="T5" fmla="*/ 94 h 450"/>
                  <a:gd name="T6" fmla="*/ 262 w 455"/>
                  <a:gd name="T7" fmla="*/ 81 h 450"/>
                  <a:gd name="T8" fmla="*/ 210 w 455"/>
                  <a:gd name="T9" fmla="*/ 82 h 450"/>
                  <a:gd name="T10" fmla="*/ 148 w 455"/>
                  <a:gd name="T11" fmla="*/ 109 h 450"/>
                  <a:gd name="T12" fmla="*/ 103 w 455"/>
                  <a:gd name="T13" fmla="*/ 160 h 450"/>
                  <a:gd name="T14" fmla="*/ 84 w 455"/>
                  <a:gd name="T15" fmla="*/ 216 h 450"/>
                  <a:gd name="T16" fmla="*/ 90 w 455"/>
                  <a:gd name="T17" fmla="*/ 283 h 450"/>
                  <a:gd name="T18" fmla="*/ 154 w 455"/>
                  <a:gd name="T19" fmla="*/ 367 h 450"/>
                  <a:gd name="T20" fmla="*/ 225 w 455"/>
                  <a:gd name="T21" fmla="*/ 392 h 450"/>
                  <a:gd name="T22" fmla="*/ 302 w 455"/>
                  <a:gd name="T23" fmla="*/ 379 h 450"/>
                  <a:gd name="T24" fmla="*/ 364 w 455"/>
                  <a:gd name="T25" fmla="*/ 330 h 450"/>
                  <a:gd name="T26" fmla="*/ 391 w 455"/>
                  <a:gd name="T27" fmla="*/ 273 h 450"/>
                  <a:gd name="T28" fmla="*/ 395 w 455"/>
                  <a:gd name="T29" fmla="*/ 223 h 450"/>
                  <a:gd name="T30" fmla="*/ 380 w 455"/>
                  <a:gd name="T31" fmla="*/ 167 h 450"/>
                  <a:gd name="T32" fmla="*/ 422 w 455"/>
                  <a:gd name="T33" fmla="*/ 125 h 450"/>
                  <a:gd name="T34" fmla="*/ 453 w 455"/>
                  <a:gd name="T35" fmla="*/ 242 h 450"/>
                  <a:gd name="T36" fmla="*/ 418 w 455"/>
                  <a:gd name="T37" fmla="*/ 354 h 450"/>
                  <a:gd name="T38" fmla="*/ 235 w 455"/>
                  <a:gd name="T39" fmla="*/ 450 h 450"/>
                  <a:gd name="T40" fmla="*/ 85 w 455"/>
                  <a:gd name="T41" fmla="*/ 385 h 450"/>
                  <a:gd name="T42" fmla="*/ 95 w 455"/>
                  <a:gd name="T43" fmla="*/ 78 h 450"/>
                  <a:gd name="T44" fmla="*/ 350 w 455"/>
                  <a:gd name="T45" fmla="*/ 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5" h="45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rgbClr val="034EA2"/>
              </a:solidFill>
              <a:ln>
                <a:solidFill>
                  <a:srgbClr val="034EA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21DB14C5-4314-4258-ABD4-3E857FA00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2874828"/>
                <a:ext cx="1381125" cy="1384300"/>
              </a:xfrm>
              <a:custGeom>
                <a:avLst/>
                <a:gdLst>
                  <a:gd name="T0" fmla="*/ 363 w 433"/>
                  <a:gd name="T1" fmla="*/ 0 h 434"/>
                  <a:gd name="T2" fmla="*/ 363 w 433"/>
                  <a:gd name="T3" fmla="*/ 71 h 434"/>
                  <a:gd name="T4" fmla="*/ 432 w 433"/>
                  <a:gd name="T5" fmla="*/ 71 h 434"/>
                  <a:gd name="T6" fmla="*/ 433 w 433"/>
                  <a:gd name="T7" fmla="*/ 73 h 434"/>
                  <a:gd name="T8" fmla="*/ 408 w 433"/>
                  <a:gd name="T9" fmla="*/ 98 h 434"/>
                  <a:gd name="T10" fmla="*/ 303 w 433"/>
                  <a:gd name="T11" fmla="*/ 203 h 434"/>
                  <a:gd name="T12" fmla="*/ 292 w 433"/>
                  <a:gd name="T13" fmla="*/ 207 h 434"/>
                  <a:gd name="T14" fmla="*/ 262 w 433"/>
                  <a:gd name="T15" fmla="*/ 208 h 434"/>
                  <a:gd name="T16" fmla="*/ 255 w 433"/>
                  <a:gd name="T17" fmla="*/ 210 h 434"/>
                  <a:gd name="T18" fmla="*/ 176 w 433"/>
                  <a:gd name="T19" fmla="*/ 289 h 434"/>
                  <a:gd name="T20" fmla="*/ 141 w 433"/>
                  <a:gd name="T21" fmla="*/ 325 h 434"/>
                  <a:gd name="T22" fmla="*/ 140 w 433"/>
                  <a:gd name="T23" fmla="*/ 330 h 434"/>
                  <a:gd name="T24" fmla="*/ 146 w 433"/>
                  <a:gd name="T25" fmla="*/ 354 h 434"/>
                  <a:gd name="T26" fmla="*/ 121 w 433"/>
                  <a:gd name="T27" fmla="*/ 415 h 434"/>
                  <a:gd name="T28" fmla="*/ 67 w 433"/>
                  <a:gd name="T29" fmla="*/ 432 h 434"/>
                  <a:gd name="T30" fmla="*/ 12 w 433"/>
                  <a:gd name="T31" fmla="*/ 397 h 434"/>
                  <a:gd name="T32" fmla="*/ 4 w 433"/>
                  <a:gd name="T33" fmla="*/ 342 h 434"/>
                  <a:gd name="T34" fmla="*/ 46 w 433"/>
                  <a:gd name="T35" fmla="*/ 294 h 434"/>
                  <a:gd name="T36" fmla="*/ 105 w 433"/>
                  <a:gd name="T37" fmla="*/ 295 h 434"/>
                  <a:gd name="T38" fmla="*/ 110 w 433"/>
                  <a:gd name="T39" fmla="*/ 293 h 434"/>
                  <a:gd name="T40" fmla="*/ 191 w 433"/>
                  <a:gd name="T41" fmla="*/ 213 h 434"/>
                  <a:gd name="T42" fmla="*/ 223 w 433"/>
                  <a:gd name="T43" fmla="*/ 181 h 434"/>
                  <a:gd name="T44" fmla="*/ 227 w 433"/>
                  <a:gd name="T45" fmla="*/ 171 h 434"/>
                  <a:gd name="T46" fmla="*/ 227 w 433"/>
                  <a:gd name="T47" fmla="*/ 143 h 434"/>
                  <a:gd name="T48" fmla="*/ 231 w 433"/>
                  <a:gd name="T49" fmla="*/ 131 h 434"/>
                  <a:gd name="T50" fmla="*/ 360 w 433"/>
                  <a:gd name="T51" fmla="*/ 3 h 434"/>
                  <a:gd name="T52" fmla="*/ 363 w 433"/>
                  <a:gd name="T5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33" h="434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rgbClr val="034EA2"/>
              </a:solidFill>
              <a:ln>
                <a:solidFill>
                  <a:srgbClr val="034EA2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89EC81F-B94F-49F0-9769-534891AC4FB8}"/>
              </a:ext>
            </a:extLst>
          </p:cNvPr>
          <p:cNvSpPr txBox="1"/>
          <p:nvPr/>
        </p:nvSpPr>
        <p:spPr>
          <a:xfrm>
            <a:off x="6114988" y="3321542"/>
            <a:ext cx="204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OBIETTIVI</a:t>
            </a:r>
          </a:p>
        </p:txBody>
      </p:sp>
      <p:grpSp>
        <p:nvGrpSpPr>
          <p:cNvPr id="50" name="Group 1">
            <a:extLst>
              <a:ext uri="{FF2B5EF4-FFF2-40B4-BE49-F238E27FC236}">
                <a16:creationId xmlns:a16="http://schemas.microsoft.com/office/drawing/2014/main" id="{AC2BEA63-01E5-41B1-94B4-12AEDB997368}"/>
              </a:ext>
            </a:extLst>
          </p:cNvPr>
          <p:cNvGrpSpPr/>
          <p:nvPr/>
        </p:nvGrpSpPr>
        <p:grpSpPr>
          <a:xfrm>
            <a:off x="9603677" y="4035910"/>
            <a:ext cx="935239" cy="838652"/>
            <a:chOff x="469873" y="1380965"/>
            <a:chExt cx="4788791" cy="5272223"/>
          </a:xfrm>
          <a:solidFill>
            <a:srgbClr val="034EA2"/>
          </a:solidFill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FB8D7EA9-5FD1-41B3-B4BF-3CC303170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419" y="1380965"/>
              <a:ext cx="1910183" cy="3062422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F2CE5695-833F-4CF1-A082-2275630E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390" y="1834998"/>
              <a:ext cx="2825274" cy="2154358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FC39AB54-D2A0-44C7-B980-38F0BDFDB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73" y="4044798"/>
              <a:ext cx="2825274" cy="2154358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E813F661-B19E-4274-BF78-CF9F69E6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904" y="3590766"/>
              <a:ext cx="1910183" cy="3062422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04A2AB1-D05A-4F4D-B368-AF4F05859B76}"/>
              </a:ext>
            </a:extLst>
          </p:cNvPr>
          <p:cNvSpPr txBox="1"/>
          <p:nvPr/>
        </p:nvSpPr>
        <p:spPr>
          <a:xfrm>
            <a:off x="5999405" y="4823049"/>
            <a:ext cx="2360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TIPOLOGIE INTERVENTI</a:t>
            </a:r>
          </a:p>
        </p:txBody>
      </p:sp>
      <p:grpSp>
        <p:nvGrpSpPr>
          <p:cNvPr id="56" name="Group 509">
            <a:extLst>
              <a:ext uri="{FF2B5EF4-FFF2-40B4-BE49-F238E27FC236}">
                <a16:creationId xmlns:a16="http://schemas.microsoft.com/office/drawing/2014/main" id="{6B6C453E-5405-4C26-8062-837ABAA0B06A}"/>
              </a:ext>
            </a:extLst>
          </p:cNvPr>
          <p:cNvGrpSpPr/>
          <p:nvPr/>
        </p:nvGrpSpPr>
        <p:grpSpPr>
          <a:xfrm>
            <a:off x="6668075" y="4021616"/>
            <a:ext cx="942024" cy="897858"/>
            <a:chOff x="6268975" y="1629754"/>
            <a:chExt cx="5138785" cy="4199007"/>
          </a:xfrm>
          <a:solidFill>
            <a:srgbClr val="6679BB"/>
          </a:solidFill>
        </p:grpSpPr>
        <p:sp>
          <p:nvSpPr>
            <p:cNvPr id="57" name="Freeform 421">
              <a:extLst>
                <a:ext uri="{FF2B5EF4-FFF2-40B4-BE49-F238E27FC236}">
                  <a16:creationId xmlns:a16="http://schemas.microsoft.com/office/drawing/2014/main" id="{58B15234-B17C-4D92-B0E2-06A574886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8392" y="2399573"/>
              <a:ext cx="2055514" cy="2831330"/>
            </a:xfrm>
            <a:custGeom>
              <a:avLst/>
              <a:gdLst>
                <a:gd name="T0" fmla="*/ 327 w 513"/>
                <a:gd name="T1" fmla="*/ 561 h 706"/>
                <a:gd name="T2" fmla="*/ 346 w 513"/>
                <a:gd name="T3" fmla="*/ 491 h 706"/>
                <a:gd name="T4" fmla="*/ 275 w 513"/>
                <a:gd name="T5" fmla="*/ 628 h 706"/>
                <a:gd name="T6" fmla="*/ 335 w 513"/>
                <a:gd name="T7" fmla="*/ 480 h 706"/>
                <a:gd name="T8" fmla="*/ 329 w 513"/>
                <a:gd name="T9" fmla="*/ 453 h 706"/>
                <a:gd name="T10" fmla="*/ 323 w 513"/>
                <a:gd name="T11" fmla="*/ 440 h 706"/>
                <a:gd name="T12" fmla="*/ 339 w 513"/>
                <a:gd name="T13" fmla="*/ 337 h 706"/>
                <a:gd name="T14" fmla="*/ 313 w 513"/>
                <a:gd name="T15" fmla="*/ 437 h 706"/>
                <a:gd name="T16" fmla="*/ 181 w 513"/>
                <a:gd name="T17" fmla="*/ 388 h 706"/>
                <a:gd name="T18" fmla="*/ 250 w 513"/>
                <a:gd name="T19" fmla="*/ 333 h 706"/>
                <a:gd name="T20" fmla="*/ 184 w 513"/>
                <a:gd name="T21" fmla="*/ 337 h 706"/>
                <a:gd name="T22" fmla="*/ 253 w 513"/>
                <a:gd name="T23" fmla="*/ 182 h 706"/>
                <a:gd name="T24" fmla="*/ 335 w 513"/>
                <a:gd name="T25" fmla="*/ 273 h 706"/>
                <a:gd name="T26" fmla="*/ 313 w 513"/>
                <a:gd name="T27" fmla="*/ 115 h 706"/>
                <a:gd name="T28" fmla="*/ 375 w 513"/>
                <a:gd name="T29" fmla="*/ 187 h 706"/>
                <a:gd name="T30" fmla="*/ 366 w 513"/>
                <a:gd name="T31" fmla="*/ 265 h 706"/>
                <a:gd name="T32" fmla="*/ 436 w 513"/>
                <a:gd name="T33" fmla="*/ 133 h 706"/>
                <a:gd name="T34" fmla="*/ 401 w 513"/>
                <a:gd name="T35" fmla="*/ 117 h 706"/>
                <a:gd name="T36" fmla="*/ 415 w 513"/>
                <a:gd name="T37" fmla="*/ 10 h 706"/>
                <a:gd name="T38" fmla="*/ 323 w 513"/>
                <a:gd name="T39" fmla="*/ 103 h 706"/>
                <a:gd name="T40" fmla="*/ 400 w 513"/>
                <a:gd name="T41" fmla="*/ 0 h 706"/>
                <a:gd name="T42" fmla="*/ 266 w 513"/>
                <a:gd name="T43" fmla="*/ 93 h 706"/>
                <a:gd name="T44" fmla="*/ 229 w 513"/>
                <a:gd name="T45" fmla="*/ 96 h 706"/>
                <a:gd name="T46" fmla="*/ 242 w 513"/>
                <a:gd name="T47" fmla="*/ 146 h 706"/>
                <a:gd name="T48" fmla="*/ 212 w 513"/>
                <a:gd name="T49" fmla="*/ 121 h 706"/>
                <a:gd name="T50" fmla="*/ 192 w 513"/>
                <a:gd name="T51" fmla="*/ 163 h 706"/>
                <a:gd name="T52" fmla="*/ 184 w 513"/>
                <a:gd name="T53" fmla="*/ 118 h 706"/>
                <a:gd name="T54" fmla="*/ 176 w 513"/>
                <a:gd name="T55" fmla="*/ 256 h 706"/>
                <a:gd name="T56" fmla="*/ 119 w 513"/>
                <a:gd name="T57" fmla="*/ 335 h 706"/>
                <a:gd name="T58" fmla="*/ 170 w 513"/>
                <a:gd name="T59" fmla="*/ 340 h 706"/>
                <a:gd name="T60" fmla="*/ 126 w 513"/>
                <a:gd name="T61" fmla="*/ 360 h 706"/>
                <a:gd name="T62" fmla="*/ 148 w 513"/>
                <a:gd name="T63" fmla="*/ 379 h 706"/>
                <a:gd name="T64" fmla="*/ 121 w 513"/>
                <a:gd name="T65" fmla="*/ 380 h 706"/>
                <a:gd name="T66" fmla="*/ 165 w 513"/>
                <a:gd name="T67" fmla="*/ 510 h 706"/>
                <a:gd name="T68" fmla="*/ 180 w 513"/>
                <a:gd name="T69" fmla="*/ 401 h 706"/>
                <a:gd name="T70" fmla="*/ 231 w 513"/>
                <a:gd name="T71" fmla="*/ 513 h 706"/>
                <a:gd name="T72" fmla="*/ 274 w 513"/>
                <a:gd name="T73" fmla="*/ 505 h 706"/>
                <a:gd name="T74" fmla="*/ 201 w 513"/>
                <a:gd name="T75" fmla="*/ 614 h 706"/>
                <a:gd name="T76" fmla="*/ 177 w 513"/>
                <a:gd name="T77" fmla="*/ 582 h 706"/>
                <a:gd name="T78" fmla="*/ 36 w 513"/>
                <a:gd name="T79" fmla="*/ 582 h 706"/>
                <a:gd name="T80" fmla="*/ 73 w 513"/>
                <a:gd name="T81" fmla="*/ 599 h 706"/>
                <a:gd name="T82" fmla="*/ 212 w 513"/>
                <a:gd name="T83" fmla="*/ 671 h 706"/>
                <a:gd name="T84" fmla="*/ 205 w 513"/>
                <a:gd name="T85" fmla="*/ 627 h 706"/>
                <a:gd name="T86" fmla="*/ 247 w 513"/>
                <a:gd name="T87" fmla="*/ 699 h 706"/>
                <a:gd name="T88" fmla="*/ 273 w 513"/>
                <a:gd name="T89" fmla="*/ 637 h 706"/>
                <a:gd name="T90" fmla="*/ 265 w 513"/>
                <a:gd name="T91" fmla="*/ 706 h 706"/>
                <a:gd name="T92" fmla="*/ 401 w 513"/>
                <a:gd name="T93" fmla="*/ 662 h 706"/>
                <a:gd name="T94" fmla="*/ 417 w 513"/>
                <a:gd name="T95" fmla="*/ 655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3" h="706">
                  <a:moveTo>
                    <a:pt x="353" y="643"/>
                  </a:moveTo>
                  <a:cubicBezTo>
                    <a:pt x="336" y="639"/>
                    <a:pt x="319" y="636"/>
                    <a:pt x="302" y="633"/>
                  </a:cubicBezTo>
                  <a:cubicBezTo>
                    <a:pt x="300" y="633"/>
                    <a:pt x="298" y="632"/>
                    <a:pt x="296" y="632"/>
                  </a:cubicBezTo>
                  <a:cubicBezTo>
                    <a:pt x="306" y="608"/>
                    <a:pt x="316" y="584"/>
                    <a:pt x="327" y="561"/>
                  </a:cubicBezTo>
                  <a:cubicBezTo>
                    <a:pt x="336" y="539"/>
                    <a:pt x="345" y="518"/>
                    <a:pt x="354" y="497"/>
                  </a:cubicBezTo>
                  <a:cubicBezTo>
                    <a:pt x="354" y="496"/>
                    <a:pt x="354" y="495"/>
                    <a:pt x="355" y="495"/>
                  </a:cubicBezTo>
                  <a:cubicBezTo>
                    <a:pt x="352" y="494"/>
                    <a:pt x="349" y="492"/>
                    <a:pt x="346" y="491"/>
                  </a:cubicBezTo>
                  <a:cubicBezTo>
                    <a:pt x="346" y="491"/>
                    <a:pt x="346" y="491"/>
                    <a:pt x="346" y="491"/>
                  </a:cubicBezTo>
                  <a:cubicBezTo>
                    <a:pt x="339" y="506"/>
                    <a:pt x="333" y="521"/>
                    <a:pt x="327" y="536"/>
                  </a:cubicBezTo>
                  <a:cubicBezTo>
                    <a:pt x="317" y="558"/>
                    <a:pt x="308" y="580"/>
                    <a:pt x="299" y="602"/>
                  </a:cubicBezTo>
                  <a:cubicBezTo>
                    <a:pt x="295" y="610"/>
                    <a:pt x="286" y="630"/>
                    <a:pt x="286" y="630"/>
                  </a:cubicBezTo>
                  <a:cubicBezTo>
                    <a:pt x="286" y="630"/>
                    <a:pt x="278" y="628"/>
                    <a:pt x="275" y="628"/>
                  </a:cubicBezTo>
                  <a:cubicBezTo>
                    <a:pt x="278" y="618"/>
                    <a:pt x="280" y="609"/>
                    <a:pt x="282" y="599"/>
                  </a:cubicBezTo>
                  <a:cubicBezTo>
                    <a:pt x="287" y="581"/>
                    <a:pt x="291" y="563"/>
                    <a:pt x="296" y="544"/>
                  </a:cubicBezTo>
                  <a:cubicBezTo>
                    <a:pt x="299" y="535"/>
                    <a:pt x="311" y="491"/>
                    <a:pt x="311" y="491"/>
                  </a:cubicBezTo>
                  <a:cubicBezTo>
                    <a:pt x="311" y="491"/>
                    <a:pt x="332" y="480"/>
                    <a:pt x="335" y="480"/>
                  </a:cubicBezTo>
                  <a:cubicBezTo>
                    <a:pt x="333" y="477"/>
                    <a:pt x="331" y="473"/>
                    <a:pt x="330" y="470"/>
                  </a:cubicBezTo>
                  <a:cubicBezTo>
                    <a:pt x="325" y="472"/>
                    <a:pt x="320" y="474"/>
                    <a:pt x="314" y="477"/>
                  </a:cubicBezTo>
                  <a:cubicBezTo>
                    <a:pt x="316" y="467"/>
                    <a:pt x="318" y="459"/>
                    <a:pt x="320" y="450"/>
                  </a:cubicBezTo>
                  <a:cubicBezTo>
                    <a:pt x="324" y="451"/>
                    <a:pt x="326" y="452"/>
                    <a:pt x="329" y="453"/>
                  </a:cubicBezTo>
                  <a:cubicBezTo>
                    <a:pt x="329" y="453"/>
                    <a:pt x="329" y="453"/>
                    <a:pt x="330" y="453"/>
                  </a:cubicBezTo>
                  <a:cubicBezTo>
                    <a:pt x="330" y="450"/>
                    <a:pt x="331" y="447"/>
                    <a:pt x="333" y="444"/>
                  </a:cubicBezTo>
                  <a:cubicBezTo>
                    <a:pt x="332" y="444"/>
                    <a:pt x="331" y="444"/>
                    <a:pt x="330" y="443"/>
                  </a:cubicBezTo>
                  <a:cubicBezTo>
                    <a:pt x="328" y="442"/>
                    <a:pt x="326" y="441"/>
                    <a:pt x="323" y="440"/>
                  </a:cubicBezTo>
                  <a:cubicBezTo>
                    <a:pt x="325" y="433"/>
                    <a:pt x="327" y="425"/>
                    <a:pt x="328" y="418"/>
                  </a:cubicBezTo>
                  <a:cubicBezTo>
                    <a:pt x="335" y="393"/>
                    <a:pt x="341" y="367"/>
                    <a:pt x="348" y="342"/>
                  </a:cubicBezTo>
                  <a:cubicBezTo>
                    <a:pt x="348" y="341"/>
                    <a:pt x="349" y="340"/>
                    <a:pt x="349" y="340"/>
                  </a:cubicBezTo>
                  <a:cubicBezTo>
                    <a:pt x="346" y="339"/>
                    <a:pt x="342" y="338"/>
                    <a:pt x="339" y="337"/>
                  </a:cubicBezTo>
                  <a:cubicBezTo>
                    <a:pt x="339" y="338"/>
                    <a:pt x="339" y="339"/>
                    <a:pt x="339" y="340"/>
                  </a:cubicBezTo>
                  <a:cubicBezTo>
                    <a:pt x="334" y="357"/>
                    <a:pt x="330" y="375"/>
                    <a:pt x="325" y="392"/>
                  </a:cubicBezTo>
                  <a:cubicBezTo>
                    <a:pt x="322" y="406"/>
                    <a:pt x="318" y="420"/>
                    <a:pt x="315" y="434"/>
                  </a:cubicBezTo>
                  <a:cubicBezTo>
                    <a:pt x="314" y="435"/>
                    <a:pt x="314" y="436"/>
                    <a:pt x="313" y="437"/>
                  </a:cubicBezTo>
                  <a:cubicBezTo>
                    <a:pt x="305" y="434"/>
                    <a:pt x="296" y="431"/>
                    <a:pt x="288" y="428"/>
                  </a:cubicBezTo>
                  <a:cubicBezTo>
                    <a:pt x="269" y="422"/>
                    <a:pt x="250" y="415"/>
                    <a:pt x="231" y="409"/>
                  </a:cubicBezTo>
                  <a:cubicBezTo>
                    <a:pt x="215" y="403"/>
                    <a:pt x="199" y="397"/>
                    <a:pt x="183" y="391"/>
                  </a:cubicBezTo>
                  <a:cubicBezTo>
                    <a:pt x="182" y="391"/>
                    <a:pt x="181" y="389"/>
                    <a:pt x="181" y="388"/>
                  </a:cubicBezTo>
                  <a:cubicBezTo>
                    <a:pt x="181" y="375"/>
                    <a:pt x="182" y="363"/>
                    <a:pt x="183" y="350"/>
                  </a:cubicBezTo>
                  <a:cubicBezTo>
                    <a:pt x="183" y="349"/>
                    <a:pt x="184" y="347"/>
                    <a:pt x="186" y="347"/>
                  </a:cubicBezTo>
                  <a:cubicBezTo>
                    <a:pt x="196" y="344"/>
                    <a:pt x="206" y="342"/>
                    <a:pt x="216" y="340"/>
                  </a:cubicBezTo>
                  <a:cubicBezTo>
                    <a:pt x="227" y="338"/>
                    <a:pt x="239" y="335"/>
                    <a:pt x="250" y="333"/>
                  </a:cubicBezTo>
                  <a:cubicBezTo>
                    <a:pt x="267" y="329"/>
                    <a:pt x="284" y="325"/>
                    <a:pt x="302" y="321"/>
                  </a:cubicBezTo>
                  <a:cubicBezTo>
                    <a:pt x="308" y="320"/>
                    <a:pt x="314" y="319"/>
                    <a:pt x="320" y="317"/>
                  </a:cubicBezTo>
                  <a:cubicBezTo>
                    <a:pt x="319" y="314"/>
                    <a:pt x="318" y="311"/>
                    <a:pt x="317" y="308"/>
                  </a:cubicBezTo>
                  <a:cubicBezTo>
                    <a:pt x="273" y="318"/>
                    <a:pt x="228" y="328"/>
                    <a:pt x="184" y="337"/>
                  </a:cubicBezTo>
                  <a:cubicBezTo>
                    <a:pt x="184" y="329"/>
                    <a:pt x="184" y="320"/>
                    <a:pt x="184" y="312"/>
                  </a:cubicBezTo>
                  <a:cubicBezTo>
                    <a:pt x="185" y="296"/>
                    <a:pt x="186" y="280"/>
                    <a:pt x="187" y="264"/>
                  </a:cubicBezTo>
                  <a:cubicBezTo>
                    <a:pt x="187" y="260"/>
                    <a:pt x="188" y="257"/>
                    <a:pt x="190" y="254"/>
                  </a:cubicBezTo>
                  <a:cubicBezTo>
                    <a:pt x="211" y="230"/>
                    <a:pt x="232" y="206"/>
                    <a:pt x="253" y="182"/>
                  </a:cubicBezTo>
                  <a:cubicBezTo>
                    <a:pt x="254" y="182"/>
                    <a:pt x="254" y="181"/>
                    <a:pt x="255" y="180"/>
                  </a:cubicBezTo>
                  <a:cubicBezTo>
                    <a:pt x="265" y="194"/>
                    <a:pt x="318" y="266"/>
                    <a:pt x="327" y="279"/>
                  </a:cubicBezTo>
                  <a:cubicBezTo>
                    <a:pt x="327" y="279"/>
                    <a:pt x="327" y="279"/>
                    <a:pt x="327" y="279"/>
                  </a:cubicBezTo>
                  <a:cubicBezTo>
                    <a:pt x="330" y="277"/>
                    <a:pt x="332" y="275"/>
                    <a:pt x="335" y="273"/>
                  </a:cubicBezTo>
                  <a:cubicBezTo>
                    <a:pt x="322" y="256"/>
                    <a:pt x="286" y="205"/>
                    <a:pt x="279" y="197"/>
                  </a:cubicBezTo>
                  <a:cubicBezTo>
                    <a:pt x="273" y="189"/>
                    <a:pt x="268" y="181"/>
                    <a:pt x="262" y="173"/>
                  </a:cubicBezTo>
                  <a:cubicBezTo>
                    <a:pt x="270" y="163"/>
                    <a:pt x="279" y="153"/>
                    <a:pt x="287" y="143"/>
                  </a:cubicBezTo>
                  <a:cubicBezTo>
                    <a:pt x="296" y="134"/>
                    <a:pt x="304" y="124"/>
                    <a:pt x="313" y="115"/>
                  </a:cubicBezTo>
                  <a:cubicBezTo>
                    <a:pt x="314" y="113"/>
                    <a:pt x="317" y="112"/>
                    <a:pt x="318" y="112"/>
                  </a:cubicBezTo>
                  <a:cubicBezTo>
                    <a:pt x="328" y="114"/>
                    <a:pt x="338" y="116"/>
                    <a:pt x="347" y="117"/>
                  </a:cubicBezTo>
                  <a:cubicBezTo>
                    <a:pt x="359" y="119"/>
                    <a:pt x="389" y="125"/>
                    <a:pt x="389" y="125"/>
                  </a:cubicBezTo>
                  <a:cubicBezTo>
                    <a:pt x="389" y="125"/>
                    <a:pt x="377" y="178"/>
                    <a:pt x="375" y="187"/>
                  </a:cubicBezTo>
                  <a:cubicBezTo>
                    <a:pt x="369" y="210"/>
                    <a:pt x="364" y="233"/>
                    <a:pt x="359" y="256"/>
                  </a:cubicBezTo>
                  <a:cubicBezTo>
                    <a:pt x="358" y="260"/>
                    <a:pt x="357" y="264"/>
                    <a:pt x="356" y="268"/>
                  </a:cubicBezTo>
                  <a:cubicBezTo>
                    <a:pt x="359" y="269"/>
                    <a:pt x="362" y="269"/>
                    <a:pt x="365" y="270"/>
                  </a:cubicBezTo>
                  <a:cubicBezTo>
                    <a:pt x="366" y="269"/>
                    <a:pt x="366" y="268"/>
                    <a:pt x="366" y="265"/>
                  </a:cubicBezTo>
                  <a:cubicBezTo>
                    <a:pt x="372" y="241"/>
                    <a:pt x="377" y="217"/>
                    <a:pt x="383" y="193"/>
                  </a:cubicBezTo>
                  <a:cubicBezTo>
                    <a:pt x="384" y="187"/>
                    <a:pt x="386" y="180"/>
                    <a:pt x="387" y="174"/>
                  </a:cubicBezTo>
                  <a:cubicBezTo>
                    <a:pt x="388" y="172"/>
                    <a:pt x="398" y="127"/>
                    <a:pt x="398" y="127"/>
                  </a:cubicBezTo>
                  <a:cubicBezTo>
                    <a:pt x="404" y="128"/>
                    <a:pt x="431" y="132"/>
                    <a:pt x="436" y="133"/>
                  </a:cubicBezTo>
                  <a:cubicBezTo>
                    <a:pt x="457" y="137"/>
                    <a:pt x="478" y="140"/>
                    <a:pt x="499" y="144"/>
                  </a:cubicBezTo>
                  <a:cubicBezTo>
                    <a:pt x="503" y="145"/>
                    <a:pt x="508" y="146"/>
                    <a:pt x="512" y="147"/>
                  </a:cubicBezTo>
                  <a:cubicBezTo>
                    <a:pt x="512" y="144"/>
                    <a:pt x="512" y="140"/>
                    <a:pt x="513" y="137"/>
                  </a:cubicBezTo>
                  <a:cubicBezTo>
                    <a:pt x="489" y="133"/>
                    <a:pt x="401" y="117"/>
                    <a:pt x="401" y="117"/>
                  </a:cubicBezTo>
                  <a:cubicBezTo>
                    <a:pt x="401" y="117"/>
                    <a:pt x="407" y="88"/>
                    <a:pt x="410" y="75"/>
                  </a:cubicBezTo>
                  <a:cubicBezTo>
                    <a:pt x="415" y="55"/>
                    <a:pt x="419" y="34"/>
                    <a:pt x="424" y="13"/>
                  </a:cubicBezTo>
                  <a:cubicBezTo>
                    <a:pt x="424" y="13"/>
                    <a:pt x="424" y="13"/>
                    <a:pt x="424" y="12"/>
                  </a:cubicBezTo>
                  <a:cubicBezTo>
                    <a:pt x="421" y="12"/>
                    <a:pt x="418" y="11"/>
                    <a:pt x="415" y="10"/>
                  </a:cubicBezTo>
                  <a:cubicBezTo>
                    <a:pt x="415" y="11"/>
                    <a:pt x="415" y="11"/>
                    <a:pt x="415" y="11"/>
                  </a:cubicBezTo>
                  <a:cubicBezTo>
                    <a:pt x="408" y="38"/>
                    <a:pt x="403" y="65"/>
                    <a:pt x="396" y="92"/>
                  </a:cubicBezTo>
                  <a:cubicBezTo>
                    <a:pt x="395" y="100"/>
                    <a:pt x="393" y="107"/>
                    <a:pt x="391" y="115"/>
                  </a:cubicBezTo>
                  <a:cubicBezTo>
                    <a:pt x="369" y="111"/>
                    <a:pt x="346" y="107"/>
                    <a:pt x="323" y="103"/>
                  </a:cubicBezTo>
                  <a:cubicBezTo>
                    <a:pt x="328" y="97"/>
                    <a:pt x="332" y="92"/>
                    <a:pt x="337" y="87"/>
                  </a:cubicBezTo>
                  <a:cubicBezTo>
                    <a:pt x="360" y="60"/>
                    <a:pt x="383" y="34"/>
                    <a:pt x="407" y="7"/>
                  </a:cubicBezTo>
                  <a:cubicBezTo>
                    <a:pt x="407" y="7"/>
                    <a:pt x="407" y="7"/>
                    <a:pt x="408" y="7"/>
                  </a:cubicBezTo>
                  <a:cubicBezTo>
                    <a:pt x="405" y="5"/>
                    <a:pt x="403" y="3"/>
                    <a:pt x="400" y="0"/>
                  </a:cubicBezTo>
                  <a:cubicBezTo>
                    <a:pt x="388" y="15"/>
                    <a:pt x="375" y="30"/>
                    <a:pt x="361" y="45"/>
                  </a:cubicBezTo>
                  <a:cubicBezTo>
                    <a:pt x="346" y="62"/>
                    <a:pt x="331" y="80"/>
                    <a:pt x="315" y="97"/>
                  </a:cubicBezTo>
                  <a:cubicBezTo>
                    <a:pt x="313" y="100"/>
                    <a:pt x="310" y="101"/>
                    <a:pt x="307" y="101"/>
                  </a:cubicBezTo>
                  <a:cubicBezTo>
                    <a:pt x="293" y="98"/>
                    <a:pt x="280" y="95"/>
                    <a:pt x="266" y="93"/>
                  </a:cubicBezTo>
                  <a:cubicBezTo>
                    <a:pt x="253" y="91"/>
                    <a:pt x="241" y="89"/>
                    <a:pt x="228" y="86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27" y="89"/>
                    <a:pt x="227" y="92"/>
                    <a:pt x="226" y="95"/>
                  </a:cubicBezTo>
                  <a:cubicBezTo>
                    <a:pt x="227" y="95"/>
                    <a:pt x="228" y="96"/>
                    <a:pt x="229" y="96"/>
                  </a:cubicBezTo>
                  <a:cubicBezTo>
                    <a:pt x="249" y="100"/>
                    <a:pt x="269" y="103"/>
                    <a:pt x="289" y="107"/>
                  </a:cubicBezTo>
                  <a:cubicBezTo>
                    <a:pt x="294" y="108"/>
                    <a:pt x="299" y="109"/>
                    <a:pt x="304" y="110"/>
                  </a:cubicBezTo>
                  <a:cubicBezTo>
                    <a:pt x="288" y="128"/>
                    <a:pt x="272" y="146"/>
                    <a:pt x="256" y="165"/>
                  </a:cubicBezTo>
                  <a:cubicBezTo>
                    <a:pt x="251" y="158"/>
                    <a:pt x="246" y="152"/>
                    <a:pt x="242" y="146"/>
                  </a:cubicBezTo>
                  <a:cubicBezTo>
                    <a:pt x="233" y="134"/>
                    <a:pt x="225" y="123"/>
                    <a:pt x="217" y="112"/>
                  </a:cubicBezTo>
                  <a:cubicBezTo>
                    <a:pt x="216" y="111"/>
                    <a:pt x="216" y="111"/>
                    <a:pt x="216" y="110"/>
                  </a:cubicBezTo>
                  <a:cubicBezTo>
                    <a:pt x="213" y="112"/>
                    <a:pt x="210" y="114"/>
                    <a:pt x="207" y="116"/>
                  </a:cubicBezTo>
                  <a:cubicBezTo>
                    <a:pt x="209" y="116"/>
                    <a:pt x="210" y="118"/>
                    <a:pt x="212" y="121"/>
                  </a:cubicBezTo>
                  <a:cubicBezTo>
                    <a:pt x="225" y="138"/>
                    <a:pt x="237" y="155"/>
                    <a:pt x="249" y="172"/>
                  </a:cubicBezTo>
                  <a:cubicBezTo>
                    <a:pt x="229" y="195"/>
                    <a:pt x="209" y="218"/>
                    <a:pt x="188" y="242"/>
                  </a:cubicBezTo>
                  <a:cubicBezTo>
                    <a:pt x="189" y="227"/>
                    <a:pt x="189" y="213"/>
                    <a:pt x="190" y="199"/>
                  </a:cubicBezTo>
                  <a:cubicBezTo>
                    <a:pt x="191" y="187"/>
                    <a:pt x="191" y="175"/>
                    <a:pt x="192" y="163"/>
                  </a:cubicBezTo>
                  <a:cubicBezTo>
                    <a:pt x="193" y="149"/>
                    <a:pt x="194" y="136"/>
                    <a:pt x="194" y="122"/>
                  </a:cubicBezTo>
                  <a:cubicBezTo>
                    <a:pt x="194" y="121"/>
                    <a:pt x="194" y="120"/>
                    <a:pt x="195" y="119"/>
                  </a:cubicBezTo>
                  <a:cubicBezTo>
                    <a:pt x="194" y="119"/>
                    <a:pt x="193" y="119"/>
                    <a:pt x="192" y="119"/>
                  </a:cubicBezTo>
                  <a:cubicBezTo>
                    <a:pt x="189" y="119"/>
                    <a:pt x="187" y="119"/>
                    <a:pt x="184" y="118"/>
                  </a:cubicBezTo>
                  <a:cubicBezTo>
                    <a:pt x="185" y="120"/>
                    <a:pt x="185" y="121"/>
                    <a:pt x="185" y="123"/>
                  </a:cubicBezTo>
                  <a:cubicBezTo>
                    <a:pt x="183" y="150"/>
                    <a:pt x="182" y="178"/>
                    <a:pt x="180" y="205"/>
                  </a:cubicBezTo>
                  <a:cubicBezTo>
                    <a:pt x="180" y="220"/>
                    <a:pt x="179" y="236"/>
                    <a:pt x="178" y="251"/>
                  </a:cubicBezTo>
                  <a:cubicBezTo>
                    <a:pt x="178" y="253"/>
                    <a:pt x="177" y="255"/>
                    <a:pt x="176" y="256"/>
                  </a:cubicBezTo>
                  <a:cubicBezTo>
                    <a:pt x="154" y="282"/>
                    <a:pt x="131" y="307"/>
                    <a:pt x="108" y="333"/>
                  </a:cubicBezTo>
                  <a:cubicBezTo>
                    <a:pt x="108" y="333"/>
                    <a:pt x="108" y="333"/>
                    <a:pt x="107" y="334"/>
                  </a:cubicBezTo>
                  <a:cubicBezTo>
                    <a:pt x="110" y="336"/>
                    <a:pt x="113" y="338"/>
                    <a:pt x="115" y="341"/>
                  </a:cubicBezTo>
                  <a:cubicBezTo>
                    <a:pt x="115" y="339"/>
                    <a:pt x="117" y="338"/>
                    <a:pt x="119" y="335"/>
                  </a:cubicBezTo>
                  <a:cubicBezTo>
                    <a:pt x="138" y="314"/>
                    <a:pt x="157" y="292"/>
                    <a:pt x="176" y="270"/>
                  </a:cubicBezTo>
                  <a:cubicBezTo>
                    <a:pt x="176" y="275"/>
                    <a:pt x="176" y="280"/>
                    <a:pt x="176" y="284"/>
                  </a:cubicBezTo>
                  <a:cubicBezTo>
                    <a:pt x="175" y="301"/>
                    <a:pt x="174" y="318"/>
                    <a:pt x="174" y="335"/>
                  </a:cubicBezTo>
                  <a:cubicBezTo>
                    <a:pt x="173" y="338"/>
                    <a:pt x="173" y="340"/>
                    <a:pt x="170" y="340"/>
                  </a:cubicBezTo>
                  <a:cubicBezTo>
                    <a:pt x="154" y="344"/>
                    <a:pt x="138" y="348"/>
                    <a:pt x="122" y="351"/>
                  </a:cubicBezTo>
                  <a:cubicBezTo>
                    <a:pt x="122" y="351"/>
                    <a:pt x="121" y="351"/>
                    <a:pt x="121" y="351"/>
                  </a:cubicBezTo>
                  <a:cubicBezTo>
                    <a:pt x="122" y="354"/>
                    <a:pt x="123" y="357"/>
                    <a:pt x="123" y="361"/>
                  </a:cubicBezTo>
                  <a:cubicBezTo>
                    <a:pt x="124" y="360"/>
                    <a:pt x="125" y="360"/>
                    <a:pt x="126" y="360"/>
                  </a:cubicBezTo>
                  <a:cubicBezTo>
                    <a:pt x="137" y="358"/>
                    <a:pt x="149" y="355"/>
                    <a:pt x="160" y="352"/>
                  </a:cubicBezTo>
                  <a:cubicBezTo>
                    <a:pt x="164" y="351"/>
                    <a:pt x="168" y="351"/>
                    <a:pt x="173" y="350"/>
                  </a:cubicBezTo>
                  <a:cubicBezTo>
                    <a:pt x="172" y="363"/>
                    <a:pt x="172" y="374"/>
                    <a:pt x="171" y="387"/>
                  </a:cubicBezTo>
                  <a:cubicBezTo>
                    <a:pt x="163" y="384"/>
                    <a:pt x="156" y="382"/>
                    <a:pt x="148" y="379"/>
                  </a:cubicBezTo>
                  <a:cubicBezTo>
                    <a:pt x="140" y="377"/>
                    <a:pt x="133" y="374"/>
                    <a:pt x="125" y="371"/>
                  </a:cubicBezTo>
                  <a:cubicBezTo>
                    <a:pt x="124" y="371"/>
                    <a:pt x="123" y="371"/>
                    <a:pt x="123" y="370"/>
                  </a:cubicBezTo>
                  <a:cubicBezTo>
                    <a:pt x="122" y="374"/>
                    <a:pt x="121" y="377"/>
                    <a:pt x="119" y="380"/>
                  </a:cubicBezTo>
                  <a:cubicBezTo>
                    <a:pt x="120" y="380"/>
                    <a:pt x="120" y="380"/>
                    <a:pt x="121" y="380"/>
                  </a:cubicBezTo>
                  <a:cubicBezTo>
                    <a:pt x="136" y="385"/>
                    <a:pt x="151" y="391"/>
                    <a:pt x="167" y="396"/>
                  </a:cubicBezTo>
                  <a:cubicBezTo>
                    <a:pt x="170" y="397"/>
                    <a:pt x="170" y="399"/>
                    <a:pt x="170" y="401"/>
                  </a:cubicBezTo>
                  <a:cubicBezTo>
                    <a:pt x="168" y="437"/>
                    <a:pt x="166" y="473"/>
                    <a:pt x="165" y="509"/>
                  </a:cubicBezTo>
                  <a:cubicBezTo>
                    <a:pt x="165" y="509"/>
                    <a:pt x="165" y="510"/>
                    <a:pt x="165" y="510"/>
                  </a:cubicBezTo>
                  <a:cubicBezTo>
                    <a:pt x="166" y="510"/>
                    <a:pt x="167" y="510"/>
                    <a:pt x="168" y="510"/>
                  </a:cubicBezTo>
                  <a:cubicBezTo>
                    <a:pt x="170" y="510"/>
                    <a:pt x="172" y="510"/>
                    <a:pt x="174" y="511"/>
                  </a:cubicBezTo>
                  <a:cubicBezTo>
                    <a:pt x="176" y="474"/>
                    <a:pt x="178" y="438"/>
                    <a:pt x="180" y="402"/>
                  </a:cubicBezTo>
                  <a:cubicBezTo>
                    <a:pt x="180" y="402"/>
                    <a:pt x="180" y="401"/>
                    <a:pt x="180" y="401"/>
                  </a:cubicBezTo>
                  <a:cubicBezTo>
                    <a:pt x="224" y="416"/>
                    <a:pt x="267" y="431"/>
                    <a:pt x="311" y="447"/>
                  </a:cubicBezTo>
                  <a:cubicBezTo>
                    <a:pt x="308" y="458"/>
                    <a:pt x="306" y="469"/>
                    <a:pt x="303" y="480"/>
                  </a:cubicBezTo>
                  <a:cubicBezTo>
                    <a:pt x="302" y="481"/>
                    <a:pt x="301" y="483"/>
                    <a:pt x="299" y="483"/>
                  </a:cubicBezTo>
                  <a:cubicBezTo>
                    <a:pt x="277" y="493"/>
                    <a:pt x="254" y="503"/>
                    <a:pt x="231" y="513"/>
                  </a:cubicBezTo>
                  <a:cubicBezTo>
                    <a:pt x="220" y="518"/>
                    <a:pt x="209" y="522"/>
                    <a:pt x="198" y="527"/>
                  </a:cubicBezTo>
                  <a:cubicBezTo>
                    <a:pt x="200" y="530"/>
                    <a:pt x="201" y="533"/>
                    <a:pt x="202" y="536"/>
                  </a:cubicBezTo>
                  <a:cubicBezTo>
                    <a:pt x="202" y="536"/>
                    <a:pt x="203" y="536"/>
                    <a:pt x="203" y="536"/>
                  </a:cubicBezTo>
                  <a:cubicBezTo>
                    <a:pt x="227" y="525"/>
                    <a:pt x="250" y="515"/>
                    <a:pt x="274" y="505"/>
                  </a:cubicBezTo>
                  <a:cubicBezTo>
                    <a:pt x="282" y="501"/>
                    <a:pt x="290" y="498"/>
                    <a:pt x="299" y="494"/>
                  </a:cubicBezTo>
                  <a:cubicBezTo>
                    <a:pt x="288" y="538"/>
                    <a:pt x="277" y="582"/>
                    <a:pt x="266" y="626"/>
                  </a:cubicBezTo>
                  <a:cubicBezTo>
                    <a:pt x="249" y="623"/>
                    <a:pt x="234" y="620"/>
                    <a:pt x="218" y="617"/>
                  </a:cubicBezTo>
                  <a:cubicBezTo>
                    <a:pt x="213" y="616"/>
                    <a:pt x="201" y="614"/>
                    <a:pt x="201" y="614"/>
                  </a:cubicBezTo>
                  <a:cubicBezTo>
                    <a:pt x="201" y="614"/>
                    <a:pt x="190" y="589"/>
                    <a:pt x="188" y="585"/>
                  </a:cubicBezTo>
                  <a:cubicBezTo>
                    <a:pt x="187" y="582"/>
                    <a:pt x="186" y="579"/>
                    <a:pt x="186" y="576"/>
                  </a:cubicBezTo>
                  <a:cubicBezTo>
                    <a:pt x="183" y="578"/>
                    <a:pt x="180" y="580"/>
                    <a:pt x="176" y="580"/>
                  </a:cubicBezTo>
                  <a:cubicBezTo>
                    <a:pt x="176" y="581"/>
                    <a:pt x="177" y="581"/>
                    <a:pt x="177" y="582"/>
                  </a:cubicBezTo>
                  <a:cubicBezTo>
                    <a:pt x="178" y="586"/>
                    <a:pt x="189" y="612"/>
                    <a:pt x="189" y="612"/>
                  </a:cubicBezTo>
                  <a:cubicBezTo>
                    <a:pt x="189" y="612"/>
                    <a:pt x="155" y="605"/>
                    <a:pt x="149" y="604"/>
                  </a:cubicBezTo>
                  <a:cubicBezTo>
                    <a:pt x="129" y="601"/>
                    <a:pt x="110" y="597"/>
                    <a:pt x="90" y="593"/>
                  </a:cubicBezTo>
                  <a:cubicBezTo>
                    <a:pt x="72" y="590"/>
                    <a:pt x="54" y="586"/>
                    <a:pt x="36" y="582"/>
                  </a:cubicBezTo>
                  <a:cubicBezTo>
                    <a:pt x="25" y="580"/>
                    <a:pt x="14" y="578"/>
                    <a:pt x="3" y="576"/>
                  </a:cubicBezTo>
                  <a:cubicBezTo>
                    <a:pt x="3" y="580"/>
                    <a:pt x="2" y="583"/>
                    <a:pt x="0" y="586"/>
                  </a:cubicBezTo>
                  <a:cubicBezTo>
                    <a:pt x="5" y="586"/>
                    <a:pt x="10" y="587"/>
                    <a:pt x="14" y="588"/>
                  </a:cubicBezTo>
                  <a:cubicBezTo>
                    <a:pt x="34" y="592"/>
                    <a:pt x="53" y="595"/>
                    <a:pt x="73" y="599"/>
                  </a:cubicBezTo>
                  <a:cubicBezTo>
                    <a:pt x="86" y="602"/>
                    <a:pt x="99" y="604"/>
                    <a:pt x="112" y="607"/>
                  </a:cubicBezTo>
                  <a:cubicBezTo>
                    <a:pt x="124" y="609"/>
                    <a:pt x="137" y="611"/>
                    <a:pt x="149" y="614"/>
                  </a:cubicBezTo>
                  <a:cubicBezTo>
                    <a:pt x="151" y="614"/>
                    <a:pt x="193" y="623"/>
                    <a:pt x="193" y="623"/>
                  </a:cubicBezTo>
                  <a:cubicBezTo>
                    <a:pt x="193" y="623"/>
                    <a:pt x="206" y="656"/>
                    <a:pt x="212" y="671"/>
                  </a:cubicBezTo>
                  <a:cubicBezTo>
                    <a:pt x="217" y="682"/>
                    <a:pt x="221" y="692"/>
                    <a:pt x="225" y="703"/>
                  </a:cubicBezTo>
                  <a:cubicBezTo>
                    <a:pt x="228" y="702"/>
                    <a:pt x="231" y="701"/>
                    <a:pt x="234" y="700"/>
                  </a:cubicBezTo>
                  <a:cubicBezTo>
                    <a:pt x="234" y="699"/>
                    <a:pt x="233" y="697"/>
                    <a:pt x="232" y="695"/>
                  </a:cubicBezTo>
                  <a:cubicBezTo>
                    <a:pt x="223" y="672"/>
                    <a:pt x="214" y="649"/>
                    <a:pt x="205" y="627"/>
                  </a:cubicBezTo>
                  <a:cubicBezTo>
                    <a:pt x="205" y="626"/>
                    <a:pt x="204" y="624"/>
                    <a:pt x="204" y="624"/>
                  </a:cubicBezTo>
                  <a:cubicBezTo>
                    <a:pt x="204" y="624"/>
                    <a:pt x="243" y="632"/>
                    <a:pt x="263" y="635"/>
                  </a:cubicBezTo>
                  <a:cubicBezTo>
                    <a:pt x="261" y="643"/>
                    <a:pt x="260" y="650"/>
                    <a:pt x="258" y="657"/>
                  </a:cubicBezTo>
                  <a:cubicBezTo>
                    <a:pt x="254" y="671"/>
                    <a:pt x="251" y="685"/>
                    <a:pt x="247" y="699"/>
                  </a:cubicBezTo>
                  <a:cubicBezTo>
                    <a:pt x="247" y="699"/>
                    <a:pt x="247" y="699"/>
                    <a:pt x="247" y="699"/>
                  </a:cubicBezTo>
                  <a:cubicBezTo>
                    <a:pt x="250" y="700"/>
                    <a:pt x="253" y="700"/>
                    <a:pt x="256" y="702"/>
                  </a:cubicBezTo>
                  <a:cubicBezTo>
                    <a:pt x="257" y="696"/>
                    <a:pt x="261" y="684"/>
                    <a:pt x="262" y="680"/>
                  </a:cubicBezTo>
                  <a:cubicBezTo>
                    <a:pt x="265" y="668"/>
                    <a:pt x="273" y="637"/>
                    <a:pt x="273" y="637"/>
                  </a:cubicBezTo>
                  <a:cubicBezTo>
                    <a:pt x="283" y="639"/>
                    <a:pt x="283" y="639"/>
                    <a:pt x="283" y="639"/>
                  </a:cubicBezTo>
                  <a:cubicBezTo>
                    <a:pt x="283" y="639"/>
                    <a:pt x="260" y="693"/>
                    <a:pt x="256" y="702"/>
                  </a:cubicBezTo>
                  <a:cubicBezTo>
                    <a:pt x="259" y="703"/>
                    <a:pt x="262" y="705"/>
                    <a:pt x="264" y="706"/>
                  </a:cubicBezTo>
                  <a:cubicBezTo>
                    <a:pt x="264" y="706"/>
                    <a:pt x="265" y="706"/>
                    <a:pt x="265" y="706"/>
                  </a:cubicBezTo>
                  <a:cubicBezTo>
                    <a:pt x="273" y="687"/>
                    <a:pt x="280" y="668"/>
                    <a:pt x="289" y="650"/>
                  </a:cubicBezTo>
                  <a:cubicBezTo>
                    <a:pt x="293" y="640"/>
                    <a:pt x="293" y="641"/>
                    <a:pt x="303" y="643"/>
                  </a:cubicBezTo>
                  <a:cubicBezTo>
                    <a:pt x="323" y="647"/>
                    <a:pt x="342" y="650"/>
                    <a:pt x="362" y="654"/>
                  </a:cubicBezTo>
                  <a:cubicBezTo>
                    <a:pt x="375" y="656"/>
                    <a:pt x="388" y="659"/>
                    <a:pt x="401" y="662"/>
                  </a:cubicBezTo>
                  <a:cubicBezTo>
                    <a:pt x="405" y="662"/>
                    <a:pt x="410" y="663"/>
                    <a:pt x="414" y="664"/>
                  </a:cubicBezTo>
                  <a:cubicBezTo>
                    <a:pt x="415" y="664"/>
                    <a:pt x="415" y="664"/>
                    <a:pt x="416" y="664"/>
                  </a:cubicBezTo>
                  <a:cubicBezTo>
                    <a:pt x="416" y="661"/>
                    <a:pt x="417" y="658"/>
                    <a:pt x="418" y="655"/>
                  </a:cubicBezTo>
                  <a:cubicBezTo>
                    <a:pt x="418" y="655"/>
                    <a:pt x="417" y="655"/>
                    <a:pt x="417" y="655"/>
                  </a:cubicBezTo>
                  <a:cubicBezTo>
                    <a:pt x="395" y="651"/>
                    <a:pt x="374" y="647"/>
                    <a:pt x="353" y="643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422">
              <a:extLst>
                <a:ext uri="{FF2B5EF4-FFF2-40B4-BE49-F238E27FC236}">
                  <a16:creationId xmlns:a16="http://schemas.microsoft.com/office/drawing/2014/main" id="{C5D5B478-0569-4E3B-BCCD-2BDA7851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4038" y="4369106"/>
              <a:ext cx="283933" cy="585862"/>
            </a:xfrm>
            <a:custGeom>
              <a:avLst/>
              <a:gdLst>
                <a:gd name="T0" fmla="*/ 67 w 71"/>
                <a:gd name="T1" fmla="*/ 137 h 146"/>
                <a:gd name="T2" fmla="*/ 42 w 71"/>
                <a:gd name="T3" fmla="*/ 78 h 146"/>
                <a:gd name="T4" fmla="*/ 15 w 71"/>
                <a:gd name="T5" fmla="*/ 13 h 146"/>
                <a:gd name="T6" fmla="*/ 10 w 71"/>
                <a:gd name="T7" fmla="*/ 1 h 146"/>
                <a:gd name="T8" fmla="*/ 9 w 71"/>
                <a:gd name="T9" fmla="*/ 0 h 146"/>
                <a:gd name="T10" fmla="*/ 0 w 71"/>
                <a:gd name="T11" fmla="*/ 4 h 146"/>
                <a:gd name="T12" fmla="*/ 3 w 71"/>
                <a:gd name="T13" fmla="*/ 8 h 146"/>
                <a:gd name="T14" fmla="*/ 33 w 71"/>
                <a:gd name="T15" fmla="*/ 80 h 146"/>
                <a:gd name="T16" fmla="*/ 57 w 71"/>
                <a:gd name="T17" fmla="*/ 138 h 146"/>
                <a:gd name="T18" fmla="*/ 60 w 71"/>
                <a:gd name="T19" fmla="*/ 145 h 146"/>
                <a:gd name="T20" fmla="*/ 60 w 71"/>
                <a:gd name="T21" fmla="*/ 146 h 146"/>
                <a:gd name="T22" fmla="*/ 71 w 71"/>
                <a:gd name="T23" fmla="*/ 142 h 146"/>
                <a:gd name="T24" fmla="*/ 67 w 71"/>
                <a:gd name="T25" fmla="*/ 13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46">
                  <a:moveTo>
                    <a:pt x="67" y="137"/>
                  </a:moveTo>
                  <a:cubicBezTo>
                    <a:pt x="59" y="117"/>
                    <a:pt x="51" y="98"/>
                    <a:pt x="42" y="78"/>
                  </a:cubicBezTo>
                  <a:cubicBezTo>
                    <a:pt x="33" y="56"/>
                    <a:pt x="24" y="34"/>
                    <a:pt x="15" y="13"/>
                  </a:cubicBezTo>
                  <a:cubicBezTo>
                    <a:pt x="13" y="9"/>
                    <a:pt x="11" y="5"/>
                    <a:pt x="10" y="1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7" y="2"/>
                    <a:pt x="4" y="3"/>
                    <a:pt x="0" y="4"/>
                  </a:cubicBezTo>
                  <a:cubicBezTo>
                    <a:pt x="1" y="5"/>
                    <a:pt x="2" y="6"/>
                    <a:pt x="3" y="8"/>
                  </a:cubicBezTo>
                  <a:cubicBezTo>
                    <a:pt x="12" y="32"/>
                    <a:pt x="23" y="56"/>
                    <a:pt x="33" y="80"/>
                  </a:cubicBezTo>
                  <a:cubicBezTo>
                    <a:pt x="41" y="99"/>
                    <a:pt x="49" y="118"/>
                    <a:pt x="57" y="138"/>
                  </a:cubicBezTo>
                  <a:cubicBezTo>
                    <a:pt x="58" y="140"/>
                    <a:pt x="60" y="142"/>
                    <a:pt x="60" y="145"/>
                  </a:cubicBezTo>
                  <a:cubicBezTo>
                    <a:pt x="60" y="145"/>
                    <a:pt x="60" y="146"/>
                    <a:pt x="60" y="146"/>
                  </a:cubicBezTo>
                  <a:cubicBezTo>
                    <a:pt x="63" y="144"/>
                    <a:pt x="67" y="143"/>
                    <a:pt x="71" y="142"/>
                  </a:cubicBezTo>
                  <a:cubicBezTo>
                    <a:pt x="69" y="141"/>
                    <a:pt x="68" y="139"/>
                    <a:pt x="67" y="137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423">
              <a:extLst>
                <a:ext uri="{FF2B5EF4-FFF2-40B4-BE49-F238E27FC236}">
                  <a16:creationId xmlns:a16="http://schemas.microsoft.com/office/drawing/2014/main" id="{436CBE4C-A446-44D8-BE5B-BB5B1D83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2013" y="4185150"/>
              <a:ext cx="355916" cy="67984"/>
            </a:xfrm>
            <a:custGeom>
              <a:avLst/>
              <a:gdLst>
                <a:gd name="T0" fmla="*/ 1 w 89"/>
                <a:gd name="T1" fmla="*/ 7 h 17"/>
                <a:gd name="T2" fmla="*/ 0 w 89"/>
                <a:gd name="T3" fmla="*/ 7 h 17"/>
                <a:gd name="T4" fmla="*/ 0 w 89"/>
                <a:gd name="T5" fmla="*/ 15 h 17"/>
                <a:gd name="T6" fmla="*/ 0 w 89"/>
                <a:gd name="T7" fmla="*/ 17 h 17"/>
                <a:gd name="T8" fmla="*/ 8 w 89"/>
                <a:gd name="T9" fmla="*/ 16 h 17"/>
                <a:gd name="T10" fmla="*/ 71 w 89"/>
                <a:gd name="T11" fmla="*/ 11 h 17"/>
                <a:gd name="T12" fmla="*/ 89 w 89"/>
                <a:gd name="T13" fmla="*/ 9 h 17"/>
                <a:gd name="T14" fmla="*/ 88 w 89"/>
                <a:gd name="T15" fmla="*/ 2 h 17"/>
                <a:gd name="T16" fmla="*/ 88 w 89"/>
                <a:gd name="T17" fmla="*/ 0 h 17"/>
                <a:gd name="T18" fmla="*/ 83 w 89"/>
                <a:gd name="T19" fmla="*/ 0 h 17"/>
                <a:gd name="T20" fmla="*/ 1 w 89"/>
                <a:gd name="T2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7">
                  <a:moveTo>
                    <a:pt x="1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3" y="17"/>
                    <a:pt x="6" y="16"/>
                    <a:pt x="8" y="16"/>
                  </a:cubicBezTo>
                  <a:cubicBezTo>
                    <a:pt x="29" y="14"/>
                    <a:pt x="50" y="12"/>
                    <a:pt x="71" y="11"/>
                  </a:cubicBezTo>
                  <a:cubicBezTo>
                    <a:pt x="77" y="10"/>
                    <a:pt x="83" y="10"/>
                    <a:pt x="89" y="9"/>
                  </a:cubicBezTo>
                  <a:cubicBezTo>
                    <a:pt x="88" y="7"/>
                    <a:pt x="88" y="4"/>
                    <a:pt x="88" y="2"/>
                  </a:cubicBezTo>
                  <a:cubicBezTo>
                    <a:pt x="88" y="1"/>
                    <a:pt x="88" y="0"/>
                    <a:pt x="88" y="0"/>
                  </a:cubicBezTo>
                  <a:cubicBezTo>
                    <a:pt x="87" y="0"/>
                    <a:pt x="85" y="0"/>
                    <a:pt x="83" y="0"/>
                  </a:cubicBezTo>
                  <a:cubicBezTo>
                    <a:pt x="56" y="2"/>
                    <a:pt x="28" y="5"/>
                    <a:pt x="1" y="7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424">
              <a:extLst>
                <a:ext uri="{FF2B5EF4-FFF2-40B4-BE49-F238E27FC236}">
                  <a16:creationId xmlns:a16="http://schemas.microsoft.com/office/drawing/2014/main" id="{663948AE-27BF-434B-BD9B-8204B018B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0389" y="4585055"/>
              <a:ext cx="521877" cy="99976"/>
            </a:xfrm>
            <a:custGeom>
              <a:avLst/>
              <a:gdLst>
                <a:gd name="T0" fmla="*/ 117 w 130"/>
                <a:gd name="T1" fmla="*/ 11 h 25"/>
                <a:gd name="T2" fmla="*/ 130 w 130"/>
                <a:gd name="T3" fmla="*/ 10 h 25"/>
                <a:gd name="T4" fmla="*/ 130 w 130"/>
                <a:gd name="T5" fmla="*/ 10 h 25"/>
                <a:gd name="T6" fmla="*/ 129 w 130"/>
                <a:gd name="T7" fmla="*/ 1 h 25"/>
                <a:gd name="T8" fmla="*/ 129 w 130"/>
                <a:gd name="T9" fmla="*/ 0 h 25"/>
                <a:gd name="T10" fmla="*/ 129 w 130"/>
                <a:gd name="T11" fmla="*/ 0 h 25"/>
                <a:gd name="T12" fmla="*/ 91 w 130"/>
                <a:gd name="T13" fmla="*/ 5 h 25"/>
                <a:gd name="T14" fmla="*/ 47 w 130"/>
                <a:gd name="T15" fmla="*/ 10 h 25"/>
                <a:gd name="T16" fmla="*/ 0 w 130"/>
                <a:gd name="T17" fmla="*/ 15 h 25"/>
                <a:gd name="T18" fmla="*/ 1 w 130"/>
                <a:gd name="T19" fmla="*/ 24 h 25"/>
                <a:gd name="T20" fmla="*/ 1 w 130"/>
                <a:gd name="T21" fmla="*/ 25 h 25"/>
                <a:gd name="T22" fmla="*/ 34 w 130"/>
                <a:gd name="T23" fmla="*/ 21 h 25"/>
                <a:gd name="T24" fmla="*/ 117 w 130"/>
                <a:gd name="T25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25">
                  <a:moveTo>
                    <a:pt x="117" y="11"/>
                  </a:moveTo>
                  <a:cubicBezTo>
                    <a:pt x="121" y="11"/>
                    <a:pt x="125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9" y="7"/>
                    <a:pt x="129" y="4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16" y="2"/>
                    <a:pt x="104" y="3"/>
                    <a:pt x="91" y="5"/>
                  </a:cubicBezTo>
                  <a:cubicBezTo>
                    <a:pt x="76" y="7"/>
                    <a:pt x="61" y="8"/>
                    <a:pt x="47" y="10"/>
                  </a:cubicBezTo>
                  <a:cubicBezTo>
                    <a:pt x="31" y="12"/>
                    <a:pt x="15" y="14"/>
                    <a:pt x="0" y="15"/>
                  </a:cubicBezTo>
                  <a:cubicBezTo>
                    <a:pt x="1" y="18"/>
                    <a:pt x="1" y="21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2" y="24"/>
                    <a:pt x="23" y="23"/>
                    <a:pt x="34" y="21"/>
                  </a:cubicBezTo>
                  <a:cubicBezTo>
                    <a:pt x="62" y="18"/>
                    <a:pt x="89" y="14"/>
                    <a:pt x="117" y="11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425">
              <a:extLst>
                <a:ext uri="{FF2B5EF4-FFF2-40B4-BE49-F238E27FC236}">
                  <a16:creationId xmlns:a16="http://schemas.microsoft.com/office/drawing/2014/main" id="{09FF81D1-8F70-4D90-B108-A24D1AD02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409" y="3971201"/>
              <a:ext cx="367913" cy="597859"/>
            </a:xfrm>
            <a:custGeom>
              <a:avLst/>
              <a:gdLst>
                <a:gd name="T0" fmla="*/ 61 w 92"/>
                <a:gd name="T1" fmla="*/ 58 h 149"/>
                <a:gd name="T2" fmla="*/ 92 w 92"/>
                <a:gd name="T3" fmla="*/ 5 h 149"/>
                <a:gd name="T4" fmla="*/ 84 w 92"/>
                <a:gd name="T5" fmla="*/ 0 h 149"/>
                <a:gd name="T6" fmla="*/ 83 w 92"/>
                <a:gd name="T7" fmla="*/ 1 h 149"/>
                <a:gd name="T8" fmla="*/ 62 w 92"/>
                <a:gd name="T9" fmla="*/ 37 h 149"/>
                <a:gd name="T10" fmla="*/ 23 w 92"/>
                <a:gd name="T11" fmla="*/ 104 h 149"/>
                <a:gd name="T12" fmla="*/ 0 w 92"/>
                <a:gd name="T13" fmla="*/ 144 h 149"/>
                <a:gd name="T14" fmla="*/ 8 w 92"/>
                <a:gd name="T15" fmla="*/ 149 h 149"/>
                <a:gd name="T16" fmla="*/ 30 w 92"/>
                <a:gd name="T17" fmla="*/ 112 h 149"/>
                <a:gd name="T18" fmla="*/ 61 w 92"/>
                <a:gd name="T19" fmla="*/ 5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49">
                  <a:moveTo>
                    <a:pt x="61" y="58"/>
                  </a:moveTo>
                  <a:cubicBezTo>
                    <a:pt x="71" y="40"/>
                    <a:pt x="82" y="22"/>
                    <a:pt x="92" y="5"/>
                  </a:cubicBezTo>
                  <a:cubicBezTo>
                    <a:pt x="89" y="4"/>
                    <a:pt x="86" y="2"/>
                    <a:pt x="84" y="0"/>
                  </a:cubicBezTo>
                  <a:cubicBezTo>
                    <a:pt x="84" y="0"/>
                    <a:pt x="84" y="0"/>
                    <a:pt x="83" y="1"/>
                  </a:cubicBezTo>
                  <a:cubicBezTo>
                    <a:pt x="76" y="13"/>
                    <a:pt x="69" y="25"/>
                    <a:pt x="62" y="37"/>
                  </a:cubicBezTo>
                  <a:cubicBezTo>
                    <a:pt x="49" y="59"/>
                    <a:pt x="36" y="82"/>
                    <a:pt x="23" y="104"/>
                  </a:cubicBezTo>
                  <a:cubicBezTo>
                    <a:pt x="15" y="117"/>
                    <a:pt x="8" y="131"/>
                    <a:pt x="0" y="144"/>
                  </a:cubicBezTo>
                  <a:cubicBezTo>
                    <a:pt x="3" y="145"/>
                    <a:pt x="6" y="147"/>
                    <a:pt x="8" y="149"/>
                  </a:cubicBezTo>
                  <a:cubicBezTo>
                    <a:pt x="15" y="137"/>
                    <a:pt x="22" y="124"/>
                    <a:pt x="30" y="112"/>
                  </a:cubicBezTo>
                  <a:cubicBezTo>
                    <a:pt x="40" y="94"/>
                    <a:pt x="50" y="76"/>
                    <a:pt x="61" y="58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426">
              <a:extLst>
                <a:ext uri="{FF2B5EF4-FFF2-40B4-BE49-F238E27FC236}">
                  <a16:creationId xmlns:a16="http://schemas.microsoft.com/office/drawing/2014/main" id="{356FD05E-6A68-46CE-9730-5D8E4BCA3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1863" y="3117402"/>
              <a:ext cx="255939" cy="521877"/>
            </a:xfrm>
            <a:custGeom>
              <a:avLst/>
              <a:gdLst>
                <a:gd name="T0" fmla="*/ 2 w 64"/>
                <a:gd name="T1" fmla="*/ 6 h 130"/>
                <a:gd name="T2" fmla="*/ 48 w 64"/>
                <a:gd name="T3" fmla="*/ 112 h 130"/>
                <a:gd name="T4" fmla="*/ 55 w 64"/>
                <a:gd name="T5" fmla="*/ 129 h 130"/>
                <a:gd name="T6" fmla="*/ 55 w 64"/>
                <a:gd name="T7" fmla="*/ 130 h 130"/>
                <a:gd name="T8" fmla="*/ 64 w 64"/>
                <a:gd name="T9" fmla="*/ 127 h 130"/>
                <a:gd name="T10" fmla="*/ 59 w 64"/>
                <a:gd name="T11" fmla="*/ 115 h 130"/>
                <a:gd name="T12" fmla="*/ 28 w 64"/>
                <a:gd name="T13" fmla="*/ 44 h 130"/>
                <a:gd name="T14" fmla="*/ 10 w 64"/>
                <a:gd name="T15" fmla="*/ 1 h 130"/>
                <a:gd name="T16" fmla="*/ 9 w 64"/>
                <a:gd name="T17" fmla="*/ 0 h 130"/>
                <a:gd name="T18" fmla="*/ 0 w 64"/>
                <a:gd name="T19" fmla="*/ 4 h 130"/>
                <a:gd name="T20" fmla="*/ 2 w 64"/>
                <a:gd name="T21" fmla="*/ 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130">
                  <a:moveTo>
                    <a:pt x="2" y="6"/>
                  </a:moveTo>
                  <a:cubicBezTo>
                    <a:pt x="17" y="42"/>
                    <a:pt x="32" y="77"/>
                    <a:pt x="48" y="112"/>
                  </a:cubicBezTo>
                  <a:cubicBezTo>
                    <a:pt x="50" y="118"/>
                    <a:pt x="53" y="123"/>
                    <a:pt x="55" y="129"/>
                  </a:cubicBezTo>
                  <a:cubicBezTo>
                    <a:pt x="55" y="129"/>
                    <a:pt x="55" y="130"/>
                    <a:pt x="55" y="130"/>
                  </a:cubicBezTo>
                  <a:cubicBezTo>
                    <a:pt x="58" y="129"/>
                    <a:pt x="61" y="128"/>
                    <a:pt x="64" y="127"/>
                  </a:cubicBezTo>
                  <a:cubicBezTo>
                    <a:pt x="62" y="123"/>
                    <a:pt x="61" y="119"/>
                    <a:pt x="59" y="115"/>
                  </a:cubicBezTo>
                  <a:cubicBezTo>
                    <a:pt x="49" y="91"/>
                    <a:pt x="38" y="67"/>
                    <a:pt x="28" y="44"/>
                  </a:cubicBezTo>
                  <a:cubicBezTo>
                    <a:pt x="22" y="30"/>
                    <a:pt x="16" y="15"/>
                    <a:pt x="10" y="1"/>
                  </a:cubicBezTo>
                  <a:cubicBezTo>
                    <a:pt x="10" y="1"/>
                    <a:pt x="9" y="0"/>
                    <a:pt x="9" y="0"/>
                  </a:cubicBezTo>
                  <a:cubicBezTo>
                    <a:pt x="6" y="2"/>
                    <a:pt x="4" y="3"/>
                    <a:pt x="0" y="4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427">
              <a:extLst>
                <a:ext uri="{FF2B5EF4-FFF2-40B4-BE49-F238E27FC236}">
                  <a16:creationId xmlns:a16="http://schemas.microsoft.com/office/drawing/2014/main" id="{52546682-DF7C-45F4-86A5-879E2759C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6390" y="1761723"/>
              <a:ext cx="873794" cy="111974"/>
            </a:xfrm>
            <a:custGeom>
              <a:avLst/>
              <a:gdLst>
                <a:gd name="T0" fmla="*/ 0 w 218"/>
                <a:gd name="T1" fmla="*/ 10 h 28"/>
                <a:gd name="T2" fmla="*/ 217 w 218"/>
                <a:gd name="T3" fmla="*/ 28 h 28"/>
                <a:gd name="T4" fmla="*/ 217 w 218"/>
                <a:gd name="T5" fmla="*/ 26 h 28"/>
                <a:gd name="T6" fmla="*/ 218 w 218"/>
                <a:gd name="T7" fmla="*/ 18 h 28"/>
                <a:gd name="T8" fmla="*/ 215 w 218"/>
                <a:gd name="T9" fmla="*/ 18 h 28"/>
                <a:gd name="T10" fmla="*/ 156 w 218"/>
                <a:gd name="T11" fmla="*/ 13 h 28"/>
                <a:gd name="T12" fmla="*/ 98 w 218"/>
                <a:gd name="T13" fmla="*/ 9 h 28"/>
                <a:gd name="T14" fmla="*/ 5 w 218"/>
                <a:gd name="T15" fmla="*/ 1 h 28"/>
                <a:gd name="T16" fmla="*/ 1 w 218"/>
                <a:gd name="T17" fmla="*/ 0 h 28"/>
                <a:gd name="T18" fmla="*/ 1 w 218"/>
                <a:gd name="T19" fmla="*/ 3 h 28"/>
                <a:gd name="T20" fmla="*/ 0 w 218"/>
                <a:gd name="T21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8">
                  <a:moveTo>
                    <a:pt x="0" y="10"/>
                  </a:moveTo>
                  <a:cubicBezTo>
                    <a:pt x="72" y="16"/>
                    <a:pt x="145" y="22"/>
                    <a:pt x="217" y="28"/>
                  </a:cubicBezTo>
                  <a:cubicBezTo>
                    <a:pt x="217" y="27"/>
                    <a:pt x="217" y="27"/>
                    <a:pt x="217" y="26"/>
                  </a:cubicBezTo>
                  <a:cubicBezTo>
                    <a:pt x="217" y="23"/>
                    <a:pt x="217" y="20"/>
                    <a:pt x="218" y="18"/>
                  </a:cubicBezTo>
                  <a:cubicBezTo>
                    <a:pt x="217" y="18"/>
                    <a:pt x="216" y="18"/>
                    <a:pt x="215" y="18"/>
                  </a:cubicBezTo>
                  <a:cubicBezTo>
                    <a:pt x="195" y="16"/>
                    <a:pt x="175" y="15"/>
                    <a:pt x="156" y="13"/>
                  </a:cubicBezTo>
                  <a:cubicBezTo>
                    <a:pt x="136" y="12"/>
                    <a:pt x="117" y="10"/>
                    <a:pt x="98" y="9"/>
                  </a:cubicBezTo>
                  <a:cubicBezTo>
                    <a:pt x="67" y="6"/>
                    <a:pt x="36" y="3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5"/>
                    <a:pt x="1" y="8"/>
                    <a:pt x="0" y="1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428">
              <a:extLst>
                <a:ext uri="{FF2B5EF4-FFF2-40B4-BE49-F238E27FC236}">
                  <a16:creationId xmlns:a16="http://schemas.microsoft.com/office/drawing/2014/main" id="{70A20C9A-15BF-43FA-A6B7-DFC5167D5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8124" y="1925684"/>
              <a:ext cx="477888" cy="317925"/>
            </a:xfrm>
            <a:custGeom>
              <a:avLst/>
              <a:gdLst>
                <a:gd name="T0" fmla="*/ 1 w 119"/>
                <a:gd name="T1" fmla="*/ 9 h 79"/>
                <a:gd name="T2" fmla="*/ 62 w 119"/>
                <a:gd name="T3" fmla="*/ 48 h 79"/>
                <a:gd name="T4" fmla="*/ 111 w 119"/>
                <a:gd name="T5" fmla="*/ 78 h 79"/>
                <a:gd name="T6" fmla="*/ 113 w 119"/>
                <a:gd name="T7" fmla="*/ 79 h 79"/>
                <a:gd name="T8" fmla="*/ 119 w 119"/>
                <a:gd name="T9" fmla="*/ 71 h 79"/>
                <a:gd name="T10" fmla="*/ 110 w 119"/>
                <a:gd name="T11" fmla="*/ 67 h 79"/>
                <a:gd name="T12" fmla="*/ 6 w 119"/>
                <a:gd name="T13" fmla="*/ 1 h 79"/>
                <a:gd name="T14" fmla="*/ 5 w 119"/>
                <a:gd name="T15" fmla="*/ 0 h 79"/>
                <a:gd name="T16" fmla="*/ 0 w 119"/>
                <a:gd name="T17" fmla="*/ 8 h 79"/>
                <a:gd name="T18" fmla="*/ 1 w 119"/>
                <a:gd name="T1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79">
                  <a:moveTo>
                    <a:pt x="1" y="9"/>
                  </a:moveTo>
                  <a:cubicBezTo>
                    <a:pt x="21" y="22"/>
                    <a:pt x="42" y="35"/>
                    <a:pt x="62" y="48"/>
                  </a:cubicBezTo>
                  <a:cubicBezTo>
                    <a:pt x="78" y="58"/>
                    <a:pt x="94" y="68"/>
                    <a:pt x="111" y="78"/>
                  </a:cubicBezTo>
                  <a:cubicBezTo>
                    <a:pt x="111" y="78"/>
                    <a:pt x="112" y="79"/>
                    <a:pt x="113" y="79"/>
                  </a:cubicBezTo>
                  <a:cubicBezTo>
                    <a:pt x="114" y="76"/>
                    <a:pt x="116" y="73"/>
                    <a:pt x="119" y="71"/>
                  </a:cubicBezTo>
                  <a:cubicBezTo>
                    <a:pt x="116" y="70"/>
                    <a:pt x="113" y="69"/>
                    <a:pt x="110" y="67"/>
                  </a:cubicBezTo>
                  <a:cubicBezTo>
                    <a:pt x="75" y="44"/>
                    <a:pt x="40" y="23"/>
                    <a:pt x="6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3" y="3"/>
                    <a:pt x="2" y="6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429">
              <a:extLst>
                <a:ext uri="{FF2B5EF4-FFF2-40B4-BE49-F238E27FC236}">
                  <a16:creationId xmlns:a16="http://schemas.microsoft.com/office/drawing/2014/main" id="{BCE22E3D-59E5-4F02-BFC4-A4F3B1427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6035" y="3699265"/>
              <a:ext cx="495883" cy="417902"/>
            </a:xfrm>
            <a:custGeom>
              <a:avLst/>
              <a:gdLst>
                <a:gd name="T0" fmla="*/ 8 w 124"/>
                <a:gd name="T1" fmla="*/ 1 h 104"/>
                <a:gd name="T2" fmla="*/ 7 w 124"/>
                <a:gd name="T3" fmla="*/ 0 h 104"/>
                <a:gd name="T4" fmla="*/ 0 w 124"/>
                <a:gd name="T5" fmla="*/ 7 h 104"/>
                <a:gd name="T6" fmla="*/ 22 w 124"/>
                <a:gd name="T7" fmla="*/ 25 h 104"/>
                <a:gd name="T8" fmla="*/ 116 w 124"/>
                <a:gd name="T9" fmla="*/ 102 h 104"/>
                <a:gd name="T10" fmla="*/ 118 w 124"/>
                <a:gd name="T11" fmla="*/ 104 h 104"/>
                <a:gd name="T12" fmla="*/ 124 w 124"/>
                <a:gd name="T13" fmla="*/ 96 h 104"/>
                <a:gd name="T14" fmla="*/ 123 w 124"/>
                <a:gd name="T15" fmla="*/ 96 h 104"/>
                <a:gd name="T16" fmla="*/ 8 w 124"/>
                <a:gd name="T17" fmla="*/ 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04">
                  <a:moveTo>
                    <a:pt x="8" y="1"/>
                  </a:moveTo>
                  <a:cubicBezTo>
                    <a:pt x="7" y="1"/>
                    <a:pt x="7" y="0"/>
                    <a:pt x="7" y="0"/>
                  </a:cubicBezTo>
                  <a:cubicBezTo>
                    <a:pt x="5" y="3"/>
                    <a:pt x="3" y="5"/>
                    <a:pt x="0" y="7"/>
                  </a:cubicBezTo>
                  <a:cubicBezTo>
                    <a:pt x="8" y="13"/>
                    <a:pt x="15" y="19"/>
                    <a:pt x="22" y="25"/>
                  </a:cubicBezTo>
                  <a:cubicBezTo>
                    <a:pt x="54" y="51"/>
                    <a:pt x="85" y="76"/>
                    <a:pt x="116" y="102"/>
                  </a:cubicBezTo>
                  <a:cubicBezTo>
                    <a:pt x="117" y="103"/>
                    <a:pt x="117" y="103"/>
                    <a:pt x="118" y="104"/>
                  </a:cubicBezTo>
                  <a:cubicBezTo>
                    <a:pt x="119" y="101"/>
                    <a:pt x="121" y="98"/>
                    <a:pt x="124" y="96"/>
                  </a:cubicBezTo>
                  <a:cubicBezTo>
                    <a:pt x="124" y="96"/>
                    <a:pt x="123" y="96"/>
                    <a:pt x="123" y="96"/>
                  </a:cubicBezTo>
                  <a:cubicBezTo>
                    <a:pt x="85" y="64"/>
                    <a:pt x="46" y="32"/>
                    <a:pt x="8" y="1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430">
              <a:extLst>
                <a:ext uri="{FF2B5EF4-FFF2-40B4-BE49-F238E27FC236}">
                  <a16:creationId xmlns:a16="http://schemas.microsoft.com/office/drawing/2014/main" id="{8053281B-2C9B-4317-92E3-D57E73970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620" y="3667273"/>
              <a:ext cx="1205716" cy="973770"/>
            </a:xfrm>
            <a:custGeom>
              <a:avLst/>
              <a:gdLst>
                <a:gd name="T0" fmla="*/ 105 w 301"/>
                <a:gd name="T1" fmla="*/ 179 h 243"/>
                <a:gd name="T2" fmla="*/ 108 w 301"/>
                <a:gd name="T3" fmla="*/ 174 h 243"/>
                <a:gd name="T4" fmla="*/ 244 w 301"/>
                <a:gd name="T5" fmla="*/ 99 h 243"/>
                <a:gd name="T6" fmla="*/ 301 w 301"/>
                <a:gd name="T7" fmla="*/ 69 h 243"/>
                <a:gd name="T8" fmla="*/ 296 w 301"/>
                <a:gd name="T9" fmla="*/ 60 h 243"/>
                <a:gd name="T10" fmla="*/ 296 w 301"/>
                <a:gd name="T11" fmla="*/ 61 h 243"/>
                <a:gd name="T12" fmla="*/ 252 w 301"/>
                <a:gd name="T13" fmla="*/ 84 h 243"/>
                <a:gd name="T14" fmla="*/ 186 w 301"/>
                <a:gd name="T15" fmla="*/ 120 h 243"/>
                <a:gd name="T16" fmla="*/ 115 w 301"/>
                <a:gd name="T17" fmla="*/ 159 h 243"/>
                <a:gd name="T18" fmla="*/ 103 w 301"/>
                <a:gd name="T19" fmla="*/ 165 h 243"/>
                <a:gd name="T20" fmla="*/ 93 w 301"/>
                <a:gd name="T21" fmla="*/ 87 h 243"/>
                <a:gd name="T22" fmla="*/ 83 w 301"/>
                <a:gd name="T23" fmla="*/ 15 h 243"/>
                <a:gd name="T24" fmla="*/ 82 w 301"/>
                <a:gd name="T25" fmla="*/ 1 h 243"/>
                <a:gd name="T26" fmla="*/ 82 w 301"/>
                <a:gd name="T27" fmla="*/ 0 h 243"/>
                <a:gd name="T28" fmla="*/ 72 w 301"/>
                <a:gd name="T29" fmla="*/ 2 h 243"/>
                <a:gd name="T30" fmla="*/ 72 w 301"/>
                <a:gd name="T31" fmla="*/ 3 h 243"/>
                <a:gd name="T32" fmla="*/ 78 w 301"/>
                <a:gd name="T33" fmla="*/ 50 h 243"/>
                <a:gd name="T34" fmla="*/ 88 w 301"/>
                <a:gd name="T35" fmla="*/ 123 h 243"/>
                <a:gd name="T36" fmla="*/ 94 w 301"/>
                <a:gd name="T37" fmla="*/ 170 h 243"/>
                <a:gd name="T38" fmla="*/ 0 w 301"/>
                <a:gd name="T39" fmla="*/ 221 h 243"/>
                <a:gd name="T40" fmla="*/ 0 w 301"/>
                <a:gd name="T41" fmla="*/ 221 h 243"/>
                <a:gd name="T42" fmla="*/ 5 w 301"/>
                <a:gd name="T43" fmla="*/ 230 h 243"/>
                <a:gd name="T44" fmla="*/ 96 w 301"/>
                <a:gd name="T45" fmla="*/ 181 h 243"/>
                <a:gd name="T46" fmla="*/ 104 w 301"/>
                <a:gd name="T47" fmla="*/ 243 h 243"/>
                <a:gd name="T48" fmla="*/ 113 w 301"/>
                <a:gd name="T49" fmla="*/ 241 h 243"/>
                <a:gd name="T50" fmla="*/ 113 w 301"/>
                <a:gd name="T51" fmla="*/ 240 h 243"/>
                <a:gd name="T52" fmla="*/ 105 w 301"/>
                <a:gd name="T53" fmla="*/ 17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1" h="243">
                  <a:moveTo>
                    <a:pt x="105" y="179"/>
                  </a:moveTo>
                  <a:cubicBezTo>
                    <a:pt x="105" y="177"/>
                    <a:pt x="106" y="175"/>
                    <a:pt x="108" y="174"/>
                  </a:cubicBezTo>
                  <a:cubicBezTo>
                    <a:pt x="153" y="149"/>
                    <a:pt x="199" y="124"/>
                    <a:pt x="244" y="99"/>
                  </a:cubicBezTo>
                  <a:cubicBezTo>
                    <a:pt x="263" y="89"/>
                    <a:pt x="282" y="79"/>
                    <a:pt x="301" y="69"/>
                  </a:cubicBezTo>
                  <a:cubicBezTo>
                    <a:pt x="299" y="66"/>
                    <a:pt x="297" y="63"/>
                    <a:pt x="296" y="60"/>
                  </a:cubicBezTo>
                  <a:cubicBezTo>
                    <a:pt x="296" y="60"/>
                    <a:pt x="296" y="61"/>
                    <a:pt x="296" y="61"/>
                  </a:cubicBezTo>
                  <a:cubicBezTo>
                    <a:pt x="281" y="68"/>
                    <a:pt x="267" y="76"/>
                    <a:pt x="252" y="84"/>
                  </a:cubicBezTo>
                  <a:cubicBezTo>
                    <a:pt x="230" y="96"/>
                    <a:pt x="208" y="108"/>
                    <a:pt x="186" y="120"/>
                  </a:cubicBezTo>
                  <a:cubicBezTo>
                    <a:pt x="162" y="133"/>
                    <a:pt x="138" y="146"/>
                    <a:pt x="115" y="159"/>
                  </a:cubicBezTo>
                  <a:cubicBezTo>
                    <a:pt x="111" y="161"/>
                    <a:pt x="107" y="163"/>
                    <a:pt x="103" y="165"/>
                  </a:cubicBezTo>
                  <a:cubicBezTo>
                    <a:pt x="100" y="139"/>
                    <a:pt x="97" y="113"/>
                    <a:pt x="93" y="87"/>
                  </a:cubicBezTo>
                  <a:cubicBezTo>
                    <a:pt x="90" y="63"/>
                    <a:pt x="87" y="39"/>
                    <a:pt x="83" y="15"/>
                  </a:cubicBezTo>
                  <a:cubicBezTo>
                    <a:pt x="83" y="10"/>
                    <a:pt x="82" y="6"/>
                    <a:pt x="82" y="1"/>
                  </a:cubicBezTo>
                  <a:cubicBezTo>
                    <a:pt x="82" y="1"/>
                    <a:pt x="82" y="1"/>
                    <a:pt x="82" y="0"/>
                  </a:cubicBezTo>
                  <a:cubicBezTo>
                    <a:pt x="79" y="1"/>
                    <a:pt x="75" y="2"/>
                    <a:pt x="72" y="2"/>
                  </a:cubicBezTo>
                  <a:cubicBezTo>
                    <a:pt x="72" y="2"/>
                    <a:pt x="72" y="3"/>
                    <a:pt x="72" y="3"/>
                  </a:cubicBezTo>
                  <a:cubicBezTo>
                    <a:pt x="74" y="19"/>
                    <a:pt x="76" y="34"/>
                    <a:pt x="78" y="50"/>
                  </a:cubicBezTo>
                  <a:cubicBezTo>
                    <a:pt x="82" y="74"/>
                    <a:pt x="85" y="99"/>
                    <a:pt x="88" y="123"/>
                  </a:cubicBezTo>
                  <a:cubicBezTo>
                    <a:pt x="90" y="139"/>
                    <a:pt x="92" y="154"/>
                    <a:pt x="94" y="170"/>
                  </a:cubicBezTo>
                  <a:cubicBezTo>
                    <a:pt x="63" y="187"/>
                    <a:pt x="32" y="204"/>
                    <a:pt x="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" y="224"/>
                    <a:pt x="3" y="227"/>
                    <a:pt x="5" y="230"/>
                  </a:cubicBezTo>
                  <a:cubicBezTo>
                    <a:pt x="35" y="214"/>
                    <a:pt x="65" y="197"/>
                    <a:pt x="96" y="181"/>
                  </a:cubicBezTo>
                  <a:cubicBezTo>
                    <a:pt x="98" y="202"/>
                    <a:pt x="101" y="222"/>
                    <a:pt x="104" y="243"/>
                  </a:cubicBezTo>
                  <a:cubicBezTo>
                    <a:pt x="107" y="242"/>
                    <a:pt x="110" y="241"/>
                    <a:pt x="113" y="241"/>
                  </a:cubicBezTo>
                  <a:cubicBezTo>
                    <a:pt x="113" y="241"/>
                    <a:pt x="113" y="241"/>
                    <a:pt x="113" y="240"/>
                  </a:cubicBezTo>
                  <a:cubicBezTo>
                    <a:pt x="110" y="220"/>
                    <a:pt x="108" y="199"/>
                    <a:pt x="105" y="179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431">
              <a:extLst>
                <a:ext uri="{FF2B5EF4-FFF2-40B4-BE49-F238E27FC236}">
                  <a16:creationId xmlns:a16="http://schemas.microsoft.com/office/drawing/2014/main" id="{94C7B624-B06C-4F28-B81B-08886E3A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0025" y="3133398"/>
              <a:ext cx="837803" cy="919782"/>
            </a:xfrm>
            <a:custGeom>
              <a:avLst/>
              <a:gdLst>
                <a:gd name="T0" fmla="*/ 156 w 209"/>
                <a:gd name="T1" fmla="*/ 141 h 229"/>
                <a:gd name="T2" fmla="*/ 152 w 209"/>
                <a:gd name="T3" fmla="*/ 136 h 229"/>
                <a:gd name="T4" fmla="*/ 159 w 209"/>
                <a:gd name="T5" fmla="*/ 50 h 229"/>
                <a:gd name="T6" fmla="*/ 163 w 209"/>
                <a:gd name="T7" fmla="*/ 1 h 229"/>
                <a:gd name="T8" fmla="*/ 160 w 209"/>
                <a:gd name="T9" fmla="*/ 1 h 229"/>
                <a:gd name="T10" fmla="*/ 153 w 209"/>
                <a:gd name="T11" fmla="*/ 0 h 229"/>
                <a:gd name="T12" fmla="*/ 142 w 209"/>
                <a:gd name="T13" fmla="*/ 139 h 229"/>
                <a:gd name="T14" fmla="*/ 2 w 209"/>
                <a:gd name="T15" fmla="*/ 122 h 229"/>
                <a:gd name="T16" fmla="*/ 0 w 209"/>
                <a:gd name="T17" fmla="*/ 131 h 229"/>
                <a:gd name="T18" fmla="*/ 26 w 209"/>
                <a:gd name="T19" fmla="*/ 134 h 229"/>
                <a:gd name="T20" fmla="*/ 69 w 209"/>
                <a:gd name="T21" fmla="*/ 140 h 229"/>
                <a:gd name="T22" fmla="*/ 105 w 209"/>
                <a:gd name="T23" fmla="*/ 144 h 229"/>
                <a:gd name="T24" fmla="*/ 138 w 209"/>
                <a:gd name="T25" fmla="*/ 148 h 229"/>
                <a:gd name="T26" fmla="*/ 142 w 209"/>
                <a:gd name="T27" fmla="*/ 152 h 229"/>
                <a:gd name="T28" fmla="*/ 136 w 209"/>
                <a:gd name="T29" fmla="*/ 216 h 229"/>
                <a:gd name="T30" fmla="*/ 136 w 209"/>
                <a:gd name="T31" fmla="*/ 226 h 229"/>
                <a:gd name="T32" fmla="*/ 135 w 209"/>
                <a:gd name="T33" fmla="*/ 228 h 229"/>
                <a:gd name="T34" fmla="*/ 137 w 209"/>
                <a:gd name="T35" fmla="*/ 228 h 229"/>
                <a:gd name="T36" fmla="*/ 145 w 209"/>
                <a:gd name="T37" fmla="*/ 229 h 229"/>
                <a:gd name="T38" fmla="*/ 151 w 209"/>
                <a:gd name="T39" fmla="*/ 150 h 229"/>
                <a:gd name="T40" fmla="*/ 200 w 209"/>
                <a:gd name="T41" fmla="*/ 156 h 229"/>
                <a:gd name="T42" fmla="*/ 207 w 209"/>
                <a:gd name="T43" fmla="*/ 157 h 229"/>
                <a:gd name="T44" fmla="*/ 209 w 209"/>
                <a:gd name="T45" fmla="*/ 148 h 229"/>
                <a:gd name="T46" fmla="*/ 208 w 209"/>
                <a:gd name="T47" fmla="*/ 148 h 229"/>
                <a:gd name="T48" fmla="*/ 156 w 209"/>
                <a:gd name="T49" fmla="*/ 14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229">
                  <a:moveTo>
                    <a:pt x="156" y="141"/>
                  </a:moveTo>
                  <a:cubicBezTo>
                    <a:pt x="152" y="141"/>
                    <a:pt x="152" y="139"/>
                    <a:pt x="152" y="136"/>
                  </a:cubicBezTo>
                  <a:cubicBezTo>
                    <a:pt x="154" y="107"/>
                    <a:pt x="157" y="78"/>
                    <a:pt x="159" y="50"/>
                  </a:cubicBezTo>
                  <a:cubicBezTo>
                    <a:pt x="160" y="33"/>
                    <a:pt x="162" y="17"/>
                    <a:pt x="163" y="1"/>
                  </a:cubicBezTo>
                  <a:cubicBezTo>
                    <a:pt x="162" y="1"/>
                    <a:pt x="161" y="1"/>
                    <a:pt x="160" y="1"/>
                  </a:cubicBezTo>
                  <a:cubicBezTo>
                    <a:pt x="158" y="1"/>
                    <a:pt x="156" y="1"/>
                    <a:pt x="153" y="0"/>
                  </a:cubicBezTo>
                  <a:cubicBezTo>
                    <a:pt x="150" y="46"/>
                    <a:pt x="146" y="92"/>
                    <a:pt x="142" y="139"/>
                  </a:cubicBezTo>
                  <a:cubicBezTo>
                    <a:pt x="95" y="134"/>
                    <a:pt x="48" y="128"/>
                    <a:pt x="2" y="122"/>
                  </a:cubicBezTo>
                  <a:cubicBezTo>
                    <a:pt x="2" y="125"/>
                    <a:pt x="1" y="128"/>
                    <a:pt x="0" y="131"/>
                  </a:cubicBezTo>
                  <a:cubicBezTo>
                    <a:pt x="9" y="132"/>
                    <a:pt x="18" y="133"/>
                    <a:pt x="26" y="134"/>
                  </a:cubicBezTo>
                  <a:cubicBezTo>
                    <a:pt x="41" y="136"/>
                    <a:pt x="55" y="138"/>
                    <a:pt x="69" y="140"/>
                  </a:cubicBezTo>
                  <a:cubicBezTo>
                    <a:pt x="81" y="141"/>
                    <a:pt x="93" y="143"/>
                    <a:pt x="105" y="144"/>
                  </a:cubicBezTo>
                  <a:cubicBezTo>
                    <a:pt x="116" y="146"/>
                    <a:pt x="127" y="147"/>
                    <a:pt x="138" y="148"/>
                  </a:cubicBezTo>
                  <a:cubicBezTo>
                    <a:pt x="141" y="148"/>
                    <a:pt x="142" y="149"/>
                    <a:pt x="142" y="152"/>
                  </a:cubicBezTo>
                  <a:cubicBezTo>
                    <a:pt x="140" y="173"/>
                    <a:pt x="138" y="195"/>
                    <a:pt x="136" y="216"/>
                  </a:cubicBezTo>
                  <a:cubicBezTo>
                    <a:pt x="136" y="219"/>
                    <a:pt x="136" y="222"/>
                    <a:pt x="136" y="226"/>
                  </a:cubicBezTo>
                  <a:cubicBezTo>
                    <a:pt x="136" y="227"/>
                    <a:pt x="135" y="227"/>
                    <a:pt x="135" y="228"/>
                  </a:cubicBezTo>
                  <a:cubicBezTo>
                    <a:pt x="136" y="228"/>
                    <a:pt x="136" y="228"/>
                    <a:pt x="137" y="228"/>
                  </a:cubicBezTo>
                  <a:cubicBezTo>
                    <a:pt x="140" y="228"/>
                    <a:pt x="142" y="228"/>
                    <a:pt x="145" y="229"/>
                  </a:cubicBezTo>
                  <a:cubicBezTo>
                    <a:pt x="147" y="203"/>
                    <a:pt x="149" y="177"/>
                    <a:pt x="151" y="150"/>
                  </a:cubicBezTo>
                  <a:cubicBezTo>
                    <a:pt x="168" y="152"/>
                    <a:pt x="184" y="154"/>
                    <a:pt x="200" y="156"/>
                  </a:cubicBezTo>
                  <a:cubicBezTo>
                    <a:pt x="203" y="156"/>
                    <a:pt x="205" y="156"/>
                    <a:pt x="207" y="157"/>
                  </a:cubicBezTo>
                  <a:cubicBezTo>
                    <a:pt x="207" y="154"/>
                    <a:pt x="208" y="151"/>
                    <a:pt x="209" y="148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191" y="145"/>
                    <a:pt x="174" y="143"/>
                    <a:pt x="156" y="141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432">
              <a:extLst>
                <a:ext uri="{FF2B5EF4-FFF2-40B4-BE49-F238E27FC236}">
                  <a16:creationId xmlns:a16="http://schemas.microsoft.com/office/drawing/2014/main" id="{98A4DFB7-2237-436C-BEEA-18274D254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911" y="2299596"/>
              <a:ext cx="1291695" cy="777817"/>
            </a:xfrm>
            <a:custGeom>
              <a:avLst/>
              <a:gdLst>
                <a:gd name="T0" fmla="*/ 153 w 322"/>
                <a:gd name="T1" fmla="*/ 193 h 194"/>
                <a:gd name="T2" fmla="*/ 155 w 322"/>
                <a:gd name="T3" fmla="*/ 193 h 194"/>
                <a:gd name="T4" fmla="*/ 163 w 322"/>
                <a:gd name="T5" fmla="*/ 194 h 194"/>
                <a:gd name="T6" fmla="*/ 165 w 322"/>
                <a:gd name="T7" fmla="*/ 167 h 194"/>
                <a:gd name="T8" fmla="*/ 167 w 322"/>
                <a:gd name="T9" fmla="*/ 145 h 194"/>
                <a:gd name="T10" fmla="*/ 172 w 322"/>
                <a:gd name="T11" fmla="*/ 138 h 194"/>
                <a:gd name="T12" fmla="*/ 211 w 322"/>
                <a:gd name="T13" fmla="*/ 126 h 194"/>
                <a:gd name="T14" fmla="*/ 254 w 322"/>
                <a:gd name="T15" fmla="*/ 113 h 194"/>
                <a:gd name="T16" fmla="*/ 316 w 322"/>
                <a:gd name="T17" fmla="*/ 94 h 194"/>
                <a:gd name="T18" fmla="*/ 322 w 322"/>
                <a:gd name="T19" fmla="*/ 92 h 194"/>
                <a:gd name="T20" fmla="*/ 319 w 322"/>
                <a:gd name="T21" fmla="*/ 83 h 194"/>
                <a:gd name="T22" fmla="*/ 235 w 322"/>
                <a:gd name="T23" fmla="*/ 109 h 194"/>
                <a:gd name="T24" fmla="*/ 174 w 322"/>
                <a:gd name="T25" fmla="*/ 128 h 194"/>
                <a:gd name="T26" fmla="*/ 169 w 322"/>
                <a:gd name="T27" fmla="*/ 129 h 194"/>
                <a:gd name="T28" fmla="*/ 171 w 322"/>
                <a:gd name="T29" fmla="*/ 103 h 194"/>
                <a:gd name="T30" fmla="*/ 176 w 322"/>
                <a:gd name="T31" fmla="*/ 45 h 194"/>
                <a:gd name="T32" fmla="*/ 180 w 322"/>
                <a:gd name="T33" fmla="*/ 2 h 194"/>
                <a:gd name="T34" fmla="*/ 178 w 322"/>
                <a:gd name="T35" fmla="*/ 2 h 194"/>
                <a:gd name="T36" fmla="*/ 169 w 322"/>
                <a:gd name="T37" fmla="*/ 0 h 194"/>
                <a:gd name="T38" fmla="*/ 170 w 322"/>
                <a:gd name="T39" fmla="*/ 4 h 194"/>
                <a:gd name="T40" fmla="*/ 170 w 322"/>
                <a:gd name="T41" fmla="*/ 11 h 194"/>
                <a:gd name="T42" fmla="*/ 159 w 322"/>
                <a:gd name="T43" fmla="*/ 129 h 194"/>
                <a:gd name="T44" fmla="*/ 154 w 322"/>
                <a:gd name="T45" fmla="*/ 134 h 194"/>
                <a:gd name="T46" fmla="*/ 102 w 322"/>
                <a:gd name="T47" fmla="*/ 150 h 194"/>
                <a:gd name="T48" fmla="*/ 32 w 322"/>
                <a:gd name="T49" fmla="*/ 172 h 194"/>
                <a:gd name="T50" fmla="*/ 0 w 322"/>
                <a:gd name="T51" fmla="*/ 182 h 194"/>
                <a:gd name="T52" fmla="*/ 3 w 322"/>
                <a:gd name="T53" fmla="*/ 191 h 194"/>
                <a:gd name="T54" fmla="*/ 158 w 322"/>
                <a:gd name="T55" fmla="*/ 143 h 194"/>
                <a:gd name="T56" fmla="*/ 153 w 322"/>
                <a:gd name="T57" fmla="*/ 19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2" h="194">
                  <a:moveTo>
                    <a:pt x="153" y="193"/>
                  </a:moveTo>
                  <a:cubicBezTo>
                    <a:pt x="154" y="193"/>
                    <a:pt x="154" y="193"/>
                    <a:pt x="155" y="193"/>
                  </a:cubicBezTo>
                  <a:cubicBezTo>
                    <a:pt x="158" y="193"/>
                    <a:pt x="160" y="193"/>
                    <a:pt x="163" y="194"/>
                  </a:cubicBezTo>
                  <a:cubicBezTo>
                    <a:pt x="164" y="185"/>
                    <a:pt x="164" y="176"/>
                    <a:pt x="165" y="167"/>
                  </a:cubicBezTo>
                  <a:cubicBezTo>
                    <a:pt x="166" y="160"/>
                    <a:pt x="167" y="152"/>
                    <a:pt x="167" y="145"/>
                  </a:cubicBezTo>
                  <a:cubicBezTo>
                    <a:pt x="167" y="141"/>
                    <a:pt x="168" y="139"/>
                    <a:pt x="172" y="138"/>
                  </a:cubicBezTo>
                  <a:cubicBezTo>
                    <a:pt x="185" y="134"/>
                    <a:pt x="198" y="130"/>
                    <a:pt x="211" y="126"/>
                  </a:cubicBezTo>
                  <a:cubicBezTo>
                    <a:pt x="226" y="122"/>
                    <a:pt x="240" y="117"/>
                    <a:pt x="254" y="113"/>
                  </a:cubicBezTo>
                  <a:cubicBezTo>
                    <a:pt x="275" y="107"/>
                    <a:pt x="295" y="100"/>
                    <a:pt x="316" y="94"/>
                  </a:cubicBezTo>
                  <a:cubicBezTo>
                    <a:pt x="318" y="93"/>
                    <a:pt x="320" y="93"/>
                    <a:pt x="322" y="92"/>
                  </a:cubicBezTo>
                  <a:cubicBezTo>
                    <a:pt x="320" y="89"/>
                    <a:pt x="319" y="86"/>
                    <a:pt x="319" y="83"/>
                  </a:cubicBezTo>
                  <a:cubicBezTo>
                    <a:pt x="291" y="91"/>
                    <a:pt x="263" y="100"/>
                    <a:pt x="235" y="109"/>
                  </a:cubicBezTo>
                  <a:cubicBezTo>
                    <a:pt x="215" y="115"/>
                    <a:pt x="195" y="122"/>
                    <a:pt x="174" y="128"/>
                  </a:cubicBezTo>
                  <a:cubicBezTo>
                    <a:pt x="173" y="128"/>
                    <a:pt x="171" y="129"/>
                    <a:pt x="169" y="129"/>
                  </a:cubicBezTo>
                  <a:cubicBezTo>
                    <a:pt x="169" y="120"/>
                    <a:pt x="170" y="111"/>
                    <a:pt x="171" y="103"/>
                  </a:cubicBezTo>
                  <a:cubicBezTo>
                    <a:pt x="172" y="84"/>
                    <a:pt x="174" y="65"/>
                    <a:pt x="176" y="45"/>
                  </a:cubicBezTo>
                  <a:cubicBezTo>
                    <a:pt x="177" y="31"/>
                    <a:pt x="178" y="16"/>
                    <a:pt x="180" y="2"/>
                  </a:cubicBezTo>
                  <a:cubicBezTo>
                    <a:pt x="180" y="2"/>
                    <a:pt x="179" y="2"/>
                    <a:pt x="178" y="2"/>
                  </a:cubicBezTo>
                  <a:cubicBezTo>
                    <a:pt x="175" y="2"/>
                    <a:pt x="172" y="1"/>
                    <a:pt x="169" y="0"/>
                  </a:cubicBezTo>
                  <a:cubicBezTo>
                    <a:pt x="169" y="2"/>
                    <a:pt x="170" y="3"/>
                    <a:pt x="170" y="4"/>
                  </a:cubicBezTo>
                  <a:cubicBezTo>
                    <a:pt x="170" y="6"/>
                    <a:pt x="170" y="9"/>
                    <a:pt x="170" y="11"/>
                  </a:cubicBezTo>
                  <a:cubicBezTo>
                    <a:pt x="166" y="51"/>
                    <a:pt x="162" y="90"/>
                    <a:pt x="159" y="129"/>
                  </a:cubicBezTo>
                  <a:cubicBezTo>
                    <a:pt x="159" y="133"/>
                    <a:pt x="157" y="133"/>
                    <a:pt x="154" y="134"/>
                  </a:cubicBezTo>
                  <a:cubicBezTo>
                    <a:pt x="137" y="140"/>
                    <a:pt x="120" y="145"/>
                    <a:pt x="102" y="150"/>
                  </a:cubicBezTo>
                  <a:cubicBezTo>
                    <a:pt x="79" y="157"/>
                    <a:pt x="55" y="165"/>
                    <a:pt x="32" y="172"/>
                  </a:cubicBezTo>
                  <a:cubicBezTo>
                    <a:pt x="21" y="175"/>
                    <a:pt x="11" y="179"/>
                    <a:pt x="0" y="182"/>
                  </a:cubicBezTo>
                  <a:cubicBezTo>
                    <a:pt x="2" y="185"/>
                    <a:pt x="3" y="188"/>
                    <a:pt x="3" y="191"/>
                  </a:cubicBezTo>
                  <a:cubicBezTo>
                    <a:pt x="54" y="175"/>
                    <a:pt x="106" y="159"/>
                    <a:pt x="158" y="143"/>
                  </a:cubicBezTo>
                  <a:cubicBezTo>
                    <a:pt x="156" y="160"/>
                    <a:pt x="155" y="177"/>
                    <a:pt x="153" y="193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433">
              <a:extLst>
                <a:ext uri="{FF2B5EF4-FFF2-40B4-BE49-F238E27FC236}">
                  <a16:creationId xmlns:a16="http://schemas.microsoft.com/office/drawing/2014/main" id="{02189DC9-9445-4EE3-9205-3411E47D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741" y="2681505"/>
              <a:ext cx="597859" cy="467889"/>
            </a:xfrm>
            <a:custGeom>
              <a:avLst/>
              <a:gdLst>
                <a:gd name="T0" fmla="*/ 53 w 149"/>
                <a:gd name="T1" fmla="*/ 80 h 117"/>
                <a:gd name="T2" fmla="*/ 147 w 149"/>
                <a:gd name="T3" fmla="*/ 8 h 117"/>
                <a:gd name="T4" fmla="*/ 149 w 149"/>
                <a:gd name="T5" fmla="*/ 8 h 117"/>
                <a:gd name="T6" fmla="*/ 143 w 149"/>
                <a:gd name="T7" fmla="*/ 0 h 117"/>
                <a:gd name="T8" fmla="*/ 0 w 149"/>
                <a:gd name="T9" fmla="*/ 109 h 117"/>
                <a:gd name="T10" fmla="*/ 6 w 149"/>
                <a:gd name="T11" fmla="*/ 117 h 117"/>
                <a:gd name="T12" fmla="*/ 6 w 149"/>
                <a:gd name="T13" fmla="*/ 116 h 117"/>
                <a:gd name="T14" fmla="*/ 53 w 149"/>
                <a:gd name="T15" fmla="*/ 8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17">
                  <a:moveTo>
                    <a:pt x="53" y="80"/>
                  </a:moveTo>
                  <a:cubicBezTo>
                    <a:pt x="85" y="56"/>
                    <a:pt x="116" y="32"/>
                    <a:pt x="147" y="8"/>
                  </a:cubicBezTo>
                  <a:cubicBezTo>
                    <a:pt x="148" y="8"/>
                    <a:pt x="148" y="8"/>
                    <a:pt x="149" y="8"/>
                  </a:cubicBezTo>
                  <a:cubicBezTo>
                    <a:pt x="146" y="5"/>
                    <a:pt x="144" y="3"/>
                    <a:pt x="143" y="0"/>
                  </a:cubicBezTo>
                  <a:cubicBezTo>
                    <a:pt x="95" y="36"/>
                    <a:pt x="48" y="73"/>
                    <a:pt x="0" y="109"/>
                  </a:cubicBezTo>
                  <a:cubicBezTo>
                    <a:pt x="3" y="111"/>
                    <a:pt x="5" y="114"/>
                    <a:pt x="6" y="117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22" y="104"/>
                    <a:pt x="38" y="92"/>
                    <a:pt x="53" y="8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434">
              <a:extLst>
                <a:ext uri="{FF2B5EF4-FFF2-40B4-BE49-F238E27FC236}">
                  <a16:creationId xmlns:a16="http://schemas.microsoft.com/office/drawing/2014/main" id="{5299EDCD-9A2B-4749-B268-B21AA2F0E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2348" y="3351347"/>
              <a:ext cx="147965" cy="375911"/>
            </a:xfrm>
            <a:custGeom>
              <a:avLst/>
              <a:gdLst>
                <a:gd name="T0" fmla="*/ 1 w 37"/>
                <a:gd name="T1" fmla="*/ 4 h 94"/>
                <a:gd name="T2" fmla="*/ 17 w 37"/>
                <a:gd name="T3" fmla="*/ 58 h 94"/>
                <a:gd name="T4" fmla="*/ 27 w 37"/>
                <a:gd name="T5" fmla="*/ 94 h 94"/>
                <a:gd name="T6" fmla="*/ 37 w 37"/>
                <a:gd name="T7" fmla="*/ 91 h 94"/>
                <a:gd name="T8" fmla="*/ 37 w 37"/>
                <a:gd name="T9" fmla="*/ 91 h 94"/>
                <a:gd name="T10" fmla="*/ 19 w 37"/>
                <a:gd name="T11" fmla="*/ 33 h 94"/>
                <a:gd name="T12" fmla="*/ 10 w 37"/>
                <a:gd name="T13" fmla="*/ 2 h 94"/>
                <a:gd name="T14" fmla="*/ 10 w 37"/>
                <a:gd name="T15" fmla="*/ 0 h 94"/>
                <a:gd name="T16" fmla="*/ 0 w 37"/>
                <a:gd name="T17" fmla="*/ 3 h 94"/>
                <a:gd name="T18" fmla="*/ 1 w 37"/>
                <a:gd name="T19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4">
                  <a:moveTo>
                    <a:pt x="1" y="4"/>
                  </a:moveTo>
                  <a:cubicBezTo>
                    <a:pt x="6" y="22"/>
                    <a:pt x="11" y="40"/>
                    <a:pt x="17" y="58"/>
                  </a:cubicBezTo>
                  <a:cubicBezTo>
                    <a:pt x="20" y="71"/>
                    <a:pt x="24" y="83"/>
                    <a:pt x="27" y="94"/>
                  </a:cubicBezTo>
                  <a:cubicBezTo>
                    <a:pt x="30" y="92"/>
                    <a:pt x="34" y="92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1" y="72"/>
                    <a:pt x="25" y="52"/>
                    <a:pt x="19" y="33"/>
                  </a:cubicBezTo>
                  <a:cubicBezTo>
                    <a:pt x="16" y="22"/>
                    <a:pt x="13" y="12"/>
                    <a:pt x="10" y="2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7" y="2"/>
                    <a:pt x="4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 435">
              <a:extLst>
                <a:ext uri="{FF2B5EF4-FFF2-40B4-BE49-F238E27FC236}">
                  <a16:creationId xmlns:a16="http://schemas.microsoft.com/office/drawing/2014/main" id="{41C3B3A3-9B23-4AB3-A5E8-6E180A5D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329" y="2809475"/>
              <a:ext cx="409904" cy="335921"/>
            </a:xfrm>
            <a:custGeom>
              <a:avLst/>
              <a:gdLst>
                <a:gd name="T0" fmla="*/ 92 w 102"/>
                <a:gd name="T1" fmla="*/ 3 h 84"/>
                <a:gd name="T2" fmla="*/ 0 w 102"/>
                <a:gd name="T3" fmla="*/ 76 h 84"/>
                <a:gd name="T4" fmla="*/ 0 w 102"/>
                <a:gd name="T5" fmla="*/ 76 h 84"/>
                <a:gd name="T6" fmla="*/ 6 w 102"/>
                <a:gd name="T7" fmla="*/ 84 h 84"/>
                <a:gd name="T8" fmla="*/ 29 w 102"/>
                <a:gd name="T9" fmla="*/ 65 h 84"/>
                <a:gd name="T10" fmla="*/ 99 w 102"/>
                <a:gd name="T11" fmla="*/ 9 h 84"/>
                <a:gd name="T12" fmla="*/ 102 w 102"/>
                <a:gd name="T13" fmla="*/ 8 h 84"/>
                <a:gd name="T14" fmla="*/ 95 w 102"/>
                <a:gd name="T15" fmla="*/ 0 h 84"/>
                <a:gd name="T16" fmla="*/ 92 w 102"/>
                <a:gd name="T17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84">
                  <a:moveTo>
                    <a:pt x="92" y="3"/>
                  </a:moveTo>
                  <a:cubicBezTo>
                    <a:pt x="62" y="27"/>
                    <a:pt x="31" y="51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4" y="81"/>
                    <a:pt x="6" y="84"/>
                  </a:cubicBezTo>
                  <a:cubicBezTo>
                    <a:pt x="14" y="78"/>
                    <a:pt x="21" y="71"/>
                    <a:pt x="29" y="65"/>
                  </a:cubicBezTo>
                  <a:cubicBezTo>
                    <a:pt x="53" y="46"/>
                    <a:pt x="76" y="28"/>
                    <a:pt x="99" y="9"/>
                  </a:cubicBezTo>
                  <a:cubicBezTo>
                    <a:pt x="100" y="8"/>
                    <a:pt x="101" y="8"/>
                    <a:pt x="102" y="8"/>
                  </a:cubicBezTo>
                  <a:cubicBezTo>
                    <a:pt x="99" y="5"/>
                    <a:pt x="97" y="3"/>
                    <a:pt x="95" y="0"/>
                  </a:cubicBezTo>
                  <a:cubicBezTo>
                    <a:pt x="95" y="1"/>
                    <a:pt x="94" y="2"/>
                    <a:pt x="92" y="3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436">
              <a:extLst>
                <a:ext uri="{FF2B5EF4-FFF2-40B4-BE49-F238E27FC236}">
                  <a16:creationId xmlns:a16="http://schemas.microsoft.com/office/drawing/2014/main" id="{208EAEED-FB1D-4644-B969-51684FBAE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4033" y="3069414"/>
              <a:ext cx="579863" cy="477888"/>
            </a:xfrm>
            <a:custGeom>
              <a:avLst/>
              <a:gdLst>
                <a:gd name="T0" fmla="*/ 78 w 145"/>
                <a:gd name="T1" fmla="*/ 49 h 119"/>
                <a:gd name="T2" fmla="*/ 1 w 145"/>
                <a:gd name="T3" fmla="*/ 111 h 119"/>
                <a:gd name="T4" fmla="*/ 0 w 145"/>
                <a:gd name="T5" fmla="*/ 112 h 119"/>
                <a:gd name="T6" fmla="*/ 6 w 145"/>
                <a:gd name="T7" fmla="*/ 119 h 119"/>
                <a:gd name="T8" fmla="*/ 10 w 145"/>
                <a:gd name="T9" fmla="*/ 116 h 119"/>
                <a:gd name="T10" fmla="*/ 144 w 145"/>
                <a:gd name="T11" fmla="*/ 8 h 119"/>
                <a:gd name="T12" fmla="*/ 145 w 145"/>
                <a:gd name="T13" fmla="*/ 7 h 119"/>
                <a:gd name="T14" fmla="*/ 139 w 145"/>
                <a:gd name="T15" fmla="*/ 0 h 119"/>
                <a:gd name="T16" fmla="*/ 139 w 145"/>
                <a:gd name="T17" fmla="*/ 0 h 119"/>
                <a:gd name="T18" fmla="*/ 78 w 145"/>
                <a:gd name="T19" fmla="*/ 4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119">
                  <a:moveTo>
                    <a:pt x="78" y="49"/>
                  </a:moveTo>
                  <a:cubicBezTo>
                    <a:pt x="53" y="70"/>
                    <a:pt x="27" y="90"/>
                    <a:pt x="1" y="111"/>
                  </a:cubicBezTo>
                  <a:cubicBezTo>
                    <a:pt x="1" y="111"/>
                    <a:pt x="0" y="111"/>
                    <a:pt x="0" y="112"/>
                  </a:cubicBezTo>
                  <a:cubicBezTo>
                    <a:pt x="2" y="114"/>
                    <a:pt x="4" y="116"/>
                    <a:pt x="6" y="119"/>
                  </a:cubicBezTo>
                  <a:cubicBezTo>
                    <a:pt x="7" y="118"/>
                    <a:pt x="8" y="117"/>
                    <a:pt x="10" y="116"/>
                  </a:cubicBezTo>
                  <a:cubicBezTo>
                    <a:pt x="55" y="80"/>
                    <a:pt x="100" y="44"/>
                    <a:pt x="144" y="8"/>
                  </a:cubicBezTo>
                  <a:cubicBezTo>
                    <a:pt x="145" y="8"/>
                    <a:pt x="145" y="8"/>
                    <a:pt x="145" y="7"/>
                  </a:cubicBezTo>
                  <a:cubicBezTo>
                    <a:pt x="143" y="5"/>
                    <a:pt x="141" y="3"/>
                    <a:pt x="13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19" y="16"/>
                    <a:pt x="99" y="33"/>
                    <a:pt x="78" y="49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437">
              <a:extLst>
                <a:ext uri="{FF2B5EF4-FFF2-40B4-BE49-F238E27FC236}">
                  <a16:creationId xmlns:a16="http://schemas.microsoft.com/office/drawing/2014/main" id="{0ADFB3D1-3915-46EB-A6E3-03F46F901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4522" y="3555299"/>
              <a:ext cx="773818" cy="275935"/>
            </a:xfrm>
            <a:custGeom>
              <a:avLst/>
              <a:gdLst>
                <a:gd name="T0" fmla="*/ 85 w 193"/>
                <a:gd name="T1" fmla="*/ 26 h 69"/>
                <a:gd name="T2" fmla="*/ 37 w 193"/>
                <a:gd name="T3" fmla="*/ 10 h 69"/>
                <a:gd name="T4" fmla="*/ 4 w 193"/>
                <a:gd name="T5" fmla="*/ 0 h 69"/>
                <a:gd name="T6" fmla="*/ 3 w 193"/>
                <a:gd name="T7" fmla="*/ 0 h 69"/>
                <a:gd name="T8" fmla="*/ 0 w 193"/>
                <a:gd name="T9" fmla="*/ 9 h 69"/>
                <a:gd name="T10" fmla="*/ 1 w 193"/>
                <a:gd name="T11" fmla="*/ 9 h 69"/>
                <a:gd name="T12" fmla="*/ 51 w 193"/>
                <a:gd name="T13" fmla="*/ 25 h 69"/>
                <a:gd name="T14" fmla="*/ 110 w 193"/>
                <a:gd name="T15" fmla="*/ 43 h 69"/>
                <a:gd name="T16" fmla="*/ 168 w 193"/>
                <a:gd name="T17" fmla="*/ 62 h 69"/>
                <a:gd name="T18" fmla="*/ 190 w 193"/>
                <a:gd name="T19" fmla="*/ 69 h 69"/>
                <a:gd name="T20" fmla="*/ 190 w 193"/>
                <a:gd name="T21" fmla="*/ 69 h 69"/>
                <a:gd name="T22" fmla="*/ 193 w 193"/>
                <a:gd name="T23" fmla="*/ 60 h 69"/>
                <a:gd name="T24" fmla="*/ 146 w 193"/>
                <a:gd name="T25" fmla="*/ 45 h 69"/>
                <a:gd name="T26" fmla="*/ 85 w 193"/>
                <a:gd name="T27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69">
                  <a:moveTo>
                    <a:pt x="85" y="26"/>
                  </a:moveTo>
                  <a:cubicBezTo>
                    <a:pt x="69" y="21"/>
                    <a:pt x="53" y="16"/>
                    <a:pt x="37" y="10"/>
                  </a:cubicBezTo>
                  <a:cubicBezTo>
                    <a:pt x="26" y="7"/>
                    <a:pt x="15" y="3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3"/>
                    <a:pt x="2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8" y="14"/>
                    <a:pt x="34" y="20"/>
                    <a:pt x="51" y="25"/>
                  </a:cubicBezTo>
                  <a:cubicBezTo>
                    <a:pt x="70" y="31"/>
                    <a:pt x="90" y="37"/>
                    <a:pt x="110" y="43"/>
                  </a:cubicBezTo>
                  <a:cubicBezTo>
                    <a:pt x="130" y="50"/>
                    <a:pt x="149" y="56"/>
                    <a:pt x="168" y="62"/>
                  </a:cubicBezTo>
                  <a:cubicBezTo>
                    <a:pt x="176" y="64"/>
                    <a:pt x="183" y="67"/>
                    <a:pt x="190" y="69"/>
                  </a:cubicBezTo>
                  <a:cubicBezTo>
                    <a:pt x="190" y="69"/>
                    <a:pt x="190" y="69"/>
                    <a:pt x="190" y="69"/>
                  </a:cubicBezTo>
                  <a:cubicBezTo>
                    <a:pt x="191" y="66"/>
                    <a:pt x="192" y="63"/>
                    <a:pt x="193" y="60"/>
                  </a:cubicBezTo>
                  <a:cubicBezTo>
                    <a:pt x="177" y="55"/>
                    <a:pt x="162" y="50"/>
                    <a:pt x="146" y="45"/>
                  </a:cubicBezTo>
                  <a:cubicBezTo>
                    <a:pt x="125" y="38"/>
                    <a:pt x="105" y="32"/>
                    <a:pt x="85" y="26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438">
              <a:extLst>
                <a:ext uri="{FF2B5EF4-FFF2-40B4-BE49-F238E27FC236}">
                  <a16:creationId xmlns:a16="http://schemas.microsoft.com/office/drawing/2014/main" id="{C8A2AEBA-C025-4A4E-9684-265E1E044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712" y="1793715"/>
              <a:ext cx="1091742" cy="341920"/>
            </a:xfrm>
            <a:custGeom>
              <a:avLst/>
              <a:gdLst>
                <a:gd name="T0" fmla="*/ 76 w 272"/>
                <a:gd name="T1" fmla="*/ 65 h 85"/>
                <a:gd name="T2" fmla="*/ 143 w 272"/>
                <a:gd name="T3" fmla="*/ 46 h 85"/>
                <a:gd name="T4" fmla="*/ 219 w 272"/>
                <a:gd name="T5" fmla="*/ 24 h 85"/>
                <a:gd name="T6" fmla="*/ 265 w 272"/>
                <a:gd name="T7" fmla="*/ 11 h 85"/>
                <a:gd name="T8" fmla="*/ 271 w 272"/>
                <a:gd name="T9" fmla="*/ 9 h 85"/>
                <a:gd name="T10" fmla="*/ 272 w 272"/>
                <a:gd name="T11" fmla="*/ 9 h 85"/>
                <a:gd name="T12" fmla="*/ 270 w 272"/>
                <a:gd name="T13" fmla="*/ 0 h 85"/>
                <a:gd name="T14" fmla="*/ 269 w 272"/>
                <a:gd name="T15" fmla="*/ 0 h 85"/>
                <a:gd name="T16" fmla="*/ 246 w 272"/>
                <a:gd name="T17" fmla="*/ 7 h 85"/>
                <a:gd name="T18" fmla="*/ 188 w 272"/>
                <a:gd name="T19" fmla="*/ 23 h 85"/>
                <a:gd name="T20" fmla="*/ 145 w 272"/>
                <a:gd name="T21" fmla="*/ 36 h 85"/>
                <a:gd name="T22" fmla="*/ 88 w 272"/>
                <a:gd name="T23" fmla="*/ 52 h 85"/>
                <a:gd name="T24" fmla="*/ 0 w 272"/>
                <a:gd name="T25" fmla="*/ 74 h 85"/>
                <a:gd name="T26" fmla="*/ 4 w 272"/>
                <a:gd name="T27" fmla="*/ 85 h 85"/>
                <a:gd name="T28" fmla="*/ 76 w 272"/>
                <a:gd name="T29" fmla="*/ 6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2" h="85">
                  <a:moveTo>
                    <a:pt x="76" y="65"/>
                  </a:moveTo>
                  <a:cubicBezTo>
                    <a:pt x="98" y="58"/>
                    <a:pt x="121" y="52"/>
                    <a:pt x="143" y="46"/>
                  </a:cubicBezTo>
                  <a:cubicBezTo>
                    <a:pt x="168" y="39"/>
                    <a:pt x="194" y="31"/>
                    <a:pt x="219" y="24"/>
                  </a:cubicBezTo>
                  <a:cubicBezTo>
                    <a:pt x="234" y="20"/>
                    <a:pt x="250" y="15"/>
                    <a:pt x="265" y="11"/>
                  </a:cubicBezTo>
                  <a:cubicBezTo>
                    <a:pt x="267" y="10"/>
                    <a:pt x="269" y="10"/>
                    <a:pt x="271" y="9"/>
                  </a:cubicBezTo>
                  <a:cubicBezTo>
                    <a:pt x="271" y="9"/>
                    <a:pt x="272" y="9"/>
                    <a:pt x="272" y="9"/>
                  </a:cubicBezTo>
                  <a:cubicBezTo>
                    <a:pt x="271" y="6"/>
                    <a:pt x="270" y="3"/>
                    <a:pt x="270" y="0"/>
                  </a:cubicBezTo>
                  <a:cubicBezTo>
                    <a:pt x="270" y="0"/>
                    <a:pt x="270" y="0"/>
                    <a:pt x="269" y="0"/>
                  </a:cubicBezTo>
                  <a:cubicBezTo>
                    <a:pt x="261" y="2"/>
                    <a:pt x="254" y="4"/>
                    <a:pt x="246" y="7"/>
                  </a:cubicBezTo>
                  <a:cubicBezTo>
                    <a:pt x="226" y="12"/>
                    <a:pt x="207" y="18"/>
                    <a:pt x="188" y="23"/>
                  </a:cubicBezTo>
                  <a:cubicBezTo>
                    <a:pt x="174" y="27"/>
                    <a:pt x="159" y="31"/>
                    <a:pt x="145" y="36"/>
                  </a:cubicBezTo>
                  <a:cubicBezTo>
                    <a:pt x="126" y="41"/>
                    <a:pt x="107" y="46"/>
                    <a:pt x="88" y="52"/>
                  </a:cubicBezTo>
                  <a:cubicBezTo>
                    <a:pt x="75" y="55"/>
                    <a:pt x="14" y="73"/>
                    <a:pt x="0" y="74"/>
                  </a:cubicBezTo>
                  <a:cubicBezTo>
                    <a:pt x="2" y="78"/>
                    <a:pt x="3" y="81"/>
                    <a:pt x="4" y="85"/>
                  </a:cubicBezTo>
                  <a:cubicBezTo>
                    <a:pt x="18" y="80"/>
                    <a:pt x="61" y="69"/>
                    <a:pt x="76" y="65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439">
              <a:extLst>
                <a:ext uri="{FF2B5EF4-FFF2-40B4-BE49-F238E27FC236}">
                  <a16:creationId xmlns:a16="http://schemas.microsoft.com/office/drawing/2014/main" id="{BA3A6812-964F-4440-A5E5-D1127AF8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43" y="3339350"/>
              <a:ext cx="295930" cy="631851"/>
            </a:xfrm>
            <a:custGeom>
              <a:avLst/>
              <a:gdLst>
                <a:gd name="T0" fmla="*/ 39 w 74"/>
                <a:gd name="T1" fmla="*/ 87 h 158"/>
                <a:gd name="T2" fmla="*/ 66 w 74"/>
                <a:gd name="T3" fmla="*/ 22 h 158"/>
                <a:gd name="T4" fmla="*/ 73 w 74"/>
                <a:gd name="T5" fmla="*/ 5 h 158"/>
                <a:gd name="T6" fmla="*/ 74 w 74"/>
                <a:gd name="T7" fmla="*/ 4 h 158"/>
                <a:gd name="T8" fmla="*/ 64 w 74"/>
                <a:gd name="T9" fmla="*/ 0 h 158"/>
                <a:gd name="T10" fmla="*/ 64 w 74"/>
                <a:gd name="T11" fmla="*/ 1 h 158"/>
                <a:gd name="T12" fmla="*/ 36 w 74"/>
                <a:gd name="T13" fmla="*/ 67 h 158"/>
                <a:gd name="T14" fmla="*/ 17 w 74"/>
                <a:gd name="T15" fmla="*/ 113 h 158"/>
                <a:gd name="T16" fmla="*/ 0 w 74"/>
                <a:gd name="T17" fmla="*/ 154 h 158"/>
                <a:gd name="T18" fmla="*/ 9 w 74"/>
                <a:gd name="T19" fmla="*/ 158 h 158"/>
                <a:gd name="T20" fmla="*/ 12 w 74"/>
                <a:gd name="T21" fmla="*/ 150 h 158"/>
                <a:gd name="T22" fmla="*/ 39 w 74"/>
                <a:gd name="T23" fmla="*/ 8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158">
                  <a:moveTo>
                    <a:pt x="39" y="87"/>
                  </a:moveTo>
                  <a:cubicBezTo>
                    <a:pt x="48" y="65"/>
                    <a:pt x="57" y="43"/>
                    <a:pt x="66" y="22"/>
                  </a:cubicBezTo>
                  <a:cubicBezTo>
                    <a:pt x="69" y="16"/>
                    <a:pt x="71" y="11"/>
                    <a:pt x="73" y="5"/>
                  </a:cubicBezTo>
                  <a:cubicBezTo>
                    <a:pt x="73" y="5"/>
                    <a:pt x="73" y="5"/>
                    <a:pt x="74" y="4"/>
                  </a:cubicBezTo>
                  <a:cubicBezTo>
                    <a:pt x="70" y="3"/>
                    <a:pt x="67" y="2"/>
                    <a:pt x="64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5" y="23"/>
                    <a:pt x="45" y="45"/>
                    <a:pt x="36" y="67"/>
                  </a:cubicBezTo>
                  <a:cubicBezTo>
                    <a:pt x="30" y="82"/>
                    <a:pt x="24" y="98"/>
                    <a:pt x="17" y="113"/>
                  </a:cubicBezTo>
                  <a:cubicBezTo>
                    <a:pt x="12" y="127"/>
                    <a:pt x="6" y="141"/>
                    <a:pt x="0" y="154"/>
                  </a:cubicBezTo>
                  <a:cubicBezTo>
                    <a:pt x="3" y="155"/>
                    <a:pt x="6" y="156"/>
                    <a:pt x="9" y="158"/>
                  </a:cubicBezTo>
                  <a:cubicBezTo>
                    <a:pt x="9" y="155"/>
                    <a:pt x="10" y="153"/>
                    <a:pt x="12" y="150"/>
                  </a:cubicBezTo>
                  <a:cubicBezTo>
                    <a:pt x="21" y="129"/>
                    <a:pt x="30" y="108"/>
                    <a:pt x="39" y="87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Freeform 440">
              <a:extLst>
                <a:ext uri="{FF2B5EF4-FFF2-40B4-BE49-F238E27FC236}">
                  <a16:creationId xmlns:a16="http://schemas.microsoft.com/office/drawing/2014/main" id="{E705A4C9-30F0-445C-98CD-C6C6453F06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8732" y="1861699"/>
              <a:ext cx="3011288" cy="1585626"/>
            </a:xfrm>
            <a:custGeom>
              <a:avLst/>
              <a:gdLst>
                <a:gd name="T0" fmla="*/ 191 w 751"/>
                <a:gd name="T1" fmla="*/ 160 h 395"/>
                <a:gd name="T2" fmla="*/ 333 w 751"/>
                <a:gd name="T3" fmla="*/ 94 h 395"/>
                <a:gd name="T4" fmla="*/ 436 w 751"/>
                <a:gd name="T5" fmla="*/ 102 h 395"/>
                <a:gd name="T6" fmla="*/ 337 w 751"/>
                <a:gd name="T7" fmla="*/ 257 h 395"/>
                <a:gd name="T8" fmla="*/ 212 w 751"/>
                <a:gd name="T9" fmla="*/ 210 h 395"/>
                <a:gd name="T10" fmla="*/ 193 w 751"/>
                <a:gd name="T11" fmla="*/ 209 h 395"/>
                <a:gd name="T12" fmla="*/ 282 w 751"/>
                <a:gd name="T13" fmla="*/ 267 h 395"/>
                <a:gd name="T14" fmla="*/ 174 w 751"/>
                <a:gd name="T15" fmla="*/ 222 h 395"/>
                <a:gd name="T16" fmla="*/ 165 w 751"/>
                <a:gd name="T17" fmla="*/ 224 h 395"/>
                <a:gd name="T18" fmla="*/ 167 w 751"/>
                <a:gd name="T19" fmla="*/ 292 h 395"/>
                <a:gd name="T20" fmla="*/ 0 w 751"/>
                <a:gd name="T21" fmla="*/ 326 h 395"/>
                <a:gd name="T22" fmla="*/ 69 w 751"/>
                <a:gd name="T23" fmla="*/ 322 h 395"/>
                <a:gd name="T24" fmla="*/ 173 w 751"/>
                <a:gd name="T25" fmla="*/ 301 h 395"/>
                <a:gd name="T26" fmla="*/ 181 w 751"/>
                <a:gd name="T27" fmla="*/ 381 h 395"/>
                <a:gd name="T28" fmla="*/ 190 w 751"/>
                <a:gd name="T29" fmla="*/ 379 h 395"/>
                <a:gd name="T30" fmla="*/ 183 w 751"/>
                <a:gd name="T31" fmla="*/ 299 h 395"/>
                <a:gd name="T32" fmla="*/ 296 w 751"/>
                <a:gd name="T33" fmla="*/ 277 h 395"/>
                <a:gd name="T34" fmla="*/ 213 w 751"/>
                <a:gd name="T35" fmla="*/ 386 h 395"/>
                <a:gd name="T36" fmla="*/ 219 w 751"/>
                <a:gd name="T37" fmla="*/ 393 h 395"/>
                <a:gd name="T38" fmla="*/ 368 w 751"/>
                <a:gd name="T39" fmla="*/ 323 h 395"/>
                <a:gd name="T40" fmla="*/ 328 w 751"/>
                <a:gd name="T41" fmla="*/ 286 h 395"/>
                <a:gd name="T42" fmla="*/ 420 w 751"/>
                <a:gd name="T43" fmla="*/ 250 h 395"/>
                <a:gd name="T44" fmla="*/ 515 w 751"/>
                <a:gd name="T45" fmla="*/ 221 h 395"/>
                <a:gd name="T46" fmla="*/ 523 w 751"/>
                <a:gd name="T47" fmla="*/ 196 h 395"/>
                <a:gd name="T48" fmla="*/ 483 w 751"/>
                <a:gd name="T49" fmla="*/ 134 h 395"/>
                <a:gd name="T50" fmla="*/ 577 w 751"/>
                <a:gd name="T51" fmla="*/ 106 h 395"/>
                <a:gd name="T52" fmla="*/ 565 w 751"/>
                <a:gd name="T53" fmla="*/ 184 h 395"/>
                <a:gd name="T54" fmla="*/ 586 w 751"/>
                <a:gd name="T55" fmla="*/ 109 h 395"/>
                <a:gd name="T56" fmla="*/ 750 w 751"/>
                <a:gd name="T57" fmla="*/ 114 h 395"/>
                <a:gd name="T58" fmla="*/ 751 w 751"/>
                <a:gd name="T59" fmla="*/ 104 h 395"/>
                <a:gd name="T60" fmla="*/ 594 w 751"/>
                <a:gd name="T61" fmla="*/ 97 h 395"/>
                <a:gd name="T62" fmla="*/ 606 w 751"/>
                <a:gd name="T63" fmla="*/ 40 h 395"/>
                <a:gd name="T64" fmla="*/ 597 w 751"/>
                <a:gd name="T65" fmla="*/ 37 h 395"/>
                <a:gd name="T66" fmla="*/ 525 w 751"/>
                <a:gd name="T67" fmla="*/ 93 h 395"/>
                <a:gd name="T68" fmla="*/ 584 w 751"/>
                <a:gd name="T69" fmla="*/ 22 h 395"/>
                <a:gd name="T70" fmla="*/ 446 w 751"/>
                <a:gd name="T71" fmla="*/ 90 h 395"/>
                <a:gd name="T72" fmla="*/ 348 w 751"/>
                <a:gd name="T73" fmla="*/ 7 h 395"/>
                <a:gd name="T74" fmla="*/ 267 w 751"/>
                <a:gd name="T75" fmla="*/ 62 h 395"/>
                <a:gd name="T76" fmla="*/ 301 w 751"/>
                <a:gd name="T77" fmla="*/ 3 h 395"/>
                <a:gd name="T78" fmla="*/ 237 w 751"/>
                <a:gd name="T79" fmla="*/ 80 h 395"/>
                <a:gd name="T80" fmla="*/ 37 w 751"/>
                <a:gd name="T81" fmla="*/ 71 h 395"/>
                <a:gd name="T82" fmla="*/ 25 w 751"/>
                <a:gd name="T83" fmla="*/ 75 h 395"/>
                <a:gd name="T84" fmla="*/ 183 w 751"/>
                <a:gd name="T85" fmla="*/ 156 h 395"/>
                <a:gd name="T86" fmla="*/ 332 w 751"/>
                <a:gd name="T87" fmla="*/ 268 h 395"/>
                <a:gd name="T88" fmla="*/ 500 w 751"/>
                <a:gd name="T89" fmla="*/ 102 h 395"/>
                <a:gd name="T90" fmla="*/ 448 w 751"/>
                <a:gd name="T91" fmla="*/ 10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51" h="395">
                  <a:moveTo>
                    <a:pt x="183" y="156"/>
                  </a:moveTo>
                  <a:cubicBezTo>
                    <a:pt x="186" y="157"/>
                    <a:pt x="188" y="159"/>
                    <a:pt x="191" y="161"/>
                  </a:cubicBezTo>
                  <a:cubicBezTo>
                    <a:pt x="191" y="161"/>
                    <a:pt x="191" y="160"/>
                    <a:pt x="191" y="160"/>
                  </a:cubicBezTo>
                  <a:cubicBezTo>
                    <a:pt x="209" y="137"/>
                    <a:pt x="226" y="115"/>
                    <a:pt x="244" y="93"/>
                  </a:cubicBezTo>
                  <a:cubicBezTo>
                    <a:pt x="244" y="91"/>
                    <a:pt x="247" y="91"/>
                    <a:pt x="248" y="91"/>
                  </a:cubicBezTo>
                  <a:cubicBezTo>
                    <a:pt x="276" y="92"/>
                    <a:pt x="305" y="93"/>
                    <a:pt x="333" y="94"/>
                  </a:cubicBezTo>
                  <a:cubicBezTo>
                    <a:pt x="346" y="95"/>
                    <a:pt x="360" y="96"/>
                    <a:pt x="373" y="96"/>
                  </a:cubicBezTo>
                  <a:cubicBezTo>
                    <a:pt x="392" y="97"/>
                    <a:pt x="411" y="98"/>
                    <a:pt x="430" y="99"/>
                  </a:cubicBezTo>
                  <a:cubicBezTo>
                    <a:pt x="432" y="99"/>
                    <a:pt x="434" y="100"/>
                    <a:pt x="436" y="102"/>
                  </a:cubicBezTo>
                  <a:cubicBezTo>
                    <a:pt x="446" y="113"/>
                    <a:pt x="457" y="124"/>
                    <a:pt x="468" y="136"/>
                  </a:cubicBezTo>
                  <a:cubicBezTo>
                    <a:pt x="428" y="175"/>
                    <a:pt x="388" y="214"/>
                    <a:pt x="348" y="253"/>
                  </a:cubicBezTo>
                  <a:cubicBezTo>
                    <a:pt x="345" y="256"/>
                    <a:pt x="341" y="257"/>
                    <a:pt x="337" y="257"/>
                  </a:cubicBezTo>
                  <a:cubicBezTo>
                    <a:pt x="325" y="260"/>
                    <a:pt x="313" y="262"/>
                    <a:pt x="302" y="264"/>
                  </a:cubicBezTo>
                  <a:cubicBezTo>
                    <a:pt x="299" y="265"/>
                    <a:pt x="296" y="265"/>
                    <a:pt x="293" y="263"/>
                  </a:cubicBezTo>
                  <a:cubicBezTo>
                    <a:pt x="266" y="246"/>
                    <a:pt x="239" y="228"/>
                    <a:pt x="212" y="210"/>
                  </a:cubicBezTo>
                  <a:cubicBezTo>
                    <a:pt x="208" y="208"/>
                    <a:pt x="205" y="206"/>
                    <a:pt x="202" y="203"/>
                  </a:cubicBezTo>
                  <a:cubicBezTo>
                    <a:pt x="200" y="202"/>
                    <a:pt x="199" y="202"/>
                    <a:pt x="198" y="201"/>
                  </a:cubicBezTo>
                  <a:cubicBezTo>
                    <a:pt x="197" y="204"/>
                    <a:pt x="195" y="207"/>
                    <a:pt x="193" y="209"/>
                  </a:cubicBezTo>
                  <a:cubicBezTo>
                    <a:pt x="193" y="209"/>
                    <a:pt x="193" y="209"/>
                    <a:pt x="194" y="209"/>
                  </a:cubicBezTo>
                  <a:cubicBezTo>
                    <a:pt x="214" y="223"/>
                    <a:pt x="235" y="236"/>
                    <a:pt x="256" y="250"/>
                  </a:cubicBezTo>
                  <a:cubicBezTo>
                    <a:pt x="265" y="256"/>
                    <a:pt x="273" y="262"/>
                    <a:pt x="282" y="267"/>
                  </a:cubicBezTo>
                  <a:cubicBezTo>
                    <a:pt x="282" y="268"/>
                    <a:pt x="282" y="268"/>
                    <a:pt x="282" y="269"/>
                  </a:cubicBezTo>
                  <a:cubicBezTo>
                    <a:pt x="249" y="275"/>
                    <a:pt x="215" y="282"/>
                    <a:pt x="181" y="289"/>
                  </a:cubicBezTo>
                  <a:cubicBezTo>
                    <a:pt x="179" y="266"/>
                    <a:pt x="176" y="244"/>
                    <a:pt x="174" y="222"/>
                  </a:cubicBezTo>
                  <a:cubicBezTo>
                    <a:pt x="171" y="222"/>
                    <a:pt x="168" y="223"/>
                    <a:pt x="165" y="223"/>
                  </a:cubicBezTo>
                  <a:cubicBezTo>
                    <a:pt x="165" y="223"/>
                    <a:pt x="165" y="223"/>
                    <a:pt x="165" y="223"/>
                  </a:cubicBezTo>
                  <a:cubicBezTo>
                    <a:pt x="165" y="223"/>
                    <a:pt x="165" y="224"/>
                    <a:pt x="165" y="224"/>
                  </a:cubicBezTo>
                  <a:cubicBezTo>
                    <a:pt x="166" y="233"/>
                    <a:pt x="167" y="242"/>
                    <a:pt x="168" y="250"/>
                  </a:cubicBezTo>
                  <a:cubicBezTo>
                    <a:pt x="169" y="263"/>
                    <a:pt x="170" y="275"/>
                    <a:pt x="171" y="287"/>
                  </a:cubicBezTo>
                  <a:cubicBezTo>
                    <a:pt x="172" y="291"/>
                    <a:pt x="170" y="292"/>
                    <a:pt x="167" y="292"/>
                  </a:cubicBezTo>
                  <a:cubicBezTo>
                    <a:pt x="154" y="295"/>
                    <a:pt x="47" y="317"/>
                    <a:pt x="30" y="320"/>
                  </a:cubicBezTo>
                  <a:cubicBezTo>
                    <a:pt x="20" y="323"/>
                    <a:pt x="10" y="325"/>
                    <a:pt x="0" y="326"/>
                  </a:cubicBezTo>
                  <a:cubicBezTo>
                    <a:pt x="0" y="327"/>
                    <a:pt x="0" y="326"/>
                    <a:pt x="0" y="326"/>
                  </a:cubicBezTo>
                  <a:cubicBezTo>
                    <a:pt x="1" y="329"/>
                    <a:pt x="1" y="333"/>
                    <a:pt x="1" y="336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24" y="331"/>
                    <a:pt x="46" y="326"/>
                    <a:pt x="69" y="322"/>
                  </a:cubicBezTo>
                  <a:cubicBezTo>
                    <a:pt x="86" y="318"/>
                    <a:pt x="104" y="315"/>
                    <a:pt x="121" y="311"/>
                  </a:cubicBezTo>
                  <a:cubicBezTo>
                    <a:pt x="137" y="308"/>
                    <a:pt x="153" y="305"/>
                    <a:pt x="169" y="301"/>
                  </a:cubicBezTo>
                  <a:cubicBezTo>
                    <a:pt x="170" y="301"/>
                    <a:pt x="171" y="301"/>
                    <a:pt x="173" y="301"/>
                  </a:cubicBezTo>
                  <a:cubicBezTo>
                    <a:pt x="173" y="308"/>
                    <a:pt x="174" y="315"/>
                    <a:pt x="175" y="321"/>
                  </a:cubicBezTo>
                  <a:cubicBezTo>
                    <a:pt x="177" y="341"/>
                    <a:pt x="179" y="361"/>
                    <a:pt x="181" y="380"/>
                  </a:cubicBezTo>
                  <a:cubicBezTo>
                    <a:pt x="181" y="381"/>
                    <a:pt x="181" y="381"/>
                    <a:pt x="181" y="381"/>
                  </a:cubicBezTo>
                  <a:cubicBezTo>
                    <a:pt x="183" y="380"/>
                    <a:pt x="186" y="380"/>
                    <a:pt x="189" y="380"/>
                  </a:cubicBezTo>
                  <a:cubicBezTo>
                    <a:pt x="190" y="380"/>
                    <a:pt x="190" y="380"/>
                    <a:pt x="191" y="380"/>
                  </a:cubicBezTo>
                  <a:cubicBezTo>
                    <a:pt x="191" y="380"/>
                    <a:pt x="190" y="380"/>
                    <a:pt x="190" y="379"/>
                  </a:cubicBezTo>
                  <a:cubicBezTo>
                    <a:pt x="189" y="365"/>
                    <a:pt x="187" y="350"/>
                    <a:pt x="186" y="336"/>
                  </a:cubicBezTo>
                  <a:cubicBezTo>
                    <a:pt x="185" y="325"/>
                    <a:pt x="184" y="313"/>
                    <a:pt x="182" y="302"/>
                  </a:cubicBezTo>
                  <a:cubicBezTo>
                    <a:pt x="182" y="301"/>
                    <a:pt x="183" y="300"/>
                    <a:pt x="183" y="299"/>
                  </a:cubicBezTo>
                  <a:cubicBezTo>
                    <a:pt x="201" y="295"/>
                    <a:pt x="220" y="291"/>
                    <a:pt x="238" y="287"/>
                  </a:cubicBezTo>
                  <a:cubicBezTo>
                    <a:pt x="256" y="283"/>
                    <a:pt x="274" y="280"/>
                    <a:pt x="293" y="276"/>
                  </a:cubicBezTo>
                  <a:cubicBezTo>
                    <a:pt x="294" y="276"/>
                    <a:pt x="295" y="276"/>
                    <a:pt x="296" y="277"/>
                  </a:cubicBezTo>
                  <a:cubicBezTo>
                    <a:pt x="302" y="280"/>
                    <a:pt x="307" y="284"/>
                    <a:pt x="313" y="288"/>
                  </a:cubicBezTo>
                  <a:cubicBezTo>
                    <a:pt x="307" y="294"/>
                    <a:pt x="301" y="300"/>
                    <a:pt x="294" y="306"/>
                  </a:cubicBezTo>
                  <a:cubicBezTo>
                    <a:pt x="267" y="333"/>
                    <a:pt x="240" y="359"/>
                    <a:pt x="213" y="386"/>
                  </a:cubicBezTo>
                  <a:cubicBezTo>
                    <a:pt x="212" y="387"/>
                    <a:pt x="211" y="387"/>
                    <a:pt x="211" y="388"/>
                  </a:cubicBezTo>
                  <a:cubicBezTo>
                    <a:pt x="213" y="390"/>
                    <a:pt x="216" y="392"/>
                    <a:pt x="218" y="395"/>
                  </a:cubicBezTo>
                  <a:cubicBezTo>
                    <a:pt x="218" y="394"/>
                    <a:pt x="218" y="394"/>
                    <a:pt x="219" y="393"/>
                  </a:cubicBezTo>
                  <a:cubicBezTo>
                    <a:pt x="252" y="361"/>
                    <a:pt x="285" y="328"/>
                    <a:pt x="318" y="296"/>
                  </a:cubicBezTo>
                  <a:cubicBezTo>
                    <a:pt x="319" y="295"/>
                    <a:pt x="320" y="294"/>
                    <a:pt x="322" y="293"/>
                  </a:cubicBezTo>
                  <a:cubicBezTo>
                    <a:pt x="337" y="303"/>
                    <a:pt x="353" y="313"/>
                    <a:pt x="368" y="323"/>
                  </a:cubicBezTo>
                  <a:cubicBezTo>
                    <a:pt x="370" y="320"/>
                    <a:pt x="371" y="318"/>
                    <a:pt x="374" y="315"/>
                  </a:cubicBezTo>
                  <a:cubicBezTo>
                    <a:pt x="373" y="315"/>
                    <a:pt x="373" y="315"/>
                    <a:pt x="373" y="315"/>
                  </a:cubicBezTo>
                  <a:cubicBezTo>
                    <a:pt x="358" y="305"/>
                    <a:pt x="344" y="296"/>
                    <a:pt x="328" y="286"/>
                  </a:cubicBezTo>
                  <a:cubicBezTo>
                    <a:pt x="334" y="280"/>
                    <a:pt x="340" y="275"/>
                    <a:pt x="345" y="269"/>
                  </a:cubicBezTo>
                  <a:cubicBezTo>
                    <a:pt x="351" y="262"/>
                    <a:pt x="359" y="263"/>
                    <a:pt x="366" y="261"/>
                  </a:cubicBezTo>
                  <a:cubicBezTo>
                    <a:pt x="384" y="257"/>
                    <a:pt x="402" y="254"/>
                    <a:pt x="420" y="250"/>
                  </a:cubicBezTo>
                  <a:cubicBezTo>
                    <a:pt x="438" y="246"/>
                    <a:pt x="455" y="243"/>
                    <a:pt x="473" y="239"/>
                  </a:cubicBezTo>
                  <a:cubicBezTo>
                    <a:pt x="488" y="236"/>
                    <a:pt x="503" y="233"/>
                    <a:pt x="517" y="230"/>
                  </a:cubicBezTo>
                  <a:cubicBezTo>
                    <a:pt x="516" y="227"/>
                    <a:pt x="516" y="224"/>
                    <a:pt x="515" y="221"/>
                  </a:cubicBezTo>
                  <a:cubicBezTo>
                    <a:pt x="466" y="231"/>
                    <a:pt x="415" y="241"/>
                    <a:pt x="363" y="252"/>
                  </a:cubicBezTo>
                  <a:cubicBezTo>
                    <a:pt x="401" y="215"/>
                    <a:pt x="437" y="179"/>
                    <a:pt x="474" y="143"/>
                  </a:cubicBezTo>
                  <a:cubicBezTo>
                    <a:pt x="491" y="161"/>
                    <a:pt x="507" y="179"/>
                    <a:pt x="523" y="196"/>
                  </a:cubicBezTo>
                  <a:cubicBezTo>
                    <a:pt x="525" y="193"/>
                    <a:pt x="527" y="191"/>
                    <a:pt x="529" y="189"/>
                  </a:cubicBezTo>
                  <a:cubicBezTo>
                    <a:pt x="514" y="172"/>
                    <a:pt x="498" y="156"/>
                    <a:pt x="483" y="139"/>
                  </a:cubicBezTo>
                  <a:cubicBezTo>
                    <a:pt x="482" y="138"/>
                    <a:pt x="482" y="135"/>
                    <a:pt x="483" y="134"/>
                  </a:cubicBezTo>
                  <a:cubicBezTo>
                    <a:pt x="493" y="124"/>
                    <a:pt x="503" y="115"/>
                    <a:pt x="513" y="105"/>
                  </a:cubicBezTo>
                  <a:cubicBezTo>
                    <a:pt x="515" y="104"/>
                    <a:pt x="516" y="103"/>
                    <a:pt x="518" y="103"/>
                  </a:cubicBezTo>
                  <a:cubicBezTo>
                    <a:pt x="537" y="104"/>
                    <a:pt x="557" y="105"/>
                    <a:pt x="577" y="106"/>
                  </a:cubicBezTo>
                  <a:cubicBezTo>
                    <a:pt x="576" y="110"/>
                    <a:pt x="575" y="114"/>
                    <a:pt x="574" y="118"/>
                  </a:cubicBezTo>
                  <a:cubicBezTo>
                    <a:pt x="568" y="139"/>
                    <a:pt x="562" y="161"/>
                    <a:pt x="556" y="182"/>
                  </a:cubicBezTo>
                  <a:cubicBezTo>
                    <a:pt x="559" y="182"/>
                    <a:pt x="562" y="183"/>
                    <a:pt x="565" y="184"/>
                  </a:cubicBezTo>
                  <a:cubicBezTo>
                    <a:pt x="567" y="179"/>
                    <a:pt x="569" y="173"/>
                    <a:pt x="570" y="168"/>
                  </a:cubicBezTo>
                  <a:cubicBezTo>
                    <a:pt x="574" y="156"/>
                    <a:pt x="577" y="144"/>
                    <a:pt x="580" y="132"/>
                  </a:cubicBezTo>
                  <a:cubicBezTo>
                    <a:pt x="582" y="124"/>
                    <a:pt x="584" y="117"/>
                    <a:pt x="586" y="109"/>
                  </a:cubicBezTo>
                  <a:cubicBezTo>
                    <a:pt x="587" y="106"/>
                    <a:pt x="589" y="106"/>
                    <a:pt x="591" y="106"/>
                  </a:cubicBezTo>
                  <a:cubicBezTo>
                    <a:pt x="619" y="108"/>
                    <a:pt x="646" y="109"/>
                    <a:pt x="673" y="110"/>
                  </a:cubicBezTo>
                  <a:cubicBezTo>
                    <a:pt x="698" y="111"/>
                    <a:pt x="724" y="112"/>
                    <a:pt x="750" y="114"/>
                  </a:cubicBezTo>
                  <a:cubicBezTo>
                    <a:pt x="750" y="114"/>
                    <a:pt x="750" y="114"/>
                    <a:pt x="751" y="114"/>
                  </a:cubicBezTo>
                  <a:cubicBezTo>
                    <a:pt x="750" y="113"/>
                    <a:pt x="750" y="112"/>
                    <a:pt x="750" y="111"/>
                  </a:cubicBezTo>
                  <a:cubicBezTo>
                    <a:pt x="750" y="108"/>
                    <a:pt x="751" y="106"/>
                    <a:pt x="751" y="104"/>
                  </a:cubicBezTo>
                  <a:cubicBezTo>
                    <a:pt x="751" y="104"/>
                    <a:pt x="751" y="104"/>
                    <a:pt x="751" y="104"/>
                  </a:cubicBezTo>
                  <a:cubicBezTo>
                    <a:pt x="722" y="103"/>
                    <a:pt x="694" y="101"/>
                    <a:pt x="666" y="100"/>
                  </a:cubicBezTo>
                  <a:cubicBezTo>
                    <a:pt x="642" y="99"/>
                    <a:pt x="618" y="98"/>
                    <a:pt x="594" y="97"/>
                  </a:cubicBezTo>
                  <a:cubicBezTo>
                    <a:pt x="593" y="97"/>
                    <a:pt x="592" y="97"/>
                    <a:pt x="590" y="96"/>
                  </a:cubicBezTo>
                  <a:cubicBezTo>
                    <a:pt x="593" y="87"/>
                    <a:pt x="596" y="77"/>
                    <a:pt x="598" y="68"/>
                  </a:cubicBezTo>
                  <a:cubicBezTo>
                    <a:pt x="601" y="58"/>
                    <a:pt x="604" y="49"/>
                    <a:pt x="606" y="40"/>
                  </a:cubicBezTo>
                  <a:cubicBezTo>
                    <a:pt x="606" y="38"/>
                    <a:pt x="607" y="37"/>
                    <a:pt x="607" y="36"/>
                  </a:cubicBezTo>
                  <a:cubicBezTo>
                    <a:pt x="604" y="36"/>
                    <a:pt x="601" y="35"/>
                    <a:pt x="598" y="34"/>
                  </a:cubicBezTo>
                  <a:cubicBezTo>
                    <a:pt x="598" y="35"/>
                    <a:pt x="598" y="36"/>
                    <a:pt x="597" y="37"/>
                  </a:cubicBezTo>
                  <a:cubicBezTo>
                    <a:pt x="594" y="48"/>
                    <a:pt x="591" y="59"/>
                    <a:pt x="588" y="71"/>
                  </a:cubicBezTo>
                  <a:cubicBezTo>
                    <a:pt x="585" y="79"/>
                    <a:pt x="583" y="88"/>
                    <a:pt x="580" y="96"/>
                  </a:cubicBezTo>
                  <a:cubicBezTo>
                    <a:pt x="562" y="95"/>
                    <a:pt x="544" y="95"/>
                    <a:pt x="525" y="93"/>
                  </a:cubicBezTo>
                  <a:cubicBezTo>
                    <a:pt x="547" y="72"/>
                    <a:pt x="569" y="50"/>
                    <a:pt x="591" y="29"/>
                  </a:cubicBezTo>
                  <a:cubicBezTo>
                    <a:pt x="588" y="27"/>
                    <a:pt x="586" y="24"/>
                    <a:pt x="584" y="22"/>
                  </a:cubicBezTo>
                  <a:cubicBezTo>
                    <a:pt x="584" y="22"/>
                    <a:pt x="584" y="22"/>
                    <a:pt x="584" y="22"/>
                  </a:cubicBezTo>
                  <a:cubicBezTo>
                    <a:pt x="562" y="44"/>
                    <a:pt x="540" y="65"/>
                    <a:pt x="519" y="87"/>
                  </a:cubicBezTo>
                  <a:cubicBezTo>
                    <a:pt x="514" y="92"/>
                    <a:pt x="509" y="93"/>
                    <a:pt x="502" y="93"/>
                  </a:cubicBezTo>
                  <a:cubicBezTo>
                    <a:pt x="483" y="91"/>
                    <a:pt x="464" y="91"/>
                    <a:pt x="446" y="90"/>
                  </a:cubicBezTo>
                  <a:cubicBezTo>
                    <a:pt x="440" y="90"/>
                    <a:pt x="436" y="88"/>
                    <a:pt x="432" y="84"/>
                  </a:cubicBezTo>
                  <a:cubicBezTo>
                    <a:pt x="406" y="56"/>
                    <a:pt x="380" y="28"/>
                    <a:pt x="354" y="0"/>
                  </a:cubicBezTo>
                  <a:cubicBezTo>
                    <a:pt x="352" y="3"/>
                    <a:pt x="350" y="5"/>
                    <a:pt x="348" y="7"/>
                  </a:cubicBezTo>
                  <a:cubicBezTo>
                    <a:pt x="373" y="34"/>
                    <a:pt x="398" y="61"/>
                    <a:pt x="424" y="89"/>
                  </a:cubicBezTo>
                  <a:cubicBezTo>
                    <a:pt x="366" y="86"/>
                    <a:pt x="310" y="84"/>
                    <a:pt x="252" y="81"/>
                  </a:cubicBezTo>
                  <a:cubicBezTo>
                    <a:pt x="258" y="74"/>
                    <a:pt x="262" y="68"/>
                    <a:pt x="267" y="62"/>
                  </a:cubicBezTo>
                  <a:cubicBezTo>
                    <a:pt x="280" y="45"/>
                    <a:pt x="293" y="28"/>
                    <a:pt x="306" y="11"/>
                  </a:cubicBezTo>
                  <a:cubicBezTo>
                    <a:pt x="307" y="10"/>
                    <a:pt x="308" y="10"/>
                    <a:pt x="308" y="9"/>
                  </a:cubicBezTo>
                  <a:cubicBezTo>
                    <a:pt x="305" y="7"/>
                    <a:pt x="303" y="5"/>
                    <a:pt x="301" y="3"/>
                  </a:cubicBezTo>
                  <a:cubicBezTo>
                    <a:pt x="300" y="4"/>
                    <a:pt x="300" y="5"/>
                    <a:pt x="299" y="6"/>
                  </a:cubicBezTo>
                  <a:cubicBezTo>
                    <a:pt x="280" y="30"/>
                    <a:pt x="262" y="54"/>
                    <a:pt x="243" y="78"/>
                  </a:cubicBezTo>
                  <a:cubicBezTo>
                    <a:pt x="242" y="79"/>
                    <a:pt x="239" y="80"/>
                    <a:pt x="237" y="80"/>
                  </a:cubicBezTo>
                  <a:cubicBezTo>
                    <a:pt x="213" y="79"/>
                    <a:pt x="188" y="78"/>
                    <a:pt x="163" y="77"/>
                  </a:cubicBezTo>
                  <a:cubicBezTo>
                    <a:pt x="136" y="76"/>
                    <a:pt x="109" y="75"/>
                    <a:pt x="82" y="73"/>
                  </a:cubicBezTo>
                  <a:cubicBezTo>
                    <a:pt x="67" y="73"/>
                    <a:pt x="52" y="72"/>
                    <a:pt x="37" y="71"/>
                  </a:cubicBezTo>
                  <a:cubicBezTo>
                    <a:pt x="35" y="71"/>
                    <a:pt x="33" y="71"/>
                    <a:pt x="32" y="71"/>
                  </a:cubicBezTo>
                  <a:cubicBezTo>
                    <a:pt x="29" y="71"/>
                    <a:pt x="27" y="71"/>
                    <a:pt x="25" y="70"/>
                  </a:cubicBezTo>
                  <a:cubicBezTo>
                    <a:pt x="25" y="72"/>
                    <a:pt x="25" y="73"/>
                    <a:pt x="25" y="75"/>
                  </a:cubicBezTo>
                  <a:cubicBezTo>
                    <a:pt x="25" y="77"/>
                    <a:pt x="25" y="79"/>
                    <a:pt x="25" y="80"/>
                  </a:cubicBezTo>
                  <a:cubicBezTo>
                    <a:pt x="94" y="83"/>
                    <a:pt x="163" y="87"/>
                    <a:pt x="234" y="90"/>
                  </a:cubicBezTo>
                  <a:cubicBezTo>
                    <a:pt x="216" y="112"/>
                    <a:pt x="200" y="134"/>
                    <a:pt x="183" y="156"/>
                  </a:cubicBezTo>
                  <a:close/>
                  <a:moveTo>
                    <a:pt x="320" y="280"/>
                  </a:moveTo>
                  <a:cubicBezTo>
                    <a:pt x="316" y="278"/>
                    <a:pt x="313" y="276"/>
                    <a:pt x="308" y="273"/>
                  </a:cubicBezTo>
                  <a:cubicBezTo>
                    <a:pt x="317" y="271"/>
                    <a:pt x="324" y="270"/>
                    <a:pt x="332" y="268"/>
                  </a:cubicBezTo>
                  <a:cubicBezTo>
                    <a:pt x="328" y="272"/>
                    <a:pt x="324" y="276"/>
                    <a:pt x="320" y="280"/>
                  </a:cubicBezTo>
                  <a:close/>
                  <a:moveTo>
                    <a:pt x="448" y="100"/>
                  </a:moveTo>
                  <a:cubicBezTo>
                    <a:pt x="466" y="100"/>
                    <a:pt x="483" y="101"/>
                    <a:pt x="500" y="102"/>
                  </a:cubicBezTo>
                  <a:cubicBezTo>
                    <a:pt x="492" y="111"/>
                    <a:pt x="483" y="120"/>
                    <a:pt x="474" y="130"/>
                  </a:cubicBezTo>
                  <a:cubicBezTo>
                    <a:pt x="465" y="120"/>
                    <a:pt x="456" y="110"/>
                    <a:pt x="447" y="100"/>
                  </a:cubicBezTo>
                  <a:cubicBezTo>
                    <a:pt x="448" y="100"/>
                    <a:pt x="448" y="100"/>
                    <a:pt x="448" y="10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441">
              <a:extLst>
                <a:ext uri="{FF2B5EF4-FFF2-40B4-BE49-F238E27FC236}">
                  <a16:creationId xmlns:a16="http://schemas.microsoft.com/office/drawing/2014/main" id="{7FFD2F56-2664-45BE-A367-FC68B67FD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4823" y="3347348"/>
              <a:ext cx="1021759" cy="765820"/>
            </a:xfrm>
            <a:custGeom>
              <a:avLst/>
              <a:gdLst>
                <a:gd name="T0" fmla="*/ 112 w 255"/>
                <a:gd name="T1" fmla="*/ 132 h 191"/>
                <a:gd name="T2" fmla="*/ 114 w 255"/>
                <a:gd name="T3" fmla="*/ 127 h 191"/>
                <a:gd name="T4" fmla="*/ 210 w 255"/>
                <a:gd name="T5" fmla="*/ 84 h 191"/>
                <a:gd name="T6" fmla="*/ 255 w 255"/>
                <a:gd name="T7" fmla="*/ 65 h 191"/>
                <a:gd name="T8" fmla="*/ 251 w 255"/>
                <a:gd name="T9" fmla="*/ 56 h 191"/>
                <a:gd name="T10" fmla="*/ 109 w 255"/>
                <a:gd name="T11" fmla="*/ 119 h 191"/>
                <a:gd name="T12" fmla="*/ 103 w 255"/>
                <a:gd name="T13" fmla="*/ 100 h 191"/>
                <a:gd name="T14" fmla="*/ 89 w 255"/>
                <a:gd name="T15" fmla="*/ 50 h 191"/>
                <a:gd name="T16" fmla="*/ 76 w 255"/>
                <a:gd name="T17" fmla="*/ 1 h 191"/>
                <a:gd name="T18" fmla="*/ 76 w 255"/>
                <a:gd name="T19" fmla="*/ 0 h 191"/>
                <a:gd name="T20" fmla="*/ 65 w 255"/>
                <a:gd name="T21" fmla="*/ 3 h 191"/>
                <a:gd name="T22" fmla="*/ 69 w 255"/>
                <a:gd name="T23" fmla="*/ 12 h 191"/>
                <a:gd name="T24" fmla="*/ 85 w 255"/>
                <a:gd name="T25" fmla="*/ 70 h 191"/>
                <a:gd name="T26" fmla="*/ 100 w 255"/>
                <a:gd name="T27" fmla="*/ 123 h 191"/>
                <a:gd name="T28" fmla="*/ 0 w 255"/>
                <a:gd name="T29" fmla="*/ 168 h 191"/>
                <a:gd name="T30" fmla="*/ 4 w 255"/>
                <a:gd name="T31" fmla="*/ 177 h 191"/>
                <a:gd name="T32" fmla="*/ 10 w 255"/>
                <a:gd name="T33" fmla="*/ 174 h 191"/>
                <a:gd name="T34" fmla="*/ 77 w 255"/>
                <a:gd name="T35" fmla="*/ 144 h 191"/>
                <a:gd name="T36" fmla="*/ 102 w 255"/>
                <a:gd name="T37" fmla="*/ 132 h 191"/>
                <a:gd name="T38" fmla="*/ 118 w 255"/>
                <a:gd name="T39" fmla="*/ 190 h 191"/>
                <a:gd name="T40" fmla="*/ 118 w 255"/>
                <a:gd name="T41" fmla="*/ 191 h 191"/>
                <a:gd name="T42" fmla="*/ 128 w 255"/>
                <a:gd name="T43" fmla="*/ 189 h 191"/>
                <a:gd name="T44" fmla="*/ 127 w 255"/>
                <a:gd name="T45" fmla="*/ 187 h 191"/>
                <a:gd name="T46" fmla="*/ 112 w 255"/>
                <a:gd name="T47" fmla="*/ 13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5" h="191">
                  <a:moveTo>
                    <a:pt x="112" y="132"/>
                  </a:moveTo>
                  <a:cubicBezTo>
                    <a:pt x="111" y="130"/>
                    <a:pt x="112" y="128"/>
                    <a:pt x="114" y="127"/>
                  </a:cubicBezTo>
                  <a:cubicBezTo>
                    <a:pt x="146" y="113"/>
                    <a:pt x="178" y="98"/>
                    <a:pt x="210" y="84"/>
                  </a:cubicBezTo>
                  <a:cubicBezTo>
                    <a:pt x="225" y="78"/>
                    <a:pt x="240" y="71"/>
                    <a:pt x="255" y="65"/>
                  </a:cubicBezTo>
                  <a:cubicBezTo>
                    <a:pt x="253" y="62"/>
                    <a:pt x="251" y="59"/>
                    <a:pt x="251" y="56"/>
                  </a:cubicBezTo>
                  <a:cubicBezTo>
                    <a:pt x="204" y="77"/>
                    <a:pt x="156" y="98"/>
                    <a:pt x="109" y="119"/>
                  </a:cubicBezTo>
                  <a:cubicBezTo>
                    <a:pt x="107" y="113"/>
                    <a:pt x="105" y="107"/>
                    <a:pt x="103" y="100"/>
                  </a:cubicBezTo>
                  <a:cubicBezTo>
                    <a:pt x="98" y="84"/>
                    <a:pt x="94" y="67"/>
                    <a:pt x="89" y="50"/>
                  </a:cubicBezTo>
                  <a:cubicBezTo>
                    <a:pt x="85" y="34"/>
                    <a:pt x="80" y="18"/>
                    <a:pt x="76" y="1"/>
                  </a:cubicBezTo>
                  <a:cubicBezTo>
                    <a:pt x="76" y="1"/>
                    <a:pt x="76" y="1"/>
                    <a:pt x="76" y="0"/>
                  </a:cubicBezTo>
                  <a:cubicBezTo>
                    <a:pt x="73" y="2"/>
                    <a:pt x="69" y="3"/>
                    <a:pt x="65" y="3"/>
                  </a:cubicBezTo>
                  <a:cubicBezTo>
                    <a:pt x="67" y="5"/>
                    <a:pt x="67" y="7"/>
                    <a:pt x="69" y="12"/>
                  </a:cubicBezTo>
                  <a:cubicBezTo>
                    <a:pt x="74" y="31"/>
                    <a:pt x="80" y="50"/>
                    <a:pt x="85" y="70"/>
                  </a:cubicBezTo>
                  <a:cubicBezTo>
                    <a:pt x="90" y="87"/>
                    <a:pt x="95" y="105"/>
                    <a:pt x="100" y="123"/>
                  </a:cubicBezTo>
                  <a:cubicBezTo>
                    <a:pt x="66" y="138"/>
                    <a:pt x="33" y="153"/>
                    <a:pt x="0" y="168"/>
                  </a:cubicBezTo>
                  <a:cubicBezTo>
                    <a:pt x="2" y="170"/>
                    <a:pt x="4" y="173"/>
                    <a:pt x="4" y="177"/>
                  </a:cubicBezTo>
                  <a:cubicBezTo>
                    <a:pt x="6" y="176"/>
                    <a:pt x="7" y="175"/>
                    <a:pt x="10" y="174"/>
                  </a:cubicBezTo>
                  <a:cubicBezTo>
                    <a:pt x="32" y="164"/>
                    <a:pt x="55" y="154"/>
                    <a:pt x="77" y="144"/>
                  </a:cubicBezTo>
                  <a:cubicBezTo>
                    <a:pt x="85" y="140"/>
                    <a:pt x="94" y="136"/>
                    <a:pt x="102" y="132"/>
                  </a:cubicBezTo>
                  <a:cubicBezTo>
                    <a:pt x="108" y="152"/>
                    <a:pt x="113" y="171"/>
                    <a:pt x="118" y="190"/>
                  </a:cubicBezTo>
                  <a:cubicBezTo>
                    <a:pt x="118" y="190"/>
                    <a:pt x="118" y="191"/>
                    <a:pt x="118" y="191"/>
                  </a:cubicBezTo>
                  <a:cubicBezTo>
                    <a:pt x="121" y="190"/>
                    <a:pt x="125" y="189"/>
                    <a:pt x="128" y="189"/>
                  </a:cubicBezTo>
                  <a:cubicBezTo>
                    <a:pt x="128" y="188"/>
                    <a:pt x="127" y="188"/>
                    <a:pt x="127" y="187"/>
                  </a:cubicBezTo>
                  <a:cubicBezTo>
                    <a:pt x="122" y="169"/>
                    <a:pt x="117" y="150"/>
                    <a:pt x="112" y="132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Freeform 442">
              <a:extLst>
                <a:ext uri="{FF2B5EF4-FFF2-40B4-BE49-F238E27FC236}">
                  <a16:creationId xmlns:a16="http://schemas.microsoft.com/office/drawing/2014/main" id="{4518F3C9-2976-450C-A67D-A1B45EA3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909" y="3093408"/>
              <a:ext cx="473889" cy="119972"/>
            </a:xfrm>
            <a:custGeom>
              <a:avLst/>
              <a:gdLst>
                <a:gd name="T0" fmla="*/ 55 w 118"/>
                <a:gd name="T1" fmla="*/ 19 h 30"/>
                <a:gd name="T2" fmla="*/ 111 w 118"/>
                <a:gd name="T3" fmla="*/ 29 h 30"/>
                <a:gd name="T4" fmla="*/ 117 w 118"/>
                <a:gd name="T5" fmla="*/ 30 h 30"/>
                <a:gd name="T6" fmla="*/ 117 w 118"/>
                <a:gd name="T7" fmla="*/ 30 h 30"/>
                <a:gd name="T8" fmla="*/ 118 w 118"/>
                <a:gd name="T9" fmla="*/ 21 h 30"/>
                <a:gd name="T10" fmla="*/ 2 w 118"/>
                <a:gd name="T11" fmla="*/ 0 h 30"/>
                <a:gd name="T12" fmla="*/ 0 w 118"/>
                <a:gd name="T13" fmla="*/ 10 h 30"/>
                <a:gd name="T14" fmla="*/ 1 w 118"/>
                <a:gd name="T15" fmla="*/ 10 h 30"/>
                <a:gd name="T16" fmla="*/ 55 w 118"/>
                <a:gd name="T17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0">
                  <a:moveTo>
                    <a:pt x="55" y="19"/>
                  </a:moveTo>
                  <a:cubicBezTo>
                    <a:pt x="73" y="22"/>
                    <a:pt x="92" y="26"/>
                    <a:pt x="111" y="29"/>
                  </a:cubicBezTo>
                  <a:cubicBezTo>
                    <a:pt x="113" y="29"/>
                    <a:pt x="115" y="29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27"/>
                    <a:pt x="117" y="24"/>
                    <a:pt x="118" y="21"/>
                  </a:cubicBezTo>
                  <a:cubicBezTo>
                    <a:pt x="81" y="14"/>
                    <a:pt x="41" y="7"/>
                    <a:pt x="2" y="0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9" y="13"/>
                    <a:pt x="37" y="16"/>
                    <a:pt x="55" y="19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Freeform 443">
              <a:extLst>
                <a:ext uri="{FF2B5EF4-FFF2-40B4-BE49-F238E27FC236}">
                  <a16:creationId xmlns:a16="http://schemas.microsoft.com/office/drawing/2014/main" id="{D3AE5A6E-4245-4E3C-81AB-7BC9A2B42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4640" y="3651277"/>
              <a:ext cx="327922" cy="861797"/>
            </a:xfrm>
            <a:custGeom>
              <a:avLst/>
              <a:gdLst>
                <a:gd name="T0" fmla="*/ 41 w 82"/>
                <a:gd name="T1" fmla="*/ 122 h 215"/>
                <a:gd name="T2" fmla="*/ 56 w 82"/>
                <a:gd name="T3" fmla="*/ 78 h 215"/>
                <a:gd name="T4" fmla="*/ 78 w 82"/>
                <a:gd name="T5" fmla="*/ 15 h 215"/>
                <a:gd name="T6" fmla="*/ 81 w 82"/>
                <a:gd name="T7" fmla="*/ 7 h 215"/>
                <a:gd name="T8" fmla="*/ 82 w 82"/>
                <a:gd name="T9" fmla="*/ 4 h 215"/>
                <a:gd name="T10" fmla="*/ 74 w 82"/>
                <a:gd name="T11" fmla="*/ 0 h 215"/>
                <a:gd name="T12" fmla="*/ 54 w 82"/>
                <a:gd name="T13" fmla="*/ 57 h 215"/>
                <a:gd name="T14" fmla="*/ 3 w 82"/>
                <a:gd name="T15" fmla="*/ 202 h 215"/>
                <a:gd name="T16" fmla="*/ 0 w 82"/>
                <a:gd name="T17" fmla="*/ 211 h 215"/>
                <a:gd name="T18" fmla="*/ 0 w 82"/>
                <a:gd name="T19" fmla="*/ 211 h 215"/>
                <a:gd name="T20" fmla="*/ 9 w 82"/>
                <a:gd name="T21" fmla="*/ 215 h 215"/>
                <a:gd name="T22" fmla="*/ 18 w 82"/>
                <a:gd name="T23" fmla="*/ 186 h 215"/>
                <a:gd name="T24" fmla="*/ 41 w 82"/>
                <a:gd name="T25" fmla="*/ 12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215">
                  <a:moveTo>
                    <a:pt x="41" y="122"/>
                  </a:moveTo>
                  <a:cubicBezTo>
                    <a:pt x="46" y="108"/>
                    <a:pt x="51" y="93"/>
                    <a:pt x="56" y="78"/>
                  </a:cubicBezTo>
                  <a:cubicBezTo>
                    <a:pt x="64" y="57"/>
                    <a:pt x="71" y="36"/>
                    <a:pt x="78" y="15"/>
                  </a:cubicBezTo>
                  <a:cubicBezTo>
                    <a:pt x="79" y="12"/>
                    <a:pt x="80" y="10"/>
                    <a:pt x="81" y="7"/>
                  </a:cubicBezTo>
                  <a:cubicBezTo>
                    <a:pt x="81" y="6"/>
                    <a:pt x="82" y="5"/>
                    <a:pt x="82" y="4"/>
                  </a:cubicBezTo>
                  <a:cubicBezTo>
                    <a:pt x="79" y="3"/>
                    <a:pt x="76" y="2"/>
                    <a:pt x="74" y="0"/>
                  </a:cubicBezTo>
                  <a:cubicBezTo>
                    <a:pt x="67" y="19"/>
                    <a:pt x="60" y="38"/>
                    <a:pt x="54" y="57"/>
                  </a:cubicBezTo>
                  <a:cubicBezTo>
                    <a:pt x="48" y="72"/>
                    <a:pt x="10" y="181"/>
                    <a:pt x="3" y="202"/>
                  </a:cubicBezTo>
                  <a:cubicBezTo>
                    <a:pt x="2" y="205"/>
                    <a:pt x="1" y="208"/>
                    <a:pt x="0" y="211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3" y="212"/>
                    <a:pt x="6" y="213"/>
                    <a:pt x="9" y="215"/>
                  </a:cubicBezTo>
                  <a:cubicBezTo>
                    <a:pt x="12" y="205"/>
                    <a:pt x="15" y="196"/>
                    <a:pt x="18" y="186"/>
                  </a:cubicBezTo>
                  <a:cubicBezTo>
                    <a:pt x="26" y="165"/>
                    <a:pt x="33" y="143"/>
                    <a:pt x="41" y="122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0" name="Freeform 444">
              <a:extLst>
                <a:ext uri="{FF2B5EF4-FFF2-40B4-BE49-F238E27FC236}">
                  <a16:creationId xmlns:a16="http://schemas.microsoft.com/office/drawing/2014/main" id="{AB15B833-790C-4E91-8F31-52DB11705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1" y="2411570"/>
              <a:ext cx="347918" cy="477888"/>
            </a:xfrm>
            <a:custGeom>
              <a:avLst/>
              <a:gdLst>
                <a:gd name="T0" fmla="*/ 80 w 87"/>
                <a:gd name="T1" fmla="*/ 119 h 119"/>
                <a:gd name="T2" fmla="*/ 87 w 87"/>
                <a:gd name="T3" fmla="*/ 113 h 119"/>
                <a:gd name="T4" fmla="*/ 86 w 87"/>
                <a:gd name="T5" fmla="*/ 112 h 119"/>
                <a:gd name="T6" fmla="*/ 8 w 87"/>
                <a:gd name="T7" fmla="*/ 1 h 119"/>
                <a:gd name="T8" fmla="*/ 8 w 87"/>
                <a:gd name="T9" fmla="*/ 0 h 119"/>
                <a:gd name="T10" fmla="*/ 0 w 87"/>
                <a:gd name="T11" fmla="*/ 5 h 119"/>
                <a:gd name="T12" fmla="*/ 80 w 87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19">
                  <a:moveTo>
                    <a:pt x="80" y="119"/>
                  </a:moveTo>
                  <a:cubicBezTo>
                    <a:pt x="82" y="117"/>
                    <a:pt x="84" y="115"/>
                    <a:pt x="87" y="113"/>
                  </a:cubicBezTo>
                  <a:cubicBezTo>
                    <a:pt x="87" y="113"/>
                    <a:pt x="86" y="112"/>
                    <a:pt x="86" y="112"/>
                  </a:cubicBezTo>
                  <a:cubicBezTo>
                    <a:pt x="60" y="75"/>
                    <a:pt x="34" y="38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3" y="4"/>
                    <a:pt x="0" y="5"/>
                  </a:cubicBezTo>
                  <a:cubicBezTo>
                    <a:pt x="26" y="43"/>
                    <a:pt x="53" y="81"/>
                    <a:pt x="80" y="119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445">
              <a:extLst>
                <a:ext uri="{FF2B5EF4-FFF2-40B4-BE49-F238E27FC236}">
                  <a16:creationId xmlns:a16="http://schemas.microsoft.com/office/drawing/2014/main" id="{20F0EF8B-1D72-4CD6-A493-FD215627D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0819" y="4109168"/>
              <a:ext cx="379910" cy="123971"/>
            </a:xfrm>
            <a:custGeom>
              <a:avLst/>
              <a:gdLst>
                <a:gd name="T0" fmla="*/ 95 w 95"/>
                <a:gd name="T1" fmla="*/ 21 h 31"/>
                <a:gd name="T2" fmla="*/ 56 w 95"/>
                <a:gd name="T3" fmla="*/ 12 h 31"/>
                <a:gd name="T4" fmla="*/ 2 w 95"/>
                <a:gd name="T5" fmla="*/ 0 h 31"/>
                <a:gd name="T6" fmla="*/ 0 w 95"/>
                <a:gd name="T7" fmla="*/ 9 h 31"/>
                <a:gd name="T8" fmla="*/ 93 w 95"/>
                <a:gd name="T9" fmla="*/ 31 h 31"/>
                <a:gd name="T10" fmla="*/ 95 w 95"/>
                <a:gd name="T11" fmla="*/ 21 h 31"/>
                <a:gd name="T12" fmla="*/ 95 w 95"/>
                <a:gd name="T13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1">
                  <a:moveTo>
                    <a:pt x="95" y="21"/>
                  </a:moveTo>
                  <a:cubicBezTo>
                    <a:pt x="82" y="18"/>
                    <a:pt x="69" y="15"/>
                    <a:pt x="56" y="12"/>
                  </a:cubicBezTo>
                  <a:cubicBezTo>
                    <a:pt x="38" y="8"/>
                    <a:pt x="20" y="4"/>
                    <a:pt x="2" y="0"/>
                  </a:cubicBezTo>
                  <a:cubicBezTo>
                    <a:pt x="2" y="4"/>
                    <a:pt x="1" y="7"/>
                    <a:pt x="0" y="9"/>
                  </a:cubicBezTo>
                  <a:cubicBezTo>
                    <a:pt x="31" y="17"/>
                    <a:pt x="62" y="24"/>
                    <a:pt x="93" y="31"/>
                  </a:cubicBezTo>
                  <a:cubicBezTo>
                    <a:pt x="93" y="28"/>
                    <a:pt x="94" y="24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446">
              <a:extLst>
                <a:ext uri="{FF2B5EF4-FFF2-40B4-BE49-F238E27FC236}">
                  <a16:creationId xmlns:a16="http://schemas.microsoft.com/office/drawing/2014/main" id="{270EFA30-E829-4226-BC54-8A530A95B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399" y="4763014"/>
              <a:ext cx="1001764" cy="849800"/>
            </a:xfrm>
            <a:custGeom>
              <a:avLst/>
              <a:gdLst>
                <a:gd name="T0" fmla="*/ 250 w 250"/>
                <a:gd name="T1" fmla="*/ 205 h 212"/>
                <a:gd name="T2" fmla="*/ 195 w 250"/>
                <a:gd name="T3" fmla="*/ 158 h 212"/>
                <a:gd name="T4" fmla="*/ 86 w 250"/>
                <a:gd name="T5" fmla="*/ 67 h 212"/>
                <a:gd name="T6" fmla="*/ 7 w 250"/>
                <a:gd name="T7" fmla="*/ 1 h 212"/>
                <a:gd name="T8" fmla="*/ 6 w 250"/>
                <a:gd name="T9" fmla="*/ 0 h 212"/>
                <a:gd name="T10" fmla="*/ 0 w 250"/>
                <a:gd name="T11" fmla="*/ 7 h 212"/>
                <a:gd name="T12" fmla="*/ 244 w 250"/>
                <a:gd name="T13" fmla="*/ 212 h 212"/>
                <a:gd name="T14" fmla="*/ 250 w 250"/>
                <a:gd name="T15" fmla="*/ 205 h 212"/>
                <a:gd name="T16" fmla="*/ 250 w 250"/>
                <a:gd name="T17" fmla="*/ 20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212">
                  <a:moveTo>
                    <a:pt x="250" y="205"/>
                  </a:moveTo>
                  <a:cubicBezTo>
                    <a:pt x="232" y="189"/>
                    <a:pt x="213" y="174"/>
                    <a:pt x="195" y="158"/>
                  </a:cubicBezTo>
                  <a:cubicBezTo>
                    <a:pt x="159" y="128"/>
                    <a:pt x="122" y="98"/>
                    <a:pt x="86" y="67"/>
                  </a:cubicBezTo>
                  <a:cubicBezTo>
                    <a:pt x="60" y="45"/>
                    <a:pt x="34" y="23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2"/>
                    <a:pt x="2" y="5"/>
                    <a:pt x="0" y="7"/>
                  </a:cubicBezTo>
                  <a:cubicBezTo>
                    <a:pt x="81" y="75"/>
                    <a:pt x="163" y="144"/>
                    <a:pt x="244" y="212"/>
                  </a:cubicBezTo>
                  <a:cubicBezTo>
                    <a:pt x="246" y="209"/>
                    <a:pt x="248" y="207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447">
              <a:extLst>
                <a:ext uri="{FF2B5EF4-FFF2-40B4-BE49-F238E27FC236}">
                  <a16:creationId xmlns:a16="http://schemas.microsoft.com/office/drawing/2014/main" id="{D2C75B3A-836D-457C-B411-76D5714F6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131" y="5098934"/>
              <a:ext cx="577864" cy="219948"/>
            </a:xfrm>
            <a:custGeom>
              <a:avLst/>
              <a:gdLst>
                <a:gd name="T0" fmla="*/ 140 w 144"/>
                <a:gd name="T1" fmla="*/ 0 h 55"/>
                <a:gd name="T2" fmla="*/ 86 w 144"/>
                <a:gd name="T3" fmla="*/ 18 h 55"/>
                <a:gd name="T4" fmla="*/ 37 w 144"/>
                <a:gd name="T5" fmla="*/ 34 h 55"/>
                <a:gd name="T6" fmla="*/ 0 w 144"/>
                <a:gd name="T7" fmla="*/ 47 h 55"/>
                <a:gd name="T8" fmla="*/ 0 w 144"/>
                <a:gd name="T9" fmla="*/ 47 h 55"/>
                <a:gd name="T10" fmla="*/ 3 w 144"/>
                <a:gd name="T11" fmla="*/ 55 h 55"/>
                <a:gd name="T12" fmla="*/ 144 w 144"/>
                <a:gd name="T13" fmla="*/ 11 h 55"/>
                <a:gd name="T14" fmla="*/ 141 w 144"/>
                <a:gd name="T15" fmla="*/ 0 h 55"/>
                <a:gd name="T16" fmla="*/ 140 w 144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55">
                  <a:moveTo>
                    <a:pt x="140" y="0"/>
                  </a:moveTo>
                  <a:cubicBezTo>
                    <a:pt x="122" y="6"/>
                    <a:pt x="104" y="12"/>
                    <a:pt x="86" y="18"/>
                  </a:cubicBezTo>
                  <a:cubicBezTo>
                    <a:pt x="70" y="23"/>
                    <a:pt x="53" y="29"/>
                    <a:pt x="37" y="34"/>
                  </a:cubicBezTo>
                  <a:cubicBezTo>
                    <a:pt x="24" y="38"/>
                    <a:pt x="12" y="43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9"/>
                    <a:pt x="2" y="52"/>
                    <a:pt x="3" y="55"/>
                  </a:cubicBezTo>
                  <a:cubicBezTo>
                    <a:pt x="36" y="45"/>
                    <a:pt x="124" y="15"/>
                    <a:pt x="144" y="11"/>
                  </a:cubicBezTo>
                  <a:cubicBezTo>
                    <a:pt x="143" y="7"/>
                    <a:pt x="141" y="4"/>
                    <a:pt x="141" y="0"/>
                  </a:cubicBezTo>
                  <a:cubicBezTo>
                    <a:pt x="141" y="0"/>
                    <a:pt x="141" y="0"/>
                    <a:pt x="140" y="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448">
              <a:extLst>
                <a:ext uri="{FF2B5EF4-FFF2-40B4-BE49-F238E27FC236}">
                  <a16:creationId xmlns:a16="http://schemas.microsoft.com/office/drawing/2014/main" id="{655B3B23-E5F9-4EF8-AB5C-DFE427D5D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9959" y="4321118"/>
              <a:ext cx="239943" cy="629852"/>
            </a:xfrm>
            <a:custGeom>
              <a:avLst/>
              <a:gdLst>
                <a:gd name="T0" fmla="*/ 37 w 60"/>
                <a:gd name="T1" fmla="*/ 45 h 157"/>
                <a:gd name="T2" fmla="*/ 17 w 60"/>
                <a:gd name="T3" fmla="*/ 103 h 157"/>
                <a:gd name="T4" fmla="*/ 0 w 60"/>
                <a:gd name="T5" fmla="*/ 154 h 157"/>
                <a:gd name="T6" fmla="*/ 9 w 60"/>
                <a:gd name="T7" fmla="*/ 157 h 157"/>
                <a:gd name="T8" fmla="*/ 9 w 60"/>
                <a:gd name="T9" fmla="*/ 157 h 157"/>
                <a:gd name="T10" fmla="*/ 60 w 60"/>
                <a:gd name="T11" fmla="*/ 3 h 157"/>
                <a:gd name="T12" fmla="*/ 52 w 60"/>
                <a:gd name="T13" fmla="*/ 0 h 157"/>
                <a:gd name="T14" fmla="*/ 37 w 60"/>
                <a:gd name="T15" fmla="*/ 4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57">
                  <a:moveTo>
                    <a:pt x="37" y="45"/>
                  </a:moveTo>
                  <a:cubicBezTo>
                    <a:pt x="30" y="64"/>
                    <a:pt x="24" y="84"/>
                    <a:pt x="17" y="103"/>
                  </a:cubicBezTo>
                  <a:cubicBezTo>
                    <a:pt x="12" y="120"/>
                    <a:pt x="6" y="137"/>
                    <a:pt x="0" y="154"/>
                  </a:cubicBezTo>
                  <a:cubicBezTo>
                    <a:pt x="3" y="154"/>
                    <a:pt x="7" y="155"/>
                    <a:pt x="9" y="157"/>
                  </a:cubicBezTo>
                  <a:cubicBezTo>
                    <a:pt x="9" y="157"/>
                    <a:pt x="9" y="157"/>
                    <a:pt x="9" y="157"/>
                  </a:cubicBezTo>
                  <a:cubicBezTo>
                    <a:pt x="26" y="106"/>
                    <a:pt x="43" y="54"/>
                    <a:pt x="60" y="3"/>
                  </a:cubicBezTo>
                  <a:cubicBezTo>
                    <a:pt x="57" y="2"/>
                    <a:pt x="54" y="1"/>
                    <a:pt x="52" y="0"/>
                  </a:cubicBezTo>
                  <a:cubicBezTo>
                    <a:pt x="47" y="15"/>
                    <a:pt x="42" y="30"/>
                    <a:pt x="37" y="45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449">
              <a:extLst>
                <a:ext uri="{FF2B5EF4-FFF2-40B4-BE49-F238E27FC236}">
                  <a16:creationId xmlns:a16="http://schemas.microsoft.com/office/drawing/2014/main" id="{EEE417F7-A965-4138-9FEB-6612EC29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922" y="2251608"/>
              <a:ext cx="681839" cy="745824"/>
            </a:xfrm>
            <a:custGeom>
              <a:avLst/>
              <a:gdLst>
                <a:gd name="T0" fmla="*/ 7 w 170"/>
                <a:gd name="T1" fmla="*/ 186 h 186"/>
                <a:gd name="T2" fmla="*/ 11 w 170"/>
                <a:gd name="T3" fmla="*/ 182 h 186"/>
                <a:gd name="T4" fmla="*/ 133 w 170"/>
                <a:gd name="T5" fmla="*/ 46 h 186"/>
                <a:gd name="T6" fmla="*/ 169 w 170"/>
                <a:gd name="T7" fmla="*/ 8 h 186"/>
                <a:gd name="T8" fmla="*/ 170 w 170"/>
                <a:gd name="T9" fmla="*/ 7 h 186"/>
                <a:gd name="T10" fmla="*/ 163 w 170"/>
                <a:gd name="T11" fmla="*/ 0 h 186"/>
                <a:gd name="T12" fmla="*/ 109 w 170"/>
                <a:gd name="T13" fmla="*/ 60 h 186"/>
                <a:gd name="T14" fmla="*/ 3 w 170"/>
                <a:gd name="T15" fmla="*/ 176 h 186"/>
                <a:gd name="T16" fmla="*/ 0 w 170"/>
                <a:gd name="T17" fmla="*/ 180 h 186"/>
                <a:gd name="T18" fmla="*/ 7 w 170"/>
                <a:gd name="T1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86">
                  <a:moveTo>
                    <a:pt x="7" y="186"/>
                  </a:moveTo>
                  <a:cubicBezTo>
                    <a:pt x="8" y="185"/>
                    <a:pt x="9" y="184"/>
                    <a:pt x="11" y="182"/>
                  </a:cubicBezTo>
                  <a:cubicBezTo>
                    <a:pt x="51" y="137"/>
                    <a:pt x="92" y="92"/>
                    <a:pt x="133" y="46"/>
                  </a:cubicBezTo>
                  <a:cubicBezTo>
                    <a:pt x="145" y="34"/>
                    <a:pt x="157" y="21"/>
                    <a:pt x="169" y="8"/>
                  </a:cubicBezTo>
                  <a:cubicBezTo>
                    <a:pt x="169" y="7"/>
                    <a:pt x="169" y="7"/>
                    <a:pt x="170" y="7"/>
                  </a:cubicBezTo>
                  <a:cubicBezTo>
                    <a:pt x="167" y="5"/>
                    <a:pt x="165" y="3"/>
                    <a:pt x="163" y="0"/>
                  </a:cubicBezTo>
                  <a:cubicBezTo>
                    <a:pt x="145" y="20"/>
                    <a:pt x="127" y="40"/>
                    <a:pt x="109" y="60"/>
                  </a:cubicBezTo>
                  <a:cubicBezTo>
                    <a:pt x="74" y="99"/>
                    <a:pt x="39" y="137"/>
                    <a:pt x="3" y="176"/>
                  </a:cubicBezTo>
                  <a:cubicBezTo>
                    <a:pt x="2" y="178"/>
                    <a:pt x="1" y="179"/>
                    <a:pt x="0" y="180"/>
                  </a:cubicBezTo>
                  <a:cubicBezTo>
                    <a:pt x="3" y="181"/>
                    <a:pt x="5" y="183"/>
                    <a:pt x="7" y="186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Freeform 450">
              <a:extLst>
                <a:ext uri="{FF2B5EF4-FFF2-40B4-BE49-F238E27FC236}">
                  <a16:creationId xmlns:a16="http://schemas.microsoft.com/office/drawing/2014/main" id="{0E25A1D7-A2EB-4EE3-BD34-FAB67528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4933" y="3217379"/>
              <a:ext cx="313926" cy="753822"/>
            </a:xfrm>
            <a:custGeom>
              <a:avLst/>
              <a:gdLst>
                <a:gd name="T0" fmla="*/ 59 w 78"/>
                <a:gd name="T1" fmla="*/ 133 h 188"/>
                <a:gd name="T2" fmla="*/ 40 w 78"/>
                <a:gd name="T3" fmla="*/ 82 h 188"/>
                <a:gd name="T4" fmla="*/ 15 w 78"/>
                <a:gd name="T5" fmla="*/ 16 h 188"/>
                <a:gd name="T6" fmla="*/ 9 w 78"/>
                <a:gd name="T7" fmla="*/ 0 h 188"/>
                <a:gd name="T8" fmla="*/ 0 w 78"/>
                <a:gd name="T9" fmla="*/ 3 h 188"/>
                <a:gd name="T10" fmla="*/ 1 w 78"/>
                <a:gd name="T11" fmla="*/ 5 h 188"/>
                <a:gd name="T12" fmla="*/ 34 w 78"/>
                <a:gd name="T13" fmla="*/ 92 h 188"/>
                <a:gd name="T14" fmla="*/ 61 w 78"/>
                <a:gd name="T15" fmla="*/ 165 h 188"/>
                <a:gd name="T16" fmla="*/ 70 w 78"/>
                <a:gd name="T17" fmla="*/ 188 h 188"/>
                <a:gd name="T18" fmla="*/ 78 w 78"/>
                <a:gd name="T19" fmla="*/ 184 h 188"/>
                <a:gd name="T20" fmla="*/ 59 w 78"/>
                <a:gd name="T21" fmla="*/ 13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188">
                  <a:moveTo>
                    <a:pt x="59" y="133"/>
                  </a:moveTo>
                  <a:cubicBezTo>
                    <a:pt x="52" y="116"/>
                    <a:pt x="46" y="99"/>
                    <a:pt x="40" y="82"/>
                  </a:cubicBezTo>
                  <a:cubicBezTo>
                    <a:pt x="32" y="60"/>
                    <a:pt x="23" y="38"/>
                    <a:pt x="15" y="16"/>
                  </a:cubicBezTo>
                  <a:cubicBezTo>
                    <a:pt x="13" y="11"/>
                    <a:pt x="11" y="5"/>
                    <a:pt x="9" y="0"/>
                  </a:cubicBezTo>
                  <a:cubicBezTo>
                    <a:pt x="6" y="1"/>
                    <a:pt x="3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2" y="34"/>
                    <a:pt x="23" y="63"/>
                    <a:pt x="34" y="92"/>
                  </a:cubicBezTo>
                  <a:cubicBezTo>
                    <a:pt x="43" y="117"/>
                    <a:pt x="52" y="141"/>
                    <a:pt x="61" y="165"/>
                  </a:cubicBezTo>
                  <a:cubicBezTo>
                    <a:pt x="63" y="169"/>
                    <a:pt x="68" y="184"/>
                    <a:pt x="70" y="188"/>
                  </a:cubicBezTo>
                  <a:cubicBezTo>
                    <a:pt x="72" y="186"/>
                    <a:pt x="75" y="185"/>
                    <a:pt x="78" y="184"/>
                  </a:cubicBezTo>
                  <a:cubicBezTo>
                    <a:pt x="72" y="167"/>
                    <a:pt x="65" y="150"/>
                    <a:pt x="59" y="133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451">
              <a:extLst>
                <a:ext uri="{FF2B5EF4-FFF2-40B4-BE49-F238E27FC236}">
                  <a16:creationId xmlns:a16="http://schemas.microsoft.com/office/drawing/2014/main" id="{23D7F029-0397-4A03-8F2F-AEFB0614B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6481" y="4697029"/>
              <a:ext cx="121972" cy="65985"/>
            </a:xfrm>
            <a:custGeom>
              <a:avLst/>
              <a:gdLst>
                <a:gd name="T0" fmla="*/ 0 w 30"/>
                <a:gd name="T1" fmla="*/ 7 h 16"/>
                <a:gd name="T2" fmla="*/ 0 w 30"/>
                <a:gd name="T3" fmla="*/ 7 h 16"/>
                <a:gd name="T4" fmla="*/ 2 w 30"/>
                <a:gd name="T5" fmla="*/ 16 h 16"/>
                <a:gd name="T6" fmla="*/ 30 w 30"/>
                <a:gd name="T7" fmla="*/ 9 h 16"/>
                <a:gd name="T8" fmla="*/ 28 w 30"/>
                <a:gd name="T9" fmla="*/ 0 h 16"/>
                <a:gd name="T10" fmla="*/ 0 w 30"/>
                <a:gd name="T11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2" y="13"/>
                    <a:pt x="2" y="16"/>
                  </a:cubicBezTo>
                  <a:cubicBezTo>
                    <a:pt x="12" y="14"/>
                    <a:pt x="21" y="12"/>
                    <a:pt x="30" y="9"/>
                  </a:cubicBezTo>
                  <a:cubicBezTo>
                    <a:pt x="29" y="6"/>
                    <a:pt x="28" y="3"/>
                    <a:pt x="28" y="0"/>
                  </a:cubicBezTo>
                  <a:cubicBezTo>
                    <a:pt x="19" y="2"/>
                    <a:pt x="10" y="4"/>
                    <a:pt x="0" y="7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Freeform 452">
              <a:extLst>
                <a:ext uri="{FF2B5EF4-FFF2-40B4-BE49-F238E27FC236}">
                  <a16:creationId xmlns:a16="http://schemas.microsoft.com/office/drawing/2014/main" id="{54EF1063-89B6-4CBB-A6C5-B622689F1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8157" y="5476844"/>
              <a:ext cx="55987" cy="79981"/>
            </a:xfrm>
            <a:custGeom>
              <a:avLst/>
              <a:gdLst>
                <a:gd name="T0" fmla="*/ 5 w 14"/>
                <a:gd name="T1" fmla="*/ 20 h 20"/>
                <a:gd name="T2" fmla="*/ 14 w 14"/>
                <a:gd name="T3" fmla="*/ 17 h 20"/>
                <a:gd name="T4" fmla="*/ 10 w 14"/>
                <a:gd name="T5" fmla="*/ 0 h 20"/>
                <a:gd name="T6" fmla="*/ 0 w 14"/>
                <a:gd name="T7" fmla="*/ 3 h 20"/>
                <a:gd name="T8" fmla="*/ 5 w 1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0">
                  <a:moveTo>
                    <a:pt x="5" y="20"/>
                  </a:moveTo>
                  <a:cubicBezTo>
                    <a:pt x="8" y="19"/>
                    <a:pt x="11" y="18"/>
                    <a:pt x="14" y="17"/>
                  </a:cubicBezTo>
                  <a:cubicBezTo>
                    <a:pt x="13" y="12"/>
                    <a:pt x="11" y="6"/>
                    <a:pt x="10" y="0"/>
                  </a:cubicBezTo>
                  <a:cubicBezTo>
                    <a:pt x="7" y="2"/>
                    <a:pt x="4" y="3"/>
                    <a:pt x="0" y="3"/>
                  </a:cubicBezTo>
                  <a:cubicBezTo>
                    <a:pt x="2" y="9"/>
                    <a:pt x="4" y="14"/>
                    <a:pt x="5" y="2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9" name="Freeform 453">
              <a:extLst>
                <a:ext uri="{FF2B5EF4-FFF2-40B4-BE49-F238E27FC236}">
                  <a16:creationId xmlns:a16="http://schemas.microsoft.com/office/drawing/2014/main" id="{F18C6297-195A-490A-A8D7-2EEBABCFF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4617" y="4653039"/>
              <a:ext cx="303928" cy="113974"/>
            </a:xfrm>
            <a:custGeom>
              <a:avLst/>
              <a:gdLst>
                <a:gd name="T0" fmla="*/ 52 w 76"/>
                <a:gd name="T1" fmla="*/ 12 h 28"/>
                <a:gd name="T2" fmla="*/ 4 w 76"/>
                <a:gd name="T3" fmla="*/ 1 h 28"/>
                <a:gd name="T4" fmla="*/ 2 w 76"/>
                <a:gd name="T5" fmla="*/ 0 h 28"/>
                <a:gd name="T6" fmla="*/ 0 w 76"/>
                <a:gd name="T7" fmla="*/ 10 h 28"/>
                <a:gd name="T8" fmla="*/ 1 w 76"/>
                <a:gd name="T9" fmla="*/ 10 h 28"/>
                <a:gd name="T10" fmla="*/ 10 w 76"/>
                <a:gd name="T11" fmla="*/ 12 h 28"/>
                <a:gd name="T12" fmla="*/ 55 w 76"/>
                <a:gd name="T13" fmla="*/ 23 h 28"/>
                <a:gd name="T14" fmla="*/ 74 w 76"/>
                <a:gd name="T15" fmla="*/ 28 h 28"/>
                <a:gd name="T16" fmla="*/ 76 w 76"/>
                <a:gd name="T17" fmla="*/ 18 h 28"/>
                <a:gd name="T18" fmla="*/ 52 w 76"/>
                <a:gd name="T1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8">
                  <a:moveTo>
                    <a:pt x="52" y="12"/>
                  </a:moveTo>
                  <a:cubicBezTo>
                    <a:pt x="36" y="8"/>
                    <a:pt x="20" y="5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4" y="10"/>
                    <a:pt x="7" y="11"/>
                    <a:pt x="10" y="12"/>
                  </a:cubicBezTo>
                  <a:cubicBezTo>
                    <a:pt x="25" y="16"/>
                    <a:pt x="40" y="19"/>
                    <a:pt x="55" y="23"/>
                  </a:cubicBezTo>
                  <a:cubicBezTo>
                    <a:pt x="61" y="24"/>
                    <a:pt x="67" y="26"/>
                    <a:pt x="74" y="28"/>
                  </a:cubicBezTo>
                  <a:cubicBezTo>
                    <a:pt x="74" y="24"/>
                    <a:pt x="75" y="21"/>
                    <a:pt x="76" y="18"/>
                  </a:cubicBezTo>
                  <a:cubicBezTo>
                    <a:pt x="68" y="16"/>
                    <a:pt x="60" y="14"/>
                    <a:pt x="52" y="12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454">
              <a:extLst>
                <a:ext uri="{FF2B5EF4-FFF2-40B4-BE49-F238E27FC236}">
                  <a16:creationId xmlns:a16="http://schemas.microsoft.com/office/drawing/2014/main" id="{1E169DD5-4525-43A9-B703-9264B957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5875" y="3855228"/>
              <a:ext cx="249942" cy="249942"/>
            </a:xfrm>
            <a:custGeom>
              <a:avLst/>
              <a:gdLst>
                <a:gd name="T0" fmla="*/ 56 w 62"/>
                <a:gd name="T1" fmla="*/ 0 h 62"/>
                <a:gd name="T2" fmla="*/ 26 w 62"/>
                <a:gd name="T3" fmla="*/ 29 h 62"/>
                <a:gd name="T4" fmla="*/ 1 w 62"/>
                <a:gd name="T5" fmla="*/ 54 h 62"/>
                <a:gd name="T6" fmla="*/ 0 w 62"/>
                <a:gd name="T7" fmla="*/ 55 h 62"/>
                <a:gd name="T8" fmla="*/ 6 w 62"/>
                <a:gd name="T9" fmla="*/ 62 h 62"/>
                <a:gd name="T10" fmla="*/ 8 w 62"/>
                <a:gd name="T11" fmla="*/ 61 h 62"/>
                <a:gd name="T12" fmla="*/ 44 w 62"/>
                <a:gd name="T13" fmla="*/ 24 h 62"/>
                <a:gd name="T14" fmla="*/ 62 w 62"/>
                <a:gd name="T15" fmla="*/ 6 h 62"/>
                <a:gd name="T16" fmla="*/ 56 w 62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2">
                  <a:moveTo>
                    <a:pt x="56" y="0"/>
                  </a:moveTo>
                  <a:cubicBezTo>
                    <a:pt x="46" y="9"/>
                    <a:pt x="36" y="19"/>
                    <a:pt x="26" y="29"/>
                  </a:cubicBezTo>
                  <a:cubicBezTo>
                    <a:pt x="18" y="37"/>
                    <a:pt x="9" y="45"/>
                    <a:pt x="1" y="54"/>
                  </a:cubicBezTo>
                  <a:cubicBezTo>
                    <a:pt x="1" y="54"/>
                    <a:pt x="0" y="55"/>
                    <a:pt x="0" y="55"/>
                  </a:cubicBezTo>
                  <a:cubicBezTo>
                    <a:pt x="2" y="57"/>
                    <a:pt x="4" y="59"/>
                    <a:pt x="6" y="62"/>
                  </a:cubicBezTo>
                  <a:cubicBezTo>
                    <a:pt x="7" y="61"/>
                    <a:pt x="7" y="61"/>
                    <a:pt x="8" y="61"/>
                  </a:cubicBezTo>
                  <a:cubicBezTo>
                    <a:pt x="20" y="48"/>
                    <a:pt x="32" y="36"/>
                    <a:pt x="44" y="24"/>
                  </a:cubicBezTo>
                  <a:cubicBezTo>
                    <a:pt x="50" y="18"/>
                    <a:pt x="56" y="12"/>
                    <a:pt x="62" y="6"/>
                  </a:cubicBezTo>
                  <a:cubicBezTo>
                    <a:pt x="60" y="4"/>
                    <a:pt x="58" y="2"/>
                    <a:pt x="56" y="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455">
              <a:extLst>
                <a:ext uri="{FF2B5EF4-FFF2-40B4-BE49-F238E27FC236}">
                  <a16:creationId xmlns:a16="http://schemas.microsoft.com/office/drawing/2014/main" id="{FBB68528-A0B6-4C4D-8C3E-CEF1CB7E7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0687" y="4361108"/>
              <a:ext cx="113974" cy="159962"/>
            </a:xfrm>
            <a:custGeom>
              <a:avLst/>
              <a:gdLst>
                <a:gd name="T0" fmla="*/ 28 w 28"/>
                <a:gd name="T1" fmla="*/ 35 h 40"/>
                <a:gd name="T2" fmla="*/ 9 w 28"/>
                <a:gd name="T3" fmla="*/ 0 h 40"/>
                <a:gd name="T4" fmla="*/ 0 w 28"/>
                <a:gd name="T5" fmla="*/ 5 h 40"/>
                <a:gd name="T6" fmla="*/ 4 w 28"/>
                <a:gd name="T7" fmla="*/ 10 h 40"/>
                <a:gd name="T8" fmla="*/ 19 w 28"/>
                <a:gd name="T9" fmla="*/ 40 h 40"/>
                <a:gd name="T10" fmla="*/ 28 w 28"/>
                <a:gd name="T11" fmla="*/ 36 h 40"/>
                <a:gd name="T12" fmla="*/ 28 w 28"/>
                <a:gd name="T1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0">
                  <a:moveTo>
                    <a:pt x="28" y="35"/>
                  </a:moveTo>
                  <a:cubicBezTo>
                    <a:pt x="22" y="24"/>
                    <a:pt x="15" y="12"/>
                    <a:pt x="9" y="0"/>
                  </a:cubicBezTo>
                  <a:cubicBezTo>
                    <a:pt x="7" y="2"/>
                    <a:pt x="4" y="4"/>
                    <a:pt x="0" y="5"/>
                  </a:cubicBezTo>
                  <a:cubicBezTo>
                    <a:pt x="2" y="6"/>
                    <a:pt x="3" y="8"/>
                    <a:pt x="4" y="10"/>
                  </a:cubicBezTo>
                  <a:cubicBezTo>
                    <a:pt x="9" y="20"/>
                    <a:pt x="14" y="30"/>
                    <a:pt x="19" y="40"/>
                  </a:cubicBezTo>
                  <a:cubicBezTo>
                    <a:pt x="22" y="38"/>
                    <a:pt x="25" y="37"/>
                    <a:pt x="28" y="36"/>
                  </a:cubicBezTo>
                  <a:cubicBezTo>
                    <a:pt x="28" y="35"/>
                    <a:pt x="28" y="35"/>
                    <a:pt x="28" y="35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456">
              <a:extLst>
                <a:ext uri="{FF2B5EF4-FFF2-40B4-BE49-F238E27FC236}">
                  <a16:creationId xmlns:a16="http://schemas.microsoft.com/office/drawing/2014/main" id="{A6D79221-FB60-4D1B-B17F-C806990E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0608" y="2467557"/>
              <a:ext cx="283933" cy="289932"/>
            </a:xfrm>
            <a:custGeom>
              <a:avLst/>
              <a:gdLst>
                <a:gd name="T0" fmla="*/ 10 w 71"/>
                <a:gd name="T1" fmla="*/ 61 h 72"/>
                <a:gd name="T2" fmla="*/ 35 w 71"/>
                <a:gd name="T3" fmla="*/ 72 h 72"/>
                <a:gd name="T4" fmla="*/ 35 w 71"/>
                <a:gd name="T5" fmla="*/ 72 h 72"/>
                <a:gd name="T6" fmla="*/ 44 w 71"/>
                <a:gd name="T7" fmla="*/ 71 h 72"/>
                <a:gd name="T8" fmla="*/ 63 w 71"/>
                <a:gd name="T9" fmla="*/ 58 h 72"/>
                <a:gd name="T10" fmla="*/ 68 w 71"/>
                <a:gd name="T11" fmla="*/ 50 h 72"/>
                <a:gd name="T12" fmla="*/ 71 w 71"/>
                <a:gd name="T13" fmla="*/ 36 h 72"/>
                <a:gd name="T14" fmla="*/ 61 w 71"/>
                <a:gd name="T15" fmla="*/ 10 h 72"/>
                <a:gd name="T16" fmla="*/ 53 w 71"/>
                <a:gd name="T17" fmla="*/ 5 h 72"/>
                <a:gd name="T18" fmla="*/ 35 w 71"/>
                <a:gd name="T19" fmla="*/ 0 h 72"/>
                <a:gd name="T20" fmla="*/ 0 w 71"/>
                <a:gd name="T21" fmla="*/ 36 h 72"/>
                <a:gd name="T22" fmla="*/ 0 w 71"/>
                <a:gd name="T23" fmla="*/ 41 h 72"/>
                <a:gd name="T24" fmla="*/ 3 w 71"/>
                <a:gd name="T25" fmla="*/ 50 h 72"/>
                <a:gd name="T26" fmla="*/ 4 w 71"/>
                <a:gd name="T27" fmla="*/ 53 h 72"/>
                <a:gd name="T28" fmla="*/ 10 w 71"/>
                <a:gd name="T29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10" y="61"/>
                  </a:moveTo>
                  <a:cubicBezTo>
                    <a:pt x="16" y="67"/>
                    <a:pt x="25" y="71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72"/>
                    <a:pt x="41" y="71"/>
                    <a:pt x="44" y="71"/>
                  </a:cubicBezTo>
                  <a:cubicBezTo>
                    <a:pt x="52" y="69"/>
                    <a:pt x="58" y="64"/>
                    <a:pt x="63" y="58"/>
                  </a:cubicBezTo>
                  <a:cubicBezTo>
                    <a:pt x="65" y="56"/>
                    <a:pt x="67" y="53"/>
                    <a:pt x="68" y="50"/>
                  </a:cubicBezTo>
                  <a:cubicBezTo>
                    <a:pt x="70" y="46"/>
                    <a:pt x="71" y="41"/>
                    <a:pt x="71" y="36"/>
                  </a:cubicBezTo>
                  <a:cubicBezTo>
                    <a:pt x="71" y="26"/>
                    <a:pt x="67" y="17"/>
                    <a:pt x="61" y="10"/>
                  </a:cubicBezTo>
                  <a:cubicBezTo>
                    <a:pt x="58" y="8"/>
                    <a:pt x="56" y="6"/>
                    <a:pt x="53" y="5"/>
                  </a:cubicBezTo>
                  <a:cubicBezTo>
                    <a:pt x="48" y="2"/>
                    <a:pt x="42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0" y="44"/>
                    <a:pt x="1" y="47"/>
                    <a:pt x="3" y="50"/>
                  </a:cubicBezTo>
                  <a:cubicBezTo>
                    <a:pt x="3" y="51"/>
                    <a:pt x="3" y="52"/>
                    <a:pt x="4" y="53"/>
                  </a:cubicBezTo>
                  <a:cubicBezTo>
                    <a:pt x="5" y="56"/>
                    <a:pt x="7" y="58"/>
                    <a:pt x="10" y="61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457">
              <a:extLst>
                <a:ext uri="{FF2B5EF4-FFF2-40B4-BE49-F238E27FC236}">
                  <a16:creationId xmlns:a16="http://schemas.microsoft.com/office/drawing/2014/main" id="{A361A37B-BD92-405D-8267-E4076B4F2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798" y="3073413"/>
              <a:ext cx="283933" cy="285933"/>
            </a:xfrm>
            <a:custGeom>
              <a:avLst/>
              <a:gdLst>
                <a:gd name="T0" fmla="*/ 71 w 71"/>
                <a:gd name="T1" fmla="*/ 36 h 71"/>
                <a:gd name="T2" fmla="*/ 71 w 71"/>
                <a:gd name="T3" fmla="*/ 34 h 71"/>
                <a:gd name="T4" fmla="*/ 70 w 71"/>
                <a:gd name="T5" fmla="*/ 24 h 71"/>
                <a:gd name="T6" fmla="*/ 67 w 71"/>
                <a:gd name="T7" fmla="*/ 19 h 71"/>
                <a:gd name="T8" fmla="*/ 61 w 71"/>
                <a:gd name="T9" fmla="*/ 11 h 71"/>
                <a:gd name="T10" fmla="*/ 44 w 71"/>
                <a:gd name="T11" fmla="*/ 1 h 71"/>
                <a:gd name="T12" fmla="*/ 36 w 71"/>
                <a:gd name="T13" fmla="*/ 0 h 71"/>
                <a:gd name="T14" fmla="*/ 34 w 71"/>
                <a:gd name="T15" fmla="*/ 0 h 71"/>
                <a:gd name="T16" fmla="*/ 1 w 71"/>
                <a:gd name="T17" fmla="*/ 26 h 71"/>
                <a:gd name="T18" fmla="*/ 0 w 71"/>
                <a:gd name="T19" fmla="*/ 35 h 71"/>
                <a:gd name="T20" fmla="*/ 0 w 71"/>
                <a:gd name="T21" fmla="*/ 36 h 71"/>
                <a:gd name="T22" fmla="*/ 17 w 71"/>
                <a:gd name="T23" fmla="*/ 66 h 71"/>
                <a:gd name="T24" fmla="*/ 27 w 71"/>
                <a:gd name="T25" fmla="*/ 70 h 71"/>
                <a:gd name="T26" fmla="*/ 36 w 71"/>
                <a:gd name="T27" fmla="*/ 71 h 71"/>
                <a:gd name="T28" fmla="*/ 39 w 71"/>
                <a:gd name="T29" fmla="*/ 71 h 71"/>
                <a:gd name="T30" fmla="*/ 50 w 71"/>
                <a:gd name="T31" fmla="*/ 68 h 71"/>
                <a:gd name="T32" fmla="*/ 71 w 71"/>
                <a:gd name="T33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36"/>
                  </a:moveTo>
                  <a:cubicBezTo>
                    <a:pt x="71" y="35"/>
                    <a:pt x="71" y="35"/>
                    <a:pt x="71" y="34"/>
                  </a:cubicBezTo>
                  <a:cubicBezTo>
                    <a:pt x="71" y="31"/>
                    <a:pt x="71" y="27"/>
                    <a:pt x="70" y="24"/>
                  </a:cubicBezTo>
                  <a:cubicBezTo>
                    <a:pt x="69" y="22"/>
                    <a:pt x="68" y="20"/>
                    <a:pt x="67" y="19"/>
                  </a:cubicBezTo>
                  <a:cubicBezTo>
                    <a:pt x="66" y="16"/>
                    <a:pt x="64" y="13"/>
                    <a:pt x="61" y="11"/>
                  </a:cubicBezTo>
                  <a:cubicBezTo>
                    <a:pt x="57" y="6"/>
                    <a:pt x="51" y="2"/>
                    <a:pt x="44" y="1"/>
                  </a:cubicBezTo>
                  <a:cubicBezTo>
                    <a:pt x="41" y="0"/>
                    <a:pt x="39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19" y="1"/>
                    <a:pt x="6" y="11"/>
                    <a:pt x="1" y="26"/>
                  </a:cubicBezTo>
                  <a:cubicBezTo>
                    <a:pt x="0" y="29"/>
                    <a:pt x="0" y="32"/>
                    <a:pt x="0" y="35"/>
                  </a:cubicBezTo>
                  <a:cubicBezTo>
                    <a:pt x="0" y="35"/>
                    <a:pt x="0" y="35"/>
                    <a:pt x="0" y="36"/>
                  </a:cubicBezTo>
                  <a:cubicBezTo>
                    <a:pt x="0" y="49"/>
                    <a:pt x="7" y="60"/>
                    <a:pt x="17" y="66"/>
                  </a:cubicBezTo>
                  <a:cubicBezTo>
                    <a:pt x="20" y="68"/>
                    <a:pt x="23" y="69"/>
                    <a:pt x="27" y="70"/>
                  </a:cubicBezTo>
                  <a:cubicBezTo>
                    <a:pt x="29" y="71"/>
                    <a:pt x="33" y="71"/>
                    <a:pt x="36" y="71"/>
                  </a:cubicBezTo>
                  <a:cubicBezTo>
                    <a:pt x="37" y="71"/>
                    <a:pt x="38" y="71"/>
                    <a:pt x="39" y="71"/>
                  </a:cubicBezTo>
                  <a:cubicBezTo>
                    <a:pt x="43" y="71"/>
                    <a:pt x="47" y="70"/>
                    <a:pt x="50" y="68"/>
                  </a:cubicBezTo>
                  <a:cubicBezTo>
                    <a:pt x="63" y="63"/>
                    <a:pt x="71" y="50"/>
                    <a:pt x="71" y="36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458">
              <a:extLst>
                <a:ext uri="{FF2B5EF4-FFF2-40B4-BE49-F238E27FC236}">
                  <a16:creationId xmlns:a16="http://schemas.microsoft.com/office/drawing/2014/main" id="{F9972C63-1234-454A-80D5-5B7082A4C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8975" y="2949442"/>
              <a:ext cx="287932" cy="283933"/>
            </a:xfrm>
            <a:custGeom>
              <a:avLst/>
              <a:gdLst>
                <a:gd name="T0" fmla="*/ 70 w 72"/>
                <a:gd name="T1" fmla="*/ 46 h 71"/>
                <a:gd name="T2" fmla="*/ 72 w 72"/>
                <a:gd name="T3" fmla="*/ 36 h 71"/>
                <a:gd name="T4" fmla="*/ 72 w 72"/>
                <a:gd name="T5" fmla="*/ 35 h 71"/>
                <a:gd name="T6" fmla="*/ 71 w 72"/>
                <a:gd name="T7" fmla="*/ 29 h 71"/>
                <a:gd name="T8" fmla="*/ 68 w 72"/>
                <a:gd name="T9" fmla="*/ 20 h 71"/>
                <a:gd name="T10" fmla="*/ 63 w 72"/>
                <a:gd name="T11" fmla="*/ 12 h 71"/>
                <a:gd name="T12" fmla="*/ 56 w 72"/>
                <a:gd name="T13" fmla="*/ 6 h 71"/>
                <a:gd name="T14" fmla="*/ 36 w 72"/>
                <a:gd name="T15" fmla="*/ 0 h 71"/>
                <a:gd name="T16" fmla="*/ 0 w 72"/>
                <a:gd name="T17" fmla="*/ 35 h 71"/>
                <a:gd name="T18" fmla="*/ 36 w 72"/>
                <a:gd name="T19" fmla="*/ 71 h 71"/>
                <a:gd name="T20" fmla="*/ 44 w 72"/>
                <a:gd name="T21" fmla="*/ 70 h 71"/>
                <a:gd name="T22" fmla="*/ 53 w 72"/>
                <a:gd name="T23" fmla="*/ 67 h 71"/>
                <a:gd name="T24" fmla="*/ 70 w 72"/>
                <a:gd name="T25" fmla="*/ 4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1">
                  <a:moveTo>
                    <a:pt x="70" y="46"/>
                  </a:moveTo>
                  <a:cubicBezTo>
                    <a:pt x="71" y="43"/>
                    <a:pt x="72" y="40"/>
                    <a:pt x="72" y="36"/>
                  </a:cubicBezTo>
                  <a:cubicBezTo>
                    <a:pt x="72" y="36"/>
                    <a:pt x="72" y="3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71" y="26"/>
                    <a:pt x="70" y="23"/>
                    <a:pt x="68" y="20"/>
                  </a:cubicBezTo>
                  <a:cubicBezTo>
                    <a:pt x="67" y="17"/>
                    <a:pt x="65" y="14"/>
                    <a:pt x="63" y="12"/>
                  </a:cubicBezTo>
                  <a:cubicBezTo>
                    <a:pt x="61" y="9"/>
                    <a:pt x="59" y="7"/>
                    <a:pt x="56" y="6"/>
                  </a:cubicBezTo>
                  <a:cubicBezTo>
                    <a:pt x="50" y="2"/>
                    <a:pt x="43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39" y="71"/>
                    <a:pt x="42" y="71"/>
                    <a:pt x="44" y="70"/>
                  </a:cubicBezTo>
                  <a:cubicBezTo>
                    <a:pt x="47" y="70"/>
                    <a:pt x="50" y="68"/>
                    <a:pt x="53" y="67"/>
                  </a:cubicBezTo>
                  <a:cubicBezTo>
                    <a:pt x="61" y="63"/>
                    <a:pt x="68" y="55"/>
                    <a:pt x="70" y="46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459">
              <a:extLst>
                <a:ext uri="{FF2B5EF4-FFF2-40B4-BE49-F238E27FC236}">
                  <a16:creationId xmlns:a16="http://schemas.microsoft.com/office/drawing/2014/main" id="{C666A3A2-7E7E-41E9-B79D-950D29AE3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885" y="3951206"/>
              <a:ext cx="289932" cy="289932"/>
            </a:xfrm>
            <a:custGeom>
              <a:avLst/>
              <a:gdLst>
                <a:gd name="T0" fmla="*/ 72 w 72"/>
                <a:gd name="T1" fmla="*/ 36 h 72"/>
                <a:gd name="T2" fmla="*/ 70 w 72"/>
                <a:gd name="T3" fmla="*/ 26 h 72"/>
                <a:gd name="T4" fmla="*/ 66 w 72"/>
                <a:gd name="T5" fmla="*/ 17 h 72"/>
                <a:gd name="T6" fmla="*/ 54 w 72"/>
                <a:gd name="T7" fmla="*/ 5 h 72"/>
                <a:gd name="T8" fmla="*/ 45 w 72"/>
                <a:gd name="T9" fmla="*/ 1 h 72"/>
                <a:gd name="T10" fmla="*/ 36 w 72"/>
                <a:gd name="T11" fmla="*/ 0 h 72"/>
                <a:gd name="T12" fmla="*/ 27 w 72"/>
                <a:gd name="T13" fmla="*/ 1 h 72"/>
                <a:gd name="T14" fmla="*/ 19 w 72"/>
                <a:gd name="T15" fmla="*/ 5 h 72"/>
                <a:gd name="T16" fmla="*/ 0 w 72"/>
                <a:gd name="T17" fmla="*/ 36 h 72"/>
                <a:gd name="T18" fmla="*/ 36 w 72"/>
                <a:gd name="T19" fmla="*/ 72 h 72"/>
                <a:gd name="T20" fmla="*/ 70 w 72"/>
                <a:gd name="T21" fmla="*/ 48 h 72"/>
                <a:gd name="T22" fmla="*/ 72 w 72"/>
                <a:gd name="T23" fmla="*/ 39 h 72"/>
                <a:gd name="T24" fmla="*/ 72 w 72"/>
                <a:gd name="T2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32"/>
                    <a:pt x="71" y="29"/>
                    <a:pt x="70" y="26"/>
                  </a:cubicBezTo>
                  <a:cubicBezTo>
                    <a:pt x="70" y="22"/>
                    <a:pt x="68" y="19"/>
                    <a:pt x="66" y="17"/>
                  </a:cubicBezTo>
                  <a:cubicBezTo>
                    <a:pt x="63" y="12"/>
                    <a:pt x="59" y="8"/>
                    <a:pt x="54" y="5"/>
                  </a:cubicBezTo>
                  <a:cubicBezTo>
                    <a:pt x="51" y="3"/>
                    <a:pt x="48" y="2"/>
                    <a:pt x="45" y="1"/>
                  </a:cubicBezTo>
                  <a:cubicBezTo>
                    <a:pt x="42" y="1"/>
                    <a:pt x="39" y="0"/>
                    <a:pt x="36" y="0"/>
                  </a:cubicBezTo>
                  <a:cubicBezTo>
                    <a:pt x="33" y="0"/>
                    <a:pt x="30" y="1"/>
                    <a:pt x="27" y="1"/>
                  </a:cubicBezTo>
                  <a:cubicBezTo>
                    <a:pt x="24" y="2"/>
                    <a:pt x="21" y="3"/>
                    <a:pt x="19" y="5"/>
                  </a:cubicBezTo>
                  <a:cubicBezTo>
                    <a:pt x="8" y="11"/>
                    <a:pt x="0" y="23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2" y="72"/>
                    <a:pt x="65" y="62"/>
                    <a:pt x="70" y="48"/>
                  </a:cubicBezTo>
                  <a:cubicBezTo>
                    <a:pt x="71" y="46"/>
                    <a:pt x="72" y="43"/>
                    <a:pt x="72" y="39"/>
                  </a:cubicBezTo>
                  <a:cubicBezTo>
                    <a:pt x="72" y="38"/>
                    <a:pt x="72" y="37"/>
                    <a:pt x="72" y="36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460">
              <a:extLst>
                <a:ext uri="{FF2B5EF4-FFF2-40B4-BE49-F238E27FC236}">
                  <a16:creationId xmlns:a16="http://schemas.microsoft.com/office/drawing/2014/main" id="{487FB144-290E-4DCA-9973-6927FC413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8732" y="4105169"/>
              <a:ext cx="287932" cy="283933"/>
            </a:xfrm>
            <a:custGeom>
              <a:avLst/>
              <a:gdLst>
                <a:gd name="T0" fmla="*/ 72 w 72"/>
                <a:gd name="T1" fmla="*/ 35 h 71"/>
                <a:gd name="T2" fmla="*/ 36 w 72"/>
                <a:gd name="T3" fmla="*/ 0 h 71"/>
                <a:gd name="T4" fmla="*/ 32 w 72"/>
                <a:gd name="T5" fmla="*/ 0 h 71"/>
                <a:gd name="T6" fmla="*/ 22 w 72"/>
                <a:gd name="T7" fmla="*/ 2 h 71"/>
                <a:gd name="T8" fmla="*/ 3 w 72"/>
                <a:gd name="T9" fmla="*/ 22 h 71"/>
                <a:gd name="T10" fmla="*/ 1 w 72"/>
                <a:gd name="T11" fmla="*/ 32 h 71"/>
                <a:gd name="T12" fmla="*/ 0 w 72"/>
                <a:gd name="T13" fmla="*/ 35 h 71"/>
                <a:gd name="T14" fmla="*/ 36 w 72"/>
                <a:gd name="T15" fmla="*/ 71 h 71"/>
                <a:gd name="T16" fmla="*/ 48 w 72"/>
                <a:gd name="T17" fmla="*/ 69 h 71"/>
                <a:gd name="T18" fmla="*/ 57 w 72"/>
                <a:gd name="T19" fmla="*/ 64 h 71"/>
                <a:gd name="T20" fmla="*/ 72 w 72"/>
                <a:gd name="T21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1">
                  <a:moveTo>
                    <a:pt x="72" y="35"/>
                  </a:moveTo>
                  <a:cubicBezTo>
                    <a:pt x="72" y="16"/>
                    <a:pt x="5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29" y="0"/>
                    <a:pt x="25" y="1"/>
                    <a:pt x="22" y="2"/>
                  </a:cubicBezTo>
                  <a:cubicBezTo>
                    <a:pt x="13" y="6"/>
                    <a:pt x="6" y="13"/>
                    <a:pt x="3" y="22"/>
                  </a:cubicBezTo>
                  <a:cubicBezTo>
                    <a:pt x="2" y="25"/>
                    <a:pt x="1" y="29"/>
                    <a:pt x="1" y="32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40" y="71"/>
                    <a:pt x="45" y="70"/>
                    <a:pt x="48" y="69"/>
                  </a:cubicBezTo>
                  <a:cubicBezTo>
                    <a:pt x="52" y="68"/>
                    <a:pt x="55" y="66"/>
                    <a:pt x="57" y="64"/>
                  </a:cubicBezTo>
                  <a:cubicBezTo>
                    <a:pt x="66" y="58"/>
                    <a:pt x="72" y="47"/>
                    <a:pt x="72" y="35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7" name="Freeform 461">
              <a:extLst>
                <a:ext uri="{FF2B5EF4-FFF2-40B4-BE49-F238E27FC236}">
                  <a16:creationId xmlns:a16="http://schemas.microsoft.com/office/drawing/2014/main" id="{A8074EB4-8552-42F7-B52C-F0FF2ACB5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6683" y="4493077"/>
              <a:ext cx="289932" cy="289932"/>
            </a:xfrm>
            <a:custGeom>
              <a:avLst/>
              <a:gdLst>
                <a:gd name="T0" fmla="*/ 72 w 72"/>
                <a:gd name="T1" fmla="*/ 36 h 72"/>
                <a:gd name="T2" fmla="*/ 70 w 72"/>
                <a:gd name="T3" fmla="*/ 24 h 72"/>
                <a:gd name="T4" fmla="*/ 65 w 72"/>
                <a:gd name="T5" fmla="*/ 15 h 72"/>
                <a:gd name="T6" fmla="*/ 53 w 72"/>
                <a:gd name="T7" fmla="*/ 5 h 72"/>
                <a:gd name="T8" fmla="*/ 44 w 72"/>
                <a:gd name="T9" fmla="*/ 1 h 72"/>
                <a:gd name="T10" fmla="*/ 36 w 72"/>
                <a:gd name="T11" fmla="*/ 0 h 72"/>
                <a:gd name="T12" fmla="*/ 24 w 72"/>
                <a:gd name="T13" fmla="*/ 3 h 72"/>
                <a:gd name="T14" fmla="*/ 15 w 72"/>
                <a:gd name="T15" fmla="*/ 7 h 72"/>
                <a:gd name="T16" fmla="*/ 0 w 72"/>
                <a:gd name="T17" fmla="*/ 36 h 72"/>
                <a:gd name="T18" fmla="*/ 36 w 72"/>
                <a:gd name="T19" fmla="*/ 72 h 72"/>
                <a:gd name="T20" fmla="*/ 69 w 72"/>
                <a:gd name="T21" fmla="*/ 50 h 72"/>
                <a:gd name="T22" fmla="*/ 71 w 72"/>
                <a:gd name="T23" fmla="*/ 40 h 72"/>
                <a:gd name="T24" fmla="*/ 72 w 72"/>
                <a:gd name="T25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72" y="36"/>
                  </a:moveTo>
                  <a:cubicBezTo>
                    <a:pt x="72" y="32"/>
                    <a:pt x="71" y="28"/>
                    <a:pt x="70" y="24"/>
                  </a:cubicBezTo>
                  <a:cubicBezTo>
                    <a:pt x="68" y="21"/>
                    <a:pt x="67" y="18"/>
                    <a:pt x="65" y="15"/>
                  </a:cubicBezTo>
                  <a:cubicBezTo>
                    <a:pt x="62" y="11"/>
                    <a:pt x="58" y="7"/>
                    <a:pt x="53" y="5"/>
                  </a:cubicBezTo>
                  <a:cubicBezTo>
                    <a:pt x="50" y="3"/>
                    <a:pt x="47" y="2"/>
                    <a:pt x="44" y="1"/>
                  </a:cubicBezTo>
                  <a:cubicBezTo>
                    <a:pt x="41" y="1"/>
                    <a:pt x="39" y="0"/>
                    <a:pt x="36" y="0"/>
                  </a:cubicBezTo>
                  <a:cubicBezTo>
                    <a:pt x="32" y="0"/>
                    <a:pt x="28" y="1"/>
                    <a:pt x="24" y="3"/>
                  </a:cubicBezTo>
                  <a:cubicBezTo>
                    <a:pt x="21" y="4"/>
                    <a:pt x="18" y="5"/>
                    <a:pt x="15" y="7"/>
                  </a:cubicBezTo>
                  <a:cubicBezTo>
                    <a:pt x="6" y="13"/>
                    <a:pt x="0" y="24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1" y="72"/>
                    <a:pt x="64" y="63"/>
                    <a:pt x="69" y="50"/>
                  </a:cubicBezTo>
                  <a:cubicBezTo>
                    <a:pt x="70" y="47"/>
                    <a:pt x="71" y="44"/>
                    <a:pt x="71" y="40"/>
                  </a:cubicBezTo>
                  <a:cubicBezTo>
                    <a:pt x="72" y="39"/>
                    <a:pt x="72" y="38"/>
                    <a:pt x="72" y="36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462">
              <a:extLst>
                <a:ext uri="{FF2B5EF4-FFF2-40B4-BE49-F238E27FC236}">
                  <a16:creationId xmlns:a16="http://schemas.microsoft.com/office/drawing/2014/main" id="{1D382B30-6DED-4111-B4DC-F62244F3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547" y="4633044"/>
              <a:ext cx="283933" cy="289932"/>
            </a:xfrm>
            <a:custGeom>
              <a:avLst/>
              <a:gdLst>
                <a:gd name="T0" fmla="*/ 35 w 71"/>
                <a:gd name="T1" fmla="*/ 0 h 72"/>
                <a:gd name="T2" fmla="*/ 35 w 71"/>
                <a:gd name="T3" fmla="*/ 0 h 72"/>
                <a:gd name="T4" fmla="*/ 26 w 71"/>
                <a:gd name="T5" fmla="*/ 2 h 72"/>
                <a:gd name="T6" fmla="*/ 2 w 71"/>
                <a:gd name="T7" fmla="*/ 23 h 72"/>
                <a:gd name="T8" fmla="*/ 0 w 71"/>
                <a:gd name="T9" fmla="*/ 33 h 72"/>
                <a:gd name="T10" fmla="*/ 0 w 71"/>
                <a:gd name="T11" fmla="*/ 36 h 72"/>
                <a:gd name="T12" fmla="*/ 35 w 71"/>
                <a:gd name="T13" fmla="*/ 72 h 72"/>
                <a:gd name="T14" fmla="*/ 71 w 71"/>
                <a:gd name="T15" fmla="*/ 36 h 72"/>
                <a:gd name="T16" fmla="*/ 71 w 71"/>
                <a:gd name="T17" fmla="*/ 32 h 72"/>
                <a:gd name="T18" fmla="*/ 69 w 71"/>
                <a:gd name="T19" fmla="*/ 23 h 72"/>
                <a:gd name="T20" fmla="*/ 35 w 71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2">
                  <a:moveTo>
                    <a:pt x="3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29" y="1"/>
                    <a:pt x="26" y="2"/>
                  </a:cubicBezTo>
                  <a:cubicBezTo>
                    <a:pt x="15" y="5"/>
                    <a:pt x="6" y="13"/>
                    <a:pt x="2" y="23"/>
                  </a:cubicBezTo>
                  <a:cubicBezTo>
                    <a:pt x="1" y="26"/>
                    <a:pt x="0" y="29"/>
                    <a:pt x="0" y="33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35"/>
                    <a:pt x="71" y="34"/>
                    <a:pt x="71" y="32"/>
                  </a:cubicBezTo>
                  <a:cubicBezTo>
                    <a:pt x="71" y="29"/>
                    <a:pt x="70" y="26"/>
                    <a:pt x="69" y="23"/>
                  </a:cubicBezTo>
                  <a:cubicBezTo>
                    <a:pt x="64" y="10"/>
                    <a:pt x="51" y="0"/>
                    <a:pt x="35" y="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463">
              <a:extLst>
                <a:ext uri="{FF2B5EF4-FFF2-40B4-BE49-F238E27FC236}">
                  <a16:creationId xmlns:a16="http://schemas.microsoft.com/office/drawing/2014/main" id="{6A6B9331-BCFF-452E-A7EF-1152DECD3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586" y="3387339"/>
              <a:ext cx="287932" cy="287932"/>
            </a:xfrm>
            <a:custGeom>
              <a:avLst/>
              <a:gdLst>
                <a:gd name="T0" fmla="*/ 68 w 72"/>
                <a:gd name="T1" fmla="*/ 51 h 72"/>
                <a:gd name="T2" fmla="*/ 71 w 72"/>
                <a:gd name="T3" fmla="*/ 42 h 72"/>
                <a:gd name="T4" fmla="*/ 72 w 72"/>
                <a:gd name="T5" fmla="*/ 36 h 72"/>
                <a:gd name="T6" fmla="*/ 65 w 72"/>
                <a:gd name="T7" fmla="*/ 15 h 72"/>
                <a:gd name="T8" fmla="*/ 58 w 72"/>
                <a:gd name="T9" fmla="*/ 8 h 72"/>
                <a:gd name="T10" fmla="*/ 38 w 72"/>
                <a:gd name="T11" fmla="*/ 0 h 72"/>
                <a:gd name="T12" fmla="*/ 36 w 72"/>
                <a:gd name="T13" fmla="*/ 0 h 72"/>
                <a:gd name="T14" fmla="*/ 28 w 72"/>
                <a:gd name="T15" fmla="*/ 1 h 72"/>
                <a:gd name="T16" fmla="*/ 0 w 72"/>
                <a:gd name="T17" fmla="*/ 36 h 72"/>
                <a:gd name="T18" fmla="*/ 2 w 72"/>
                <a:gd name="T19" fmla="*/ 46 h 72"/>
                <a:gd name="T20" fmla="*/ 6 w 72"/>
                <a:gd name="T21" fmla="*/ 55 h 72"/>
                <a:gd name="T22" fmla="*/ 17 w 72"/>
                <a:gd name="T23" fmla="*/ 66 h 72"/>
                <a:gd name="T24" fmla="*/ 25 w 72"/>
                <a:gd name="T25" fmla="*/ 70 h 72"/>
                <a:gd name="T26" fmla="*/ 36 w 72"/>
                <a:gd name="T27" fmla="*/ 72 h 72"/>
                <a:gd name="T28" fmla="*/ 36 w 72"/>
                <a:gd name="T29" fmla="*/ 72 h 72"/>
                <a:gd name="T30" fmla="*/ 46 w 72"/>
                <a:gd name="T31" fmla="*/ 70 h 72"/>
                <a:gd name="T32" fmla="*/ 68 w 72"/>
                <a:gd name="T33" fmla="*/ 5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68" y="51"/>
                  </a:moveTo>
                  <a:cubicBezTo>
                    <a:pt x="70" y="48"/>
                    <a:pt x="71" y="45"/>
                    <a:pt x="71" y="42"/>
                  </a:cubicBezTo>
                  <a:cubicBezTo>
                    <a:pt x="72" y="40"/>
                    <a:pt x="72" y="38"/>
                    <a:pt x="72" y="36"/>
                  </a:cubicBezTo>
                  <a:cubicBezTo>
                    <a:pt x="72" y="28"/>
                    <a:pt x="69" y="20"/>
                    <a:pt x="65" y="15"/>
                  </a:cubicBezTo>
                  <a:cubicBezTo>
                    <a:pt x="63" y="12"/>
                    <a:pt x="60" y="10"/>
                    <a:pt x="58" y="8"/>
                  </a:cubicBezTo>
                  <a:cubicBezTo>
                    <a:pt x="52" y="3"/>
                    <a:pt x="45" y="1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0" y="0"/>
                    <a:pt x="28" y="1"/>
                  </a:cubicBezTo>
                  <a:cubicBezTo>
                    <a:pt x="12" y="5"/>
                    <a:pt x="0" y="19"/>
                    <a:pt x="0" y="36"/>
                  </a:cubicBezTo>
                  <a:cubicBezTo>
                    <a:pt x="0" y="39"/>
                    <a:pt x="1" y="43"/>
                    <a:pt x="2" y="46"/>
                  </a:cubicBezTo>
                  <a:cubicBezTo>
                    <a:pt x="2" y="49"/>
                    <a:pt x="4" y="52"/>
                    <a:pt x="6" y="55"/>
                  </a:cubicBezTo>
                  <a:cubicBezTo>
                    <a:pt x="8" y="59"/>
                    <a:pt x="12" y="63"/>
                    <a:pt x="17" y="66"/>
                  </a:cubicBezTo>
                  <a:cubicBezTo>
                    <a:pt x="19" y="68"/>
                    <a:pt x="22" y="69"/>
                    <a:pt x="25" y="70"/>
                  </a:cubicBezTo>
                  <a:cubicBezTo>
                    <a:pt x="29" y="71"/>
                    <a:pt x="32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9" y="72"/>
                    <a:pt x="43" y="71"/>
                    <a:pt x="46" y="70"/>
                  </a:cubicBezTo>
                  <a:cubicBezTo>
                    <a:pt x="56" y="67"/>
                    <a:pt x="64" y="60"/>
                    <a:pt x="68" y="51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464">
              <a:extLst>
                <a:ext uri="{FF2B5EF4-FFF2-40B4-BE49-F238E27FC236}">
                  <a16:creationId xmlns:a16="http://schemas.microsoft.com/office/drawing/2014/main" id="{9DFB8229-98D5-495D-96E2-335D7E30F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6343" y="3715261"/>
              <a:ext cx="283933" cy="283933"/>
            </a:xfrm>
            <a:custGeom>
              <a:avLst/>
              <a:gdLst>
                <a:gd name="T0" fmla="*/ 31 w 71"/>
                <a:gd name="T1" fmla="*/ 0 h 71"/>
                <a:gd name="T2" fmla="*/ 21 w 71"/>
                <a:gd name="T3" fmla="*/ 3 h 71"/>
                <a:gd name="T4" fmla="*/ 3 w 71"/>
                <a:gd name="T5" fmla="*/ 20 h 71"/>
                <a:gd name="T6" fmla="*/ 0 w 71"/>
                <a:gd name="T7" fmla="*/ 29 h 71"/>
                <a:gd name="T8" fmla="*/ 0 w 71"/>
                <a:gd name="T9" fmla="*/ 36 h 71"/>
                <a:gd name="T10" fmla="*/ 2 w 71"/>
                <a:gd name="T11" fmla="*/ 48 h 71"/>
                <a:gd name="T12" fmla="*/ 7 w 71"/>
                <a:gd name="T13" fmla="*/ 57 h 71"/>
                <a:gd name="T14" fmla="*/ 14 w 71"/>
                <a:gd name="T15" fmla="*/ 64 h 71"/>
                <a:gd name="T16" fmla="*/ 22 w 71"/>
                <a:gd name="T17" fmla="*/ 69 h 71"/>
                <a:gd name="T18" fmla="*/ 35 w 71"/>
                <a:gd name="T19" fmla="*/ 71 h 71"/>
                <a:gd name="T20" fmla="*/ 67 w 71"/>
                <a:gd name="T21" fmla="*/ 52 h 71"/>
                <a:gd name="T22" fmla="*/ 71 w 71"/>
                <a:gd name="T23" fmla="*/ 42 h 71"/>
                <a:gd name="T24" fmla="*/ 71 w 71"/>
                <a:gd name="T25" fmla="*/ 36 h 71"/>
                <a:gd name="T26" fmla="*/ 71 w 71"/>
                <a:gd name="T27" fmla="*/ 33 h 71"/>
                <a:gd name="T28" fmla="*/ 69 w 71"/>
                <a:gd name="T29" fmla="*/ 23 h 71"/>
                <a:gd name="T30" fmla="*/ 63 w 71"/>
                <a:gd name="T31" fmla="*/ 13 h 71"/>
                <a:gd name="T32" fmla="*/ 55 w 71"/>
                <a:gd name="T33" fmla="*/ 6 h 71"/>
                <a:gd name="T34" fmla="*/ 35 w 71"/>
                <a:gd name="T35" fmla="*/ 0 h 71"/>
                <a:gd name="T36" fmla="*/ 31 w 71"/>
                <a:gd name="T3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71">
                  <a:moveTo>
                    <a:pt x="31" y="0"/>
                  </a:moveTo>
                  <a:cubicBezTo>
                    <a:pt x="28" y="1"/>
                    <a:pt x="24" y="1"/>
                    <a:pt x="21" y="3"/>
                  </a:cubicBezTo>
                  <a:cubicBezTo>
                    <a:pt x="14" y="6"/>
                    <a:pt x="7" y="12"/>
                    <a:pt x="3" y="20"/>
                  </a:cubicBezTo>
                  <a:cubicBezTo>
                    <a:pt x="2" y="23"/>
                    <a:pt x="1" y="26"/>
                    <a:pt x="0" y="29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0" y="40"/>
                    <a:pt x="1" y="44"/>
                    <a:pt x="2" y="48"/>
                  </a:cubicBezTo>
                  <a:cubicBezTo>
                    <a:pt x="3" y="51"/>
                    <a:pt x="5" y="54"/>
                    <a:pt x="7" y="57"/>
                  </a:cubicBezTo>
                  <a:cubicBezTo>
                    <a:pt x="9" y="60"/>
                    <a:pt x="11" y="62"/>
                    <a:pt x="14" y="64"/>
                  </a:cubicBezTo>
                  <a:cubicBezTo>
                    <a:pt x="16" y="66"/>
                    <a:pt x="19" y="68"/>
                    <a:pt x="22" y="69"/>
                  </a:cubicBezTo>
                  <a:cubicBezTo>
                    <a:pt x="26" y="71"/>
                    <a:pt x="31" y="71"/>
                    <a:pt x="35" y="71"/>
                  </a:cubicBezTo>
                  <a:cubicBezTo>
                    <a:pt x="49" y="71"/>
                    <a:pt x="62" y="63"/>
                    <a:pt x="67" y="52"/>
                  </a:cubicBezTo>
                  <a:cubicBezTo>
                    <a:pt x="69" y="49"/>
                    <a:pt x="70" y="46"/>
                    <a:pt x="71" y="42"/>
                  </a:cubicBezTo>
                  <a:cubicBezTo>
                    <a:pt x="71" y="40"/>
                    <a:pt x="71" y="38"/>
                    <a:pt x="71" y="36"/>
                  </a:cubicBezTo>
                  <a:cubicBezTo>
                    <a:pt x="71" y="35"/>
                    <a:pt x="71" y="34"/>
                    <a:pt x="71" y="33"/>
                  </a:cubicBezTo>
                  <a:cubicBezTo>
                    <a:pt x="71" y="29"/>
                    <a:pt x="70" y="26"/>
                    <a:pt x="69" y="23"/>
                  </a:cubicBezTo>
                  <a:cubicBezTo>
                    <a:pt x="67" y="19"/>
                    <a:pt x="65" y="16"/>
                    <a:pt x="63" y="13"/>
                  </a:cubicBezTo>
                  <a:cubicBezTo>
                    <a:pt x="61" y="10"/>
                    <a:pt x="58" y="8"/>
                    <a:pt x="55" y="6"/>
                  </a:cubicBezTo>
                  <a:cubicBezTo>
                    <a:pt x="49" y="2"/>
                    <a:pt x="43" y="0"/>
                    <a:pt x="35" y="0"/>
                  </a:cubicBezTo>
                  <a:cubicBezTo>
                    <a:pt x="34" y="0"/>
                    <a:pt x="32" y="0"/>
                    <a:pt x="31" y="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Freeform 465">
              <a:extLst>
                <a:ext uri="{FF2B5EF4-FFF2-40B4-BE49-F238E27FC236}">
                  <a16:creationId xmlns:a16="http://schemas.microsoft.com/office/drawing/2014/main" id="{17CA4582-F319-4FCC-BAAE-93F13DD69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0455" y="4537066"/>
              <a:ext cx="283933" cy="289932"/>
            </a:xfrm>
            <a:custGeom>
              <a:avLst/>
              <a:gdLst>
                <a:gd name="T0" fmla="*/ 65 w 71"/>
                <a:gd name="T1" fmla="*/ 56 h 72"/>
                <a:gd name="T2" fmla="*/ 67 w 71"/>
                <a:gd name="T3" fmla="*/ 53 h 72"/>
                <a:gd name="T4" fmla="*/ 70 w 71"/>
                <a:gd name="T5" fmla="*/ 43 h 72"/>
                <a:gd name="T6" fmla="*/ 71 w 71"/>
                <a:gd name="T7" fmla="*/ 37 h 72"/>
                <a:gd name="T8" fmla="*/ 71 w 71"/>
                <a:gd name="T9" fmla="*/ 36 h 72"/>
                <a:gd name="T10" fmla="*/ 70 w 71"/>
                <a:gd name="T11" fmla="*/ 27 h 72"/>
                <a:gd name="T12" fmla="*/ 57 w 71"/>
                <a:gd name="T13" fmla="*/ 8 h 72"/>
                <a:gd name="T14" fmla="*/ 49 w 71"/>
                <a:gd name="T15" fmla="*/ 3 h 72"/>
                <a:gd name="T16" fmla="*/ 35 w 71"/>
                <a:gd name="T17" fmla="*/ 0 h 72"/>
                <a:gd name="T18" fmla="*/ 0 w 71"/>
                <a:gd name="T19" fmla="*/ 36 h 72"/>
                <a:gd name="T20" fmla="*/ 0 w 71"/>
                <a:gd name="T21" fmla="*/ 40 h 72"/>
                <a:gd name="T22" fmla="*/ 2 w 71"/>
                <a:gd name="T23" fmla="*/ 49 h 72"/>
                <a:gd name="T24" fmla="*/ 35 w 71"/>
                <a:gd name="T25" fmla="*/ 72 h 72"/>
                <a:gd name="T26" fmla="*/ 59 w 71"/>
                <a:gd name="T27" fmla="*/ 63 h 72"/>
                <a:gd name="T28" fmla="*/ 65 w 71"/>
                <a:gd name="T29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65" y="56"/>
                  </a:moveTo>
                  <a:cubicBezTo>
                    <a:pt x="66" y="55"/>
                    <a:pt x="67" y="54"/>
                    <a:pt x="67" y="53"/>
                  </a:cubicBezTo>
                  <a:cubicBezTo>
                    <a:pt x="69" y="50"/>
                    <a:pt x="70" y="47"/>
                    <a:pt x="70" y="43"/>
                  </a:cubicBezTo>
                  <a:cubicBezTo>
                    <a:pt x="71" y="41"/>
                    <a:pt x="71" y="39"/>
                    <a:pt x="71" y="37"/>
                  </a:cubicBezTo>
                  <a:cubicBezTo>
                    <a:pt x="71" y="37"/>
                    <a:pt x="71" y="36"/>
                    <a:pt x="71" y="36"/>
                  </a:cubicBezTo>
                  <a:cubicBezTo>
                    <a:pt x="71" y="33"/>
                    <a:pt x="71" y="30"/>
                    <a:pt x="70" y="27"/>
                  </a:cubicBezTo>
                  <a:cubicBezTo>
                    <a:pt x="68" y="19"/>
                    <a:pt x="64" y="12"/>
                    <a:pt x="57" y="8"/>
                  </a:cubicBezTo>
                  <a:cubicBezTo>
                    <a:pt x="55" y="6"/>
                    <a:pt x="52" y="4"/>
                    <a:pt x="49" y="3"/>
                  </a:cubicBezTo>
                  <a:cubicBezTo>
                    <a:pt x="45" y="1"/>
                    <a:pt x="40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7"/>
                    <a:pt x="0" y="39"/>
                    <a:pt x="0" y="40"/>
                  </a:cubicBezTo>
                  <a:cubicBezTo>
                    <a:pt x="0" y="43"/>
                    <a:pt x="1" y="46"/>
                    <a:pt x="2" y="49"/>
                  </a:cubicBezTo>
                  <a:cubicBezTo>
                    <a:pt x="8" y="62"/>
                    <a:pt x="20" y="72"/>
                    <a:pt x="35" y="72"/>
                  </a:cubicBezTo>
                  <a:cubicBezTo>
                    <a:pt x="44" y="72"/>
                    <a:pt x="53" y="68"/>
                    <a:pt x="59" y="63"/>
                  </a:cubicBezTo>
                  <a:cubicBezTo>
                    <a:pt x="61" y="61"/>
                    <a:pt x="63" y="58"/>
                    <a:pt x="65" y="56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466">
              <a:extLst>
                <a:ext uri="{FF2B5EF4-FFF2-40B4-BE49-F238E27FC236}">
                  <a16:creationId xmlns:a16="http://schemas.microsoft.com/office/drawing/2014/main" id="{E59ABB01-E959-450F-9C47-7C0496C2F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386" y="3077412"/>
              <a:ext cx="283933" cy="285933"/>
            </a:xfrm>
            <a:custGeom>
              <a:avLst/>
              <a:gdLst>
                <a:gd name="T0" fmla="*/ 35 w 71"/>
                <a:gd name="T1" fmla="*/ 71 h 71"/>
                <a:gd name="T2" fmla="*/ 40 w 71"/>
                <a:gd name="T3" fmla="*/ 71 h 71"/>
                <a:gd name="T4" fmla="*/ 50 w 71"/>
                <a:gd name="T5" fmla="*/ 68 h 71"/>
                <a:gd name="T6" fmla="*/ 71 w 71"/>
                <a:gd name="T7" fmla="*/ 36 h 71"/>
                <a:gd name="T8" fmla="*/ 66 w 71"/>
                <a:gd name="T9" fmla="*/ 17 h 71"/>
                <a:gd name="T10" fmla="*/ 60 w 71"/>
                <a:gd name="T11" fmla="*/ 9 h 71"/>
                <a:gd name="T12" fmla="*/ 35 w 71"/>
                <a:gd name="T13" fmla="*/ 0 h 71"/>
                <a:gd name="T14" fmla="*/ 9 w 71"/>
                <a:gd name="T15" fmla="*/ 12 h 71"/>
                <a:gd name="T16" fmla="*/ 3 w 71"/>
                <a:gd name="T17" fmla="*/ 20 h 71"/>
                <a:gd name="T18" fmla="*/ 0 w 71"/>
                <a:gd name="T19" fmla="*/ 36 h 71"/>
                <a:gd name="T20" fmla="*/ 35 w 71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1">
                  <a:moveTo>
                    <a:pt x="35" y="71"/>
                  </a:moveTo>
                  <a:cubicBezTo>
                    <a:pt x="37" y="71"/>
                    <a:pt x="39" y="71"/>
                    <a:pt x="40" y="71"/>
                  </a:cubicBezTo>
                  <a:cubicBezTo>
                    <a:pt x="44" y="71"/>
                    <a:pt x="47" y="70"/>
                    <a:pt x="50" y="68"/>
                  </a:cubicBezTo>
                  <a:cubicBezTo>
                    <a:pt x="62" y="63"/>
                    <a:pt x="71" y="50"/>
                    <a:pt x="71" y="36"/>
                  </a:cubicBezTo>
                  <a:cubicBezTo>
                    <a:pt x="71" y="29"/>
                    <a:pt x="69" y="22"/>
                    <a:pt x="66" y="17"/>
                  </a:cubicBezTo>
                  <a:cubicBezTo>
                    <a:pt x="64" y="14"/>
                    <a:pt x="62" y="12"/>
                    <a:pt x="60" y="9"/>
                  </a:cubicBezTo>
                  <a:cubicBezTo>
                    <a:pt x="53" y="3"/>
                    <a:pt x="45" y="0"/>
                    <a:pt x="35" y="0"/>
                  </a:cubicBezTo>
                  <a:cubicBezTo>
                    <a:pt x="25" y="0"/>
                    <a:pt x="15" y="5"/>
                    <a:pt x="9" y="12"/>
                  </a:cubicBezTo>
                  <a:cubicBezTo>
                    <a:pt x="6" y="15"/>
                    <a:pt x="5" y="17"/>
                    <a:pt x="3" y="20"/>
                  </a:cubicBezTo>
                  <a:cubicBezTo>
                    <a:pt x="1" y="25"/>
                    <a:pt x="0" y="30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3" name="Freeform 467">
              <a:extLst>
                <a:ext uri="{FF2B5EF4-FFF2-40B4-BE49-F238E27FC236}">
                  <a16:creationId xmlns:a16="http://schemas.microsoft.com/office/drawing/2014/main" id="{43AA9FF1-BDEB-4C29-8E71-EB1208C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8266" y="4445088"/>
              <a:ext cx="283933" cy="285933"/>
            </a:xfrm>
            <a:custGeom>
              <a:avLst/>
              <a:gdLst>
                <a:gd name="T0" fmla="*/ 0 w 71"/>
                <a:gd name="T1" fmla="*/ 35 h 71"/>
                <a:gd name="T2" fmla="*/ 0 w 71"/>
                <a:gd name="T3" fmla="*/ 36 h 71"/>
                <a:gd name="T4" fmla="*/ 1 w 71"/>
                <a:gd name="T5" fmla="*/ 45 h 71"/>
                <a:gd name="T6" fmla="*/ 36 w 71"/>
                <a:gd name="T7" fmla="*/ 71 h 71"/>
                <a:gd name="T8" fmla="*/ 44 w 71"/>
                <a:gd name="T9" fmla="*/ 70 h 71"/>
                <a:gd name="T10" fmla="*/ 54 w 71"/>
                <a:gd name="T11" fmla="*/ 66 h 71"/>
                <a:gd name="T12" fmla="*/ 71 w 71"/>
                <a:gd name="T13" fmla="*/ 36 h 71"/>
                <a:gd name="T14" fmla="*/ 70 w 71"/>
                <a:gd name="T15" fmla="*/ 26 h 71"/>
                <a:gd name="T16" fmla="*/ 66 w 71"/>
                <a:gd name="T17" fmla="*/ 17 h 71"/>
                <a:gd name="T18" fmla="*/ 42 w 71"/>
                <a:gd name="T19" fmla="*/ 1 h 71"/>
                <a:gd name="T20" fmla="*/ 36 w 71"/>
                <a:gd name="T21" fmla="*/ 0 h 71"/>
                <a:gd name="T22" fmla="*/ 33 w 71"/>
                <a:gd name="T23" fmla="*/ 0 h 71"/>
                <a:gd name="T24" fmla="*/ 0 w 71"/>
                <a:gd name="T25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cubicBezTo>
                    <a:pt x="0" y="35"/>
                    <a:pt x="0" y="35"/>
                    <a:pt x="0" y="36"/>
                  </a:cubicBezTo>
                  <a:cubicBezTo>
                    <a:pt x="0" y="39"/>
                    <a:pt x="0" y="42"/>
                    <a:pt x="1" y="45"/>
                  </a:cubicBezTo>
                  <a:cubicBezTo>
                    <a:pt x="5" y="60"/>
                    <a:pt x="19" y="71"/>
                    <a:pt x="36" y="71"/>
                  </a:cubicBezTo>
                  <a:cubicBezTo>
                    <a:pt x="39" y="71"/>
                    <a:pt x="41" y="71"/>
                    <a:pt x="44" y="70"/>
                  </a:cubicBezTo>
                  <a:cubicBezTo>
                    <a:pt x="48" y="70"/>
                    <a:pt x="51" y="68"/>
                    <a:pt x="54" y="66"/>
                  </a:cubicBezTo>
                  <a:cubicBezTo>
                    <a:pt x="64" y="60"/>
                    <a:pt x="71" y="49"/>
                    <a:pt x="71" y="36"/>
                  </a:cubicBezTo>
                  <a:cubicBezTo>
                    <a:pt x="71" y="32"/>
                    <a:pt x="71" y="29"/>
                    <a:pt x="70" y="26"/>
                  </a:cubicBezTo>
                  <a:cubicBezTo>
                    <a:pt x="69" y="23"/>
                    <a:pt x="68" y="20"/>
                    <a:pt x="66" y="17"/>
                  </a:cubicBezTo>
                  <a:cubicBezTo>
                    <a:pt x="61" y="9"/>
                    <a:pt x="53" y="2"/>
                    <a:pt x="42" y="1"/>
                  </a:cubicBezTo>
                  <a:cubicBezTo>
                    <a:pt x="40" y="0"/>
                    <a:pt x="38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14" y="2"/>
                    <a:pt x="0" y="17"/>
                    <a:pt x="0" y="35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468">
              <a:extLst>
                <a:ext uri="{FF2B5EF4-FFF2-40B4-BE49-F238E27FC236}">
                  <a16:creationId xmlns:a16="http://schemas.microsoft.com/office/drawing/2014/main" id="{E16D64D7-7778-4FE2-BF58-BABA4B8E3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8195" y="5202910"/>
              <a:ext cx="283933" cy="285933"/>
            </a:xfrm>
            <a:custGeom>
              <a:avLst/>
              <a:gdLst>
                <a:gd name="T0" fmla="*/ 57 w 71"/>
                <a:gd name="T1" fmla="*/ 7 h 71"/>
                <a:gd name="T2" fmla="*/ 49 w 71"/>
                <a:gd name="T3" fmla="*/ 3 h 71"/>
                <a:gd name="T4" fmla="*/ 49 w 71"/>
                <a:gd name="T5" fmla="*/ 3 h 71"/>
                <a:gd name="T6" fmla="*/ 40 w 71"/>
                <a:gd name="T7" fmla="*/ 0 h 71"/>
                <a:gd name="T8" fmla="*/ 35 w 71"/>
                <a:gd name="T9" fmla="*/ 0 h 71"/>
                <a:gd name="T10" fmla="*/ 27 w 71"/>
                <a:gd name="T11" fmla="*/ 1 h 71"/>
                <a:gd name="T12" fmla="*/ 18 w 71"/>
                <a:gd name="T13" fmla="*/ 4 h 71"/>
                <a:gd name="T14" fmla="*/ 0 w 71"/>
                <a:gd name="T15" fmla="*/ 36 h 71"/>
                <a:gd name="T16" fmla="*/ 35 w 71"/>
                <a:gd name="T17" fmla="*/ 71 h 71"/>
                <a:gd name="T18" fmla="*/ 40 w 71"/>
                <a:gd name="T19" fmla="*/ 71 h 71"/>
                <a:gd name="T20" fmla="*/ 50 w 71"/>
                <a:gd name="T21" fmla="*/ 68 h 71"/>
                <a:gd name="T22" fmla="*/ 71 w 71"/>
                <a:gd name="T23" fmla="*/ 36 h 71"/>
                <a:gd name="T24" fmla="*/ 71 w 71"/>
                <a:gd name="T25" fmla="*/ 29 h 71"/>
                <a:gd name="T26" fmla="*/ 68 w 71"/>
                <a:gd name="T27" fmla="*/ 21 h 71"/>
                <a:gd name="T28" fmla="*/ 57 w 71"/>
                <a:gd name="T29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57" y="7"/>
                  </a:moveTo>
                  <a:cubicBezTo>
                    <a:pt x="55" y="6"/>
                    <a:pt x="52" y="4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6" y="1"/>
                    <a:pt x="43" y="1"/>
                    <a:pt x="40" y="0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3" y="0"/>
                    <a:pt x="30" y="0"/>
                    <a:pt x="27" y="1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7" y="10"/>
                    <a:pt x="0" y="22"/>
                    <a:pt x="0" y="36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37" y="71"/>
                    <a:pt x="39" y="71"/>
                    <a:pt x="40" y="71"/>
                  </a:cubicBezTo>
                  <a:cubicBezTo>
                    <a:pt x="44" y="71"/>
                    <a:pt x="47" y="70"/>
                    <a:pt x="50" y="68"/>
                  </a:cubicBezTo>
                  <a:cubicBezTo>
                    <a:pt x="62" y="63"/>
                    <a:pt x="71" y="50"/>
                    <a:pt x="71" y="36"/>
                  </a:cubicBezTo>
                  <a:cubicBezTo>
                    <a:pt x="71" y="34"/>
                    <a:pt x="71" y="32"/>
                    <a:pt x="71" y="29"/>
                  </a:cubicBezTo>
                  <a:cubicBezTo>
                    <a:pt x="70" y="26"/>
                    <a:pt x="69" y="23"/>
                    <a:pt x="68" y="21"/>
                  </a:cubicBezTo>
                  <a:cubicBezTo>
                    <a:pt x="65" y="15"/>
                    <a:pt x="62" y="11"/>
                    <a:pt x="57" y="7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469">
              <a:extLst>
                <a:ext uri="{FF2B5EF4-FFF2-40B4-BE49-F238E27FC236}">
                  <a16:creationId xmlns:a16="http://schemas.microsoft.com/office/drawing/2014/main" id="{633AADE7-32D6-4E8A-82BC-FE51EB4DB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4172" y="5544828"/>
              <a:ext cx="283933" cy="283933"/>
            </a:xfrm>
            <a:custGeom>
              <a:avLst/>
              <a:gdLst>
                <a:gd name="T0" fmla="*/ 11 w 71"/>
                <a:gd name="T1" fmla="*/ 10 h 71"/>
                <a:gd name="T2" fmla="*/ 5 w 71"/>
                <a:gd name="T3" fmla="*/ 17 h 71"/>
                <a:gd name="T4" fmla="*/ 0 w 71"/>
                <a:gd name="T5" fmla="*/ 36 h 71"/>
                <a:gd name="T6" fmla="*/ 36 w 71"/>
                <a:gd name="T7" fmla="*/ 71 h 71"/>
                <a:gd name="T8" fmla="*/ 71 w 71"/>
                <a:gd name="T9" fmla="*/ 36 h 71"/>
                <a:gd name="T10" fmla="*/ 36 w 71"/>
                <a:gd name="T11" fmla="*/ 0 h 71"/>
                <a:gd name="T12" fmla="*/ 30 w 71"/>
                <a:gd name="T13" fmla="*/ 0 h 71"/>
                <a:gd name="T14" fmla="*/ 21 w 71"/>
                <a:gd name="T15" fmla="*/ 3 h 71"/>
                <a:gd name="T16" fmla="*/ 11 w 71"/>
                <a:gd name="T17" fmla="*/ 1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1">
                  <a:moveTo>
                    <a:pt x="11" y="10"/>
                  </a:moveTo>
                  <a:cubicBezTo>
                    <a:pt x="9" y="12"/>
                    <a:pt x="7" y="14"/>
                    <a:pt x="5" y="17"/>
                  </a:cubicBezTo>
                  <a:cubicBezTo>
                    <a:pt x="2" y="23"/>
                    <a:pt x="0" y="29"/>
                    <a:pt x="0" y="36"/>
                  </a:cubicBezTo>
                  <a:cubicBezTo>
                    <a:pt x="0" y="55"/>
                    <a:pt x="16" y="71"/>
                    <a:pt x="36" y="71"/>
                  </a:cubicBezTo>
                  <a:cubicBezTo>
                    <a:pt x="55" y="7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ubicBezTo>
                    <a:pt x="34" y="0"/>
                    <a:pt x="32" y="0"/>
                    <a:pt x="30" y="0"/>
                  </a:cubicBezTo>
                  <a:cubicBezTo>
                    <a:pt x="27" y="1"/>
                    <a:pt x="24" y="2"/>
                    <a:pt x="21" y="3"/>
                  </a:cubicBezTo>
                  <a:cubicBezTo>
                    <a:pt x="17" y="5"/>
                    <a:pt x="14" y="7"/>
                    <a:pt x="11" y="1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470">
              <a:extLst>
                <a:ext uri="{FF2B5EF4-FFF2-40B4-BE49-F238E27FC236}">
                  <a16:creationId xmlns:a16="http://schemas.microsoft.com/office/drawing/2014/main" id="{15B01DF5-86B0-4E3C-9BFB-2AB3828CC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5997" y="4934973"/>
              <a:ext cx="283933" cy="287932"/>
            </a:xfrm>
            <a:custGeom>
              <a:avLst/>
              <a:gdLst>
                <a:gd name="T0" fmla="*/ 35 w 71"/>
                <a:gd name="T1" fmla="*/ 0 h 72"/>
                <a:gd name="T2" fmla="*/ 28 w 71"/>
                <a:gd name="T3" fmla="*/ 1 h 72"/>
                <a:gd name="T4" fmla="*/ 17 w 71"/>
                <a:gd name="T5" fmla="*/ 5 h 72"/>
                <a:gd name="T6" fmla="*/ 2 w 71"/>
                <a:gd name="T7" fmla="*/ 23 h 72"/>
                <a:gd name="T8" fmla="*/ 0 w 71"/>
                <a:gd name="T9" fmla="*/ 32 h 72"/>
                <a:gd name="T10" fmla="*/ 0 w 71"/>
                <a:gd name="T11" fmla="*/ 36 h 72"/>
                <a:gd name="T12" fmla="*/ 0 w 71"/>
                <a:gd name="T13" fmla="*/ 41 h 72"/>
                <a:gd name="T14" fmla="*/ 3 w 71"/>
                <a:gd name="T15" fmla="*/ 52 h 72"/>
                <a:gd name="T16" fmla="*/ 35 w 71"/>
                <a:gd name="T17" fmla="*/ 72 h 72"/>
                <a:gd name="T18" fmla="*/ 71 w 71"/>
                <a:gd name="T19" fmla="*/ 36 h 72"/>
                <a:gd name="T20" fmla="*/ 50 w 71"/>
                <a:gd name="T21" fmla="*/ 4 h 72"/>
                <a:gd name="T22" fmla="*/ 41 w 71"/>
                <a:gd name="T23" fmla="*/ 1 h 72"/>
                <a:gd name="T24" fmla="*/ 35 w 71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2">
                  <a:moveTo>
                    <a:pt x="35" y="0"/>
                  </a:moveTo>
                  <a:cubicBezTo>
                    <a:pt x="33" y="0"/>
                    <a:pt x="30" y="1"/>
                    <a:pt x="28" y="1"/>
                  </a:cubicBezTo>
                  <a:cubicBezTo>
                    <a:pt x="24" y="2"/>
                    <a:pt x="20" y="3"/>
                    <a:pt x="17" y="5"/>
                  </a:cubicBezTo>
                  <a:cubicBezTo>
                    <a:pt x="10" y="9"/>
                    <a:pt x="5" y="16"/>
                    <a:pt x="2" y="23"/>
                  </a:cubicBezTo>
                  <a:cubicBezTo>
                    <a:pt x="1" y="26"/>
                    <a:pt x="0" y="29"/>
                    <a:pt x="0" y="32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0" y="45"/>
                    <a:pt x="2" y="48"/>
                    <a:pt x="3" y="52"/>
                  </a:cubicBezTo>
                  <a:cubicBezTo>
                    <a:pt x="9" y="64"/>
                    <a:pt x="21" y="72"/>
                    <a:pt x="35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22"/>
                    <a:pt x="63" y="9"/>
                    <a:pt x="50" y="4"/>
                  </a:cubicBezTo>
                  <a:cubicBezTo>
                    <a:pt x="48" y="2"/>
                    <a:pt x="44" y="1"/>
                    <a:pt x="41" y="1"/>
                  </a:cubicBezTo>
                  <a:cubicBezTo>
                    <a:pt x="39" y="1"/>
                    <a:pt x="37" y="0"/>
                    <a:pt x="35" y="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471">
              <a:extLst>
                <a:ext uri="{FF2B5EF4-FFF2-40B4-BE49-F238E27FC236}">
                  <a16:creationId xmlns:a16="http://schemas.microsoft.com/office/drawing/2014/main" id="{E3CD5A2E-0C97-49D0-BFD9-FB2D9EABA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6080" y="4101170"/>
              <a:ext cx="285933" cy="287932"/>
            </a:xfrm>
            <a:custGeom>
              <a:avLst/>
              <a:gdLst>
                <a:gd name="T0" fmla="*/ 0 w 71"/>
                <a:gd name="T1" fmla="*/ 36 h 72"/>
                <a:gd name="T2" fmla="*/ 1 w 71"/>
                <a:gd name="T3" fmla="*/ 46 h 72"/>
                <a:gd name="T4" fmla="*/ 6 w 71"/>
                <a:gd name="T5" fmla="*/ 56 h 72"/>
                <a:gd name="T6" fmla="*/ 17 w 71"/>
                <a:gd name="T7" fmla="*/ 67 h 72"/>
                <a:gd name="T8" fmla="*/ 26 w 71"/>
                <a:gd name="T9" fmla="*/ 71 h 72"/>
                <a:gd name="T10" fmla="*/ 36 w 71"/>
                <a:gd name="T11" fmla="*/ 72 h 72"/>
                <a:gd name="T12" fmla="*/ 44 w 71"/>
                <a:gd name="T13" fmla="*/ 71 h 72"/>
                <a:gd name="T14" fmla="*/ 53 w 71"/>
                <a:gd name="T15" fmla="*/ 67 h 72"/>
                <a:gd name="T16" fmla="*/ 71 w 71"/>
                <a:gd name="T17" fmla="*/ 38 h 72"/>
                <a:gd name="T18" fmla="*/ 71 w 71"/>
                <a:gd name="T19" fmla="*/ 36 h 72"/>
                <a:gd name="T20" fmla="*/ 71 w 71"/>
                <a:gd name="T21" fmla="*/ 28 h 72"/>
                <a:gd name="T22" fmla="*/ 36 w 71"/>
                <a:gd name="T23" fmla="*/ 0 h 72"/>
                <a:gd name="T24" fmla="*/ 4 w 71"/>
                <a:gd name="T25" fmla="*/ 20 h 72"/>
                <a:gd name="T26" fmla="*/ 1 w 71"/>
                <a:gd name="T27" fmla="*/ 29 h 72"/>
                <a:gd name="T28" fmla="*/ 0 w 71"/>
                <a:gd name="T29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0" y="36"/>
                  </a:moveTo>
                  <a:cubicBezTo>
                    <a:pt x="0" y="39"/>
                    <a:pt x="0" y="43"/>
                    <a:pt x="1" y="46"/>
                  </a:cubicBezTo>
                  <a:cubicBezTo>
                    <a:pt x="2" y="49"/>
                    <a:pt x="4" y="53"/>
                    <a:pt x="6" y="56"/>
                  </a:cubicBezTo>
                  <a:cubicBezTo>
                    <a:pt x="9" y="60"/>
                    <a:pt x="12" y="64"/>
                    <a:pt x="17" y="67"/>
                  </a:cubicBezTo>
                  <a:cubicBezTo>
                    <a:pt x="20" y="68"/>
                    <a:pt x="23" y="70"/>
                    <a:pt x="26" y="71"/>
                  </a:cubicBezTo>
                  <a:cubicBezTo>
                    <a:pt x="29" y="71"/>
                    <a:pt x="32" y="72"/>
                    <a:pt x="36" y="72"/>
                  </a:cubicBezTo>
                  <a:cubicBezTo>
                    <a:pt x="39" y="72"/>
                    <a:pt x="42" y="72"/>
                    <a:pt x="44" y="71"/>
                  </a:cubicBezTo>
                  <a:cubicBezTo>
                    <a:pt x="48" y="70"/>
                    <a:pt x="51" y="69"/>
                    <a:pt x="53" y="67"/>
                  </a:cubicBezTo>
                  <a:cubicBezTo>
                    <a:pt x="64" y="61"/>
                    <a:pt x="71" y="50"/>
                    <a:pt x="71" y="38"/>
                  </a:cubicBezTo>
                  <a:cubicBezTo>
                    <a:pt x="71" y="37"/>
                    <a:pt x="71" y="37"/>
                    <a:pt x="71" y="36"/>
                  </a:cubicBezTo>
                  <a:cubicBezTo>
                    <a:pt x="71" y="33"/>
                    <a:pt x="71" y="31"/>
                    <a:pt x="71" y="28"/>
                  </a:cubicBezTo>
                  <a:cubicBezTo>
                    <a:pt x="67" y="12"/>
                    <a:pt x="53" y="0"/>
                    <a:pt x="36" y="0"/>
                  </a:cubicBezTo>
                  <a:cubicBezTo>
                    <a:pt x="22" y="0"/>
                    <a:pt x="10" y="8"/>
                    <a:pt x="4" y="20"/>
                  </a:cubicBezTo>
                  <a:cubicBezTo>
                    <a:pt x="2" y="23"/>
                    <a:pt x="1" y="26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472">
              <a:extLst>
                <a:ext uri="{FF2B5EF4-FFF2-40B4-BE49-F238E27FC236}">
                  <a16:creationId xmlns:a16="http://schemas.microsoft.com/office/drawing/2014/main" id="{D2A58D98-73D5-4B2F-A5F8-27F570F24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8091" y="3475318"/>
              <a:ext cx="289932" cy="287932"/>
            </a:xfrm>
            <a:custGeom>
              <a:avLst/>
              <a:gdLst>
                <a:gd name="T0" fmla="*/ 67 w 72"/>
                <a:gd name="T1" fmla="*/ 18 h 72"/>
                <a:gd name="T2" fmla="*/ 61 w 72"/>
                <a:gd name="T3" fmla="*/ 11 h 72"/>
                <a:gd name="T4" fmla="*/ 48 w 72"/>
                <a:gd name="T5" fmla="*/ 2 h 72"/>
                <a:gd name="T6" fmla="*/ 39 w 72"/>
                <a:gd name="T7" fmla="*/ 0 h 72"/>
                <a:gd name="T8" fmla="*/ 36 w 72"/>
                <a:gd name="T9" fmla="*/ 0 h 72"/>
                <a:gd name="T10" fmla="*/ 18 w 72"/>
                <a:gd name="T11" fmla="*/ 5 h 72"/>
                <a:gd name="T12" fmla="*/ 10 w 72"/>
                <a:gd name="T13" fmla="*/ 11 h 72"/>
                <a:gd name="T14" fmla="*/ 0 w 72"/>
                <a:gd name="T15" fmla="*/ 36 h 72"/>
                <a:gd name="T16" fmla="*/ 0 w 72"/>
                <a:gd name="T17" fmla="*/ 40 h 72"/>
                <a:gd name="T18" fmla="*/ 3 w 72"/>
                <a:gd name="T19" fmla="*/ 49 h 72"/>
                <a:gd name="T20" fmla="*/ 22 w 72"/>
                <a:gd name="T21" fmla="*/ 69 h 72"/>
                <a:gd name="T22" fmla="*/ 32 w 72"/>
                <a:gd name="T23" fmla="*/ 72 h 72"/>
                <a:gd name="T24" fmla="*/ 36 w 72"/>
                <a:gd name="T25" fmla="*/ 72 h 72"/>
                <a:gd name="T26" fmla="*/ 59 w 72"/>
                <a:gd name="T27" fmla="*/ 63 h 72"/>
                <a:gd name="T28" fmla="*/ 66 w 72"/>
                <a:gd name="T29" fmla="*/ 56 h 72"/>
                <a:gd name="T30" fmla="*/ 70 w 72"/>
                <a:gd name="T31" fmla="*/ 46 h 72"/>
                <a:gd name="T32" fmla="*/ 72 w 72"/>
                <a:gd name="T33" fmla="*/ 37 h 72"/>
                <a:gd name="T34" fmla="*/ 72 w 72"/>
                <a:gd name="T35" fmla="*/ 36 h 72"/>
                <a:gd name="T36" fmla="*/ 67 w 72"/>
                <a:gd name="T37" fmla="*/ 1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72">
                  <a:moveTo>
                    <a:pt x="67" y="18"/>
                  </a:moveTo>
                  <a:cubicBezTo>
                    <a:pt x="65" y="15"/>
                    <a:pt x="63" y="13"/>
                    <a:pt x="61" y="11"/>
                  </a:cubicBezTo>
                  <a:cubicBezTo>
                    <a:pt x="58" y="7"/>
                    <a:pt x="53" y="4"/>
                    <a:pt x="48" y="2"/>
                  </a:cubicBezTo>
                  <a:cubicBezTo>
                    <a:pt x="45" y="1"/>
                    <a:pt x="42" y="1"/>
                    <a:pt x="39" y="0"/>
                  </a:cubicBezTo>
                  <a:cubicBezTo>
                    <a:pt x="38" y="0"/>
                    <a:pt x="37" y="0"/>
                    <a:pt x="36" y="0"/>
                  </a:cubicBezTo>
                  <a:cubicBezTo>
                    <a:pt x="29" y="0"/>
                    <a:pt x="23" y="2"/>
                    <a:pt x="18" y="5"/>
                  </a:cubicBezTo>
                  <a:cubicBezTo>
                    <a:pt x="15" y="7"/>
                    <a:pt x="13" y="9"/>
                    <a:pt x="10" y="11"/>
                  </a:cubicBezTo>
                  <a:cubicBezTo>
                    <a:pt x="4" y="17"/>
                    <a:pt x="0" y="26"/>
                    <a:pt x="0" y="36"/>
                  </a:cubicBezTo>
                  <a:cubicBezTo>
                    <a:pt x="0" y="37"/>
                    <a:pt x="0" y="39"/>
                    <a:pt x="0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6" y="58"/>
                    <a:pt x="13" y="65"/>
                    <a:pt x="22" y="69"/>
                  </a:cubicBezTo>
                  <a:cubicBezTo>
                    <a:pt x="25" y="70"/>
                    <a:pt x="29" y="71"/>
                    <a:pt x="32" y="72"/>
                  </a:cubicBezTo>
                  <a:cubicBezTo>
                    <a:pt x="34" y="72"/>
                    <a:pt x="35" y="72"/>
                    <a:pt x="36" y="72"/>
                  </a:cubicBezTo>
                  <a:cubicBezTo>
                    <a:pt x="45" y="72"/>
                    <a:pt x="53" y="68"/>
                    <a:pt x="59" y="63"/>
                  </a:cubicBezTo>
                  <a:cubicBezTo>
                    <a:pt x="62" y="61"/>
                    <a:pt x="64" y="59"/>
                    <a:pt x="66" y="56"/>
                  </a:cubicBezTo>
                  <a:cubicBezTo>
                    <a:pt x="68" y="53"/>
                    <a:pt x="69" y="50"/>
                    <a:pt x="70" y="46"/>
                  </a:cubicBezTo>
                  <a:cubicBezTo>
                    <a:pt x="71" y="43"/>
                    <a:pt x="72" y="40"/>
                    <a:pt x="72" y="37"/>
                  </a:cubicBezTo>
                  <a:cubicBezTo>
                    <a:pt x="72" y="37"/>
                    <a:pt x="72" y="36"/>
                    <a:pt x="72" y="36"/>
                  </a:cubicBezTo>
                  <a:cubicBezTo>
                    <a:pt x="72" y="29"/>
                    <a:pt x="70" y="23"/>
                    <a:pt x="67" y="18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473">
              <a:extLst>
                <a:ext uri="{FF2B5EF4-FFF2-40B4-BE49-F238E27FC236}">
                  <a16:creationId xmlns:a16="http://schemas.microsoft.com/office/drawing/2014/main" id="{83318F87-F943-40B3-9DF0-CC34DB1FC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3929" y="4049182"/>
              <a:ext cx="289932" cy="283933"/>
            </a:xfrm>
            <a:custGeom>
              <a:avLst/>
              <a:gdLst>
                <a:gd name="T0" fmla="*/ 58 w 72"/>
                <a:gd name="T1" fmla="*/ 7 h 71"/>
                <a:gd name="T2" fmla="*/ 44 w 72"/>
                <a:gd name="T3" fmla="*/ 1 h 71"/>
                <a:gd name="T4" fmla="*/ 36 w 72"/>
                <a:gd name="T5" fmla="*/ 0 h 71"/>
                <a:gd name="T6" fmla="*/ 34 w 72"/>
                <a:gd name="T7" fmla="*/ 0 h 71"/>
                <a:gd name="T8" fmla="*/ 12 w 72"/>
                <a:gd name="T9" fmla="*/ 9 h 71"/>
                <a:gd name="T10" fmla="*/ 6 w 72"/>
                <a:gd name="T11" fmla="*/ 17 h 71"/>
                <a:gd name="T12" fmla="*/ 0 w 72"/>
                <a:gd name="T13" fmla="*/ 34 h 71"/>
                <a:gd name="T14" fmla="*/ 0 w 72"/>
                <a:gd name="T15" fmla="*/ 36 h 71"/>
                <a:gd name="T16" fmla="*/ 1 w 72"/>
                <a:gd name="T17" fmla="*/ 43 h 71"/>
                <a:gd name="T18" fmla="*/ 21 w 72"/>
                <a:gd name="T19" fmla="*/ 68 h 71"/>
                <a:gd name="T20" fmla="*/ 29 w 72"/>
                <a:gd name="T21" fmla="*/ 71 h 71"/>
                <a:gd name="T22" fmla="*/ 36 w 72"/>
                <a:gd name="T23" fmla="*/ 71 h 71"/>
                <a:gd name="T24" fmla="*/ 72 w 72"/>
                <a:gd name="T25" fmla="*/ 36 h 71"/>
                <a:gd name="T26" fmla="*/ 64 w 72"/>
                <a:gd name="T27" fmla="*/ 14 h 71"/>
                <a:gd name="T28" fmla="*/ 58 w 72"/>
                <a:gd name="T29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1">
                  <a:moveTo>
                    <a:pt x="58" y="7"/>
                  </a:moveTo>
                  <a:cubicBezTo>
                    <a:pt x="54" y="4"/>
                    <a:pt x="49" y="2"/>
                    <a:pt x="44" y="1"/>
                  </a:cubicBezTo>
                  <a:cubicBezTo>
                    <a:pt x="41" y="0"/>
                    <a:pt x="39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26" y="0"/>
                    <a:pt x="18" y="4"/>
                    <a:pt x="12" y="9"/>
                  </a:cubicBezTo>
                  <a:cubicBezTo>
                    <a:pt x="9" y="11"/>
                    <a:pt x="7" y="14"/>
                    <a:pt x="6" y="17"/>
                  </a:cubicBezTo>
                  <a:cubicBezTo>
                    <a:pt x="3" y="22"/>
                    <a:pt x="1" y="27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0" y="38"/>
                    <a:pt x="0" y="41"/>
                    <a:pt x="1" y="43"/>
                  </a:cubicBezTo>
                  <a:cubicBezTo>
                    <a:pt x="3" y="54"/>
                    <a:pt x="11" y="63"/>
                    <a:pt x="21" y="68"/>
                  </a:cubicBezTo>
                  <a:cubicBezTo>
                    <a:pt x="23" y="69"/>
                    <a:pt x="26" y="70"/>
                    <a:pt x="29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56" y="71"/>
                    <a:pt x="72" y="55"/>
                    <a:pt x="72" y="36"/>
                  </a:cubicBezTo>
                  <a:cubicBezTo>
                    <a:pt x="72" y="27"/>
                    <a:pt x="69" y="20"/>
                    <a:pt x="64" y="14"/>
                  </a:cubicBezTo>
                  <a:cubicBezTo>
                    <a:pt x="62" y="11"/>
                    <a:pt x="60" y="9"/>
                    <a:pt x="58" y="7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474">
              <a:extLst>
                <a:ext uri="{FF2B5EF4-FFF2-40B4-BE49-F238E27FC236}">
                  <a16:creationId xmlns:a16="http://schemas.microsoft.com/office/drawing/2014/main" id="{7A3FEC92-ED00-41FA-9B73-3D3D8D69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9828" y="3623283"/>
              <a:ext cx="287932" cy="283933"/>
            </a:xfrm>
            <a:custGeom>
              <a:avLst/>
              <a:gdLst>
                <a:gd name="T0" fmla="*/ 36 w 72"/>
                <a:gd name="T1" fmla="*/ 0 h 71"/>
                <a:gd name="T2" fmla="*/ 27 w 72"/>
                <a:gd name="T3" fmla="*/ 1 h 71"/>
                <a:gd name="T4" fmla="*/ 18 w 72"/>
                <a:gd name="T5" fmla="*/ 4 h 71"/>
                <a:gd name="T6" fmla="*/ 2 w 72"/>
                <a:gd name="T7" fmla="*/ 26 h 71"/>
                <a:gd name="T8" fmla="*/ 0 w 72"/>
                <a:gd name="T9" fmla="*/ 35 h 71"/>
                <a:gd name="T10" fmla="*/ 0 w 72"/>
                <a:gd name="T11" fmla="*/ 35 h 71"/>
                <a:gd name="T12" fmla="*/ 8 w 72"/>
                <a:gd name="T13" fmla="*/ 58 h 71"/>
                <a:gd name="T14" fmla="*/ 14 w 72"/>
                <a:gd name="T15" fmla="*/ 64 h 71"/>
                <a:gd name="T16" fmla="*/ 36 w 72"/>
                <a:gd name="T17" fmla="*/ 71 h 71"/>
                <a:gd name="T18" fmla="*/ 72 w 72"/>
                <a:gd name="T19" fmla="*/ 35 h 71"/>
                <a:gd name="T20" fmla="*/ 36 w 72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1">
                  <a:moveTo>
                    <a:pt x="36" y="0"/>
                  </a:moveTo>
                  <a:cubicBezTo>
                    <a:pt x="33" y="0"/>
                    <a:pt x="30" y="0"/>
                    <a:pt x="27" y="1"/>
                  </a:cubicBezTo>
                  <a:cubicBezTo>
                    <a:pt x="24" y="2"/>
                    <a:pt x="21" y="3"/>
                    <a:pt x="18" y="4"/>
                  </a:cubicBezTo>
                  <a:cubicBezTo>
                    <a:pt x="10" y="9"/>
                    <a:pt x="4" y="17"/>
                    <a:pt x="2" y="26"/>
                  </a:cubicBezTo>
                  <a:cubicBezTo>
                    <a:pt x="1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4"/>
                    <a:pt x="3" y="52"/>
                    <a:pt x="8" y="58"/>
                  </a:cubicBezTo>
                  <a:cubicBezTo>
                    <a:pt x="10" y="60"/>
                    <a:pt x="12" y="62"/>
                    <a:pt x="14" y="64"/>
                  </a:cubicBezTo>
                  <a:cubicBezTo>
                    <a:pt x="20" y="68"/>
                    <a:pt x="28" y="71"/>
                    <a:pt x="36" y="71"/>
                  </a:cubicBezTo>
                  <a:cubicBezTo>
                    <a:pt x="56" y="71"/>
                    <a:pt x="72" y="55"/>
                    <a:pt x="72" y="35"/>
                  </a:cubicBezTo>
                  <a:cubicBezTo>
                    <a:pt x="72" y="16"/>
                    <a:pt x="56" y="0"/>
                    <a:pt x="36" y="0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475">
              <a:extLst>
                <a:ext uri="{FF2B5EF4-FFF2-40B4-BE49-F238E27FC236}">
                  <a16:creationId xmlns:a16="http://schemas.microsoft.com/office/drawing/2014/main" id="{3633E2A1-B973-4850-9B21-04CE7E341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9907" y="2853465"/>
              <a:ext cx="285933" cy="283933"/>
            </a:xfrm>
            <a:custGeom>
              <a:avLst/>
              <a:gdLst>
                <a:gd name="T0" fmla="*/ 1 w 71"/>
                <a:gd name="T1" fmla="*/ 24 h 71"/>
                <a:gd name="T2" fmla="*/ 0 w 71"/>
                <a:gd name="T3" fmla="*/ 34 h 71"/>
                <a:gd name="T4" fmla="*/ 0 w 71"/>
                <a:gd name="T5" fmla="*/ 35 h 71"/>
                <a:gd name="T6" fmla="*/ 5 w 71"/>
                <a:gd name="T7" fmla="*/ 54 h 71"/>
                <a:gd name="T8" fmla="*/ 11 w 71"/>
                <a:gd name="T9" fmla="*/ 61 h 71"/>
                <a:gd name="T10" fmla="*/ 28 w 71"/>
                <a:gd name="T11" fmla="*/ 70 h 71"/>
                <a:gd name="T12" fmla="*/ 35 w 71"/>
                <a:gd name="T13" fmla="*/ 71 h 71"/>
                <a:gd name="T14" fmla="*/ 38 w 71"/>
                <a:gd name="T15" fmla="*/ 71 h 71"/>
                <a:gd name="T16" fmla="*/ 45 w 71"/>
                <a:gd name="T17" fmla="*/ 70 h 71"/>
                <a:gd name="T18" fmla="*/ 54 w 71"/>
                <a:gd name="T19" fmla="*/ 66 h 71"/>
                <a:gd name="T20" fmla="*/ 71 w 71"/>
                <a:gd name="T21" fmla="*/ 35 h 71"/>
                <a:gd name="T22" fmla="*/ 35 w 71"/>
                <a:gd name="T23" fmla="*/ 0 h 71"/>
                <a:gd name="T24" fmla="*/ 19 w 71"/>
                <a:gd name="T25" fmla="*/ 3 h 71"/>
                <a:gd name="T26" fmla="*/ 12 w 71"/>
                <a:gd name="T27" fmla="*/ 9 h 71"/>
                <a:gd name="T28" fmla="*/ 1 w 71"/>
                <a:gd name="T29" fmla="*/ 2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1">
                  <a:moveTo>
                    <a:pt x="1" y="24"/>
                  </a:moveTo>
                  <a:cubicBezTo>
                    <a:pt x="0" y="27"/>
                    <a:pt x="0" y="31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ubicBezTo>
                    <a:pt x="0" y="42"/>
                    <a:pt x="2" y="49"/>
                    <a:pt x="5" y="54"/>
                  </a:cubicBezTo>
                  <a:cubicBezTo>
                    <a:pt x="7" y="57"/>
                    <a:pt x="9" y="59"/>
                    <a:pt x="11" y="61"/>
                  </a:cubicBezTo>
                  <a:cubicBezTo>
                    <a:pt x="16" y="66"/>
                    <a:pt x="22" y="69"/>
                    <a:pt x="28" y="70"/>
                  </a:cubicBezTo>
                  <a:cubicBezTo>
                    <a:pt x="31" y="71"/>
                    <a:pt x="33" y="71"/>
                    <a:pt x="35" y="71"/>
                  </a:cubicBezTo>
                  <a:cubicBezTo>
                    <a:pt x="36" y="71"/>
                    <a:pt x="37" y="71"/>
                    <a:pt x="38" y="71"/>
                  </a:cubicBezTo>
                  <a:cubicBezTo>
                    <a:pt x="40" y="71"/>
                    <a:pt x="43" y="70"/>
                    <a:pt x="45" y="70"/>
                  </a:cubicBezTo>
                  <a:cubicBezTo>
                    <a:pt x="49" y="69"/>
                    <a:pt x="51" y="68"/>
                    <a:pt x="54" y="66"/>
                  </a:cubicBezTo>
                  <a:cubicBezTo>
                    <a:pt x="64" y="60"/>
                    <a:pt x="71" y="48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ubicBezTo>
                    <a:pt x="30" y="0"/>
                    <a:pt x="24" y="1"/>
                    <a:pt x="19" y="3"/>
                  </a:cubicBezTo>
                  <a:cubicBezTo>
                    <a:pt x="16" y="5"/>
                    <a:pt x="14" y="7"/>
                    <a:pt x="12" y="9"/>
                  </a:cubicBezTo>
                  <a:cubicBezTo>
                    <a:pt x="7" y="13"/>
                    <a:pt x="3" y="18"/>
                    <a:pt x="1" y="24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476">
              <a:extLst>
                <a:ext uri="{FF2B5EF4-FFF2-40B4-BE49-F238E27FC236}">
                  <a16:creationId xmlns:a16="http://schemas.microsoft.com/office/drawing/2014/main" id="{7D3E9C28-AB01-4086-9801-7AB30B786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6021" y="2163628"/>
              <a:ext cx="287932" cy="283933"/>
            </a:xfrm>
            <a:custGeom>
              <a:avLst/>
              <a:gdLst>
                <a:gd name="T0" fmla="*/ 1 w 72"/>
                <a:gd name="T1" fmla="*/ 29 h 71"/>
                <a:gd name="T2" fmla="*/ 0 w 72"/>
                <a:gd name="T3" fmla="*/ 36 h 71"/>
                <a:gd name="T4" fmla="*/ 1 w 72"/>
                <a:gd name="T5" fmla="*/ 39 h 71"/>
                <a:gd name="T6" fmla="*/ 9 w 72"/>
                <a:gd name="T7" fmla="*/ 59 h 71"/>
                <a:gd name="T8" fmla="*/ 17 w 72"/>
                <a:gd name="T9" fmla="*/ 66 h 71"/>
                <a:gd name="T10" fmla="*/ 24 w 72"/>
                <a:gd name="T11" fmla="*/ 69 h 71"/>
                <a:gd name="T12" fmla="*/ 33 w 72"/>
                <a:gd name="T13" fmla="*/ 71 h 71"/>
                <a:gd name="T14" fmla="*/ 36 w 72"/>
                <a:gd name="T15" fmla="*/ 71 h 71"/>
                <a:gd name="T16" fmla="*/ 53 w 72"/>
                <a:gd name="T17" fmla="*/ 67 h 71"/>
                <a:gd name="T18" fmla="*/ 61 w 72"/>
                <a:gd name="T19" fmla="*/ 62 h 71"/>
                <a:gd name="T20" fmla="*/ 72 w 72"/>
                <a:gd name="T21" fmla="*/ 36 h 71"/>
                <a:gd name="T22" fmla="*/ 36 w 72"/>
                <a:gd name="T23" fmla="*/ 0 h 71"/>
                <a:gd name="T24" fmla="*/ 10 w 72"/>
                <a:gd name="T25" fmla="*/ 12 h 71"/>
                <a:gd name="T26" fmla="*/ 4 w 72"/>
                <a:gd name="T27" fmla="*/ 20 h 71"/>
                <a:gd name="T28" fmla="*/ 1 w 72"/>
                <a:gd name="T29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1">
                  <a:moveTo>
                    <a:pt x="1" y="29"/>
                  </a:moveTo>
                  <a:cubicBezTo>
                    <a:pt x="1" y="31"/>
                    <a:pt x="0" y="33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1" y="47"/>
                    <a:pt x="4" y="54"/>
                    <a:pt x="9" y="59"/>
                  </a:cubicBezTo>
                  <a:cubicBezTo>
                    <a:pt x="12" y="62"/>
                    <a:pt x="14" y="64"/>
                    <a:pt x="17" y="66"/>
                  </a:cubicBezTo>
                  <a:cubicBezTo>
                    <a:pt x="19" y="67"/>
                    <a:pt x="21" y="68"/>
                    <a:pt x="24" y="69"/>
                  </a:cubicBezTo>
                  <a:cubicBezTo>
                    <a:pt x="27" y="70"/>
                    <a:pt x="30" y="71"/>
                    <a:pt x="33" y="71"/>
                  </a:cubicBezTo>
                  <a:cubicBezTo>
                    <a:pt x="34" y="71"/>
                    <a:pt x="35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cubicBezTo>
                    <a:pt x="56" y="66"/>
                    <a:pt x="58" y="64"/>
                    <a:pt x="61" y="62"/>
                  </a:cubicBezTo>
                  <a:cubicBezTo>
                    <a:pt x="68" y="55"/>
                    <a:pt x="72" y="4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ubicBezTo>
                    <a:pt x="26" y="0"/>
                    <a:pt x="16" y="4"/>
                    <a:pt x="10" y="12"/>
                  </a:cubicBezTo>
                  <a:cubicBezTo>
                    <a:pt x="7" y="14"/>
                    <a:pt x="5" y="17"/>
                    <a:pt x="4" y="20"/>
                  </a:cubicBezTo>
                  <a:cubicBezTo>
                    <a:pt x="3" y="23"/>
                    <a:pt x="2" y="26"/>
                    <a:pt x="1" y="29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3" name="Freeform 477">
              <a:extLst>
                <a:ext uri="{FF2B5EF4-FFF2-40B4-BE49-F238E27FC236}">
                  <a16:creationId xmlns:a16="http://schemas.microsoft.com/office/drawing/2014/main" id="{B173947B-53F7-4AF7-8F3F-91FD557DC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184" y="1721732"/>
              <a:ext cx="283933" cy="289932"/>
            </a:xfrm>
            <a:custGeom>
              <a:avLst/>
              <a:gdLst>
                <a:gd name="T0" fmla="*/ 0 w 71"/>
                <a:gd name="T1" fmla="*/ 38 h 72"/>
                <a:gd name="T2" fmla="*/ 6 w 71"/>
                <a:gd name="T3" fmla="*/ 57 h 72"/>
                <a:gd name="T4" fmla="*/ 13 w 71"/>
                <a:gd name="T5" fmla="*/ 64 h 72"/>
                <a:gd name="T6" fmla="*/ 20 w 71"/>
                <a:gd name="T7" fmla="*/ 69 h 72"/>
                <a:gd name="T8" fmla="*/ 29 w 71"/>
                <a:gd name="T9" fmla="*/ 71 h 72"/>
                <a:gd name="T10" fmla="*/ 35 w 71"/>
                <a:gd name="T11" fmla="*/ 72 h 72"/>
                <a:gd name="T12" fmla="*/ 63 w 71"/>
                <a:gd name="T13" fmla="*/ 59 h 72"/>
                <a:gd name="T14" fmla="*/ 68 w 71"/>
                <a:gd name="T15" fmla="*/ 51 h 72"/>
                <a:gd name="T16" fmla="*/ 71 w 71"/>
                <a:gd name="T17" fmla="*/ 36 h 72"/>
                <a:gd name="T18" fmla="*/ 35 w 71"/>
                <a:gd name="T19" fmla="*/ 0 h 72"/>
                <a:gd name="T20" fmla="*/ 1 w 71"/>
                <a:gd name="T21" fmla="*/ 28 h 72"/>
                <a:gd name="T22" fmla="*/ 0 w 71"/>
                <a:gd name="T23" fmla="*/ 36 h 72"/>
                <a:gd name="T24" fmla="*/ 0 w 71"/>
                <a:gd name="T25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2">
                  <a:moveTo>
                    <a:pt x="0" y="38"/>
                  </a:moveTo>
                  <a:cubicBezTo>
                    <a:pt x="0" y="45"/>
                    <a:pt x="2" y="51"/>
                    <a:pt x="6" y="57"/>
                  </a:cubicBezTo>
                  <a:cubicBezTo>
                    <a:pt x="8" y="59"/>
                    <a:pt x="10" y="62"/>
                    <a:pt x="13" y="64"/>
                  </a:cubicBezTo>
                  <a:cubicBezTo>
                    <a:pt x="15" y="66"/>
                    <a:pt x="17" y="67"/>
                    <a:pt x="20" y="69"/>
                  </a:cubicBezTo>
                  <a:cubicBezTo>
                    <a:pt x="23" y="70"/>
                    <a:pt x="26" y="71"/>
                    <a:pt x="29" y="71"/>
                  </a:cubicBezTo>
                  <a:cubicBezTo>
                    <a:pt x="31" y="72"/>
                    <a:pt x="33" y="72"/>
                    <a:pt x="35" y="72"/>
                  </a:cubicBezTo>
                  <a:cubicBezTo>
                    <a:pt x="46" y="72"/>
                    <a:pt x="56" y="67"/>
                    <a:pt x="63" y="59"/>
                  </a:cubicBezTo>
                  <a:cubicBezTo>
                    <a:pt x="65" y="57"/>
                    <a:pt x="66" y="54"/>
                    <a:pt x="68" y="51"/>
                  </a:cubicBezTo>
                  <a:cubicBezTo>
                    <a:pt x="70" y="47"/>
                    <a:pt x="71" y="42"/>
                    <a:pt x="71" y="36"/>
                  </a:cubicBezTo>
                  <a:cubicBezTo>
                    <a:pt x="71" y="16"/>
                    <a:pt x="55" y="0"/>
                    <a:pt x="35" y="0"/>
                  </a:cubicBezTo>
                  <a:cubicBezTo>
                    <a:pt x="19" y="0"/>
                    <a:pt x="4" y="12"/>
                    <a:pt x="1" y="28"/>
                  </a:cubicBezTo>
                  <a:cubicBezTo>
                    <a:pt x="0" y="30"/>
                    <a:pt x="0" y="33"/>
                    <a:pt x="0" y="36"/>
                  </a:cubicBezTo>
                  <a:cubicBezTo>
                    <a:pt x="0" y="37"/>
                    <a:pt x="0" y="37"/>
                    <a:pt x="0" y="38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478">
              <a:extLst>
                <a:ext uri="{FF2B5EF4-FFF2-40B4-BE49-F238E27FC236}">
                  <a16:creationId xmlns:a16="http://schemas.microsoft.com/office/drawing/2014/main" id="{CDEC7B13-A222-43B7-8748-07C2D807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243" y="2591527"/>
              <a:ext cx="287932" cy="285933"/>
            </a:xfrm>
            <a:custGeom>
              <a:avLst/>
              <a:gdLst>
                <a:gd name="T0" fmla="*/ 50 w 72"/>
                <a:gd name="T1" fmla="*/ 2 h 71"/>
                <a:gd name="T2" fmla="*/ 41 w 72"/>
                <a:gd name="T3" fmla="*/ 0 h 71"/>
                <a:gd name="T4" fmla="*/ 36 w 72"/>
                <a:gd name="T5" fmla="*/ 0 h 71"/>
                <a:gd name="T6" fmla="*/ 14 w 72"/>
                <a:gd name="T7" fmla="*/ 7 h 71"/>
                <a:gd name="T8" fmla="*/ 8 w 72"/>
                <a:gd name="T9" fmla="*/ 14 h 71"/>
                <a:gd name="T10" fmla="*/ 0 w 72"/>
                <a:gd name="T11" fmla="*/ 35 h 71"/>
                <a:gd name="T12" fmla="*/ 0 w 72"/>
                <a:gd name="T13" fmla="*/ 39 h 71"/>
                <a:gd name="T14" fmla="*/ 2 w 72"/>
                <a:gd name="T15" fmla="*/ 48 h 71"/>
                <a:gd name="T16" fmla="*/ 5 w 72"/>
                <a:gd name="T17" fmla="*/ 54 h 71"/>
                <a:gd name="T18" fmla="*/ 12 w 72"/>
                <a:gd name="T19" fmla="*/ 62 h 71"/>
                <a:gd name="T20" fmla="*/ 28 w 72"/>
                <a:gd name="T21" fmla="*/ 70 h 71"/>
                <a:gd name="T22" fmla="*/ 36 w 72"/>
                <a:gd name="T23" fmla="*/ 71 h 71"/>
                <a:gd name="T24" fmla="*/ 39 w 72"/>
                <a:gd name="T25" fmla="*/ 71 h 71"/>
                <a:gd name="T26" fmla="*/ 51 w 72"/>
                <a:gd name="T27" fmla="*/ 68 h 71"/>
                <a:gd name="T28" fmla="*/ 60 w 72"/>
                <a:gd name="T29" fmla="*/ 62 h 71"/>
                <a:gd name="T30" fmla="*/ 70 w 72"/>
                <a:gd name="T31" fmla="*/ 47 h 71"/>
                <a:gd name="T32" fmla="*/ 72 w 72"/>
                <a:gd name="T33" fmla="*/ 38 h 71"/>
                <a:gd name="T34" fmla="*/ 72 w 72"/>
                <a:gd name="T35" fmla="*/ 35 h 71"/>
                <a:gd name="T36" fmla="*/ 50 w 72"/>
                <a:gd name="T37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71">
                  <a:moveTo>
                    <a:pt x="50" y="2"/>
                  </a:moveTo>
                  <a:cubicBezTo>
                    <a:pt x="47" y="1"/>
                    <a:pt x="44" y="0"/>
                    <a:pt x="41" y="0"/>
                  </a:cubicBezTo>
                  <a:cubicBezTo>
                    <a:pt x="39" y="0"/>
                    <a:pt x="38" y="0"/>
                    <a:pt x="36" y="0"/>
                  </a:cubicBezTo>
                  <a:cubicBezTo>
                    <a:pt x="28" y="0"/>
                    <a:pt x="20" y="2"/>
                    <a:pt x="14" y="7"/>
                  </a:cubicBezTo>
                  <a:cubicBezTo>
                    <a:pt x="12" y="9"/>
                    <a:pt x="10" y="11"/>
                    <a:pt x="8" y="14"/>
                  </a:cubicBezTo>
                  <a:cubicBezTo>
                    <a:pt x="3" y="20"/>
                    <a:pt x="0" y="27"/>
                    <a:pt x="0" y="35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1" y="42"/>
                    <a:pt x="1" y="45"/>
                    <a:pt x="2" y="48"/>
                  </a:cubicBezTo>
                  <a:cubicBezTo>
                    <a:pt x="3" y="50"/>
                    <a:pt x="4" y="52"/>
                    <a:pt x="5" y="54"/>
                  </a:cubicBezTo>
                  <a:cubicBezTo>
                    <a:pt x="7" y="57"/>
                    <a:pt x="9" y="59"/>
                    <a:pt x="12" y="62"/>
                  </a:cubicBezTo>
                  <a:cubicBezTo>
                    <a:pt x="16" y="66"/>
                    <a:pt x="22" y="69"/>
                    <a:pt x="28" y="70"/>
                  </a:cubicBezTo>
                  <a:cubicBezTo>
                    <a:pt x="31" y="71"/>
                    <a:pt x="33" y="71"/>
                    <a:pt x="36" y="71"/>
                  </a:cubicBezTo>
                  <a:cubicBezTo>
                    <a:pt x="37" y="71"/>
                    <a:pt x="38" y="71"/>
                    <a:pt x="39" y="71"/>
                  </a:cubicBezTo>
                  <a:cubicBezTo>
                    <a:pt x="43" y="71"/>
                    <a:pt x="47" y="70"/>
                    <a:pt x="51" y="68"/>
                  </a:cubicBezTo>
                  <a:cubicBezTo>
                    <a:pt x="54" y="66"/>
                    <a:pt x="57" y="64"/>
                    <a:pt x="60" y="62"/>
                  </a:cubicBezTo>
                  <a:cubicBezTo>
                    <a:pt x="64" y="58"/>
                    <a:pt x="68" y="53"/>
                    <a:pt x="70" y="47"/>
                  </a:cubicBezTo>
                  <a:cubicBezTo>
                    <a:pt x="71" y="44"/>
                    <a:pt x="71" y="41"/>
                    <a:pt x="72" y="38"/>
                  </a:cubicBezTo>
                  <a:cubicBezTo>
                    <a:pt x="72" y="37"/>
                    <a:pt x="72" y="36"/>
                    <a:pt x="72" y="35"/>
                  </a:cubicBezTo>
                  <a:cubicBezTo>
                    <a:pt x="72" y="21"/>
                    <a:pt x="63" y="8"/>
                    <a:pt x="50" y="2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5" name="Freeform 479">
              <a:extLst>
                <a:ext uri="{FF2B5EF4-FFF2-40B4-BE49-F238E27FC236}">
                  <a16:creationId xmlns:a16="http://schemas.microsoft.com/office/drawing/2014/main" id="{E784CFFE-249B-43F2-A192-97E30A29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4776" y="2019662"/>
              <a:ext cx="283933" cy="287932"/>
            </a:xfrm>
            <a:custGeom>
              <a:avLst/>
              <a:gdLst>
                <a:gd name="T0" fmla="*/ 15 w 71"/>
                <a:gd name="T1" fmla="*/ 65 h 72"/>
                <a:gd name="T2" fmla="*/ 26 w 71"/>
                <a:gd name="T3" fmla="*/ 70 h 72"/>
                <a:gd name="T4" fmla="*/ 35 w 71"/>
                <a:gd name="T5" fmla="*/ 72 h 72"/>
                <a:gd name="T6" fmla="*/ 37 w 71"/>
                <a:gd name="T7" fmla="*/ 72 h 72"/>
                <a:gd name="T8" fmla="*/ 71 w 71"/>
                <a:gd name="T9" fmla="*/ 41 h 72"/>
                <a:gd name="T10" fmla="*/ 71 w 71"/>
                <a:gd name="T11" fmla="*/ 36 h 72"/>
                <a:gd name="T12" fmla="*/ 71 w 71"/>
                <a:gd name="T13" fmla="*/ 31 h 72"/>
                <a:gd name="T14" fmla="*/ 71 w 71"/>
                <a:gd name="T15" fmla="*/ 29 h 72"/>
                <a:gd name="T16" fmla="*/ 67 w 71"/>
                <a:gd name="T17" fmla="*/ 18 h 72"/>
                <a:gd name="T18" fmla="*/ 35 w 71"/>
                <a:gd name="T19" fmla="*/ 0 h 72"/>
                <a:gd name="T20" fmla="*/ 0 w 71"/>
                <a:gd name="T21" fmla="*/ 36 h 72"/>
                <a:gd name="T22" fmla="*/ 8 w 71"/>
                <a:gd name="T23" fmla="*/ 58 h 72"/>
                <a:gd name="T24" fmla="*/ 15 w 71"/>
                <a:gd name="T2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72">
                  <a:moveTo>
                    <a:pt x="15" y="65"/>
                  </a:moveTo>
                  <a:cubicBezTo>
                    <a:pt x="18" y="67"/>
                    <a:pt x="22" y="69"/>
                    <a:pt x="26" y="70"/>
                  </a:cubicBezTo>
                  <a:cubicBezTo>
                    <a:pt x="29" y="71"/>
                    <a:pt x="32" y="72"/>
                    <a:pt x="35" y="72"/>
                  </a:cubicBezTo>
                  <a:cubicBezTo>
                    <a:pt x="36" y="72"/>
                    <a:pt x="37" y="72"/>
                    <a:pt x="37" y="72"/>
                  </a:cubicBezTo>
                  <a:cubicBezTo>
                    <a:pt x="54" y="71"/>
                    <a:pt x="68" y="58"/>
                    <a:pt x="71" y="41"/>
                  </a:cubicBezTo>
                  <a:cubicBezTo>
                    <a:pt x="71" y="40"/>
                    <a:pt x="71" y="38"/>
                    <a:pt x="71" y="36"/>
                  </a:cubicBezTo>
                  <a:cubicBezTo>
                    <a:pt x="71" y="34"/>
                    <a:pt x="71" y="33"/>
                    <a:pt x="71" y="31"/>
                  </a:cubicBezTo>
                  <a:cubicBezTo>
                    <a:pt x="71" y="31"/>
                    <a:pt x="71" y="30"/>
                    <a:pt x="71" y="29"/>
                  </a:cubicBezTo>
                  <a:cubicBezTo>
                    <a:pt x="70" y="25"/>
                    <a:pt x="69" y="22"/>
                    <a:pt x="67" y="18"/>
                  </a:cubicBezTo>
                  <a:cubicBezTo>
                    <a:pt x="61" y="8"/>
                    <a:pt x="49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44"/>
                    <a:pt x="3" y="52"/>
                    <a:pt x="8" y="58"/>
                  </a:cubicBezTo>
                  <a:cubicBezTo>
                    <a:pt x="10" y="61"/>
                    <a:pt x="12" y="63"/>
                    <a:pt x="15" y="65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Freeform 480">
              <a:extLst>
                <a:ext uri="{FF2B5EF4-FFF2-40B4-BE49-F238E27FC236}">
                  <a16:creationId xmlns:a16="http://schemas.microsoft.com/office/drawing/2014/main" id="{6B14E2B9-2ECB-4304-A641-D25655FC8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2457" y="1629754"/>
              <a:ext cx="287932" cy="287932"/>
            </a:xfrm>
            <a:custGeom>
              <a:avLst/>
              <a:gdLst>
                <a:gd name="T0" fmla="*/ 11 w 72"/>
                <a:gd name="T1" fmla="*/ 61 h 72"/>
                <a:gd name="T2" fmla="*/ 18 w 72"/>
                <a:gd name="T3" fmla="*/ 67 h 72"/>
                <a:gd name="T4" fmla="*/ 36 w 72"/>
                <a:gd name="T5" fmla="*/ 72 h 72"/>
                <a:gd name="T6" fmla="*/ 58 w 72"/>
                <a:gd name="T7" fmla="*/ 65 h 72"/>
                <a:gd name="T8" fmla="*/ 64 w 72"/>
                <a:gd name="T9" fmla="*/ 58 h 72"/>
                <a:gd name="T10" fmla="*/ 71 w 72"/>
                <a:gd name="T11" fmla="*/ 43 h 72"/>
                <a:gd name="T12" fmla="*/ 72 w 72"/>
                <a:gd name="T13" fmla="*/ 36 h 72"/>
                <a:gd name="T14" fmla="*/ 72 w 72"/>
                <a:gd name="T15" fmla="*/ 33 h 72"/>
                <a:gd name="T16" fmla="*/ 36 w 72"/>
                <a:gd name="T17" fmla="*/ 0 h 72"/>
                <a:gd name="T18" fmla="*/ 0 w 72"/>
                <a:gd name="T19" fmla="*/ 36 h 72"/>
                <a:gd name="T20" fmla="*/ 1 w 72"/>
                <a:gd name="T21" fmla="*/ 41 h 72"/>
                <a:gd name="T22" fmla="*/ 3 w 72"/>
                <a:gd name="T23" fmla="*/ 50 h 72"/>
                <a:gd name="T24" fmla="*/ 11 w 72"/>
                <a:gd name="T25" fmla="*/ 6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2">
                  <a:moveTo>
                    <a:pt x="11" y="61"/>
                  </a:moveTo>
                  <a:cubicBezTo>
                    <a:pt x="13" y="63"/>
                    <a:pt x="15" y="65"/>
                    <a:pt x="18" y="67"/>
                  </a:cubicBezTo>
                  <a:cubicBezTo>
                    <a:pt x="23" y="70"/>
                    <a:pt x="30" y="72"/>
                    <a:pt x="36" y="72"/>
                  </a:cubicBezTo>
                  <a:cubicBezTo>
                    <a:pt x="44" y="72"/>
                    <a:pt x="52" y="69"/>
                    <a:pt x="58" y="65"/>
                  </a:cubicBezTo>
                  <a:cubicBezTo>
                    <a:pt x="60" y="63"/>
                    <a:pt x="62" y="61"/>
                    <a:pt x="64" y="58"/>
                  </a:cubicBezTo>
                  <a:cubicBezTo>
                    <a:pt x="68" y="54"/>
                    <a:pt x="70" y="49"/>
                    <a:pt x="71" y="43"/>
                  </a:cubicBezTo>
                  <a:cubicBezTo>
                    <a:pt x="72" y="41"/>
                    <a:pt x="72" y="38"/>
                    <a:pt x="72" y="36"/>
                  </a:cubicBezTo>
                  <a:cubicBezTo>
                    <a:pt x="72" y="35"/>
                    <a:pt x="72" y="34"/>
                    <a:pt x="72" y="33"/>
                  </a:cubicBezTo>
                  <a:cubicBezTo>
                    <a:pt x="70" y="15"/>
                    <a:pt x="55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38"/>
                    <a:pt x="1" y="39"/>
                    <a:pt x="1" y="41"/>
                  </a:cubicBezTo>
                  <a:cubicBezTo>
                    <a:pt x="1" y="44"/>
                    <a:pt x="2" y="47"/>
                    <a:pt x="3" y="50"/>
                  </a:cubicBezTo>
                  <a:cubicBezTo>
                    <a:pt x="5" y="54"/>
                    <a:pt x="7" y="58"/>
                    <a:pt x="11" y="61"/>
                  </a:cubicBezTo>
                  <a:close/>
                </a:path>
              </a:pathLst>
            </a:custGeom>
            <a:grpFill/>
            <a:ln>
              <a:solidFill>
                <a:srgbClr val="034EA2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17" name="CasellaDiTesto 116">
            <a:extLst>
              <a:ext uri="{FF2B5EF4-FFF2-40B4-BE49-F238E27FC236}">
                <a16:creationId xmlns:a16="http://schemas.microsoft.com/office/drawing/2014/main" id="{B4817033-17E7-401D-862D-32A1A93FEAE3}"/>
              </a:ext>
            </a:extLst>
          </p:cNvPr>
          <p:cNvSpPr txBox="1"/>
          <p:nvPr/>
        </p:nvSpPr>
        <p:spPr>
          <a:xfrm>
            <a:off x="8912554" y="4823049"/>
            <a:ext cx="2400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PACCHETTI TEMATICI</a:t>
            </a:r>
          </a:p>
        </p:txBody>
      </p:sp>
      <p:sp>
        <p:nvSpPr>
          <p:cNvPr id="118" name="Segnaposto numero diapositiva 5">
            <a:extLst>
              <a:ext uri="{FF2B5EF4-FFF2-40B4-BE49-F238E27FC236}">
                <a16:creationId xmlns:a16="http://schemas.microsoft.com/office/drawing/2014/main" id="{ABDD0B43-253F-40B3-8011-65DE617C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20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20" name="TextBox 12">
            <a:extLst>
              <a:ext uri="{FF2B5EF4-FFF2-40B4-BE49-F238E27FC236}">
                <a16:creationId xmlns:a16="http://schemas.microsoft.com/office/drawing/2014/main" id="{46949B26-12A5-4BA2-8A61-20EBF7B95D2B}"/>
              </a:ext>
            </a:extLst>
          </p:cNvPr>
          <p:cNvSpPr txBox="1"/>
          <p:nvPr/>
        </p:nvSpPr>
        <p:spPr>
          <a:xfrm>
            <a:off x="436944" y="4627374"/>
            <a:ext cx="209384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3300" b="1" dirty="0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+250 </a:t>
            </a:r>
            <a:r>
              <a:rPr lang="en-US" sz="2000" b="1" dirty="0" err="1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interventi</a:t>
            </a:r>
            <a:r>
              <a:rPr lang="en-US" sz="2000" b="1" dirty="0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 </a:t>
            </a:r>
            <a:r>
              <a:rPr lang="en-US" sz="2000" b="1" dirty="0" err="1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complessivi</a:t>
            </a:r>
            <a:endParaRPr lang="en-GB" sz="2000" b="1" dirty="0">
              <a:solidFill>
                <a:srgbClr val="034EA2"/>
              </a:solidFill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pic>
        <p:nvPicPr>
          <p:cNvPr id="119" name="Immagine 118">
            <a:extLst>
              <a:ext uri="{FF2B5EF4-FFF2-40B4-BE49-F238E27FC236}">
                <a16:creationId xmlns:a16="http://schemas.microsoft.com/office/drawing/2014/main" id="{1CBC717F-DD03-4702-9911-05F75D1D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0228DA88-937C-4FE9-BF20-100373AD1EBE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23" name="Immagine 12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19EC467A-6810-4194-8351-DFF5128D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24" name="Immagine 123">
              <a:extLst>
                <a:ext uri="{FF2B5EF4-FFF2-40B4-BE49-F238E27FC236}">
                  <a16:creationId xmlns:a16="http://schemas.microsoft.com/office/drawing/2014/main" id="{FEC44EBA-7F8D-40B4-A1DF-C94BEC9C9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3007D79A-D5E7-41BE-90B0-0C6D4CBBC09A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– CATALOGO DEGLI INTERVENTI</a:t>
            </a:r>
            <a:endParaRPr lang="it-IT" sz="2400" b="1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7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0228DA88-937C-4FE9-BF20-100373AD1EBE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23" name="Immagine 12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19EC467A-6810-4194-8351-DFF5128D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24" name="Immagine 123">
              <a:extLst>
                <a:ext uri="{FF2B5EF4-FFF2-40B4-BE49-F238E27FC236}">
                  <a16:creationId xmlns:a16="http://schemas.microsoft.com/office/drawing/2014/main" id="{FEC44EBA-7F8D-40B4-A1DF-C94BEC9C9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3007D79A-D5E7-41BE-90B0-0C6D4CBBC09A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2 - ESEMPIO DI UN PACCHETTO TEMATICO</a:t>
            </a:r>
            <a:endParaRPr lang="it-IT" sz="2400" b="1" dirty="0">
              <a:solidFill>
                <a:srgbClr val="034EA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0BC384A-0E74-4C04-BE89-B5647B05A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00" y="1827187"/>
            <a:ext cx="10691048" cy="4691254"/>
          </a:xfrm>
          <a:prstGeom prst="rect">
            <a:avLst/>
          </a:prstGeom>
        </p:spPr>
      </p:pic>
      <p:sp>
        <p:nvSpPr>
          <p:cNvPr id="125" name="Segnaposto numero diapositiva 5">
            <a:extLst>
              <a:ext uri="{FF2B5EF4-FFF2-40B4-BE49-F238E27FC236}">
                <a16:creationId xmlns:a16="http://schemas.microsoft.com/office/drawing/2014/main" id="{0185CB68-BBC8-4348-A201-57650AFE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21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40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22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3C0571EA-E339-4AE4-B6B8-868D91A766B8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49" name="Immagine 48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3987F201-C1B5-4B60-AEF0-C90ED28B1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5B2AD19C-17F9-42B2-90D3-B5ED3D767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471A232-FB9F-4473-AABE-EF25C65274ED}"/>
              </a:ext>
            </a:extLst>
          </p:cNvPr>
          <p:cNvSpPr txBox="1"/>
          <p:nvPr/>
        </p:nvSpPr>
        <p:spPr>
          <a:xfrm>
            <a:off x="9636" y="4352726"/>
            <a:ext cx="12201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LE AZIONI DI SUPPORTO PER I COMUNI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D8F08076-86E6-4430-BFA5-5E0E27F2BFF8}"/>
              </a:ext>
            </a:extLst>
          </p:cNvPr>
          <p:cNvSpPr/>
          <p:nvPr/>
        </p:nvSpPr>
        <p:spPr>
          <a:xfrm>
            <a:off x="3319744" y="3120532"/>
            <a:ext cx="6176818" cy="989626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30" name="Group 40">
            <a:extLst>
              <a:ext uri="{FF2B5EF4-FFF2-40B4-BE49-F238E27FC236}">
                <a16:creationId xmlns:a16="http://schemas.microsoft.com/office/drawing/2014/main" id="{738469B1-A51A-490A-82A3-E935E8116A22}"/>
              </a:ext>
            </a:extLst>
          </p:cNvPr>
          <p:cNvGrpSpPr/>
          <p:nvPr/>
        </p:nvGrpSpPr>
        <p:grpSpPr>
          <a:xfrm>
            <a:off x="8444539" y="3169854"/>
            <a:ext cx="846158" cy="890981"/>
            <a:chOff x="5995988" y="2712903"/>
            <a:chExt cx="2457450" cy="2587625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9BC2D0E4-E779-42B0-BB1E-59E1440FC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CB3904D6-B5B5-4C0D-9984-E5D4B414A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DE56C929-939D-443B-8BCF-521F3E7A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endParaRPr>
            </a:p>
          </p:txBody>
        </p:sp>
      </p:grpSp>
      <p:sp>
        <p:nvSpPr>
          <p:cNvPr id="34" name="TextBox 46">
            <a:extLst>
              <a:ext uri="{FF2B5EF4-FFF2-40B4-BE49-F238E27FC236}">
                <a16:creationId xmlns:a16="http://schemas.microsoft.com/office/drawing/2014/main" id="{F279B00C-F4EB-40D3-AADE-0CBABB13FBFB}"/>
              </a:ext>
            </a:extLst>
          </p:cNvPr>
          <p:cNvSpPr txBox="1"/>
          <p:nvPr/>
        </p:nvSpPr>
        <p:spPr>
          <a:xfrm>
            <a:off x="3831040" y="3244106"/>
            <a:ext cx="461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</a:lstStyle>
          <a:p>
            <a:r>
              <a:rPr lang="it-IT" dirty="0"/>
              <a:t>IMPLEMENTAZIONE DELLE ATTIVITÀ PREVISTE NEL PIANO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dirty="0"/>
              <a:t>in accordo con i soggetti destinatari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EA9BEE09-C25A-4AAA-A2B3-C31F96A6DC1A}"/>
              </a:ext>
            </a:extLst>
          </p:cNvPr>
          <p:cNvSpPr txBox="1"/>
          <p:nvPr/>
        </p:nvSpPr>
        <p:spPr>
          <a:xfrm>
            <a:off x="2547361" y="2960811"/>
            <a:ext cx="1328058" cy="1329647"/>
          </a:xfrm>
          <a:prstGeom prst="ellipse">
            <a:avLst/>
          </a:prstGeom>
          <a:solidFill>
            <a:schemeClr val="bg1"/>
          </a:solidFill>
          <a:ln>
            <a:solidFill>
              <a:srgbClr val="034EA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3</a:t>
            </a:r>
            <a:endParaRPr kumimoji="0" lang="en-GB" sz="5400" i="0" u="none" strike="noStrike" kern="1200" cap="none" spc="0" normalizeH="0" baseline="0" noProof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1847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0A3EDC4A-19C9-42F2-B2F2-DD59BD49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23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4FE6699-672B-4BAC-90A2-83CD082B8217}"/>
              </a:ext>
            </a:extLst>
          </p:cNvPr>
          <p:cNvSpPr txBox="1"/>
          <p:nvPr/>
        </p:nvSpPr>
        <p:spPr>
          <a:xfrm>
            <a:off x="-6226" y="1395750"/>
            <a:ext cx="12198226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it-IT" dirty="0"/>
              <a:t>PRINCIPALI AZIONI DI ACCOMPAGNAMENTO PREVISTE</a:t>
            </a:r>
          </a:p>
        </p:txBody>
      </p:sp>
      <p:pic>
        <p:nvPicPr>
          <p:cNvPr id="72" name="Immagine 71">
            <a:extLst>
              <a:ext uri="{FF2B5EF4-FFF2-40B4-BE49-F238E27FC236}">
                <a16:creationId xmlns:a16="http://schemas.microsoft.com/office/drawing/2014/main" id="{DBFA7055-6103-4B6A-B129-842C072D2F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773" y="2830897"/>
            <a:ext cx="2556975" cy="2120576"/>
          </a:xfrm>
          <a:prstGeom prst="rect">
            <a:avLst/>
          </a:prstGeom>
        </p:spPr>
      </p:pic>
      <p:sp>
        <p:nvSpPr>
          <p:cNvPr id="73" name="TextBox 28">
            <a:extLst>
              <a:ext uri="{FF2B5EF4-FFF2-40B4-BE49-F238E27FC236}">
                <a16:creationId xmlns:a16="http://schemas.microsoft.com/office/drawing/2014/main" id="{7D60F94E-D7E1-4B11-A1A0-340313AECF80}"/>
              </a:ext>
            </a:extLst>
          </p:cNvPr>
          <p:cNvSpPr txBox="1"/>
          <p:nvPr/>
        </p:nvSpPr>
        <p:spPr>
          <a:xfrm>
            <a:off x="2138687" y="2740682"/>
            <a:ext cx="18474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WEBINAR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112CDD27-3020-409B-A4D7-4AACA3E1BD23}"/>
              </a:ext>
            </a:extLst>
          </p:cNvPr>
          <p:cNvSpPr/>
          <p:nvPr/>
        </p:nvSpPr>
        <p:spPr>
          <a:xfrm>
            <a:off x="530087" y="2438400"/>
            <a:ext cx="3167270" cy="2807783"/>
          </a:xfrm>
          <a:prstGeom prst="roundRect">
            <a:avLst/>
          </a:prstGeom>
          <a:noFill/>
          <a:ln w="28575">
            <a:solidFill>
              <a:srgbClr val="667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DE45B038-C91B-4C99-8577-8515CB48D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8" y="5969712"/>
            <a:ext cx="4058501" cy="867900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750B3161-8C6C-49B3-B134-076F827E052A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5" name="Immagine 24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C194EC65-E615-40D8-A037-D7C75369A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46816F15-4239-403B-898C-55A3EBDD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7" name="Oval 23">
            <a:extLst>
              <a:ext uri="{FF2B5EF4-FFF2-40B4-BE49-F238E27FC236}">
                <a16:creationId xmlns:a16="http://schemas.microsoft.com/office/drawing/2014/main" id="{09223A7E-A793-4975-9639-FEA2F1CCE5C0}"/>
              </a:ext>
            </a:extLst>
          </p:cNvPr>
          <p:cNvSpPr/>
          <p:nvPr/>
        </p:nvSpPr>
        <p:spPr>
          <a:xfrm>
            <a:off x="4535939" y="1933031"/>
            <a:ext cx="2410551" cy="2114009"/>
          </a:xfrm>
          <a:prstGeom prst="ellipse">
            <a:avLst/>
          </a:prstGeom>
          <a:solidFill>
            <a:srgbClr val="034EA2"/>
          </a:solidFill>
          <a:ln w="38100">
            <a:solidFill>
              <a:srgbClr val="034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550</a:t>
            </a:r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506E1EF9-6D20-4E92-8F4E-57525F73B9E4}"/>
              </a:ext>
            </a:extLst>
          </p:cNvPr>
          <p:cNvSpPr/>
          <p:nvPr/>
        </p:nvSpPr>
        <p:spPr>
          <a:xfrm>
            <a:off x="9222198" y="1933030"/>
            <a:ext cx="2410551" cy="2114009"/>
          </a:xfrm>
          <a:prstGeom prst="ellipse">
            <a:avLst/>
          </a:prstGeom>
          <a:solidFill>
            <a:srgbClr val="034EA2"/>
          </a:solidFill>
          <a:ln w="38100">
            <a:solidFill>
              <a:srgbClr val="034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+5.000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3757743-95D5-4E14-89D1-674559929EF6}"/>
              </a:ext>
            </a:extLst>
          </p:cNvPr>
          <p:cNvSpPr txBox="1"/>
          <p:nvPr/>
        </p:nvSpPr>
        <p:spPr>
          <a:xfrm>
            <a:off x="8921891" y="4060341"/>
            <a:ext cx="3064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sz="1800" dirty="0">
                <a:solidFill>
                  <a:srgbClr val="034EA2"/>
                </a:solidFill>
              </a:rPr>
              <a:t>Dipendenti interessati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6F59209-B63A-47B1-900C-3388F0B7F750}"/>
              </a:ext>
            </a:extLst>
          </p:cNvPr>
          <p:cNvSpPr txBox="1"/>
          <p:nvPr/>
        </p:nvSpPr>
        <p:spPr>
          <a:xfrm>
            <a:off x="4046746" y="4060342"/>
            <a:ext cx="3064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sz="1800" dirty="0">
                <a:solidFill>
                  <a:srgbClr val="034EA2"/>
                </a:solidFill>
              </a:rPr>
              <a:t>Interventi formativi sincroni e asincroni</a:t>
            </a:r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B0CD264C-2755-4587-B907-8B8531ADEC85}"/>
              </a:ext>
            </a:extLst>
          </p:cNvPr>
          <p:cNvSpPr/>
          <p:nvPr/>
        </p:nvSpPr>
        <p:spPr>
          <a:xfrm>
            <a:off x="6776429" y="4073541"/>
            <a:ext cx="2410551" cy="2114009"/>
          </a:xfrm>
          <a:prstGeom prst="ellipse">
            <a:avLst/>
          </a:prstGeom>
          <a:solidFill>
            <a:srgbClr val="034EA2"/>
          </a:solidFill>
          <a:ln w="38100">
            <a:solidFill>
              <a:srgbClr val="034EA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+50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B50D7E5-DD25-4876-BA05-03611EE9CCBA}"/>
              </a:ext>
            </a:extLst>
          </p:cNvPr>
          <p:cNvSpPr txBox="1"/>
          <p:nvPr/>
        </p:nvSpPr>
        <p:spPr>
          <a:xfrm>
            <a:off x="6449468" y="6254519"/>
            <a:ext cx="3064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sz="1800" dirty="0">
                <a:solidFill>
                  <a:srgbClr val="034EA2"/>
                </a:solidFill>
              </a:rPr>
              <a:t>Docenti</a:t>
            </a:r>
          </a:p>
        </p:txBody>
      </p:sp>
    </p:spTree>
    <p:extLst>
      <p:ext uri="{BB962C8B-B14F-4D97-AF65-F5344CB8AC3E}">
        <p14:creationId xmlns:p14="http://schemas.microsoft.com/office/powerpoint/2010/main" val="746649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0A3EDC4A-19C9-42F2-B2F2-DD59BD49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24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F4BC42B-5CDD-4E26-9C1F-2B499D40C1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3182" y="3061455"/>
            <a:ext cx="2836473" cy="592606"/>
          </a:xfrm>
          <a:prstGeom prst="rect">
            <a:avLst/>
          </a:prstGeom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4FE6699-672B-4BAC-90A2-83CD082B8217}"/>
              </a:ext>
            </a:extLst>
          </p:cNvPr>
          <p:cNvSpPr txBox="1"/>
          <p:nvPr/>
        </p:nvSpPr>
        <p:spPr>
          <a:xfrm>
            <a:off x="-6226" y="1395750"/>
            <a:ext cx="12198226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it-IT" dirty="0"/>
              <a:t>PRINCIPALI AZIONI DI ACCOMPAGNAMENTO PREVISTE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5CC31906-23E3-4F55-99C2-E1A376008BE9}"/>
              </a:ext>
            </a:extLst>
          </p:cNvPr>
          <p:cNvSpPr txBox="1"/>
          <p:nvPr/>
        </p:nvSpPr>
        <p:spPr>
          <a:xfrm>
            <a:off x="1021115" y="3692342"/>
            <a:ext cx="2658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dirty="0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rPr>
              <a:t>COMMUNITY TEMATICHE</a:t>
            </a:r>
            <a:endParaRPr kumimoji="0" lang="it-IT" sz="1600" b="1" i="0" u="none" strike="noStrike" kern="1200" cap="none" spc="0" normalizeH="0" baseline="0" dirty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Hadassah Friedlaender" panose="02020603050405020304" pitchFamily="18" charset="-79"/>
              <a:ea typeface="Noto Sans" panose="020B0502040504020204" pitchFamily="34"/>
              <a:cs typeface="Hadassah Friedlaender" panose="02020603050405020304" pitchFamily="18" charset="-79"/>
            </a:endParaRPr>
          </a:p>
        </p:txBody>
      </p:sp>
      <p:sp>
        <p:nvSpPr>
          <p:cNvPr id="74" name="Rettangolo con angoli arrotondati 73">
            <a:extLst>
              <a:ext uri="{FF2B5EF4-FFF2-40B4-BE49-F238E27FC236}">
                <a16:creationId xmlns:a16="http://schemas.microsoft.com/office/drawing/2014/main" id="{559911FF-0A4B-427A-9B6B-09CD9A5D7B8C}"/>
              </a:ext>
            </a:extLst>
          </p:cNvPr>
          <p:cNvSpPr/>
          <p:nvPr/>
        </p:nvSpPr>
        <p:spPr>
          <a:xfrm>
            <a:off x="657163" y="2332129"/>
            <a:ext cx="3167270" cy="2807783"/>
          </a:xfrm>
          <a:prstGeom prst="roundRect">
            <a:avLst/>
          </a:prstGeom>
          <a:noFill/>
          <a:ln w="28575">
            <a:solidFill>
              <a:srgbClr val="20A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DE45B038-C91B-4C99-8577-8515CB48D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8" y="5969712"/>
            <a:ext cx="4058501" cy="867900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750B3161-8C6C-49B3-B134-076F827E052A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5" name="Immagine 24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C194EC65-E615-40D8-A037-D7C75369A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46816F15-4239-403B-898C-55A3EBDD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7" name="Oval 23">
            <a:extLst>
              <a:ext uri="{FF2B5EF4-FFF2-40B4-BE49-F238E27FC236}">
                <a16:creationId xmlns:a16="http://schemas.microsoft.com/office/drawing/2014/main" id="{A083B457-F6D9-4E30-A2C5-E94D34648E6A}"/>
              </a:ext>
            </a:extLst>
          </p:cNvPr>
          <p:cNvSpPr/>
          <p:nvPr/>
        </p:nvSpPr>
        <p:spPr>
          <a:xfrm>
            <a:off x="5302855" y="2104496"/>
            <a:ext cx="2086569" cy="1942544"/>
          </a:xfrm>
          <a:prstGeom prst="ellipse">
            <a:avLst/>
          </a:prstGeom>
          <a:solidFill>
            <a:srgbClr val="20ABAD"/>
          </a:solidFill>
          <a:ln w="38100">
            <a:solidFill>
              <a:srgbClr val="20ABA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9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1C8E666-C3A8-49D0-94B2-B89EABEB3CF7}"/>
              </a:ext>
            </a:extLst>
          </p:cNvPr>
          <p:cNvSpPr txBox="1"/>
          <p:nvPr/>
        </p:nvSpPr>
        <p:spPr>
          <a:xfrm>
            <a:off x="4813662" y="4060342"/>
            <a:ext cx="3064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sz="1800" dirty="0">
                <a:solidFill>
                  <a:srgbClr val="034EA2"/>
                </a:solidFill>
              </a:rPr>
              <a:t>Community tematiche</a:t>
            </a:r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id="{C121A1F3-CDFE-4DC3-81E1-879F47881062}"/>
              </a:ext>
            </a:extLst>
          </p:cNvPr>
          <p:cNvSpPr/>
          <p:nvPr/>
        </p:nvSpPr>
        <p:spPr>
          <a:xfrm>
            <a:off x="9459285" y="1959903"/>
            <a:ext cx="2086569" cy="1942544"/>
          </a:xfrm>
          <a:prstGeom prst="ellipse">
            <a:avLst/>
          </a:prstGeom>
          <a:solidFill>
            <a:srgbClr val="20ABAD"/>
          </a:solidFill>
          <a:ln w="38100">
            <a:solidFill>
              <a:srgbClr val="20ABA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EFACF54-9952-4C81-AFA7-963C2B705D49}"/>
              </a:ext>
            </a:extLst>
          </p:cNvPr>
          <p:cNvSpPr txBox="1"/>
          <p:nvPr/>
        </p:nvSpPr>
        <p:spPr>
          <a:xfrm>
            <a:off x="8970092" y="3915749"/>
            <a:ext cx="3064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sz="1800" dirty="0">
                <a:solidFill>
                  <a:srgbClr val="034EA2"/>
                </a:solidFill>
              </a:rPr>
              <a:t>Piattaforma web dedicata</a:t>
            </a:r>
          </a:p>
        </p:txBody>
      </p:sp>
      <p:sp>
        <p:nvSpPr>
          <p:cNvPr id="21" name="Oval 23">
            <a:extLst>
              <a:ext uri="{FF2B5EF4-FFF2-40B4-BE49-F238E27FC236}">
                <a16:creationId xmlns:a16="http://schemas.microsoft.com/office/drawing/2014/main" id="{A5BB8048-E8BD-4A2F-A6EF-B3D9571F0DC9}"/>
              </a:ext>
            </a:extLst>
          </p:cNvPr>
          <p:cNvSpPr/>
          <p:nvPr/>
        </p:nvSpPr>
        <p:spPr>
          <a:xfrm>
            <a:off x="7372715" y="4245008"/>
            <a:ext cx="2086569" cy="1942544"/>
          </a:xfrm>
          <a:prstGeom prst="ellipse">
            <a:avLst/>
          </a:prstGeom>
          <a:solidFill>
            <a:srgbClr val="20ABAD"/>
          </a:solidFill>
          <a:ln w="38100">
            <a:solidFill>
              <a:srgbClr val="20ABA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9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2A610A6-EC79-419E-A423-8127F3614412}"/>
              </a:ext>
            </a:extLst>
          </p:cNvPr>
          <p:cNvSpPr txBox="1"/>
          <p:nvPr/>
        </p:nvSpPr>
        <p:spPr>
          <a:xfrm>
            <a:off x="6883522" y="6200854"/>
            <a:ext cx="3064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sz="1800" dirty="0">
                <a:solidFill>
                  <a:srgbClr val="034EA2"/>
                </a:solidFill>
              </a:rPr>
              <a:t>Coordinatori tematici</a:t>
            </a:r>
          </a:p>
        </p:txBody>
      </p:sp>
    </p:spTree>
    <p:extLst>
      <p:ext uri="{BB962C8B-B14F-4D97-AF65-F5344CB8AC3E}">
        <p14:creationId xmlns:p14="http://schemas.microsoft.com/office/powerpoint/2010/main" val="2698440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DAD8A8DD-BD38-4237-BE9B-226C08D5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02507" y="2661088"/>
            <a:ext cx="1337827" cy="1380706"/>
          </a:xfrm>
          <a:prstGeom prst="rect">
            <a:avLst/>
          </a:prstGeom>
        </p:spPr>
      </p:pic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0A3EDC4A-19C9-42F2-B2F2-DD59BD49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25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4FE6699-672B-4BAC-90A2-83CD082B8217}"/>
              </a:ext>
            </a:extLst>
          </p:cNvPr>
          <p:cNvSpPr txBox="1"/>
          <p:nvPr/>
        </p:nvSpPr>
        <p:spPr>
          <a:xfrm>
            <a:off x="-6226" y="1395750"/>
            <a:ext cx="12198226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it-IT" dirty="0"/>
              <a:t>PRINCIPALI AZIONI DI ACCOMPAGNAMENTO PREVISTE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1B82309E-C69D-4A6B-B670-7399C0A3BCDF}"/>
              </a:ext>
            </a:extLst>
          </p:cNvPr>
          <p:cNvSpPr txBox="1"/>
          <p:nvPr/>
        </p:nvSpPr>
        <p:spPr>
          <a:xfrm>
            <a:off x="907143" y="4172918"/>
            <a:ext cx="2801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034EA2"/>
                </a:solidFill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SUPPORTO SPECIALISTICO</a:t>
            </a:r>
          </a:p>
        </p:txBody>
      </p:sp>
      <p:sp>
        <p:nvSpPr>
          <p:cNvPr id="75" name="Rettangolo con angoli arrotondati 74">
            <a:extLst>
              <a:ext uri="{FF2B5EF4-FFF2-40B4-BE49-F238E27FC236}">
                <a16:creationId xmlns:a16="http://schemas.microsoft.com/office/drawing/2014/main" id="{851AE3CB-EB41-4A6F-BA1B-C405DF0FEAB6}"/>
              </a:ext>
            </a:extLst>
          </p:cNvPr>
          <p:cNvSpPr/>
          <p:nvPr/>
        </p:nvSpPr>
        <p:spPr>
          <a:xfrm>
            <a:off x="541299" y="2332129"/>
            <a:ext cx="3167270" cy="2807783"/>
          </a:xfrm>
          <a:prstGeom prst="roundRect">
            <a:avLst/>
          </a:prstGeom>
          <a:noFill/>
          <a:ln w="28575">
            <a:solidFill>
              <a:srgbClr val="FDB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DE45B038-C91B-4C99-8577-8515CB48D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8" y="5969712"/>
            <a:ext cx="4058501" cy="867900"/>
          </a:xfrm>
          <a:prstGeom prst="rect">
            <a:avLst/>
          </a:prstGeom>
        </p:spPr>
      </p:pic>
      <p:grpSp>
        <p:nvGrpSpPr>
          <p:cNvPr id="24" name="Gruppo 23">
            <a:extLst>
              <a:ext uri="{FF2B5EF4-FFF2-40B4-BE49-F238E27FC236}">
                <a16:creationId xmlns:a16="http://schemas.microsoft.com/office/drawing/2014/main" id="{750B3161-8C6C-49B3-B134-076F827E052A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5" name="Immagine 24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C194EC65-E615-40D8-A037-D7C75369A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46816F15-4239-403B-898C-55A3EBDDB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7" name="Oval 23">
            <a:extLst>
              <a:ext uri="{FF2B5EF4-FFF2-40B4-BE49-F238E27FC236}">
                <a16:creationId xmlns:a16="http://schemas.microsoft.com/office/drawing/2014/main" id="{3F0C9B80-F0A7-4DC6-BE94-60D9393646B9}"/>
              </a:ext>
            </a:extLst>
          </p:cNvPr>
          <p:cNvSpPr/>
          <p:nvPr/>
        </p:nvSpPr>
        <p:spPr>
          <a:xfrm>
            <a:off x="4493118" y="2010749"/>
            <a:ext cx="2086569" cy="1942544"/>
          </a:xfrm>
          <a:prstGeom prst="ellipse">
            <a:avLst/>
          </a:prstGeom>
          <a:solidFill>
            <a:srgbClr val="FDB913"/>
          </a:solidFill>
          <a:ln w="38100">
            <a:solidFill>
              <a:srgbClr val="FDB91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+300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4F490F1-9EDB-4C5B-ACA3-192B0DC45F0D}"/>
              </a:ext>
            </a:extLst>
          </p:cNvPr>
          <p:cNvSpPr txBox="1"/>
          <p:nvPr/>
        </p:nvSpPr>
        <p:spPr>
          <a:xfrm>
            <a:off x="4003925" y="3966595"/>
            <a:ext cx="3064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sz="1800" dirty="0">
                <a:solidFill>
                  <a:srgbClr val="034EA2"/>
                </a:solidFill>
              </a:rPr>
              <a:t>Consulenti ed esperti a disposizione dei Comuni </a:t>
            </a:r>
          </a:p>
        </p:txBody>
      </p:sp>
      <p:sp>
        <p:nvSpPr>
          <p:cNvPr id="29" name="Oval 23">
            <a:extLst>
              <a:ext uri="{FF2B5EF4-FFF2-40B4-BE49-F238E27FC236}">
                <a16:creationId xmlns:a16="http://schemas.microsoft.com/office/drawing/2014/main" id="{02D3079D-9274-4B6F-BA8D-8C4787856307}"/>
              </a:ext>
            </a:extLst>
          </p:cNvPr>
          <p:cNvSpPr/>
          <p:nvPr/>
        </p:nvSpPr>
        <p:spPr>
          <a:xfrm>
            <a:off x="8960093" y="2010749"/>
            <a:ext cx="2086569" cy="1942544"/>
          </a:xfrm>
          <a:prstGeom prst="ellipse">
            <a:avLst/>
          </a:prstGeom>
          <a:solidFill>
            <a:srgbClr val="FDB913"/>
          </a:solidFill>
          <a:ln w="38100">
            <a:solidFill>
              <a:srgbClr val="FDB91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70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589D18F-7DD2-4397-B69D-348FB5E2B99D}"/>
              </a:ext>
            </a:extLst>
          </p:cNvPr>
          <p:cNvSpPr txBox="1"/>
          <p:nvPr/>
        </p:nvSpPr>
        <p:spPr>
          <a:xfrm>
            <a:off x="8470900" y="3966595"/>
            <a:ext cx="30649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sz="1800" dirty="0">
                <a:solidFill>
                  <a:srgbClr val="034EA2"/>
                </a:solidFill>
              </a:rPr>
              <a:t>Team manager per coordinare le azioni territoriali</a:t>
            </a:r>
          </a:p>
        </p:txBody>
      </p:sp>
      <p:sp>
        <p:nvSpPr>
          <p:cNvPr id="21" name="Oval 23">
            <a:extLst>
              <a:ext uri="{FF2B5EF4-FFF2-40B4-BE49-F238E27FC236}">
                <a16:creationId xmlns:a16="http://schemas.microsoft.com/office/drawing/2014/main" id="{5CCA7381-07E4-4CA4-9FC6-429978BE7C3B}"/>
              </a:ext>
            </a:extLst>
          </p:cNvPr>
          <p:cNvSpPr/>
          <p:nvPr/>
        </p:nvSpPr>
        <p:spPr>
          <a:xfrm>
            <a:off x="6873524" y="4168640"/>
            <a:ext cx="2086569" cy="1942544"/>
          </a:xfrm>
          <a:prstGeom prst="ellipse">
            <a:avLst/>
          </a:prstGeom>
          <a:solidFill>
            <a:srgbClr val="FDB913"/>
          </a:solidFill>
          <a:ln w="38100">
            <a:solidFill>
              <a:srgbClr val="FDB91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16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70793E9-8C53-4886-97A2-94790CF22151}"/>
              </a:ext>
            </a:extLst>
          </p:cNvPr>
          <p:cNvSpPr txBox="1"/>
          <p:nvPr/>
        </p:nvSpPr>
        <p:spPr>
          <a:xfrm>
            <a:off x="6384331" y="6124486"/>
            <a:ext cx="3064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0" u="none" strike="noStrike" kern="1200" spc="0" baseline="0">
                <a:solidFill>
                  <a:srgbClr val="034EA2"/>
                </a:solidFill>
                <a:latin typeface="Hadassah Friedlaender" panose="02020603050405020304" pitchFamily="18" charset="-79"/>
                <a:ea typeface="+mn-ea"/>
                <a:cs typeface="Hadassah Friedlaender" panose="02020603050405020304" pitchFamily="18" charset="-79"/>
              </a:defRPr>
            </a:pPr>
            <a:r>
              <a:rPr lang="it-IT" sz="1800" dirty="0">
                <a:solidFill>
                  <a:srgbClr val="034EA2"/>
                </a:solidFill>
              </a:rPr>
              <a:t>Coordinatori territoriali</a:t>
            </a:r>
          </a:p>
        </p:txBody>
      </p:sp>
    </p:spTree>
    <p:extLst>
      <p:ext uri="{BB962C8B-B14F-4D97-AF65-F5344CB8AC3E}">
        <p14:creationId xmlns:p14="http://schemas.microsoft.com/office/powerpoint/2010/main" val="1374031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239C50B-18FF-441F-970E-D50768BBC0BC}"/>
              </a:ext>
            </a:extLst>
          </p:cNvPr>
          <p:cNvSpPr txBox="1"/>
          <p:nvPr/>
        </p:nvSpPr>
        <p:spPr>
          <a:xfrm>
            <a:off x="260506" y="2349485"/>
            <a:ext cx="11285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Prima dell’avvio delle attività ogni comune, coadiuvato da un Team Manager, individua le risorse da coinvolgere e la tempistica di realizzazione degli interventi, redigendo un piano operativo.</a:t>
            </a:r>
          </a:p>
          <a:p>
            <a:pPr algn="just"/>
            <a:endParaRPr lang="it-IT" sz="2400" dirty="0">
              <a:solidFill>
                <a:srgbClr val="034EA2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pPr algn="just"/>
            <a:r>
              <a:rPr lang="it-IT" sz="2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La attività territoriali verranno realizzate dall’ANCI con la collaborazione delle ANCI regionali di riferimento.</a:t>
            </a:r>
          </a:p>
        </p:txBody>
      </p: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0A3EDC4A-19C9-42F2-B2F2-DD59BD49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26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659BD2-3CF0-4C9F-BD41-94A5622F0D38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APPROCCIO STRATEGICO ALLA FASE 3</a:t>
            </a:r>
            <a:endParaRPr lang="it-IT" sz="2400" b="1" dirty="0">
              <a:solidFill>
                <a:srgbClr val="034EA2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58F9085-9CBC-4FD9-9842-BA09D8EA9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8" y="5969712"/>
            <a:ext cx="4058501" cy="867900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79F4D0CC-7AB4-4F70-81AD-45FD47ABE008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0" name="Immagine 19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1F3DB3B7-5AEC-4FAE-8B12-CDB48161C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7307353B-3C5D-4DF6-98CE-5AD7B1EFD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822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12A0B64-ABE5-41DF-9A5E-A1651E8CD7C5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8" name="Immagine 1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9FF7D9B1-AF1B-4B10-A996-747432F6E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AC710DDD-9FA4-49CA-9D80-7B7BACC9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8C9694F0-F3F2-4089-9DC2-EC73D8FB5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5662246"/>
            <a:ext cx="1163064" cy="934770"/>
          </a:xfrm>
          <a:prstGeom prst="rect">
            <a:avLst/>
          </a:prstGeom>
        </p:spPr>
      </p:pic>
      <p:sp>
        <p:nvSpPr>
          <p:cNvPr id="34" name="Segnaposto numero diapositiva 5">
            <a:extLst>
              <a:ext uri="{FF2B5EF4-FFF2-40B4-BE49-F238E27FC236}">
                <a16:creationId xmlns:a16="http://schemas.microsoft.com/office/drawing/2014/main" id="{D5E4BA70-9D70-4E1B-9745-2E886541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27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786431B-D894-4736-9D70-A82672215836}"/>
              </a:ext>
            </a:extLst>
          </p:cNvPr>
          <p:cNvSpPr txBox="1"/>
          <p:nvPr/>
        </p:nvSpPr>
        <p:spPr>
          <a:xfrm>
            <a:off x="7026" y="2390736"/>
            <a:ext cx="1220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 err="1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P.I.C.C.O.L.I</a:t>
            </a:r>
            <a:r>
              <a:rPr lang="it-IT" sz="44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 </a:t>
            </a:r>
          </a:p>
          <a:p>
            <a:pPr algn="ctr"/>
            <a:r>
              <a:rPr lang="it-IT" sz="28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Piani di Intervento per le Competenze, la Capacità Organizzativa e l’Innovazione Locale”</a:t>
            </a: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122AC9B-F74A-4AC0-99A3-C724BC0349EE}"/>
              </a:ext>
            </a:extLst>
          </p:cNvPr>
          <p:cNvSpPr txBox="1"/>
          <p:nvPr/>
        </p:nvSpPr>
        <p:spPr>
          <a:xfrm>
            <a:off x="7026" y="4380811"/>
            <a:ext cx="121849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Stato dell’arte al 21 ottobre 2021</a:t>
            </a:r>
          </a:p>
        </p:txBody>
      </p:sp>
    </p:spTree>
    <p:extLst>
      <p:ext uri="{BB962C8B-B14F-4D97-AF65-F5344CB8AC3E}">
        <p14:creationId xmlns:p14="http://schemas.microsoft.com/office/powerpoint/2010/main" val="3455860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Segnaposto numero diapositiva 5">
            <a:extLst>
              <a:ext uri="{FF2B5EF4-FFF2-40B4-BE49-F238E27FC236}">
                <a16:creationId xmlns:a16="http://schemas.microsoft.com/office/drawing/2014/main" id="{ABDD0B43-253F-40B3-8011-65DE617C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28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pic>
        <p:nvPicPr>
          <p:cNvPr id="119" name="Immagine 118">
            <a:extLst>
              <a:ext uri="{FF2B5EF4-FFF2-40B4-BE49-F238E27FC236}">
                <a16:creationId xmlns:a16="http://schemas.microsoft.com/office/drawing/2014/main" id="{1CBC717F-DD03-4702-9911-05F75D1D8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  <p:grpSp>
        <p:nvGrpSpPr>
          <p:cNvPr id="122" name="Gruppo 121">
            <a:extLst>
              <a:ext uri="{FF2B5EF4-FFF2-40B4-BE49-F238E27FC236}">
                <a16:creationId xmlns:a16="http://schemas.microsoft.com/office/drawing/2014/main" id="{0228DA88-937C-4FE9-BF20-100373AD1EBE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23" name="Immagine 12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19EC467A-6810-4194-8351-DFF5128D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24" name="Immagine 123">
              <a:extLst>
                <a:ext uri="{FF2B5EF4-FFF2-40B4-BE49-F238E27FC236}">
                  <a16:creationId xmlns:a16="http://schemas.microsoft.com/office/drawing/2014/main" id="{FEC44EBA-7F8D-40B4-A1DF-C94BEC9C9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121" name="CasellaDiTesto 120">
            <a:extLst>
              <a:ext uri="{FF2B5EF4-FFF2-40B4-BE49-F238E27FC236}">
                <a16:creationId xmlns:a16="http://schemas.microsoft.com/office/drawing/2014/main" id="{4FDD1481-4A00-44B5-8874-E09ABB61F386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2 - ENTI COINVOLTI</a:t>
            </a:r>
            <a:endParaRPr lang="it-IT" sz="2400" b="1" dirty="0">
              <a:solidFill>
                <a:srgbClr val="034EA2"/>
              </a:solidFill>
            </a:endParaRPr>
          </a:p>
        </p:txBody>
      </p:sp>
      <p:sp>
        <p:nvSpPr>
          <p:cNvPr id="125" name="CasellaDiTesto 124">
            <a:extLst>
              <a:ext uri="{FF2B5EF4-FFF2-40B4-BE49-F238E27FC236}">
                <a16:creationId xmlns:a16="http://schemas.microsoft.com/office/drawing/2014/main" id="{6D7B3481-9F43-481E-8732-7A15EF006EE3}"/>
              </a:ext>
            </a:extLst>
          </p:cNvPr>
          <p:cNvSpPr txBox="1"/>
          <p:nvPr/>
        </p:nvSpPr>
        <p:spPr>
          <a:xfrm>
            <a:off x="5822021" y="4976059"/>
            <a:ext cx="6164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</a:lstStyle>
          <a:p>
            <a:r>
              <a:rPr lang="it-IT" b="1" dirty="0"/>
              <a:t>Unioni di Comuni </a:t>
            </a:r>
            <a:r>
              <a:rPr lang="it-IT" dirty="0"/>
              <a:t>in rappresentanza di 17 amministrazioni comunali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1099DB1-0287-4C91-BB53-F50548D15103}"/>
              </a:ext>
            </a:extLst>
          </p:cNvPr>
          <p:cNvSpPr/>
          <p:nvPr/>
        </p:nvSpPr>
        <p:spPr>
          <a:xfrm>
            <a:off x="594247" y="2925678"/>
            <a:ext cx="2256503" cy="1921151"/>
          </a:xfrm>
          <a:prstGeom prst="ellipse">
            <a:avLst/>
          </a:prstGeom>
          <a:solidFill>
            <a:srgbClr val="034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6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612</a:t>
            </a:r>
          </a:p>
        </p:txBody>
      </p:sp>
      <p:sp>
        <p:nvSpPr>
          <p:cNvPr id="127" name="CasellaDiTesto 126">
            <a:extLst>
              <a:ext uri="{FF2B5EF4-FFF2-40B4-BE49-F238E27FC236}">
                <a16:creationId xmlns:a16="http://schemas.microsoft.com/office/drawing/2014/main" id="{7CA285B5-F2A6-4958-98CE-1BE9418889B7}"/>
              </a:ext>
            </a:extLst>
          </p:cNvPr>
          <p:cNvSpPr txBox="1"/>
          <p:nvPr/>
        </p:nvSpPr>
        <p:spPr>
          <a:xfrm>
            <a:off x="5822021" y="2367750"/>
            <a:ext cx="6164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Comuni</a:t>
            </a:r>
            <a:r>
              <a:rPr lang="it-IT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che hanno presentato domanda singola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4621948B-D657-4A74-97D4-139C5CAAA93A}"/>
              </a:ext>
            </a:extLst>
          </p:cNvPr>
          <p:cNvSpPr txBox="1"/>
          <p:nvPr/>
        </p:nvSpPr>
        <p:spPr>
          <a:xfrm>
            <a:off x="5822021" y="3424589"/>
            <a:ext cx="5947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</a:lstStyle>
          <a:p>
            <a:r>
              <a:rPr lang="it-IT" dirty="0"/>
              <a:t>Comuni </a:t>
            </a:r>
            <a:r>
              <a:rPr lang="it-IT" b="0" dirty="0"/>
              <a:t>che ricomprendono 61 mandanti e 20 rappresentanti per un totale di 20 manifestazioni di interesse in forma aggregata</a:t>
            </a:r>
          </a:p>
        </p:txBody>
      </p:sp>
      <p:sp>
        <p:nvSpPr>
          <p:cNvPr id="129" name="Ovale 128">
            <a:extLst>
              <a:ext uri="{FF2B5EF4-FFF2-40B4-BE49-F238E27FC236}">
                <a16:creationId xmlns:a16="http://schemas.microsoft.com/office/drawing/2014/main" id="{FC8BBD57-48B2-446A-A432-01351E56D767}"/>
              </a:ext>
            </a:extLst>
          </p:cNvPr>
          <p:cNvSpPr/>
          <p:nvPr/>
        </p:nvSpPr>
        <p:spPr>
          <a:xfrm>
            <a:off x="4056138" y="2006479"/>
            <a:ext cx="1545387" cy="1207981"/>
          </a:xfrm>
          <a:prstGeom prst="ellipse">
            <a:avLst/>
          </a:prstGeom>
          <a:solidFill>
            <a:srgbClr val="20ABAD"/>
          </a:solidFill>
          <a:ln>
            <a:solidFill>
              <a:srgbClr val="20A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527</a:t>
            </a:r>
          </a:p>
        </p:txBody>
      </p:sp>
      <p:sp>
        <p:nvSpPr>
          <p:cNvPr id="130" name="Ovale 129">
            <a:extLst>
              <a:ext uri="{FF2B5EF4-FFF2-40B4-BE49-F238E27FC236}">
                <a16:creationId xmlns:a16="http://schemas.microsoft.com/office/drawing/2014/main" id="{75DF3F9C-5A4B-491B-9DC1-709DC2846A1E}"/>
              </a:ext>
            </a:extLst>
          </p:cNvPr>
          <p:cNvSpPr/>
          <p:nvPr/>
        </p:nvSpPr>
        <p:spPr>
          <a:xfrm>
            <a:off x="4056137" y="3295772"/>
            <a:ext cx="1545387" cy="1207981"/>
          </a:xfrm>
          <a:prstGeom prst="ellipse">
            <a:avLst/>
          </a:prstGeom>
          <a:solidFill>
            <a:srgbClr val="20ABAD"/>
          </a:solidFill>
          <a:ln>
            <a:solidFill>
              <a:srgbClr val="20A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81</a:t>
            </a:r>
          </a:p>
        </p:txBody>
      </p:sp>
      <p:sp>
        <p:nvSpPr>
          <p:cNvPr id="131" name="Ovale 130">
            <a:extLst>
              <a:ext uri="{FF2B5EF4-FFF2-40B4-BE49-F238E27FC236}">
                <a16:creationId xmlns:a16="http://schemas.microsoft.com/office/drawing/2014/main" id="{53ACFBFA-B493-4FCF-A7EF-44133A1011BF}"/>
              </a:ext>
            </a:extLst>
          </p:cNvPr>
          <p:cNvSpPr/>
          <p:nvPr/>
        </p:nvSpPr>
        <p:spPr>
          <a:xfrm>
            <a:off x="4056137" y="4618951"/>
            <a:ext cx="1545387" cy="1207981"/>
          </a:xfrm>
          <a:prstGeom prst="ellipse">
            <a:avLst/>
          </a:prstGeom>
          <a:solidFill>
            <a:srgbClr val="20ABAD"/>
          </a:solidFill>
          <a:ln>
            <a:solidFill>
              <a:srgbClr val="20A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4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F7F15C46-8D39-42D8-A7E2-3FB92D3CBCE2}"/>
              </a:ext>
            </a:extLst>
          </p:cNvPr>
          <p:cNvCxnSpPr>
            <a:stCxn id="5" idx="6"/>
          </p:cNvCxnSpPr>
          <p:nvPr/>
        </p:nvCxnSpPr>
        <p:spPr>
          <a:xfrm flipV="1">
            <a:off x="2850750" y="2935999"/>
            <a:ext cx="984890" cy="95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2 131">
            <a:extLst>
              <a:ext uri="{FF2B5EF4-FFF2-40B4-BE49-F238E27FC236}">
                <a16:creationId xmlns:a16="http://schemas.microsoft.com/office/drawing/2014/main" id="{B86F7164-1E6A-4FAC-8153-521650D4A7BB}"/>
              </a:ext>
            </a:extLst>
          </p:cNvPr>
          <p:cNvCxnSpPr>
            <a:cxnSpLocks/>
          </p:cNvCxnSpPr>
          <p:nvPr/>
        </p:nvCxnSpPr>
        <p:spPr>
          <a:xfrm flipV="1">
            <a:off x="2850750" y="3922433"/>
            <a:ext cx="100672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2 132">
            <a:extLst>
              <a:ext uri="{FF2B5EF4-FFF2-40B4-BE49-F238E27FC236}">
                <a16:creationId xmlns:a16="http://schemas.microsoft.com/office/drawing/2014/main" id="{06645539-B236-4AFD-B0AA-3D09BF95DB49}"/>
              </a:ext>
            </a:extLst>
          </p:cNvPr>
          <p:cNvCxnSpPr>
            <a:cxnSpLocks/>
          </p:cNvCxnSpPr>
          <p:nvPr/>
        </p:nvCxnSpPr>
        <p:spPr>
          <a:xfrm>
            <a:off x="2850750" y="3931822"/>
            <a:ext cx="854328" cy="80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23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29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0" name="Grafico 19">
                <a:extLst>
                  <a:ext uri="{FF2B5EF4-FFF2-40B4-BE49-F238E27FC236}">
                    <a16:creationId xmlns:a16="http://schemas.microsoft.com/office/drawing/2014/main" id="{F1695AC3-CFF8-2D41-B3A8-EE64B7529672}"/>
                  </a:ext>
                </a:extLst>
              </p:cNvPr>
              <p:cNvGraphicFramePr/>
              <p:nvPr/>
            </p:nvGraphicFramePr>
            <p:xfrm>
              <a:off x="1067812" y="1857031"/>
              <a:ext cx="4851792" cy="405055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0" name="Grafico 19">
                <a:extLst>
                  <a:ext uri="{FF2B5EF4-FFF2-40B4-BE49-F238E27FC236}">
                    <a16:creationId xmlns:a16="http://schemas.microsoft.com/office/drawing/2014/main" id="{F1695AC3-CFF8-2D41-B3A8-EE64B75296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7812" y="1857031"/>
                <a:ext cx="4851792" cy="4050552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A2510FE-0DC4-4C2E-9AA8-7DD85D03BA2D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2 - ENTI COINVOLTI PER REGIONE</a:t>
            </a:r>
            <a:endParaRPr lang="it-IT" sz="2400" b="1" dirty="0">
              <a:solidFill>
                <a:srgbClr val="034EA2"/>
              </a:solidFill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734BEECA-E155-451F-93C8-3EF4EC49A533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3" name="Immagine 22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1520D8F9-D244-4832-B78B-AA68C5BD6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7A45CCE4-3BF3-4055-BFD8-3CC6EC0F8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AAA6CC-1BBF-4355-822C-C131AD837CD7}"/>
              </a:ext>
            </a:extLst>
          </p:cNvPr>
          <p:cNvSpPr txBox="1"/>
          <p:nvPr/>
        </p:nvSpPr>
        <p:spPr>
          <a:xfrm>
            <a:off x="3137583" y="337716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69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4E8535C-06E0-4B3F-B558-15E1786B5A8F}"/>
              </a:ext>
            </a:extLst>
          </p:cNvPr>
          <p:cNvSpPr txBox="1"/>
          <p:nvPr/>
        </p:nvSpPr>
        <p:spPr>
          <a:xfrm>
            <a:off x="3831128" y="436891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41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024DBB9-1254-4604-908B-6F647D046D40}"/>
              </a:ext>
            </a:extLst>
          </p:cNvPr>
          <p:cNvSpPr txBox="1"/>
          <p:nvPr/>
        </p:nvSpPr>
        <p:spPr>
          <a:xfrm>
            <a:off x="3674356" y="394747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19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E9B5B81-4CC3-4098-B018-3E25F75406CD}"/>
              </a:ext>
            </a:extLst>
          </p:cNvPr>
          <p:cNvSpPr txBox="1"/>
          <p:nvPr/>
        </p:nvSpPr>
        <p:spPr>
          <a:xfrm>
            <a:off x="3364603" y="38516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52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60CB004-BCB9-40CE-8581-502B96B478F5}"/>
              </a:ext>
            </a:extLst>
          </p:cNvPr>
          <p:cNvSpPr txBox="1"/>
          <p:nvPr/>
        </p:nvSpPr>
        <p:spPr>
          <a:xfrm>
            <a:off x="2521548" y="2619225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7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368C05C-3A9B-4DD3-BB6C-90C81FA1FA81}"/>
              </a:ext>
            </a:extLst>
          </p:cNvPr>
          <p:cNvSpPr txBox="1"/>
          <p:nvPr/>
        </p:nvSpPr>
        <p:spPr>
          <a:xfrm>
            <a:off x="2818424" y="353209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41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0F2C3C5-E812-422B-9407-12AC3D32195F}"/>
              </a:ext>
            </a:extLst>
          </p:cNvPr>
          <p:cNvSpPr txBox="1"/>
          <p:nvPr/>
        </p:nvSpPr>
        <p:spPr>
          <a:xfrm>
            <a:off x="2939487" y="203428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3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E3AEE0B-A72C-40BB-93B7-DA8E49DCD6FE}"/>
              </a:ext>
            </a:extLst>
          </p:cNvPr>
          <p:cNvSpPr txBox="1"/>
          <p:nvPr/>
        </p:nvSpPr>
        <p:spPr>
          <a:xfrm>
            <a:off x="1910178" y="2670255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14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8389392-4325-4A6E-8E53-584376B26DF1}"/>
              </a:ext>
            </a:extLst>
          </p:cNvPr>
          <p:cNvSpPr txBox="1"/>
          <p:nvPr/>
        </p:nvSpPr>
        <p:spPr>
          <a:xfrm>
            <a:off x="2113116" y="2241946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68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20A7DACE-E05F-4D86-9E3D-3CD4E2D3C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3D9DECD-76E8-4388-9419-351BE54D93A5}"/>
              </a:ext>
            </a:extLst>
          </p:cNvPr>
          <p:cNvSpPr txBox="1"/>
          <p:nvPr/>
        </p:nvSpPr>
        <p:spPr>
          <a:xfrm>
            <a:off x="3027776" y="30264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25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48EAD13-E462-4352-B79D-2AC421484F88}"/>
              </a:ext>
            </a:extLst>
          </p:cNvPr>
          <p:cNvSpPr txBox="1"/>
          <p:nvPr/>
        </p:nvSpPr>
        <p:spPr>
          <a:xfrm>
            <a:off x="3443274" y="3530232"/>
            <a:ext cx="43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19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6A707D0-4ED0-46BC-9255-5AB4AB179C1E}"/>
              </a:ext>
            </a:extLst>
          </p:cNvPr>
          <p:cNvSpPr txBox="1"/>
          <p:nvPr/>
        </p:nvSpPr>
        <p:spPr>
          <a:xfrm>
            <a:off x="1638384" y="2395496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104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3ADA2FBE-F0F1-40C6-983A-B59C4453FBA7}"/>
              </a:ext>
            </a:extLst>
          </p:cNvPr>
          <p:cNvSpPr txBox="1"/>
          <p:nvPr/>
        </p:nvSpPr>
        <p:spPr>
          <a:xfrm>
            <a:off x="3941937" y="3787347"/>
            <a:ext cx="43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19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227284B-8896-449A-99E2-0B5F68B81603}"/>
              </a:ext>
            </a:extLst>
          </p:cNvPr>
          <p:cNvSpPr txBox="1"/>
          <p:nvPr/>
        </p:nvSpPr>
        <p:spPr>
          <a:xfrm>
            <a:off x="1923782" y="3975843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34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1EA47F3-51FB-4499-9CDB-DB2BA61B9909}"/>
              </a:ext>
            </a:extLst>
          </p:cNvPr>
          <p:cNvSpPr txBox="1"/>
          <p:nvPr/>
        </p:nvSpPr>
        <p:spPr>
          <a:xfrm>
            <a:off x="3244598" y="494212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44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A657B79-339D-4007-9912-A4E76214AA09}"/>
              </a:ext>
            </a:extLst>
          </p:cNvPr>
          <p:cNvSpPr txBox="1"/>
          <p:nvPr/>
        </p:nvSpPr>
        <p:spPr>
          <a:xfrm>
            <a:off x="2443081" y="294565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24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078739F-479F-417A-ABDB-015260065F5B}"/>
              </a:ext>
            </a:extLst>
          </p:cNvPr>
          <p:cNvSpPr txBox="1"/>
          <p:nvPr/>
        </p:nvSpPr>
        <p:spPr>
          <a:xfrm>
            <a:off x="2602660" y="223975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20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ACC1271-E10C-48EB-9E1C-BEBC0A8D9B93}"/>
              </a:ext>
            </a:extLst>
          </p:cNvPr>
          <p:cNvSpPr txBox="1"/>
          <p:nvPr/>
        </p:nvSpPr>
        <p:spPr>
          <a:xfrm>
            <a:off x="2553753" y="1948766"/>
            <a:ext cx="42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D28FC24-B187-4094-A395-79D006118BF3}"/>
              </a:ext>
            </a:extLst>
          </p:cNvPr>
          <p:cNvSpPr txBox="1"/>
          <p:nvPr/>
        </p:nvSpPr>
        <p:spPr>
          <a:xfrm>
            <a:off x="2755655" y="31609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079327D-24CA-4DD0-B1DB-B91DFD18D125}"/>
              </a:ext>
            </a:extLst>
          </p:cNvPr>
          <p:cNvGraphicFramePr>
            <a:graphicFrameLocks noGrp="1"/>
          </p:cNvGraphicFramePr>
          <p:nvPr/>
        </p:nvGraphicFramePr>
        <p:xfrm>
          <a:off x="6818590" y="1486930"/>
          <a:ext cx="4203677" cy="5042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4466">
                  <a:extLst>
                    <a:ext uri="{9D8B030D-6E8A-4147-A177-3AD203B41FA5}">
                      <a16:colId xmlns:a16="http://schemas.microsoft.com/office/drawing/2014/main" val="2619819072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val="557360248"/>
                    </a:ext>
                  </a:extLst>
                </a:gridCol>
              </a:tblGrid>
              <a:tr h="2401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Regione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%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97468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Abruzzo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11,3%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0951807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Basilicata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3,1%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8592361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Calabria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6,7%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422132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Campania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8,5%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5425989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Emilia-Romagna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1,1%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905779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Friuli-Venezia Giulia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0,5%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7116462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Lazio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6,7%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8063736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Liguria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2,3%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4165772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Lombardia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11,1%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6661574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Marche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4,1%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165179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Molise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3,1%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9311677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Piemonte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17,0%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7768704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Puglia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3,1%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459303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Sardegna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5,6%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5391112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Sicilia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7,2%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8931583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Toscana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3,9%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7599859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Trentino-Alto Adige/Südtirol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0,2%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060879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Umbria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1,3%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4849421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Veneto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3,3%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5235502"/>
                  </a:ext>
                </a:extLst>
              </a:tr>
              <a:tr h="24012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TOTALE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>
                    <a:solidFill>
                      <a:srgbClr val="034E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  <a:latin typeface="Hadassah Friedlaender" panose="02020603050405020304" pitchFamily="18" charset="-79"/>
                          <a:cs typeface="Hadassah Friedlaender" panose="02020603050405020304" pitchFamily="18" charset="-79"/>
                        </a:rPr>
                        <a:t>100%</a:t>
                      </a:r>
                      <a:endParaRPr lang="it-IT" sz="1400" b="0" i="0" u="none" strike="noStrike" dirty="0">
                        <a:solidFill>
                          <a:schemeClr val="bg1"/>
                        </a:solidFill>
                        <a:effectLst/>
                        <a:latin typeface="Hadassah Friedlaender" panose="02020603050405020304" pitchFamily="18" charset="-79"/>
                        <a:cs typeface="Hadassah Friedlaender" panose="02020603050405020304" pitchFamily="18" charset="-79"/>
                      </a:endParaRPr>
                    </a:p>
                  </a:txBody>
                  <a:tcPr marL="9525" marR="9525" marT="9525" marB="0" anchor="b">
                    <a:solidFill>
                      <a:srgbClr val="034E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62749"/>
                  </a:ext>
                </a:extLst>
              </a:tr>
            </a:tbl>
          </a:graphicData>
        </a:graphic>
      </p:graphicFrame>
      <p:sp>
        <p:nvSpPr>
          <p:cNvPr id="49" name="TextBox 18">
            <a:extLst>
              <a:ext uri="{FF2B5EF4-FFF2-40B4-BE49-F238E27FC236}">
                <a16:creationId xmlns:a16="http://schemas.microsoft.com/office/drawing/2014/main" id="{031401BB-7218-4243-A903-2BBEE4BF4D0F}"/>
              </a:ext>
            </a:extLst>
          </p:cNvPr>
          <p:cNvSpPr txBox="1"/>
          <p:nvPr/>
        </p:nvSpPr>
        <p:spPr>
          <a:xfrm>
            <a:off x="3717165" y="5606629"/>
            <a:ext cx="2202439" cy="307777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Totale 612 della Fase 2</a:t>
            </a:r>
          </a:p>
        </p:txBody>
      </p:sp>
    </p:spTree>
    <p:extLst>
      <p:ext uri="{BB962C8B-B14F-4D97-AF65-F5344CB8AC3E}">
        <p14:creationId xmlns:p14="http://schemas.microsoft.com/office/powerpoint/2010/main" val="421804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12A0B64-ABE5-41DF-9A5E-A1651E8CD7C5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8" name="Immagine 1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9FF7D9B1-AF1B-4B10-A996-747432F6E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AC710DDD-9FA4-49CA-9D80-7B7BACC9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93070606-1697-492E-BCDB-D0082B0BE97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09847" y="4793295"/>
            <a:ext cx="5102794" cy="1847248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9FFB758-FCB8-4FCC-A920-7B0E1D8AE06F}"/>
              </a:ext>
            </a:extLst>
          </p:cNvPr>
          <p:cNvSpPr txBox="1"/>
          <p:nvPr/>
        </p:nvSpPr>
        <p:spPr>
          <a:xfrm>
            <a:off x="5068847" y="2300993"/>
            <a:ext cx="6727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5.490</a:t>
            </a:r>
            <a:r>
              <a:rPr lang="it-IT" sz="2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su 7.904 amministrazioni comunali in totale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CEC5E01-71EE-48FD-920B-85DE3DE18648}"/>
              </a:ext>
            </a:extLst>
          </p:cNvPr>
          <p:cNvSpPr txBox="1"/>
          <p:nvPr/>
        </p:nvSpPr>
        <p:spPr>
          <a:xfrm>
            <a:off x="5067076" y="3570470"/>
            <a:ext cx="6729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</a:lstStyle>
          <a:p>
            <a:r>
              <a:rPr lang="it-IT" b="1" dirty="0"/>
              <a:t>16,9%</a:t>
            </a:r>
            <a:r>
              <a:rPr lang="it-IT" dirty="0"/>
              <a:t> della popolazione italiana (10 milioni di residenti su oltre 60 milioni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43F1FEC-DB0B-4D00-B8D6-FE994E866D01}"/>
              </a:ext>
            </a:extLst>
          </p:cNvPr>
          <p:cNvSpPr txBox="1"/>
          <p:nvPr/>
        </p:nvSpPr>
        <p:spPr>
          <a:xfrm>
            <a:off x="5068845" y="5086523"/>
            <a:ext cx="6727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</a:lstStyle>
          <a:p>
            <a:r>
              <a:rPr lang="it-IT" b="1" dirty="0"/>
              <a:t>54%</a:t>
            </a:r>
            <a:r>
              <a:rPr lang="it-IT" dirty="0"/>
              <a:t> della superficie totale (165 mila kmq)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19C006-742A-4B23-9818-A7D94EF6CC05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PICCOLI COMUNI - ALCUNI NUMERI</a:t>
            </a:r>
            <a:endParaRPr lang="it-IT" sz="2400" b="1" dirty="0">
              <a:solidFill>
                <a:srgbClr val="034EA2"/>
              </a:solidFill>
            </a:endParaRPr>
          </a:p>
        </p:txBody>
      </p: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0A59C040-422E-4092-BEC2-ECA23151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84" name="Group 107">
            <a:extLst>
              <a:ext uri="{FF2B5EF4-FFF2-40B4-BE49-F238E27FC236}">
                <a16:creationId xmlns:a16="http://schemas.microsoft.com/office/drawing/2014/main" id="{52199F01-5241-4EEA-BB7F-FC7EE63A6564}"/>
              </a:ext>
            </a:extLst>
          </p:cNvPr>
          <p:cNvGrpSpPr/>
          <p:nvPr/>
        </p:nvGrpSpPr>
        <p:grpSpPr>
          <a:xfrm>
            <a:off x="582028" y="1843794"/>
            <a:ext cx="4044519" cy="4623284"/>
            <a:chOff x="2136775" y="206375"/>
            <a:chExt cx="5635625" cy="6442075"/>
          </a:xfrm>
          <a:solidFill>
            <a:schemeClr val="bg1"/>
          </a:solidFill>
          <a:effectLst/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DAD50EEE-1620-4670-9DEC-61B389863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9325" y="898525"/>
              <a:ext cx="538163" cy="304800"/>
            </a:xfrm>
            <a:custGeom>
              <a:avLst/>
              <a:gdLst/>
              <a:ahLst/>
              <a:cxnLst>
                <a:cxn ang="0">
                  <a:pos x="83" y="156"/>
                </a:cxn>
                <a:cxn ang="0">
                  <a:pos x="63" y="161"/>
                </a:cxn>
                <a:cxn ang="0">
                  <a:pos x="53" y="151"/>
                </a:cxn>
                <a:cxn ang="0">
                  <a:pos x="46" y="115"/>
                </a:cxn>
                <a:cxn ang="0">
                  <a:pos x="33" y="104"/>
                </a:cxn>
                <a:cxn ang="0">
                  <a:pos x="11" y="88"/>
                </a:cxn>
                <a:cxn ang="0">
                  <a:pos x="0" y="66"/>
                </a:cxn>
                <a:cxn ang="0">
                  <a:pos x="12" y="45"/>
                </a:cxn>
                <a:cxn ang="0">
                  <a:pos x="34" y="40"/>
                </a:cxn>
                <a:cxn ang="0">
                  <a:pos x="64" y="28"/>
                </a:cxn>
                <a:cxn ang="0">
                  <a:pos x="69" y="32"/>
                </a:cxn>
                <a:cxn ang="0">
                  <a:pos x="83" y="37"/>
                </a:cxn>
                <a:cxn ang="0">
                  <a:pos x="91" y="41"/>
                </a:cxn>
                <a:cxn ang="0">
                  <a:pos x="100" y="40"/>
                </a:cxn>
                <a:cxn ang="0">
                  <a:pos x="109" y="34"/>
                </a:cxn>
                <a:cxn ang="0">
                  <a:pos x="116" y="25"/>
                </a:cxn>
                <a:cxn ang="0">
                  <a:pos x="125" y="20"/>
                </a:cxn>
                <a:cxn ang="0">
                  <a:pos x="130" y="24"/>
                </a:cxn>
                <a:cxn ang="0">
                  <a:pos x="140" y="24"/>
                </a:cxn>
                <a:cxn ang="0">
                  <a:pos x="143" y="23"/>
                </a:cxn>
                <a:cxn ang="0">
                  <a:pos x="151" y="19"/>
                </a:cxn>
                <a:cxn ang="0">
                  <a:pos x="159" y="20"/>
                </a:cxn>
                <a:cxn ang="0">
                  <a:pos x="166" y="11"/>
                </a:cxn>
                <a:cxn ang="0">
                  <a:pos x="173" y="10"/>
                </a:cxn>
                <a:cxn ang="0">
                  <a:pos x="181" y="9"/>
                </a:cxn>
                <a:cxn ang="0">
                  <a:pos x="188" y="3"/>
                </a:cxn>
                <a:cxn ang="0">
                  <a:pos x="200" y="0"/>
                </a:cxn>
                <a:cxn ang="0">
                  <a:pos x="205" y="0"/>
                </a:cxn>
                <a:cxn ang="0">
                  <a:pos x="211" y="0"/>
                </a:cxn>
                <a:cxn ang="0">
                  <a:pos x="220" y="3"/>
                </a:cxn>
                <a:cxn ang="0">
                  <a:pos x="228" y="9"/>
                </a:cxn>
                <a:cxn ang="0">
                  <a:pos x="238" y="12"/>
                </a:cxn>
                <a:cxn ang="0">
                  <a:pos x="247" y="13"/>
                </a:cxn>
                <a:cxn ang="0">
                  <a:pos x="257" y="12"/>
                </a:cxn>
                <a:cxn ang="0">
                  <a:pos x="265" y="11"/>
                </a:cxn>
                <a:cxn ang="0">
                  <a:pos x="266" y="11"/>
                </a:cxn>
                <a:cxn ang="0">
                  <a:pos x="267" y="30"/>
                </a:cxn>
                <a:cxn ang="0">
                  <a:pos x="269" y="51"/>
                </a:cxn>
                <a:cxn ang="0">
                  <a:pos x="273" y="68"/>
                </a:cxn>
                <a:cxn ang="0">
                  <a:pos x="283" y="84"/>
                </a:cxn>
                <a:cxn ang="0">
                  <a:pos x="283" y="105"/>
                </a:cxn>
                <a:cxn ang="0">
                  <a:pos x="271" y="116"/>
                </a:cxn>
                <a:cxn ang="0">
                  <a:pos x="256" y="126"/>
                </a:cxn>
                <a:cxn ang="0">
                  <a:pos x="238" y="132"/>
                </a:cxn>
                <a:cxn ang="0">
                  <a:pos x="216" y="132"/>
                </a:cxn>
                <a:cxn ang="0">
                  <a:pos x="199" y="125"/>
                </a:cxn>
                <a:cxn ang="0">
                  <a:pos x="177" y="125"/>
                </a:cxn>
                <a:cxn ang="0">
                  <a:pos x="161" y="130"/>
                </a:cxn>
                <a:cxn ang="0">
                  <a:pos x="150" y="146"/>
                </a:cxn>
                <a:cxn ang="0">
                  <a:pos x="128" y="146"/>
                </a:cxn>
                <a:cxn ang="0">
                  <a:pos x="112" y="154"/>
                </a:cxn>
                <a:cxn ang="0">
                  <a:pos x="93" y="161"/>
                </a:cxn>
                <a:cxn ang="0">
                  <a:pos x="83" y="156"/>
                </a:cxn>
              </a:cxnLst>
              <a:rect l="0" t="0" r="r" b="b"/>
              <a:pathLst>
                <a:path w="285" h="162">
                  <a:moveTo>
                    <a:pt x="83" y="156"/>
                  </a:moveTo>
                  <a:cubicBezTo>
                    <a:pt x="78" y="156"/>
                    <a:pt x="78" y="161"/>
                    <a:pt x="63" y="161"/>
                  </a:cubicBezTo>
                  <a:cubicBezTo>
                    <a:pt x="55" y="160"/>
                    <a:pt x="53" y="155"/>
                    <a:pt x="53" y="151"/>
                  </a:cubicBezTo>
                  <a:cubicBezTo>
                    <a:pt x="53" y="144"/>
                    <a:pt x="49" y="121"/>
                    <a:pt x="46" y="115"/>
                  </a:cubicBezTo>
                  <a:cubicBezTo>
                    <a:pt x="45" y="113"/>
                    <a:pt x="42" y="108"/>
                    <a:pt x="33" y="104"/>
                  </a:cubicBezTo>
                  <a:cubicBezTo>
                    <a:pt x="23" y="99"/>
                    <a:pt x="21" y="93"/>
                    <a:pt x="11" y="88"/>
                  </a:cubicBezTo>
                  <a:cubicBezTo>
                    <a:pt x="1" y="84"/>
                    <a:pt x="0" y="77"/>
                    <a:pt x="0" y="66"/>
                  </a:cubicBezTo>
                  <a:cubicBezTo>
                    <a:pt x="0" y="55"/>
                    <a:pt x="1" y="47"/>
                    <a:pt x="12" y="45"/>
                  </a:cubicBezTo>
                  <a:cubicBezTo>
                    <a:pt x="26" y="42"/>
                    <a:pt x="24" y="42"/>
                    <a:pt x="34" y="40"/>
                  </a:cubicBezTo>
                  <a:cubicBezTo>
                    <a:pt x="48" y="35"/>
                    <a:pt x="54" y="18"/>
                    <a:pt x="64" y="28"/>
                  </a:cubicBezTo>
                  <a:cubicBezTo>
                    <a:pt x="66" y="30"/>
                    <a:pt x="68" y="31"/>
                    <a:pt x="69" y="32"/>
                  </a:cubicBezTo>
                  <a:cubicBezTo>
                    <a:pt x="72" y="34"/>
                    <a:pt x="79" y="35"/>
                    <a:pt x="83" y="37"/>
                  </a:cubicBezTo>
                  <a:cubicBezTo>
                    <a:pt x="84" y="37"/>
                    <a:pt x="89" y="41"/>
                    <a:pt x="91" y="41"/>
                  </a:cubicBezTo>
                  <a:cubicBezTo>
                    <a:pt x="94" y="41"/>
                    <a:pt x="97" y="41"/>
                    <a:pt x="100" y="40"/>
                  </a:cubicBezTo>
                  <a:cubicBezTo>
                    <a:pt x="104" y="39"/>
                    <a:pt x="107" y="37"/>
                    <a:pt x="109" y="34"/>
                  </a:cubicBezTo>
                  <a:cubicBezTo>
                    <a:pt x="112" y="30"/>
                    <a:pt x="113" y="28"/>
                    <a:pt x="116" y="25"/>
                  </a:cubicBezTo>
                  <a:cubicBezTo>
                    <a:pt x="118" y="23"/>
                    <a:pt x="122" y="20"/>
                    <a:pt x="125" y="20"/>
                  </a:cubicBezTo>
                  <a:cubicBezTo>
                    <a:pt x="129" y="20"/>
                    <a:pt x="128" y="23"/>
                    <a:pt x="130" y="24"/>
                  </a:cubicBezTo>
                  <a:cubicBezTo>
                    <a:pt x="132" y="24"/>
                    <a:pt x="137" y="24"/>
                    <a:pt x="140" y="24"/>
                  </a:cubicBezTo>
                  <a:cubicBezTo>
                    <a:pt x="141" y="23"/>
                    <a:pt x="142" y="23"/>
                    <a:pt x="143" y="23"/>
                  </a:cubicBezTo>
                  <a:cubicBezTo>
                    <a:pt x="146" y="22"/>
                    <a:pt x="148" y="19"/>
                    <a:pt x="151" y="19"/>
                  </a:cubicBezTo>
                  <a:cubicBezTo>
                    <a:pt x="152" y="19"/>
                    <a:pt x="156" y="20"/>
                    <a:pt x="159" y="20"/>
                  </a:cubicBezTo>
                  <a:cubicBezTo>
                    <a:pt x="164" y="20"/>
                    <a:pt x="163" y="13"/>
                    <a:pt x="166" y="11"/>
                  </a:cubicBezTo>
                  <a:cubicBezTo>
                    <a:pt x="168" y="9"/>
                    <a:pt x="169" y="8"/>
                    <a:pt x="173" y="10"/>
                  </a:cubicBezTo>
                  <a:cubicBezTo>
                    <a:pt x="178" y="12"/>
                    <a:pt x="179" y="14"/>
                    <a:pt x="181" y="9"/>
                  </a:cubicBezTo>
                  <a:cubicBezTo>
                    <a:pt x="183" y="6"/>
                    <a:pt x="184" y="3"/>
                    <a:pt x="188" y="3"/>
                  </a:cubicBezTo>
                  <a:cubicBezTo>
                    <a:pt x="193" y="3"/>
                    <a:pt x="196" y="1"/>
                    <a:pt x="200" y="0"/>
                  </a:cubicBezTo>
                  <a:cubicBezTo>
                    <a:pt x="202" y="0"/>
                    <a:pt x="204" y="0"/>
                    <a:pt x="205" y="0"/>
                  </a:cubicBezTo>
                  <a:cubicBezTo>
                    <a:pt x="207" y="0"/>
                    <a:pt x="209" y="0"/>
                    <a:pt x="211" y="0"/>
                  </a:cubicBezTo>
                  <a:cubicBezTo>
                    <a:pt x="215" y="0"/>
                    <a:pt x="217" y="1"/>
                    <a:pt x="220" y="3"/>
                  </a:cubicBezTo>
                  <a:cubicBezTo>
                    <a:pt x="223" y="5"/>
                    <a:pt x="225" y="8"/>
                    <a:pt x="228" y="9"/>
                  </a:cubicBezTo>
                  <a:cubicBezTo>
                    <a:pt x="231" y="11"/>
                    <a:pt x="235" y="12"/>
                    <a:pt x="238" y="12"/>
                  </a:cubicBezTo>
                  <a:cubicBezTo>
                    <a:pt x="241" y="13"/>
                    <a:pt x="244" y="13"/>
                    <a:pt x="247" y="13"/>
                  </a:cubicBezTo>
                  <a:cubicBezTo>
                    <a:pt x="251" y="13"/>
                    <a:pt x="254" y="13"/>
                    <a:pt x="257" y="12"/>
                  </a:cubicBezTo>
                  <a:cubicBezTo>
                    <a:pt x="260" y="12"/>
                    <a:pt x="262" y="12"/>
                    <a:pt x="265" y="11"/>
                  </a:cubicBezTo>
                  <a:cubicBezTo>
                    <a:pt x="266" y="10"/>
                    <a:pt x="266" y="10"/>
                    <a:pt x="266" y="11"/>
                  </a:cubicBezTo>
                  <a:cubicBezTo>
                    <a:pt x="266" y="17"/>
                    <a:pt x="266" y="24"/>
                    <a:pt x="267" y="30"/>
                  </a:cubicBezTo>
                  <a:cubicBezTo>
                    <a:pt x="269" y="37"/>
                    <a:pt x="269" y="44"/>
                    <a:pt x="269" y="51"/>
                  </a:cubicBezTo>
                  <a:cubicBezTo>
                    <a:pt x="269" y="57"/>
                    <a:pt x="268" y="66"/>
                    <a:pt x="273" y="68"/>
                  </a:cubicBezTo>
                  <a:cubicBezTo>
                    <a:pt x="279" y="71"/>
                    <a:pt x="283" y="74"/>
                    <a:pt x="283" y="84"/>
                  </a:cubicBezTo>
                  <a:cubicBezTo>
                    <a:pt x="283" y="90"/>
                    <a:pt x="285" y="99"/>
                    <a:pt x="283" y="105"/>
                  </a:cubicBezTo>
                  <a:cubicBezTo>
                    <a:pt x="280" y="116"/>
                    <a:pt x="281" y="112"/>
                    <a:pt x="271" y="116"/>
                  </a:cubicBezTo>
                  <a:cubicBezTo>
                    <a:pt x="266" y="119"/>
                    <a:pt x="261" y="121"/>
                    <a:pt x="256" y="126"/>
                  </a:cubicBezTo>
                  <a:cubicBezTo>
                    <a:pt x="250" y="131"/>
                    <a:pt x="249" y="132"/>
                    <a:pt x="238" y="132"/>
                  </a:cubicBezTo>
                  <a:cubicBezTo>
                    <a:pt x="233" y="132"/>
                    <a:pt x="221" y="134"/>
                    <a:pt x="216" y="132"/>
                  </a:cubicBezTo>
                  <a:cubicBezTo>
                    <a:pt x="211" y="129"/>
                    <a:pt x="208" y="125"/>
                    <a:pt x="199" y="125"/>
                  </a:cubicBezTo>
                  <a:cubicBezTo>
                    <a:pt x="192" y="125"/>
                    <a:pt x="184" y="125"/>
                    <a:pt x="177" y="125"/>
                  </a:cubicBezTo>
                  <a:cubicBezTo>
                    <a:pt x="169" y="125"/>
                    <a:pt x="166" y="127"/>
                    <a:pt x="161" y="130"/>
                  </a:cubicBezTo>
                  <a:cubicBezTo>
                    <a:pt x="157" y="133"/>
                    <a:pt x="154" y="146"/>
                    <a:pt x="150" y="146"/>
                  </a:cubicBezTo>
                  <a:cubicBezTo>
                    <a:pt x="144" y="146"/>
                    <a:pt x="132" y="144"/>
                    <a:pt x="128" y="146"/>
                  </a:cubicBezTo>
                  <a:cubicBezTo>
                    <a:pt x="124" y="148"/>
                    <a:pt x="114" y="149"/>
                    <a:pt x="112" y="154"/>
                  </a:cubicBezTo>
                  <a:cubicBezTo>
                    <a:pt x="108" y="162"/>
                    <a:pt x="103" y="161"/>
                    <a:pt x="93" y="161"/>
                  </a:cubicBezTo>
                  <a:cubicBezTo>
                    <a:pt x="87" y="161"/>
                    <a:pt x="87" y="156"/>
                    <a:pt x="83" y="156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5AD162B9-B695-46D4-8DAB-EE3D7127B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975" y="3784600"/>
              <a:ext cx="809625" cy="1512888"/>
            </a:xfrm>
            <a:custGeom>
              <a:avLst/>
              <a:gdLst/>
              <a:ahLst/>
              <a:cxnLst>
                <a:cxn ang="0">
                  <a:pos x="7" y="173"/>
                </a:cxn>
                <a:cxn ang="0">
                  <a:pos x="22" y="134"/>
                </a:cxn>
                <a:cxn ang="0">
                  <a:pos x="28" y="89"/>
                </a:cxn>
                <a:cxn ang="0">
                  <a:pos x="55" y="74"/>
                </a:cxn>
                <a:cxn ang="0">
                  <a:pos x="30" y="111"/>
                </a:cxn>
                <a:cxn ang="0">
                  <a:pos x="51" y="147"/>
                </a:cxn>
                <a:cxn ang="0">
                  <a:pos x="111" y="155"/>
                </a:cxn>
                <a:cxn ang="0">
                  <a:pos x="148" y="124"/>
                </a:cxn>
                <a:cxn ang="0">
                  <a:pos x="185" y="98"/>
                </a:cxn>
                <a:cxn ang="0">
                  <a:pos x="223" y="62"/>
                </a:cxn>
                <a:cxn ang="0">
                  <a:pos x="266" y="29"/>
                </a:cxn>
                <a:cxn ang="0">
                  <a:pos x="309" y="32"/>
                </a:cxn>
                <a:cxn ang="0">
                  <a:pos x="340" y="13"/>
                </a:cxn>
                <a:cxn ang="0">
                  <a:pos x="322" y="55"/>
                </a:cxn>
                <a:cxn ang="0">
                  <a:pos x="360" y="57"/>
                </a:cxn>
                <a:cxn ang="0">
                  <a:pos x="363" y="96"/>
                </a:cxn>
                <a:cxn ang="0">
                  <a:pos x="362" y="123"/>
                </a:cxn>
                <a:cxn ang="0">
                  <a:pos x="391" y="143"/>
                </a:cxn>
                <a:cxn ang="0">
                  <a:pos x="400" y="153"/>
                </a:cxn>
                <a:cxn ang="0">
                  <a:pos x="409" y="214"/>
                </a:cxn>
                <a:cxn ang="0">
                  <a:pos x="424" y="262"/>
                </a:cxn>
                <a:cxn ang="0">
                  <a:pos x="404" y="300"/>
                </a:cxn>
                <a:cxn ang="0">
                  <a:pos x="376" y="342"/>
                </a:cxn>
                <a:cxn ang="0">
                  <a:pos x="400" y="401"/>
                </a:cxn>
                <a:cxn ang="0">
                  <a:pos x="390" y="459"/>
                </a:cxn>
                <a:cxn ang="0">
                  <a:pos x="383" y="520"/>
                </a:cxn>
                <a:cxn ang="0">
                  <a:pos x="377" y="578"/>
                </a:cxn>
                <a:cxn ang="0">
                  <a:pos x="369" y="632"/>
                </a:cxn>
                <a:cxn ang="0">
                  <a:pos x="363" y="680"/>
                </a:cxn>
                <a:cxn ang="0">
                  <a:pos x="335" y="713"/>
                </a:cxn>
                <a:cxn ang="0">
                  <a:pos x="284" y="683"/>
                </a:cxn>
                <a:cxn ang="0">
                  <a:pos x="238" y="687"/>
                </a:cxn>
                <a:cxn ang="0">
                  <a:pos x="223" y="734"/>
                </a:cxn>
                <a:cxn ang="0">
                  <a:pos x="206" y="783"/>
                </a:cxn>
                <a:cxn ang="0">
                  <a:pos x="158" y="783"/>
                </a:cxn>
                <a:cxn ang="0">
                  <a:pos x="120" y="774"/>
                </a:cxn>
                <a:cxn ang="0">
                  <a:pos x="91" y="736"/>
                </a:cxn>
                <a:cxn ang="0">
                  <a:pos x="67" y="761"/>
                </a:cxn>
                <a:cxn ang="0">
                  <a:pos x="60" y="723"/>
                </a:cxn>
                <a:cxn ang="0">
                  <a:pos x="73" y="693"/>
                </a:cxn>
                <a:cxn ang="0">
                  <a:pos x="75" y="653"/>
                </a:cxn>
                <a:cxn ang="0">
                  <a:pos x="68" y="611"/>
                </a:cxn>
                <a:cxn ang="0">
                  <a:pos x="83" y="547"/>
                </a:cxn>
                <a:cxn ang="0">
                  <a:pos x="98" y="508"/>
                </a:cxn>
                <a:cxn ang="0">
                  <a:pos x="97" y="457"/>
                </a:cxn>
                <a:cxn ang="0">
                  <a:pos x="65" y="451"/>
                </a:cxn>
                <a:cxn ang="0">
                  <a:pos x="82" y="406"/>
                </a:cxn>
                <a:cxn ang="0">
                  <a:pos x="83" y="360"/>
                </a:cxn>
                <a:cxn ang="0">
                  <a:pos x="70" y="315"/>
                </a:cxn>
                <a:cxn ang="0">
                  <a:pos x="64" y="271"/>
                </a:cxn>
                <a:cxn ang="0">
                  <a:pos x="36" y="233"/>
                </a:cxn>
                <a:cxn ang="0">
                  <a:pos x="2" y="227"/>
                </a:cxn>
              </a:cxnLst>
              <a:rect l="0" t="0" r="r" b="b"/>
              <a:pathLst>
                <a:path w="429" h="802">
                  <a:moveTo>
                    <a:pt x="19" y="205"/>
                  </a:moveTo>
                  <a:cubicBezTo>
                    <a:pt x="17" y="203"/>
                    <a:pt x="14" y="200"/>
                    <a:pt x="12" y="197"/>
                  </a:cubicBezTo>
                  <a:cubicBezTo>
                    <a:pt x="9" y="194"/>
                    <a:pt x="7" y="192"/>
                    <a:pt x="5" y="189"/>
                  </a:cubicBezTo>
                  <a:cubicBezTo>
                    <a:pt x="2" y="187"/>
                    <a:pt x="3" y="184"/>
                    <a:pt x="3" y="181"/>
                  </a:cubicBezTo>
                  <a:cubicBezTo>
                    <a:pt x="3" y="178"/>
                    <a:pt x="6" y="175"/>
                    <a:pt x="7" y="173"/>
                  </a:cubicBezTo>
                  <a:cubicBezTo>
                    <a:pt x="10" y="170"/>
                    <a:pt x="10" y="168"/>
                    <a:pt x="11" y="165"/>
                  </a:cubicBezTo>
                  <a:cubicBezTo>
                    <a:pt x="12" y="163"/>
                    <a:pt x="15" y="159"/>
                    <a:pt x="17" y="157"/>
                  </a:cubicBezTo>
                  <a:cubicBezTo>
                    <a:pt x="19" y="155"/>
                    <a:pt x="21" y="153"/>
                    <a:pt x="24" y="151"/>
                  </a:cubicBezTo>
                  <a:cubicBezTo>
                    <a:pt x="28" y="147"/>
                    <a:pt x="29" y="148"/>
                    <a:pt x="30" y="144"/>
                  </a:cubicBezTo>
                  <a:cubicBezTo>
                    <a:pt x="31" y="142"/>
                    <a:pt x="24" y="136"/>
                    <a:pt x="22" y="134"/>
                  </a:cubicBezTo>
                  <a:cubicBezTo>
                    <a:pt x="20" y="132"/>
                    <a:pt x="19" y="128"/>
                    <a:pt x="18" y="126"/>
                  </a:cubicBezTo>
                  <a:cubicBezTo>
                    <a:pt x="16" y="122"/>
                    <a:pt x="16" y="121"/>
                    <a:pt x="16" y="117"/>
                  </a:cubicBezTo>
                  <a:cubicBezTo>
                    <a:pt x="16" y="113"/>
                    <a:pt x="17" y="109"/>
                    <a:pt x="17" y="104"/>
                  </a:cubicBezTo>
                  <a:cubicBezTo>
                    <a:pt x="17" y="101"/>
                    <a:pt x="20" y="100"/>
                    <a:pt x="22" y="98"/>
                  </a:cubicBezTo>
                  <a:cubicBezTo>
                    <a:pt x="25" y="95"/>
                    <a:pt x="26" y="92"/>
                    <a:pt x="28" y="89"/>
                  </a:cubicBezTo>
                  <a:cubicBezTo>
                    <a:pt x="29" y="85"/>
                    <a:pt x="33" y="83"/>
                    <a:pt x="35" y="79"/>
                  </a:cubicBezTo>
                  <a:cubicBezTo>
                    <a:pt x="36" y="76"/>
                    <a:pt x="37" y="73"/>
                    <a:pt x="38" y="69"/>
                  </a:cubicBezTo>
                  <a:cubicBezTo>
                    <a:pt x="39" y="66"/>
                    <a:pt x="42" y="65"/>
                    <a:pt x="45" y="64"/>
                  </a:cubicBezTo>
                  <a:cubicBezTo>
                    <a:pt x="48" y="64"/>
                    <a:pt x="51" y="64"/>
                    <a:pt x="55" y="64"/>
                  </a:cubicBezTo>
                  <a:cubicBezTo>
                    <a:pt x="59" y="64"/>
                    <a:pt x="55" y="71"/>
                    <a:pt x="55" y="74"/>
                  </a:cubicBezTo>
                  <a:cubicBezTo>
                    <a:pt x="55" y="77"/>
                    <a:pt x="51" y="79"/>
                    <a:pt x="49" y="81"/>
                  </a:cubicBezTo>
                  <a:cubicBezTo>
                    <a:pt x="47" y="83"/>
                    <a:pt x="45" y="83"/>
                    <a:pt x="43" y="86"/>
                  </a:cubicBezTo>
                  <a:cubicBezTo>
                    <a:pt x="42" y="89"/>
                    <a:pt x="40" y="89"/>
                    <a:pt x="39" y="92"/>
                  </a:cubicBezTo>
                  <a:cubicBezTo>
                    <a:pt x="38" y="96"/>
                    <a:pt x="34" y="98"/>
                    <a:pt x="32" y="102"/>
                  </a:cubicBezTo>
                  <a:cubicBezTo>
                    <a:pt x="30" y="105"/>
                    <a:pt x="30" y="107"/>
                    <a:pt x="30" y="111"/>
                  </a:cubicBezTo>
                  <a:cubicBezTo>
                    <a:pt x="30" y="113"/>
                    <a:pt x="28" y="117"/>
                    <a:pt x="28" y="121"/>
                  </a:cubicBezTo>
                  <a:cubicBezTo>
                    <a:pt x="28" y="125"/>
                    <a:pt x="28" y="128"/>
                    <a:pt x="28" y="132"/>
                  </a:cubicBezTo>
                  <a:cubicBezTo>
                    <a:pt x="28" y="135"/>
                    <a:pt x="32" y="138"/>
                    <a:pt x="33" y="139"/>
                  </a:cubicBezTo>
                  <a:cubicBezTo>
                    <a:pt x="36" y="142"/>
                    <a:pt x="39" y="141"/>
                    <a:pt x="42" y="144"/>
                  </a:cubicBezTo>
                  <a:cubicBezTo>
                    <a:pt x="44" y="145"/>
                    <a:pt x="48" y="146"/>
                    <a:pt x="51" y="147"/>
                  </a:cubicBezTo>
                  <a:cubicBezTo>
                    <a:pt x="54" y="149"/>
                    <a:pt x="58" y="151"/>
                    <a:pt x="62" y="151"/>
                  </a:cubicBezTo>
                  <a:cubicBezTo>
                    <a:pt x="66" y="152"/>
                    <a:pt x="69" y="153"/>
                    <a:pt x="74" y="153"/>
                  </a:cubicBezTo>
                  <a:cubicBezTo>
                    <a:pt x="79" y="153"/>
                    <a:pt x="84" y="153"/>
                    <a:pt x="88" y="154"/>
                  </a:cubicBezTo>
                  <a:cubicBezTo>
                    <a:pt x="92" y="155"/>
                    <a:pt x="96" y="154"/>
                    <a:pt x="99" y="155"/>
                  </a:cubicBezTo>
                  <a:cubicBezTo>
                    <a:pt x="102" y="156"/>
                    <a:pt x="107" y="155"/>
                    <a:pt x="111" y="155"/>
                  </a:cubicBezTo>
                  <a:cubicBezTo>
                    <a:pt x="115" y="155"/>
                    <a:pt x="115" y="153"/>
                    <a:pt x="117" y="150"/>
                  </a:cubicBezTo>
                  <a:cubicBezTo>
                    <a:pt x="118" y="147"/>
                    <a:pt x="121" y="145"/>
                    <a:pt x="123" y="143"/>
                  </a:cubicBezTo>
                  <a:cubicBezTo>
                    <a:pt x="126" y="140"/>
                    <a:pt x="129" y="138"/>
                    <a:pt x="132" y="136"/>
                  </a:cubicBezTo>
                  <a:cubicBezTo>
                    <a:pt x="135" y="134"/>
                    <a:pt x="135" y="131"/>
                    <a:pt x="139" y="130"/>
                  </a:cubicBezTo>
                  <a:cubicBezTo>
                    <a:pt x="142" y="128"/>
                    <a:pt x="143" y="125"/>
                    <a:pt x="148" y="124"/>
                  </a:cubicBezTo>
                  <a:cubicBezTo>
                    <a:pt x="151" y="123"/>
                    <a:pt x="155" y="123"/>
                    <a:pt x="159" y="123"/>
                  </a:cubicBezTo>
                  <a:cubicBezTo>
                    <a:pt x="163" y="123"/>
                    <a:pt x="165" y="123"/>
                    <a:pt x="167" y="121"/>
                  </a:cubicBezTo>
                  <a:cubicBezTo>
                    <a:pt x="170" y="119"/>
                    <a:pt x="172" y="115"/>
                    <a:pt x="173" y="113"/>
                  </a:cubicBezTo>
                  <a:cubicBezTo>
                    <a:pt x="175" y="110"/>
                    <a:pt x="178" y="108"/>
                    <a:pt x="180" y="106"/>
                  </a:cubicBezTo>
                  <a:cubicBezTo>
                    <a:pt x="183" y="105"/>
                    <a:pt x="183" y="100"/>
                    <a:pt x="185" y="98"/>
                  </a:cubicBezTo>
                  <a:cubicBezTo>
                    <a:pt x="187" y="95"/>
                    <a:pt x="190" y="91"/>
                    <a:pt x="191" y="89"/>
                  </a:cubicBezTo>
                  <a:cubicBezTo>
                    <a:pt x="192" y="86"/>
                    <a:pt x="198" y="83"/>
                    <a:pt x="201" y="81"/>
                  </a:cubicBezTo>
                  <a:cubicBezTo>
                    <a:pt x="204" y="78"/>
                    <a:pt x="205" y="76"/>
                    <a:pt x="210" y="73"/>
                  </a:cubicBezTo>
                  <a:cubicBezTo>
                    <a:pt x="211" y="72"/>
                    <a:pt x="213" y="67"/>
                    <a:pt x="215" y="66"/>
                  </a:cubicBezTo>
                  <a:cubicBezTo>
                    <a:pt x="218" y="63"/>
                    <a:pt x="221" y="64"/>
                    <a:pt x="223" y="62"/>
                  </a:cubicBezTo>
                  <a:cubicBezTo>
                    <a:pt x="226" y="59"/>
                    <a:pt x="227" y="55"/>
                    <a:pt x="231" y="55"/>
                  </a:cubicBezTo>
                  <a:cubicBezTo>
                    <a:pt x="235" y="55"/>
                    <a:pt x="238" y="53"/>
                    <a:pt x="242" y="53"/>
                  </a:cubicBezTo>
                  <a:cubicBezTo>
                    <a:pt x="246" y="53"/>
                    <a:pt x="249" y="53"/>
                    <a:pt x="252" y="51"/>
                  </a:cubicBezTo>
                  <a:cubicBezTo>
                    <a:pt x="256" y="47"/>
                    <a:pt x="252" y="44"/>
                    <a:pt x="260" y="40"/>
                  </a:cubicBezTo>
                  <a:cubicBezTo>
                    <a:pt x="267" y="37"/>
                    <a:pt x="266" y="36"/>
                    <a:pt x="266" y="29"/>
                  </a:cubicBezTo>
                  <a:cubicBezTo>
                    <a:pt x="266" y="23"/>
                    <a:pt x="269" y="22"/>
                    <a:pt x="270" y="17"/>
                  </a:cubicBezTo>
                  <a:cubicBezTo>
                    <a:pt x="271" y="17"/>
                    <a:pt x="282" y="17"/>
                    <a:pt x="283" y="17"/>
                  </a:cubicBezTo>
                  <a:cubicBezTo>
                    <a:pt x="284" y="17"/>
                    <a:pt x="286" y="26"/>
                    <a:pt x="287" y="28"/>
                  </a:cubicBezTo>
                  <a:cubicBezTo>
                    <a:pt x="287" y="31"/>
                    <a:pt x="297" y="33"/>
                    <a:pt x="299" y="34"/>
                  </a:cubicBezTo>
                  <a:cubicBezTo>
                    <a:pt x="304" y="37"/>
                    <a:pt x="307" y="35"/>
                    <a:pt x="309" y="32"/>
                  </a:cubicBezTo>
                  <a:cubicBezTo>
                    <a:pt x="310" y="29"/>
                    <a:pt x="309" y="23"/>
                    <a:pt x="309" y="21"/>
                  </a:cubicBezTo>
                  <a:cubicBezTo>
                    <a:pt x="309" y="16"/>
                    <a:pt x="306" y="14"/>
                    <a:pt x="306" y="9"/>
                  </a:cubicBezTo>
                  <a:cubicBezTo>
                    <a:pt x="306" y="5"/>
                    <a:pt x="311" y="2"/>
                    <a:pt x="314" y="1"/>
                  </a:cubicBezTo>
                  <a:cubicBezTo>
                    <a:pt x="319" y="0"/>
                    <a:pt x="324" y="4"/>
                    <a:pt x="328" y="5"/>
                  </a:cubicBezTo>
                  <a:cubicBezTo>
                    <a:pt x="332" y="6"/>
                    <a:pt x="336" y="9"/>
                    <a:pt x="340" y="13"/>
                  </a:cubicBezTo>
                  <a:cubicBezTo>
                    <a:pt x="341" y="14"/>
                    <a:pt x="339" y="22"/>
                    <a:pt x="339" y="23"/>
                  </a:cubicBezTo>
                  <a:cubicBezTo>
                    <a:pt x="338" y="27"/>
                    <a:pt x="334" y="29"/>
                    <a:pt x="333" y="30"/>
                  </a:cubicBezTo>
                  <a:cubicBezTo>
                    <a:pt x="329" y="33"/>
                    <a:pt x="328" y="34"/>
                    <a:pt x="324" y="37"/>
                  </a:cubicBezTo>
                  <a:cubicBezTo>
                    <a:pt x="320" y="40"/>
                    <a:pt x="320" y="43"/>
                    <a:pt x="319" y="47"/>
                  </a:cubicBezTo>
                  <a:cubicBezTo>
                    <a:pt x="318" y="50"/>
                    <a:pt x="321" y="53"/>
                    <a:pt x="322" y="55"/>
                  </a:cubicBezTo>
                  <a:cubicBezTo>
                    <a:pt x="324" y="60"/>
                    <a:pt x="326" y="60"/>
                    <a:pt x="330" y="61"/>
                  </a:cubicBezTo>
                  <a:cubicBezTo>
                    <a:pt x="335" y="62"/>
                    <a:pt x="337" y="61"/>
                    <a:pt x="340" y="60"/>
                  </a:cubicBezTo>
                  <a:cubicBezTo>
                    <a:pt x="342" y="59"/>
                    <a:pt x="344" y="54"/>
                    <a:pt x="345" y="53"/>
                  </a:cubicBezTo>
                  <a:cubicBezTo>
                    <a:pt x="347" y="51"/>
                    <a:pt x="351" y="49"/>
                    <a:pt x="353" y="50"/>
                  </a:cubicBezTo>
                  <a:cubicBezTo>
                    <a:pt x="354" y="50"/>
                    <a:pt x="359" y="56"/>
                    <a:pt x="360" y="57"/>
                  </a:cubicBezTo>
                  <a:cubicBezTo>
                    <a:pt x="363" y="59"/>
                    <a:pt x="363" y="62"/>
                    <a:pt x="363" y="66"/>
                  </a:cubicBezTo>
                  <a:cubicBezTo>
                    <a:pt x="363" y="69"/>
                    <a:pt x="358" y="71"/>
                    <a:pt x="356" y="74"/>
                  </a:cubicBezTo>
                  <a:cubicBezTo>
                    <a:pt x="354" y="76"/>
                    <a:pt x="353" y="80"/>
                    <a:pt x="352" y="81"/>
                  </a:cubicBezTo>
                  <a:cubicBezTo>
                    <a:pt x="351" y="85"/>
                    <a:pt x="351" y="88"/>
                    <a:pt x="353" y="91"/>
                  </a:cubicBezTo>
                  <a:cubicBezTo>
                    <a:pt x="354" y="94"/>
                    <a:pt x="359" y="95"/>
                    <a:pt x="363" y="96"/>
                  </a:cubicBezTo>
                  <a:cubicBezTo>
                    <a:pt x="365" y="97"/>
                    <a:pt x="371" y="96"/>
                    <a:pt x="374" y="96"/>
                  </a:cubicBezTo>
                  <a:cubicBezTo>
                    <a:pt x="379" y="96"/>
                    <a:pt x="380" y="96"/>
                    <a:pt x="380" y="101"/>
                  </a:cubicBezTo>
                  <a:cubicBezTo>
                    <a:pt x="380" y="103"/>
                    <a:pt x="375" y="106"/>
                    <a:pt x="373" y="108"/>
                  </a:cubicBezTo>
                  <a:cubicBezTo>
                    <a:pt x="371" y="111"/>
                    <a:pt x="368" y="112"/>
                    <a:pt x="365" y="114"/>
                  </a:cubicBezTo>
                  <a:cubicBezTo>
                    <a:pt x="362" y="115"/>
                    <a:pt x="362" y="121"/>
                    <a:pt x="362" y="123"/>
                  </a:cubicBezTo>
                  <a:cubicBezTo>
                    <a:pt x="361" y="127"/>
                    <a:pt x="353" y="119"/>
                    <a:pt x="355" y="126"/>
                  </a:cubicBezTo>
                  <a:cubicBezTo>
                    <a:pt x="356" y="129"/>
                    <a:pt x="365" y="128"/>
                    <a:pt x="367" y="129"/>
                  </a:cubicBezTo>
                  <a:cubicBezTo>
                    <a:pt x="372" y="130"/>
                    <a:pt x="371" y="132"/>
                    <a:pt x="372" y="136"/>
                  </a:cubicBezTo>
                  <a:cubicBezTo>
                    <a:pt x="373" y="141"/>
                    <a:pt x="379" y="140"/>
                    <a:pt x="382" y="143"/>
                  </a:cubicBezTo>
                  <a:cubicBezTo>
                    <a:pt x="384" y="145"/>
                    <a:pt x="389" y="144"/>
                    <a:pt x="391" y="143"/>
                  </a:cubicBezTo>
                  <a:cubicBezTo>
                    <a:pt x="393" y="143"/>
                    <a:pt x="397" y="139"/>
                    <a:pt x="397" y="138"/>
                  </a:cubicBezTo>
                  <a:cubicBezTo>
                    <a:pt x="397" y="132"/>
                    <a:pt x="399" y="132"/>
                    <a:pt x="402" y="129"/>
                  </a:cubicBezTo>
                  <a:cubicBezTo>
                    <a:pt x="405" y="125"/>
                    <a:pt x="410" y="132"/>
                    <a:pt x="411" y="134"/>
                  </a:cubicBezTo>
                  <a:cubicBezTo>
                    <a:pt x="413" y="138"/>
                    <a:pt x="411" y="142"/>
                    <a:pt x="409" y="145"/>
                  </a:cubicBezTo>
                  <a:cubicBezTo>
                    <a:pt x="406" y="148"/>
                    <a:pt x="402" y="151"/>
                    <a:pt x="400" y="153"/>
                  </a:cubicBezTo>
                  <a:cubicBezTo>
                    <a:pt x="396" y="157"/>
                    <a:pt x="394" y="158"/>
                    <a:pt x="393" y="163"/>
                  </a:cubicBezTo>
                  <a:cubicBezTo>
                    <a:pt x="392" y="166"/>
                    <a:pt x="393" y="171"/>
                    <a:pt x="393" y="174"/>
                  </a:cubicBezTo>
                  <a:cubicBezTo>
                    <a:pt x="393" y="179"/>
                    <a:pt x="393" y="183"/>
                    <a:pt x="395" y="187"/>
                  </a:cubicBezTo>
                  <a:cubicBezTo>
                    <a:pt x="399" y="193"/>
                    <a:pt x="404" y="199"/>
                    <a:pt x="408" y="202"/>
                  </a:cubicBezTo>
                  <a:cubicBezTo>
                    <a:pt x="409" y="202"/>
                    <a:pt x="408" y="213"/>
                    <a:pt x="409" y="214"/>
                  </a:cubicBezTo>
                  <a:cubicBezTo>
                    <a:pt x="410" y="218"/>
                    <a:pt x="409" y="223"/>
                    <a:pt x="409" y="228"/>
                  </a:cubicBezTo>
                  <a:cubicBezTo>
                    <a:pt x="409" y="230"/>
                    <a:pt x="412" y="234"/>
                    <a:pt x="413" y="235"/>
                  </a:cubicBezTo>
                  <a:cubicBezTo>
                    <a:pt x="417" y="238"/>
                    <a:pt x="418" y="238"/>
                    <a:pt x="422" y="243"/>
                  </a:cubicBezTo>
                  <a:cubicBezTo>
                    <a:pt x="424" y="246"/>
                    <a:pt x="428" y="251"/>
                    <a:pt x="429" y="254"/>
                  </a:cubicBezTo>
                  <a:cubicBezTo>
                    <a:pt x="429" y="255"/>
                    <a:pt x="424" y="261"/>
                    <a:pt x="424" y="262"/>
                  </a:cubicBezTo>
                  <a:cubicBezTo>
                    <a:pt x="423" y="263"/>
                    <a:pt x="424" y="270"/>
                    <a:pt x="423" y="272"/>
                  </a:cubicBezTo>
                  <a:cubicBezTo>
                    <a:pt x="422" y="277"/>
                    <a:pt x="419" y="276"/>
                    <a:pt x="418" y="280"/>
                  </a:cubicBezTo>
                  <a:cubicBezTo>
                    <a:pt x="418" y="283"/>
                    <a:pt x="415" y="287"/>
                    <a:pt x="414" y="289"/>
                  </a:cubicBezTo>
                  <a:cubicBezTo>
                    <a:pt x="414" y="290"/>
                    <a:pt x="414" y="291"/>
                    <a:pt x="413" y="292"/>
                  </a:cubicBezTo>
                  <a:cubicBezTo>
                    <a:pt x="411" y="296"/>
                    <a:pt x="406" y="295"/>
                    <a:pt x="404" y="300"/>
                  </a:cubicBezTo>
                  <a:cubicBezTo>
                    <a:pt x="402" y="303"/>
                    <a:pt x="399" y="306"/>
                    <a:pt x="396" y="308"/>
                  </a:cubicBezTo>
                  <a:cubicBezTo>
                    <a:pt x="394" y="309"/>
                    <a:pt x="391" y="314"/>
                    <a:pt x="390" y="315"/>
                  </a:cubicBezTo>
                  <a:cubicBezTo>
                    <a:pt x="387" y="318"/>
                    <a:pt x="386" y="319"/>
                    <a:pt x="384" y="323"/>
                  </a:cubicBezTo>
                  <a:cubicBezTo>
                    <a:pt x="382" y="327"/>
                    <a:pt x="380" y="329"/>
                    <a:pt x="377" y="332"/>
                  </a:cubicBezTo>
                  <a:cubicBezTo>
                    <a:pt x="376" y="333"/>
                    <a:pt x="376" y="340"/>
                    <a:pt x="376" y="342"/>
                  </a:cubicBezTo>
                  <a:cubicBezTo>
                    <a:pt x="375" y="347"/>
                    <a:pt x="375" y="352"/>
                    <a:pt x="376" y="357"/>
                  </a:cubicBezTo>
                  <a:cubicBezTo>
                    <a:pt x="377" y="362"/>
                    <a:pt x="376" y="367"/>
                    <a:pt x="376" y="372"/>
                  </a:cubicBezTo>
                  <a:cubicBezTo>
                    <a:pt x="376" y="377"/>
                    <a:pt x="377" y="380"/>
                    <a:pt x="380" y="384"/>
                  </a:cubicBezTo>
                  <a:cubicBezTo>
                    <a:pt x="382" y="387"/>
                    <a:pt x="389" y="390"/>
                    <a:pt x="392" y="391"/>
                  </a:cubicBezTo>
                  <a:cubicBezTo>
                    <a:pt x="396" y="393"/>
                    <a:pt x="397" y="399"/>
                    <a:pt x="400" y="401"/>
                  </a:cubicBezTo>
                  <a:cubicBezTo>
                    <a:pt x="401" y="403"/>
                    <a:pt x="400" y="413"/>
                    <a:pt x="400" y="416"/>
                  </a:cubicBezTo>
                  <a:cubicBezTo>
                    <a:pt x="400" y="420"/>
                    <a:pt x="394" y="421"/>
                    <a:pt x="393" y="424"/>
                  </a:cubicBezTo>
                  <a:cubicBezTo>
                    <a:pt x="391" y="428"/>
                    <a:pt x="398" y="434"/>
                    <a:pt x="394" y="436"/>
                  </a:cubicBezTo>
                  <a:cubicBezTo>
                    <a:pt x="392" y="437"/>
                    <a:pt x="390" y="446"/>
                    <a:pt x="390" y="448"/>
                  </a:cubicBezTo>
                  <a:cubicBezTo>
                    <a:pt x="390" y="452"/>
                    <a:pt x="390" y="455"/>
                    <a:pt x="390" y="459"/>
                  </a:cubicBezTo>
                  <a:cubicBezTo>
                    <a:pt x="390" y="464"/>
                    <a:pt x="391" y="470"/>
                    <a:pt x="391" y="475"/>
                  </a:cubicBezTo>
                  <a:cubicBezTo>
                    <a:pt x="391" y="477"/>
                    <a:pt x="390" y="479"/>
                    <a:pt x="389" y="480"/>
                  </a:cubicBezTo>
                  <a:cubicBezTo>
                    <a:pt x="389" y="484"/>
                    <a:pt x="388" y="489"/>
                    <a:pt x="388" y="494"/>
                  </a:cubicBezTo>
                  <a:cubicBezTo>
                    <a:pt x="388" y="499"/>
                    <a:pt x="387" y="505"/>
                    <a:pt x="386" y="509"/>
                  </a:cubicBezTo>
                  <a:cubicBezTo>
                    <a:pt x="385" y="513"/>
                    <a:pt x="383" y="515"/>
                    <a:pt x="383" y="520"/>
                  </a:cubicBezTo>
                  <a:cubicBezTo>
                    <a:pt x="383" y="523"/>
                    <a:pt x="382" y="528"/>
                    <a:pt x="381" y="530"/>
                  </a:cubicBezTo>
                  <a:cubicBezTo>
                    <a:pt x="380" y="535"/>
                    <a:pt x="386" y="541"/>
                    <a:pt x="383" y="545"/>
                  </a:cubicBezTo>
                  <a:cubicBezTo>
                    <a:pt x="382" y="548"/>
                    <a:pt x="383" y="556"/>
                    <a:pt x="383" y="559"/>
                  </a:cubicBezTo>
                  <a:cubicBezTo>
                    <a:pt x="383" y="563"/>
                    <a:pt x="382" y="567"/>
                    <a:pt x="382" y="571"/>
                  </a:cubicBezTo>
                  <a:cubicBezTo>
                    <a:pt x="382" y="575"/>
                    <a:pt x="379" y="576"/>
                    <a:pt x="377" y="578"/>
                  </a:cubicBezTo>
                  <a:cubicBezTo>
                    <a:pt x="373" y="581"/>
                    <a:pt x="377" y="584"/>
                    <a:pt x="377" y="588"/>
                  </a:cubicBezTo>
                  <a:cubicBezTo>
                    <a:pt x="376" y="592"/>
                    <a:pt x="384" y="596"/>
                    <a:pt x="385" y="600"/>
                  </a:cubicBezTo>
                  <a:cubicBezTo>
                    <a:pt x="386" y="604"/>
                    <a:pt x="377" y="609"/>
                    <a:pt x="377" y="613"/>
                  </a:cubicBezTo>
                  <a:cubicBezTo>
                    <a:pt x="377" y="616"/>
                    <a:pt x="376" y="621"/>
                    <a:pt x="376" y="624"/>
                  </a:cubicBezTo>
                  <a:cubicBezTo>
                    <a:pt x="376" y="630"/>
                    <a:pt x="372" y="629"/>
                    <a:pt x="369" y="632"/>
                  </a:cubicBezTo>
                  <a:cubicBezTo>
                    <a:pt x="367" y="634"/>
                    <a:pt x="367" y="637"/>
                    <a:pt x="367" y="640"/>
                  </a:cubicBezTo>
                  <a:cubicBezTo>
                    <a:pt x="367" y="644"/>
                    <a:pt x="372" y="648"/>
                    <a:pt x="372" y="651"/>
                  </a:cubicBezTo>
                  <a:cubicBezTo>
                    <a:pt x="373" y="655"/>
                    <a:pt x="376" y="650"/>
                    <a:pt x="376" y="656"/>
                  </a:cubicBezTo>
                  <a:cubicBezTo>
                    <a:pt x="376" y="659"/>
                    <a:pt x="368" y="665"/>
                    <a:pt x="367" y="668"/>
                  </a:cubicBezTo>
                  <a:cubicBezTo>
                    <a:pt x="365" y="671"/>
                    <a:pt x="363" y="676"/>
                    <a:pt x="363" y="680"/>
                  </a:cubicBezTo>
                  <a:cubicBezTo>
                    <a:pt x="361" y="684"/>
                    <a:pt x="361" y="688"/>
                    <a:pt x="361" y="692"/>
                  </a:cubicBezTo>
                  <a:cubicBezTo>
                    <a:pt x="361" y="697"/>
                    <a:pt x="369" y="703"/>
                    <a:pt x="365" y="706"/>
                  </a:cubicBezTo>
                  <a:cubicBezTo>
                    <a:pt x="362" y="709"/>
                    <a:pt x="355" y="709"/>
                    <a:pt x="353" y="711"/>
                  </a:cubicBezTo>
                  <a:cubicBezTo>
                    <a:pt x="349" y="714"/>
                    <a:pt x="357" y="723"/>
                    <a:pt x="352" y="725"/>
                  </a:cubicBezTo>
                  <a:cubicBezTo>
                    <a:pt x="349" y="727"/>
                    <a:pt x="337" y="714"/>
                    <a:pt x="335" y="713"/>
                  </a:cubicBezTo>
                  <a:cubicBezTo>
                    <a:pt x="332" y="711"/>
                    <a:pt x="326" y="709"/>
                    <a:pt x="324" y="706"/>
                  </a:cubicBezTo>
                  <a:cubicBezTo>
                    <a:pt x="323" y="705"/>
                    <a:pt x="316" y="702"/>
                    <a:pt x="313" y="702"/>
                  </a:cubicBezTo>
                  <a:cubicBezTo>
                    <a:pt x="309" y="701"/>
                    <a:pt x="307" y="698"/>
                    <a:pt x="304" y="696"/>
                  </a:cubicBezTo>
                  <a:cubicBezTo>
                    <a:pt x="301" y="693"/>
                    <a:pt x="298" y="690"/>
                    <a:pt x="295" y="687"/>
                  </a:cubicBezTo>
                  <a:cubicBezTo>
                    <a:pt x="292" y="685"/>
                    <a:pt x="288" y="684"/>
                    <a:pt x="284" y="683"/>
                  </a:cubicBezTo>
                  <a:cubicBezTo>
                    <a:pt x="281" y="683"/>
                    <a:pt x="277" y="683"/>
                    <a:pt x="273" y="683"/>
                  </a:cubicBezTo>
                  <a:cubicBezTo>
                    <a:pt x="271" y="683"/>
                    <a:pt x="268" y="688"/>
                    <a:pt x="267" y="689"/>
                  </a:cubicBezTo>
                  <a:cubicBezTo>
                    <a:pt x="266" y="691"/>
                    <a:pt x="260" y="692"/>
                    <a:pt x="258" y="692"/>
                  </a:cubicBezTo>
                  <a:cubicBezTo>
                    <a:pt x="253" y="692"/>
                    <a:pt x="251" y="689"/>
                    <a:pt x="247" y="687"/>
                  </a:cubicBezTo>
                  <a:cubicBezTo>
                    <a:pt x="243" y="686"/>
                    <a:pt x="241" y="684"/>
                    <a:pt x="238" y="687"/>
                  </a:cubicBezTo>
                  <a:cubicBezTo>
                    <a:pt x="236" y="689"/>
                    <a:pt x="234" y="693"/>
                    <a:pt x="231" y="695"/>
                  </a:cubicBezTo>
                  <a:cubicBezTo>
                    <a:pt x="229" y="697"/>
                    <a:pt x="227" y="698"/>
                    <a:pt x="225" y="700"/>
                  </a:cubicBezTo>
                  <a:cubicBezTo>
                    <a:pt x="223" y="702"/>
                    <a:pt x="224" y="708"/>
                    <a:pt x="224" y="711"/>
                  </a:cubicBezTo>
                  <a:cubicBezTo>
                    <a:pt x="224" y="714"/>
                    <a:pt x="223" y="719"/>
                    <a:pt x="223" y="723"/>
                  </a:cubicBezTo>
                  <a:cubicBezTo>
                    <a:pt x="223" y="727"/>
                    <a:pt x="223" y="730"/>
                    <a:pt x="223" y="734"/>
                  </a:cubicBezTo>
                  <a:cubicBezTo>
                    <a:pt x="223" y="737"/>
                    <a:pt x="223" y="741"/>
                    <a:pt x="223" y="745"/>
                  </a:cubicBezTo>
                  <a:cubicBezTo>
                    <a:pt x="223" y="750"/>
                    <a:pt x="222" y="751"/>
                    <a:pt x="220" y="755"/>
                  </a:cubicBezTo>
                  <a:cubicBezTo>
                    <a:pt x="219" y="758"/>
                    <a:pt x="219" y="760"/>
                    <a:pt x="217" y="763"/>
                  </a:cubicBezTo>
                  <a:cubicBezTo>
                    <a:pt x="216" y="766"/>
                    <a:pt x="214" y="767"/>
                    <a:pt x="213" y="770"/>
                  </a:cubicBezTo>
                  <a:cubicBezTo>
                    <a:pt x="212" y="774"/>
                    <a:pt x="207" y="779"/>
                    <a:pt x="206" y="783"/>
                  </a:cubicBezTo>
                  <a:cubicBezTo>
                    <a:pt x="204" y="786"/>
                    <a:pt x="200" y="789"/>
                    <a:pt x="198" y="789"/>
                  </a:cubicBezTo>
                  <a:cubicBezTo>
                    <a:pt x="192" y="791"/>
                    <a:pt x="192" y="789"/>
                    <a:pt x="188" y="793"/>
                  </a:cubicBezTo>
                  <a:cubicBezTo>
                    <a:pt x="182" y="799"/>
                    <a:pt x="184" y="802"/>
                    <a:pt x="176" y="799"/>
                  </a:cubicBezTo>
                  <a:cubicBezTo>
                    <a:pt x="172" y="797"/>
                    <a:pt x="171" y="794"/>
                    <a:pt x="167" y="792"/>
                  </a:cubicBezTo>
                  <a:cubicBezTo>
                    <a:pt x="163" y="790"/>
                    <a:pt x="161" y="785"/>
                    <a:pt x="158" y="783"/>
                  </a:cubicBezTo>
                  <a:cubicBezTo>
                    <a:pt x="156" y="781"/>
                    <a:pt x="153" y="781"/>
                    <a:pt x="148" y="781"/>
                  </a:cubicBezTo>
                  <a:cubicBezTo>
                    <a:pt x="144" y="781"/>
                    <a:pt x="144" y="783"/>
                    <a:pt x="141" y="785"/>
                  </a:cubicBezTo>
                  <a:cubicBezTo>
                    <a:pt x="139" y="787"/>
                    <a:pt x="135" y="793"/>
                    <a:pt x="132" y="796"/>
                  </a:cubicBezTo>
                  <a:cubicBezTo>
                    <a:pt x="131" y="797"/>
                    <a:pt x="125" y="788"/>
                    <a:pt x="124" y="787"/>
                  </a:cubicBezTo>
                  <a:cubicBezTo>
                    <a:pt x="121" y="784"/>
                    <a:pt x="122" y="777"/>
                    <a:pt x="120" y="774"/>
                  </a:cubicBezTo>
                  <a:cubicBezTo>
                    <a:pt x="117" y="770"/>
                    <a:pt x="116" y="766"/>
                    <a:pt x="113" y="762"/>
                  </a:cubicBezTo>
                  <a:cubicBezTo>
                    <a:pt x="110" y="759"/>
                    <a:pt x="108" y="753"/>
                    <a:pt x="106" y="749"/>
                  </a:cubicBezTo>
                  <a:cubicBezTo>
                    <a:pt x="104" y="745"/>
                    <a:pt x="103" y="743"/>
                    <a:pt x="100" y="739"/>
                  </a:cubicBezTo>
                  <a:cubicBezTo>
                    <a:pt x="98" y="736"/>
                    <a:pt x="97" y="734"/>
                    <a:pt x="95" y="731"/>
                  </a:cubicBezTo>
                  <a:cubicBezTo>
                    <a:pt x="93" y="726"/>
                    <a:pt x="91" y="735"/>
                    <a:pt x="91" y="736"/>
                  </a:cubicBezTo>
                  <a:cubicBezTo>
                    <a:pt x="91" y="738"/>
                    <a:pt x="84" y="739"/>
                    <a:pt x="83" y="740"/>
                  </a:cubicBezTo>
                  <a:cubicBezTo>
                    <a:pt x="82" y="741"/>
                    <a:pt x="83" y="750"/>
                    <a:pt x="83" y="751"/>
                  </a:cubicBezTo>
                  <a:cubicBezTo>
                    <a:pt x="83" y="756"/>
                    <a:pt x="82" y="760"/>
                    <a:pt x="81" y="763"/>
                  </a:cubicBezTo>
                  <a:cubicBezTo>
                    <a:pt x="78" y="767"/>
                    <a:pt x="78" y="767"/>
                    <a:pt x="74" y="768"/>
                  </a:cubicBezTo>
                  <a:cubicBezTo>
                    <a:pt x="70" y="769"/>
                    <a:pt x="69" y="763"/>
                    <a:pt x="67" y="761"/>
                  </a:cubicBezTo>
                  <a:cubicBezTo>
                    <a:pt x="63" y="758"/>
                    <a:pt x="62" y="755"/>
                    <a:pt x="58" y="752"/>
                  </a:cubicBezTo>
                  <a:cubicBezTo>
                    <a:pt x="55" y="749"/>
                    <a:pt x="54" y="747"/>
                    <a:pt x="53" y="743"/>
                  </a:cubicBezTo>
                  <a:cubicBezTo>
                    <a:pt x="53" y="740"/>
                    <a:pt x="53" y="737"/>
                    <a:pt x="53" y="734"/>
                  </a:cubicBezTo>
                  <a:cubicBezTo>
                    <a:pt x="53" y="729"/>
                    <a:pt x="53" y="725"/>
                    <a:pt x="54" y="723"/>
                  </a:cubicBezTo>
                  <a:cubicBezTo>
                    <a:pt x="54" y="722"/>
                    <a:pt x="67" y="723"/>
                    <a:pt x="60" y="723"/>
                  </a:cubicBezTo>
                  <a:cubicBezTo>
                    <a:pt x="54" y="723"/>
                    <a:pt x="63" y="723"/>
                    <a:pt x="65" y="723"/>
                  </a:cubicBezTo>
                  <a:cubicBezTo>
                    <a:pt x="68" y="723"/>
                    <a:pt x="72" y="723"/>
                    <a:pt x="75" y="723"/>
                  </a:cubicBezTo>
                  <a:cubicBezTo>
                    <a:pt x="76" y="723"/>
                    <a:pt x="79" y="716"/>
                    <a:pt x="79" y="714"/>
                  </a:cubicBezTo>
                  <a:cubicBezTo>
                    <a:pt x="79" y="711"/>
                    <a:pt x="79" y="707"/>
                    <a:pt x="79" y="704"/>
                  </a:cubicBezTo>
                  <a:cubicBezTo>
                    <a:pt x="79" y="699"/>
                    <a:pt x="75" y="696"/>
                    <a:pt x="73" y="693"/>
                  </a:cubicBezTo>
                  <a:cubicBezTo>
                    <a:pt x="71" y="690"/>
                    <a:pt x="67" y="689"/>
                    <a:pt x="65" y="687"/>
                  </a:cubicBezTo>
                  <a:cubicBezTo>
                    <a:pt x="63" y="685"/>
                    <a:pt x="63" y="680"/>
                    <a:pt x="63" y="677"/>
                  </a:cubicBezTo>
                  <a:cubicBezTo>
                    <a:pt x="61" y="673"/>
                    <a:pt x="63" y="671"/>
                    <a:pt x="67" y="670"/>
                  </a:cubicBezTo>
                  <a:cubicBezTo>
                    <a:pt x="72" y="669"/>
                    <a:pt x="72" y="666"/>
                    <a:pt x="73" y="664"/>
                  </a:cubicBezTo>
                  <a:cubicBezTo>
                    <a:pt x="74" y="661"/>
                    <a:pt x="75" y="656"/>
                    <a:pt x="75" y="653"/>
                  </a:cubicBezTo>
                  <a:cubicBezTo>
                    <a:pt x="75" y="650"/>
                    <a:pt x="70" y="647"/>
                    <a:pt x="69" y="646"/>
                  </a:cubicBezTo>
                  <a:cubicBezTo>
                    <a:pt x="66" y="643"/>
                    <a:pt x="66" y="642"/>
                    <a:pt x="65" y="637"/>
                  </a:cubicBezTo>
                  <a:cubicBezTo>
                    <a:pt x="64" y="633"/>
                    <a:pt x="62" y="633"/>
                    <a:pt x="63" y="628"/>
                  </a:cubicBezTo>
                  <a:cubicBezTo>
                    <a:pt x="64" y="626"/>
                    <a:pt x="67" y="623"/>
                    <a:pt x="69" y="621"/>
                  </a:cubicBezTo>
                  <a:cubicBezTo>
                    <a:pt x="73" y="617"/>
                    <a:pt x="71" y="616"/>
                    <a:pt x="68" y="611"/>
                  </a:cubicBezTo>
                  <a:cubicBezTo>
                    <a:pt x="66" y="607"/>
                    <a:pt x="65" y="603"/>
                    <a:pt x="65" y="599"/>
                  </a:cubicBezTo>
                  <a:cubicBezTo>
                    <a:pt x="65" y="595"/>
                    <a:pt x="73" y="587"/>
                    <a:pt x="75" y="585"/>
                  </a:cubicBezTo>
                  <a:cubicBezTo>
                    <a:pt x="78" y="581"/>
                    <a:pt x="81" y="584"/>
                    <a:pt x="82" y="579"/>
                  </a:cubicBezTo>
                  <a:cubicBezTo>
                    <a:pt x="84" y="572"/>
                    <a:pt x="89" y="567"/>
                    <a:pt x="90" y="560"/>
                  </a:cubicBezTo>
                  <a:cubicBezTo>
                    <a:pt x="91" y="558"/>
                    <a:pt x="85" y="549"/>
                    <a:pt x="83" y="547"/>
                  </a:cubicBezTo>
                  <a:cubicBezTo>
                    <a:pt x="82" y="543"/>
                    <a:pt x="79" y="539"/>
                    <a:pt x="79" y="536"/>
                  </a:cubicBezTo>
                  <a:cubicBezTo>
                    <a:pt x="78" y="532"/>
                    <a:pt x="78" y="527"/>
                    <a:pt x="78" y="523"/>
                  </a:cubicBezTo>
                  <a:cubicBezTo>
                    <a:pt x="78" y="519"/>
                    <a:pt x="80" y="514"/>
                    <a:pt x="81" y="511"/>
                  </a:cubicBezTo>
                  <a:cubicBezTo>
                    <a:pt x="83" y="508"/>
                    <a:pt x="87" y="509"/>
                    <a:pt x="90" y="508"/>
                  </a:cubicBezTo>
                  <a:cubicBezTo>
                    <a:pt x="92" y="507"/>
                    <a:pt x="95" y="510"/>
                    <a:pt x="98" y="508"/>
                  </a:cubicBezTo>
                  <a:cubicBezTo>
                    <a:pt x="101" y="507"/>
                    <a:pt x="104" y="502"/>
                    <a:pt x="108" y="500"/>
                  </a:cubicBezTo>
                  <a:cubicBezTo>
                    <a:pt x="112" y="497"/>
                    <a:pt x="111" y="494"/>
                    <a:pt x="111" y="489"/>
                  </a:cubicBezTo>
                  <a:cubicBezTo>
                    <a:pt x="111" y="485"/>
                    <a:pt x="111" y="479"/>
                    <a:pt x="110" y="475"/>
                  </a:cubicBezTo>
                  <a:cubicBezTo>
                    <a:pt x="109" y="472"/>
                    <a:pt x="107" y="468"/>
                    <a:pt x="105" y="465"/>
                  </a:cubicBezTo>
                  <a:cubicBezTo>
                    <a:pt x="102" y="460"/>
                    <a:pt x="104" y="457"/>
                    <a:pt x="97" y="457"/>
                  </a:cubicBezTo>
                  <a:cubicBezTo>
                    <a:pt x="91" y="457"/>
                    <a:pt x="89" y="458"/>
                    <a:pt x="85" y="461"/>
                  </a:cubicBezTo>
                  <a:cubicBezTo>
                    <a:pt x="81" y="463"/>
                    <a:pt x="80" y="466"/>
                    <a:pt x="75" y="466"/>
                  </a:cubicBezTo>
                  <a:cubicBezTo>
                    <a:pt x="72" y="466"/>
                    <a:pt x="71" y="463"/>
                    <a:pt x="68" y="460"/>
                  </a:cubicBezTo>
                  <a:cubicBezTo>
                    <a:pt x="65" y="458"/>
                    <a:pt x="65" y="456"/>
                    <a:pt x="65" y="452"/>
                  </a:cubicBezTo>
                  <a:cubicBezTo>
                    <a:pt x="65" y="452"/>
                    <a:pt x="65" y="451"/>
                    <a:pt x="65" y="451"/>
                  </a:cubicBezTo>
                  <a:cubicBezTo>
                    <a:pt x="65" y="447"/>
                    <a:pt x="65" y="443"/>
                    <a:pt x="66" y="439"/>
                  </a:cubicBezTo>
                  <a:cubicBezTo>
                    <a:pt x="67" y="435"/>
                    <a:pt x="66" y="432"/>
                    <a:pt x="67" y="428"/>
                  </a:cubicBezTo>
                  <a:cubicBezTo>
                    <a:pt x="68" y="424"/>
                    <a:pt x="67" y="420"/>
                    <a:pt x="67" y="417"/>
                  </a:cubicBezTo>
                  <a:cubicBezTo>
                    <a:pt x="67" y="412"/>
                    <a:pt x="70" y="411"/>
                    <a:pt x="74" y="410"/>
                  </a:cubicBezTo>
                  <a:cubicBezTo>
                    <a:pt x="78" y="409"/>
                    <a:pt x="79" y="408"/>
                    <a:pt x="82" y="406"/>
                  </a:cubicBezTo>
                  <a:cubicBezTo>
                    <a:pt x="86" y="405"/>
                    <a:pt x="86" y="399"/>
                    <a:pt x="86" y="396"/>
                  </a:cubicBezTo>
                  <a:cubicBezTo>
                    <a:pt x="86" y="392"/>
                    <a:pt x="86" y="388"/>
                    <a:pt x="85" y="384"/>
                  </a:cubicBezTo>
                  <a:cubicBezTo>
                    <a:pt x="84" y="382"/>
                    <a:pt x="81" y="380"/>
                    <a:pt x="80" y="377"/>
                  </a:cubicBezTo>
                  <a:cubicBezTo>
                    <a:pt x="79" y="373"/>
                    <a:pt x="80" y="372"/>
                    <a:pt x="81" y="368"/>
                  </a:cubicBezTo>
                  <a:cubicBezTo>
                    <a:pt x="82" y="365"/>
                    <a:pt x="82" y="362"/>
                    <a:pt x="83" y="360"/>
                  </a:cubicBezTo>
                  <a:cubicBezTo>
                    <a:pt x="85" y="356"/>
                    <a:pt x="86" y="351"/>
                    <a:pt x="87" y="347"/>
                  </a:cubicBezTo>
                  <a:cubicBezTo>
                    <a:pt x="88" y="344"/>
                    <a:pt x="88" y="342"/>
                    <a:pt x="90" y="339"/>
                  </a:cubicBezTo>
                  <a:cubicBezTo>
                    <a:pt x="92" y="336"/>
                    <a:pt x="88" y="332"/>
                    <a:pt x="88" y="330"/>
                  </a:cubicBezTo>
                  <a:cubicBezTo>
                    <a:pt x="87" y="328"/>
                    <a:pt x="81" y="324"/>
                    <a:pt x="80" y="323"/>
                  </a:cubicBezTo>
                  <a:cubicBezTo>
                    <a:pt x="77" y="320"/>
                    <a:pt x="72" y="318"/>
                    <a:pt x="70" y="315"/>
                  </a:cubicBezTo>
                  <a:cubicBezTo>
                    <a:pt x="67" y="313"/>
                    <a:pt x="65" y="312"/>
                    <a:pt x="63" y="308"/>
                  </a:cubicBezTo>
                  <a:cubicBezTo>
                    <a:pt x="60" y="305"/>
                    <a:pt x="60" y="304"/>
                    <a:pt x="60" y="299"/>
                  </a:cubicBezTo>
                  <a:cubicBezTo>
                    <a:pt x="60" y="297"/>
                    <a:pt x="63" y="294"/>
                    <a:pt x="64" y="291"/>
                  </a:cubicBezTo>
                  <a:cubicBezTo>
                    <a:pt x="65" y="287"/>
                    <a:pt x="66" y="281"/>
                    <a:pt x="66" y="275"/>
                  </a:cubicBezTo>
                  <a:cubicBezTo>
                    <a:pt x="66" y="275"/>
                    <a:pt x="64" y="272"/>
                    <a:pt x="64" y="271"/>
                  </a:cubicBezTo>
                  <a:cubicBezTo>
                    <a:pt x="64" y="268"/>
                    <a:pt x="56" y="264"/>
                    <a:pt x="55" y="262"/>
                  </a:cubicBezTo>
                  <a:cubicBezTo>
                    <a:pt x="53" y="260"/>
                    <a:pt x="50" y="257"/>
                    <a:pt x="47" y="255"/>
                  </a:cubicBezTo>
                  <a:cubicBezTo>
                    <a:pt x="45" y="253"/>
                    <a:pt x="47" y="247"/>
                    <a:pt x="47" y="245"/>
                  </a:cubicBezTo>
                  <a:cubicBezTo>
                    <a:pt x="47" y="240"/>
                    <a:pt x="45" y="239"/>
                    <a:pt x="44" y="236"/>
                  </a:cubicBezTo>
                  <a:cubicBezTo>
                    <a:pt x="42" y="234"/>
                    <a:pt x="39" y="233"/>
                    <a:pt x="36" y="233"/>
                  </a:cubicBezTo>
                  <a:cubicBezTo>
                    <a:pt x="31" y="233"/>
                    <a:pt x="30" y="233"/>
                    <a:pt x="27" y="236"/>
                  </a:cubicBezTo>
                  <a:cubicBezTo>
                    <a:pt x="23" y="241"/>
                    <a:pt x="26" y="243"/>
                    <a:pt x="19" y="243"/>
                  </a:cubicBezTo>
                  <a:cubicBezTo>
                    <a:pt x="15" y="243"/>
                    <a:pt x="11" y="243"/>
                    <a:pt x="8" y="242"/>
                  </a:cubicBezTo>
                  <a:cubicBezTo>
                    <a:pt x="7" y="241"/>
                    <a:pt x="3" y="237"/>
                    <a:pt x="2" y="236"/>
                  </a:cubicBezTo>
                  <a:cubicBezTo>
                    <a:pt x="0" y="234"/>
                    <a:pt x="1" y="229"/>
                    <a:pt x="2" y="227"/>
                  </a:cubicBezTo>
                  <a:cubicBezTo>
                    <a:pt x="3" y="224"/>
                    <a:pt x="5" y="223"/>
                    <a:pt x="7" y="220"/>
                  </a:cubicBezTo>
                  <a:cubicBezTo>
                    <a:pt x="9" y="217"/>
                    <a:pt x="10" y="217"/>
                    <a:pt x="13" y="214"/>
                  </a:cubicBezTo>
                  <a:cubicBezTo>
                    <a:pt x="16" y="211"/>
                    <a:pt x="18" y="213"/>
                    <a:pt x="19" y="209"/>
                  </a:cubicBezTo>
                  <a:cubicBezTo>
                    <a:pt x="20" y="208"/>
                    <a:pt x="19" y="206"/>
                    <a:pt x="19" y="205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DDA04B76-0E7A-44D3-9E4B-DF3EA285C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5094288"/>
              <a:ext cx="50800" cy="63500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14" y="0"/>
                </a:cxn>
                <a:cxn ang="0">
                  <a:pos x="8" y="6"/>
                </a:cxn>
                <a:cxn ang="0">
                  <a:pos x="1" y="10"/>
                </a:cxn>
                <a:cxn ang="0">
                  <a:pos x="2" y="20"/>
                </a:cxn>
                <a:cxn ang="0">
                  <a:pos x="8" y="25"/>
                </a:cxn>
                <a:cxn ang="0">
                  <a:pos x="14" y="30"/>
                </a:cxn>
                <a:cxn ang="0">
                  <a:pos x="22" y="27"/>
                </a:cxn>
                <a:cxn ang="0">
                  <a:pos x="26" y="20"/>
                </a:cxn>
                <a:cxn ang="0">
                  <a:pos x="26" y="10"/>
                </a:cxn>
                <a:cxn ang="0">
                  <a:pos x="26" y="1"/>
                </a:cxn>
              </a:cxnLst>
              <a:rect l="0" t="0" r="r" b="b"/>
              <a:pathLst>
                <a:path w="27" h="34">
                  <a:moveTo>
                    <a:pt x="26" y="1"/>
                  </a:moveTo>
                  <a:cubicBezTo>
                    <a:pt x="24" y="1"/>
                    <a:pt x="18" y="0"/>
                    <a:pt x="14" y="0"/>
                  </a:cubicBezTo>
                  <a:cubicBezTo>
                    <a:pt x="9" y="0"/>
                    <a:pt x="8" y="0"/>
                    <a:pt x="8" y="6"/>
                  </a:cubicBezTo>
                  <a:cubicBezTo>
                    <a:pt x="8" y="6"/>
                    <a:pt x="2" y="9"/>
                    <a:pt x="1" y="10"/>
                  </a:cubicBezTo>
                  <a:cubicBezTo>
                    <a:pt x="0" y="13"/>
                    <a:pt x="2" y="19"/>
                    <a:pt x="2" y="20"/>
                  </a:cubicBezTo>
                  <a:cubicBezTo>
                    <a:pt x="3" y="24"/>
                    <a:pt x="5" y="24"/>
                    <a:pt x="8" y="25"/>
                  </a:cubicBezTo>
                  <a:cubicBezTo>
                    <a:pt x="12" y="26"/>
                    <a:pt x="14" y="26"/>
                    <a:pt x="14" y="30"/>
                  </a:cubicBezTo>
                  <a:cubicBezTo>
                    <a:pt x="14" y="34"/>
                    <a:pt x="22" y="28"/>
                    <a:pt x="22" y="27"/>
                  </a:cubicBezTo>
                  <a:cubicBezTo>
                    <a:pt x="24" y="24"/>
                    <a:pt x="23" y="23"/>
                    <a:pt x="26" y="20"/>
                  </a:cubicBezTo>
                  <a:cubicBezTo>
                    <a:pt x="26" y="19"/>
                    <a:pt x="26" y="11"/>
                    <a:pt x="26" y="10"/>
                  </a:cubicBezTo>
                  <a:cubicBezTo>
                    <a:pt x="27" y="7"/>
                    <a:pt x="26" y="3"/>
                    <a:pt x="26" y="1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4AD1C6EE-6E2D-4A70-8301-4A0B864B9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150" y="5286375"/>
              <a:ext cx="11113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1" y="0"/>
                    <a:pt x="1" y="4"/>
                    <a:pt x="3" y="5"/>
                  </a:cubicBezTo>
                  <a:cubicBezTo>
                    <a:pt x="6" y="7"/>
                    <a:pt x="6" y="4"/>
                    <a:pt x="4" y="2"/>
                  </a:cubicBezTo>
                  <a:cubicBezTo>
                    <a:pt x="3" y="1"/>
                    <a:pt x="3" y="0"/>
                    <a:pt x="0" y="0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57FDFC15-DFEA-41C8-8E00-CB1BDD1B4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4652963"/>
              <a:ext cx="30163" cy="12700"/>
            </a:xfrm>
            <a:custGeom>
              <a:avLst/>
              <a:gdLst/>
              <a:ahLst/>
              <a:cxnLst>
                <a:cxn ang="0">
                  <a:pos x="13" y="1"/>
                </a:cxn>
                <a:cxn ang="0">
                  <a:pos x="4" y="3"/>
                </a:cxn>
                <a:cxn ang="0">
                  <a:pos x="11" y="6"/>
                </a:cxn>
                <a:cxn ang="0">
                  <a:pos x="13" y="1"/>
                </a:cxn>
              </a:cxnLst>
              <a:rect l="0" t="0" r="r" b="b"/>
              <a:pathLst>
                <a:path w="16" h="7">
                  <a:moveTo>
                    <a:pt x="13" y="1"/>
                  </a:moveTo>
                  <a:cubicBezTo>
                    <a:pt x="10" y="0"/>
                    <a:pt x="6" y="1"/>
                    <a:pt x="4" y="3"/>
                  </a:cubicBezTo>
                  <a:cubicBezTo>
                    <a:pt x="0" y="7"/>
                    <a:pt x="10" y="6"/>
                    <a:pt x="11" y="6"/>
                  </a:cubicBezTo>
                  <a:cubicBezTo>
                    <a:pt x="16" y="6"/>
                    <a:pt x="15" y="5"/>
                    <a:pt x="13" y="1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0E0D234F-6AAA-4840-BF1E-6960ECC2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825" y="4584700"/>
              <a:ext cx="31750" cy="26988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14" y="10"/>
                </a:cxn>
                <a:cxn ang="0">
                  <a:pos x="12" y="0"/>
                </a:cxn>
                <a:cxn ang="0">
                  <a:pos x="1" y="11"/>
                </a:cxn>
              </a:cxnLst>
              <a:rect l="0" t="0" r="r" b="b"/>
              <a:pathLst>
                <a:path w="17" h="14">
                  <a:moveTo>
                    <a:pt x="1" y="11"/>
                  </a:moveTo>
                  <a:cubicBezTo>
                    <a:pt x="2" y="14"/>
                    <a:pt x="12" y="11"/>
                    <a:pt x="14" y="10"/>
                  </a:cubicBezTo>
                  <a:cubicBezTo>
                    <a:pt x="17" y="8"/>
                    <a:pt x="14" y="2"/>
                    <a:pt x="12" y="0"/>
                  </a:cubicBezTo>
                  <a:cubicBezTo>
                    <a:pt x="4" y="0"/>
                    <a:pt x="0" y="3"/>
                    <a:pt x="1" y="11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EA4F7E0F-E2F0-4E51-A47D-F57F1CF47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5" y="593725"/>
              <a:ext cx="1220788" cy="1460500"/>
            </a:xfrm>
            <a:custGeom>
              <a:avLst/>
              <a:gdLst/>
              <a:ahLst/>
              <a:cxnLst>
                <a:cxn ang="0">
                  <a:pos x="295" y="763"/>
                </a:cxn>
                <a:cxn ang="0">
                  <a:pos x="358" y="741"/>
                </a:cxn>
                <a:cxn ang="0">
                  <a:pos x="392" y="664"/>
                </a:cxn>
                <a:cxn ang="0">
                  <a:pos x="431" y="626"/>
                </a:cxn>
                <a:cxn ang="0">
                  <a:pos x="499" y="615"/>
                </a:cxn>
                <a:cxn ang="0">
                  <a:pos x="564" y="622"/>
                </a:cxn>
                <a:cxn ang="0">
                  <a:pos x="618" y="607"/>
                </a:cxn>
                <a:cxn ang="0">
                  <a:pos x="639" y="560"/>
                </a:cxn>
                <a:cxn ang="0">
                  <a:pos x="592" y="500"/>
                </a:cxn>
                <a:cxn ang="0">
                  <a:pos x="544" y="467"/>
                </a:cxn>
                <a:cxn ang="0">
                  <a:pos x="487" y="430"/>
                </a:cxn>
                <a:cxn ang="0">
                  <a:pos x="499" y="364"/>
                </a:cxn>
                <a:cxn ang="0">
                  <a:pos x="542" y="333"/>
                </a:cxn>
                <a:cxn ang="0">
                  <a:pos x="505" y="262"/>
                </a:cxn>
                <a:cxn ang="0">
                  <a:pos x="480" y="222"/>
                </a:cxn>
                <a:cxn ang="0">
                  <a:pos x="489" y="212"/>
                </a:cxn>
                <a:cxn ang="0">
                  <a:pos x="491" y="208"/>
                </a:cxn>
                <a:cxn ang="0">
                  <a:pos x="490" y="200"/>
                </a:cxn>
                <a:cxn ang="0">
                  <a:pos x="489" y="197"/>
                </a:cxn>
                <a:cxn ang="0">
                  <a:pos x="487" y="186"/>
                </a:cxn>
                <a:cxn ang="0">
                  <a:pos x="490" y="179"/>
                </a:cxn>
                <a:cxn ang="0">
                  <a:pos x="493" y="165"/>
                </a:cxn>
                <a:cxn ang="0">
                  <a:pos x="505" y="163"/>
                </a:cxn>
                <a:cxn ang="0">
                  <a:pos x="511" y="153"/>
                </a:cxn>
                <a:cxn ang="0">
                  <a:pos x="517" y="140"/>
                </a:cxn>
                <a:cxn ang="0">
                  <a:pos x="519" y="113"/>
                </a:cxn>
                <a:cxn ang="0">
                  <a:pos x="499" y="111"/>
                </a:cxn>
                <a:cxn ang="0">
                  <a:pos x="477" y="90"/>
                </a:cxn>
                <a:cxn ang="0">
                  <a:pos x="454" y="70"/>
                </a:cxn>
                <a:cxn ang="0">
                  <a:pos x="461" y="45"/>
                </a:cxn>
                <a:cxn ang="0">
                  <a:pos x="464" y="8"/>
                </a:cxn>
                <a:cxn ang="0">
                  <a:pos x="442" y="0"/>
                </a:cxn>
                <a:cxn ang="0">
                  <a:pos x="425" y="12"/>
                </a:cxn>
                <a:cxn ang="0">
                  <a:pos x="416" y="37"/>
                </a:cxn>
                <a:cxn ang="0">
                  <a:pos x="393" y="50"/>
                </a:cxn>
                <a:cxn ang="0">
                  <a:pos x="368" y="62"/>
                </a:cxn>
                <a:cxn ang="0">
                  <a:pos x="381" y="83"/>
                </a:cxn>
                <a:cxn ang="0">
                  <a:pos x="381" y="110"/>
                </a:cxn>
                <a:cxn ang="0">
                  <a:pos x="358" y="119"/>
                </a:cxn>
                <a:cxn ang="0">
                  <a:pos x="348" y="140"/>
                </a:cxn>
                <a:cxn ang="0">
                  <a:pos x="326" y="152"/>
                </a:cxn>
                <a:cxn ang="0">
                  <a:pos x="312" y="167"/>
                </a:cxn>
                <a:cxn ang="0">
                  <a:pos x="310" y="191"/>
                </a:cxn>
                <a:cxn ang="0">
                  <a:pos x="326" y="245"/>
                </a:cxn>
                <a:cxn ang="0">
                  <a:pos x="299" y="287"/>
                </a:cxn>
                <a:cxn ang="0">
                  <a:pos x="242" y="286"/>
                </a:cxn>
                <a:cxn ang="0">
                  <a:pos x="193" y="307"/>
                </a:cxn>
                <a:cxn ang="0">
                  <a:pos x="136" y="323"/>
                </a:cxn>
                <a:cxn ang="0">
                  <a:pos x="129" y="343"/>
                </a:cxn>
                <a:cxn ang="0">
                  <a:pos x="105" y="409"/>
                </a:cxn>
                <a:cxn ang="0">
                  <a:pos x="43" y="433"/>
                </a:cxn>
                <a:cxn ang="0">
                  <a:pos x="11" y="469"/>
                </a:cxn>
                <a:cxn ang="0">
                  <a:pos x="48" y="520"/>
                </a:cxn>
                <a:cxn ang="0">
                  <a:pos x="101" y="568"/>
                </a:cxn>
                <a:cxn ang="0">
                  <a:pos x="79" y="614"/>
                </a:cxn>
                <a:cxn ang="0">
                  <a:pos x="68" y="674"/>
                </a:cxn>
                <a:cxn ang="0">
                  <a:pos x="109" y="732"/>
                </a:cxn>
                <a:cxn ang="0">
                  <a:pos x="177" y="765"/>
                </a:cxn>
                <a:cxn ang="0">
                  <a:pos x="258" y="752"/>
                </a:cxn>
              </a:cxnLst>
              <a:rect l="0" t="0" r="r" b="b"/>
              <a:pathLst>
                <a:path w="646" h="774">
                  <a:moveTo>
                    <a:pt x="258" y="752"/>
                  </a:moveTo>
                  <a:cubicBezTo>
                    <a:pt x="270" y="752"/>
                    <a:pt x="254" y="767"/>
                    <a:pt x="266" y="767"/>
                  </a:cubicBezTo>
                  <a:cubicBezTo>
                    <a:pt x="278" y="767"/>
                    <a:pt x="282" y="763"/>
                    <a:pt x="295" y="763"/>
                  </a:cubicBezTo>
                  <a:cubicBezTo>
                    <a:pt x="310" y="763"/>
                    <a:pt x="304" y="774"/>
                    <a:pt x="320" y="774"/>
                  </a:cubicBezTo>
                  <a:cubicBezTo>
                    <a:pt x="336" y="774"/>
                    <a:pt x="339" y="756"/>
                    <a:pt x="340" y="756"/>
                  </a:cubicBezTo>
                  <a:cubicBezTo>
                    <a:pt x="357" y="756"/>
                    <a:pt x="358" y="758"/>
                    <a:pt x="358" y="741"/>
                  </a:cubicBezTo>
                  <a:cubicBezTo>
                    <a:pt x="358" y="736"/>
                    <a:pt x="355" y="711"/>
                    <a:pt x="358" y="708"/>
                  </a:cubicBezTo>
                  <a:cubicBezTo>
                    <a:pt x="366" y="701"/>
                    <a:pt x="377" y="702"/>
                    <a:pt x="377" y="688"/>
                  </a:cubicBezTo>
                  <a:cubicBezTo>
                    <a:pt x="377" y="672"/>
                    <a:pt x="389" y="677"/>
                    <a:pt x="392" y="664"/>
                  </a:cubicBezTo>
                  <a:cubicBezTo>
                    <a:pt x="395" y="654"/>
                    <a:pt x="387" y="635"/>
                    <a:pt x="397" y="635"/>
                  </a:cubicBezTo>
                  <a:cubicBezTo>
                    <a:pt x="406" y="635"/>
                    <a:pt x="411" y="650"/>
                    <a:pt x="420" y="648"/>
                  </a:cubicBezTo>
                  <a:cubicBezTo>
                    <a:pt x="429" y="646"/>
                    <a:pt x="429" y="626"/>
                    <a:pt x="431" y="626"/>
                  </a:cubicBezTo>
                  <a:cubicBezTo>
                    <a:pt x="447" y="626"/>
                    <a:pt x="447" y="634"/>
                    <a:pt x="458" y="637"/>
                  </a:cubicBezTo>
                  <a:cubicBezTo>
                    <a:pt x="462" y="638"/>
                    <a:pt x="484" y="643"/>
                    <a:pt x="487" y="637"/>
                  </a:cubicBezTo>
                  <a:cubicBezTo>
                    <a:pt x="489" y="635"/>
                    <a:pt x="493" y="615"/>
                    <a:pt x="499" y="615"/>
                  </a:cubicBezTo>
                  <a:cubicBezTo>
                    <a:pt x="510" y="615"/>
                    <a:pt x="519" y="617"/>
                    <a:pt x="524" y="626"/>
                  </a:cubicBezTo>
                  <a:cubicBezTo>
                    <a:pt x="525" y="628"/>
                    <a:pt x="540" y="655"/>
                    <a:pt x="544" y="639"/>
                  </a:cubicBezTo>
                  <a:cubicBezTo>
                    <a:pt x="547" y="626"/>
                    <a:pt x="561" y="629"/>
                    <a:pt x="564" y="622"/>
                  </a:cubicBezTo>
                  <a:cubicBezTo>
                    <a:pt x="565" y="621"/>
                    <a:pt x="567" y="595"/>
                    <a:pt x="569" y="593"/>
                  </a:cubicBezTo>
                  <a:cubicBezTo>
                    <a:pt x="575" y="587"/>
                    <a:pt x="581" y="583"/>
                    <a:pt x="592" y="591"/>
                  </a:cubicBezTo>
                  <a:cubicBezTo>
                    <a:pt x="600" y="597"/>
                    <a:pt x="610" y="600"/>
                    <a:pt x="618" y="607"/>
                  </a:cubicBezTo>
                  <a:cubicBezTo>
                    <a:pt x="624" y="613"/>
                    <a:pt x="637" y="623"/>
                    <a:pt x="641" y="615"/>
                  </a:cubicBezTo>
                  <a:cubicBezTo>
                    <a:pt x="645" y="608"/>
                    <a:pt x="646" y="599"/>
                    <a:pt x="646" y="586"/>
                  </a:cubicBezTo>
                  <a:cubicBezTo>
                    <a:pt x="646" y="576"/>
                    <a:pt x="645" y="567"/>
                    <a:pt x="639" y="560"/>
                  </a:cubicBezTo>
                  <a:cubicBezTo>
                    <a:pt x="635" y="555"/>
                    <a:pt x="630" y="543"/>
                    <a:pt x="623" y="540"/>
                  </a:cubicBezTo>
                  <a:cubicBezTo>
                    <a:pt x="616" y="536"/>
                    <a:pt x="608" y="530"/>
                    <a:pt x="603" y="525"/>
                  </a:cubicBezTo>
                  <a:cubicBezTo>
                    <a:pt x="597" y="519"/>
                    <a:pt x="592" y="514"/>
                    <a:pt x="592" y="500"/>
                  </a:cubicBezTo>
                  <a:cubicBezTo>
                    <a:pt x="592" y="480"/>
                    <a:pt x="593" y="492"/>
                    <a:pt x="585" y="492"/>
                  </a:cubicBezTo>
                  <a:cubicBezTo>
                    <a:pt x="563" y="492"/>
                    <a:pt x="577" y="465"/>
                    <a:pt x="567" y="463"/>
                  </a:cubicBezTo>
                  <a:cubicBezTo>
                    <a:pt x="559" y="461"/>
                    <a:pt x="559" y="467"/>
                    <a:pt x="544" y="467"/>
                  </a:cubicBezTo>
                  <a:cubicBezTo>
                    <a:pt x="532" y="467"/>
                    <a:pt x="519" y="474"/>
                    <a:pt x="512" y="467"/>
                  </a:cubicBezTo>
                  <a:cubicBezTo>
                    <a:pt x="506" y="462"/>
                    <a:pt x="499" y="455"/>
                    <a:pt x="497" y="447"/>
                  </a:cubicBezTo>
                  <a:cubicBezTo>
                    <a:pt x="494" y="437"/>
                    <a:pt x="487" y="442"/>
                    <a:pt x="487" y="430"/>
                  </a:cubicBezTo>
                  <a:cubicBezTo>
                    <a:pt x="487" y="417"/>
                    <a:pt x="467" y="397"/>
                    <a:pt x="469" y="388"/>
                  </a:cubicBezTo>
                  <a:cubicBezTo>
                    <a:pt x="471" y="382"/>
                    <a:pt x="469" y="375"/>
                    <a:pt x="474" y="370"/>
                  </a:cubicBezTo>
                  <a:cubicBezTo>
                    <a:pt x="477" y="367"/>
                    <a:pt x="489" y="354"/>
                    <a:pt x="499" y="364"/>
                  </a:cubicBezTo>
                  <a:cubicBezTo>
                    <a:pt x="505" y="370"/>
                    <a:pt x="521" y="386"/>
                    <a:pt x="524" y="377"/>
                  </a:cubicBezTo>
                  <a:cubicBezTo>
                    <a:pt x="524" y="376"/>
                    <a:pt x="531" y="353"/>
                    <a:pt x="533" y="353"/>
                  </a:cubicBezTo>
                  <a:cubicBezTo>
                    <a:pt x="550" y="348"/>
                    <a:pt x="545" y="347"/>
                    <a:pt x="542" y="333"/>
                  </a:cubicBezTo>
                  <a:cubicBezTo>
                    <a:pt x="539" y="324"/>
                    <a:pt x="534" y="323"/>
                    <a:pt x="526" y="315"/>
                  </a:cubicBezTo>
                  <a:cubicBezTo>
                    <a:pt x="521" y="310"/>
                    <a:pt x="512" y="299"/>
                    <a:pt x="512" y="291"/>
                  </a:cubicBezTo>
                  <a:cubicBezTo>
                    <a:pt x="512" y="279"/>
                    <a:pt x="505" y="269"/>
                    <a:pt x="505" y="262"/>
                  </a:cubicBezTo>
                  <a:cubicBezTo>
                    <a:pt x="505" y="255"/>
                    <a:pt x="506" y="236"/>
                    <a:pt x="499" y="236"/>
                  </a:cubicBezTo>
                  <a:cubicBezTo>
                    <a:pt x="493" y="236"/>
                    <a:pt x="486" y="233"/>
                    <a:pt x="483" y="228"/>
                  </a:cubicBezTo>
                  <a:cubicBezTo>
                    <a:pt x="482" y="226"/>
                    <a:pt x="479" y="224"/>
                    <a:pt x="480" y="222"/>
                  </a:cubicBezTo>
                  <a:cubicBezTo>
                    <a:pt x="480" y="217"/>
                    <a:pt x="479" y="214"/>
                    <a:pt x="486" y="213"/>
                  </a:cubicBezTo>
                  <a:cubicBezTo>
                    <a:pt x="487" y="213"/>
                    <a:pt x="488" y="213"/>
                    <a:pt x="488" y="213"/>
                  </a:cubicBezTo>
                  <a:cubicBezTo>
                    <a:pt x="489" y="212"/>
                    <a:pt x="489" y="212"/>
                    <a:pt x="489" y="212"/>
                  </a:cubicBezTo>
                  <a:cubicBezTo>
                    <a:pt x="490" y="211"/>
                    <a:pt x="490" y="211"/>
                    <a:pt x="490" y="211"/>
                  </a:cubicBezTo>
                  <a:cubicBezTo>
                    <a:pt x="490" y="210"/>
                    <a:pt x="491" y="210"/>
                    <a:pt x="491" y="209"/>
                  </a:cubicBezTo>
                  <a:cubicBezTo>
                    <a:pt x="491" y="209"/>
                    <a:pt x="491" y="208"/>
                    <a:pt x="491" y="208"/>
                  </a:cubicBezTo>
                  <a:cubicBezTo>
                    <a:pt x="491" y="207"/>
                    <a:pt x="491" y="206"/>
                    <a:pt x="491" y="206"/>
                  </a:cubicBezTo>
                  <a:cubicBezTo>
                    <a:pt x="491" y="205"/>
                    <a:pt x="491" y="204"/>
                    <a:pt x="491" y="203"/>
                  </a:cubicBezTo>
                  <a:cubicBezTo>
                    <a:pt x="491" y="202"/>
                    <a:pt x="491" y="201"/>
                    <a:pt x="490" y="200"/>
                  </a:cubicBezTo>
                  <a:cubicBezTo>
                    <a:pt x="490" y="200"/>
                    <a:pt x="490" y="199"/>
                    <a:pt x="490" y="198"/>
                  </a:cubicBezTo>
                  <a:cubicBezTo>
                    <a:pt x="490" y="198"/>
                    <a:pt x="490" y="198"/>
                    <a:pt x="490" y="198"/>
                  </a:cubicBezTo>
                  <a:cubicBezTo>
                    <a:pt x="489" y="198"/>
                    <a:pt x="489" y="197"/>
                    <a:pt x="489" y="197"/>
                  </a:cubicBezTo>
                  <a:cubicBezTo>
                    <a:pt x="489" y="196"/>
                    <a:pt x="488" y="193"/>
                    <a:pt x="487" y="192"/>
                  </a:cubicBezTo>
                  <a:cubicBezTo>
                    <a:pt x="487" y="191"/>
                    <a:pt x="487" y="189"/>
                    <a:pt x="487" y="188"/>
                  </a:cubicBezTo>
                  <a:cubicBezTo>
                    <a:pt x="487" y="188"/>
                    <a:pt x="487" y="187"/>
                    <a:pt x="487" y="186"/>
                  </a:cubicBezTo>
                  <a:cubicBezTo>
                    <a:pt x="487" y="185"/>
                    <a:pt x="487" y="185"/>
                    <a:pt x="487" y="184"/>
                  </a:cubicBezTo>
                  <a:cubicBezTo>
                    <a:pt x="488" y="183"/>
                    <a:pt x="489" y="182"/>
                    <a:pt x="490" y="181"/>
                  </a:cubicBezTo>
                  <a:cubicBezTo>
                    <a:pt x="490" y="181"/>
                    <a:pt x="490" y="180"/>
                    <a:pt x="490" y="179"/>
                  </a:cubicBezTo>
                  <a:cubicBezTo>
                    <a:pt x="490" y="177"/>
                    <a:pt x="491" y="176"/>
                    <a:pt x="491" y="174"/>
                  </a:cubicBezTo>
                  <a:cubicBezTo>
                    <a:pt x="491" y="173"/>
                    <a:pt x="491" y="171"/>
                    <a:pt x="491" y="170"/>
                  </a:cubicBezTo>
                  <a:cubicBezTo>
                    <a:pt x="491" y="168"/>
                    <a:pt x="492" y="166"/>
                    <a:pt x="493" y="165"/>
                  </a:cubicBezTo>
                  <a:cubicBezTo>
                    <a:pt x="493" y="164"/>
                    <a:pt x="494" y="164"/>
                    <a:pt x="495" y="164"/>
                  </a:cubicBezTo>
                  <a:cubicBezTo>
                    <a:pt x="497" y="164"/>
                    <a:pt x="500" y="163"/>
                    <a:pt x="502" y="163"/>
                  </a:cubicBezTo>
                  <a:cubicBezTo>
                    <a:pt x="503" y="163"/>
                    <a:pt x="504" y="163"/>
                    <a:pt x="505" y="163"/>
                  </a:cubicBezTo>
                  <a:cubicBezTo>
                    <a:pt x="506" y="163"/>
                    <a:pt x="507" y="162"/>
                    <a:pt x="508" y="162"/>
                  </a:cubicBezTo>
                  <a:cubicBezTo>
                    <a:pt x="508" y="162"/>
                    <a:pt x="508" y="162"/>
                    <a:pt x="509" y="161"/>
                  </a:cubicBezTo>
                  <a:cubicBezTo>
                    <a:pt x="509" y="161"/>
                    <a:pt x="509" y="154"/>
                    <a:pt x="511" y="153"/>
                  </a:cubicBezTo>
                  <a:cubicBezTo>
                    <a:pt x="512" y="152"/>
                    <a:pt x="513" y="152"/>
                    <a:pt x="514" y="151"/>
                  </a:cubicBezTo>
                  <a:cubicBezTo>
                    <a:pt x="515" y="150"/>
                    <a:pt x="515" y="148"/>
                    <a:pt x="515" y="148"/>
                  </a:cubicBezTo>
                  <a:cubicBezTo>
                    <a:pt x="517" y="140"/>
                    <a:pt x="517" y="140"/>
                    <a:pt x="517" y="140"/>
                  </a:cubicBezTo>
                  <a:cubicBezTo>
                    <a:pt x="519" y="134"/>
                    <a:pt x="519" y="134"/>
                    <a:pt x="521" y="131"/>
                  </a:cubicBezTo>
                  <a:cubicBezTo>
                    <a:pt x="526" y="123"/>
                    <a:pt x="526" y="113"/>
                    <a:pt x="530" y="111"/>
                  </a:cubicBezTo>
                  <a:cubicBezTo>
                    <a:pt x="522" y="112"/>
                    <a:pt x="522" y="112"/>
                    <a:pt x="519" y="113"/>
                  </a:cubicBezTo>
                  <a:cubicBezTo>
                    <a:pt x="516" y="113"/>
                    <a:pt x="516" y="117"/>
                    <a:pt x="513" y="118"/>
                  </a:cubicBezTo>
                  <a:cubicBezTo>
                    <a:pt x="510" y="119"/>
                    <a:pt x="507" y="117"/>
                    <a:pt x="505" y="116"/>
                  </a:cubicBezTo>
                  <a:cubicBezTo>
                    <a:pt x="502" y="114"/>
                    <a:pt x="501" y="113"/>
                    <a:pt x="499" y="111"/>
                  </a:cubicBezTo>
                  <a:cubicBezTo>
                    <a:pt x="496" y="108"/>
                    <a:pt x="494" y="105"/>
                    <a:pt x="491" y="104"/>
                  </a:cubicBezTo>
                  <a:cubicBezTo>
                    <a:pt x="488" y="103"/>
                    <a:pt x="486" y="100"/>
                    <a:pt x="484" y="99"/>
                  </a:cubicBezTo>
                  <a:cubicBezTo>
                    <a:pt x="482" y="98"/>
                    <a:pt x="479" y="93"/>
                    <a:pt x="477" y="90"/>
                  </a:cubicBezTo>
                  <a:cubicBezTo>
                    <a:pt x="475" y="88"/>
                    <a:pt x="472" y="86"/>
                    <a:pt x="470" y="84"/>
                  </a:cubicBezTo>
                  <a:cubicBezTo>
                    <a:pt x="468" y="81"/>
                    <a:pt x="466" y="78"/>
                    <a:pt x="464" y="76"/>
                  </a:cubicBezTo>
                  <a:cubicBezTo>
                    <a:pt x="461" y="73"/>
                    <a:pt x="457" y="71"/>
                    <a:pt x="454" y="70"/>
                  </a:cubicBezTo>
                  <a:cubicBezTo>
                    <a:pt x="453" y="70"/>
                    <a:pt x="454" y="62"/>
                    <a:pt x="454" y="61"/>
                  </a:cubicBezTo>
                  <a:cubicBezTo>
                    <a:pt x="454" y="58"/>
                    <a:pt x="454" y="54"/>
                    <a:pt x="454" y="51"/>
                  </a:cubicBezTo>
                  <a:cubicBezTo>
                    <a:pt x="454" y="49"/>
                    <a:pt x="459" y="46"/>
                    <a:pt x="461" y="45"/>
                  </a:cubicBezTo>
                  <a:cubicBezTo>
                    <a:pt x="464" y="44"/>
                    <a:pt x="464" y="41"/>
                    <a:pt x="464" y="38"/>
                  </a:cubicBezTo>
                  <a:cubicBezTo>
                    <a:pt x="464" y="33"/>
                    <a:pt x="464" y="28"/>
                    <a:pt x="464" y="23"/>
                  </a:cubicBezTo>
                  <a:cubicBezTo>
                    <a:pt x="464" y="18"/>
                    <a:pt x="464" y="13"/>
                    <a:pt x="464" y="8"/>
                  </a:cubicBezTo>
                  <a:cubicBezTo>
                    <a:pt x="464" y="6"/>
                    <a:pt x="457" y="3"/>
                    <a:pt x="456" y="3"/>
                  </a:cubicBezTo>
                  <a:cubicBezTo>
                    <a:pt x="453" y="2"/>
                    <a:pt x="451" y="1"/>
                    <a:pt x="448" y="1"/>
                  </a:cubicBezTo>
                  <a:cubicBezTo>
                    <a:pt x="446" y="0"/>
                    <a:pt x="444" y="0"/>
                    <a:pt x="442" y="0"/>
                  </a:cubicBezTo>
                  <a:cubicBezTo>
                    <a:pt x="440" y="0"/>
                    <a:pt x="439" y="1"/>
                    <a:pt x="437" y="1"/>
                  </a:cubicBezTo>
                  <a:cubicBezTo>
                    <a:pt x="433" y="1"/>
                    <a:pt x="432" y="4"/>
                    <a:pt x="431" y="6"/>
                  </a:cubicBezTo>
                  <a:cubicBezTo>
                    <a:pt x="430" y="10"/>
                    <a:pt x="428" y="11"/>
                    <a:pt x="425" y="12"/>
                  </a:cubicBezTo>
                  <a:cubicBezTo>
                    <a:pt x="424" y="12"/>
                    <a:pt x="423" y="12"/>
                    <a:pt x="422" y="12"/>
                  </a:cubicBezTo>
                  <a:cubicBezTo>
                    <a:pt x="421" y="12"/>
                    <a:pt x="422" y="22"/>
                    <a:pt x="422" y="24"/>
                  </a:cubicBezTo>
                  <a:cubicBezTo>
                    <a:pt x="422" y="27"/>
                    <a:pt x="417" y="34"/>
                    <a:pt x="416" y="37"/>
                  </a:cubicBezTo>
                  <a:cubicBezTo>
                    <a:pt x="414" y="41"/>
                    <a:pt x="412" y="41"/>
                    <a:pt x="407" y="41"/>
                  </a:cubicBezTo>
                  <a:cubicBezTo>
                    <a:pt x="403" y="41"/>
                    <a:pt x="402" y="41"/>
                    <a:pt x="399" y="44"/>
                  </a:cubicBezTo>
                  <a:cubicBezTo>
                    <a:pt x="397" y="46"/>
                    <a:pt x="395" y="48"/>
                    <a:pt x="393" y="50"/>
                  </a:cubicBezTo>
                  <a:cubicBezTo>
                    <a:pt x="391" y="52"/>
                    <a:pt x="390" y="53"/>
                    <a:pt x="387" y="55"/>
                  </a:cubicBezTo>
                  <a:cubicBezTo>
                    <a:pt x="383" y="56"/>
                    <a:pt x="379" y="56"/>
                    <a:pt x="375" y="57"/>
                  </a:cubicBezTo>
                  <a:cubicBezTo>
                    <a:pt x="372" y="58"/>
                    <a:pt x="369" y="60"/>
                    <a:pt x="368" y="62"/>
                  </a:cubicBezTo>
                  <a:cubicBezTo>
                    <a:pt x="366" y="65"/>
                    <a:pt x="366" y="68"/>
                    <a:pt x="368" y="70"/>
                  </a:cubicBezTo>
                  <a:cubicBezTo>
                    <a:pt x="369" y="72"/>
                    <a:pt x="377" y="75"/>
                    <a:pt x="378" y="76"/>
                  </a:cubicBezTo>
                  <a:cubicBezTo>
                    <a:pt x="380" y="77"/>
                    <a:pt x="380" y="82"/>
                    <a:pt x="381" y="83"/>
                  </a:cubicBezTo>
                  <a:cubicBezTo>
                    <a:pt x="382" y="86"/>
                    <a:pt x="384" y="87"/>
                    <a:pt x="384" y="91"/>
                  </a:cubicBezTo>
                  <a:cubicBezTo>
                    <a:pt x="384" y="94"/>
                    <a:pt x="384" y="97"/>
                    <a:pt x="384" y="100"/>
                  </a:cubicBezTo>
                  <a:cubicBezTo>
                    <a:pt x="384" y="105"/>
                    <a:pt x="382" y="107"/>
                    <a:pt x="381" y="110"/>
                  </a:cubicBezTo>
                  <a:cubicBezTo>
                    <a:pt x="379" y="114"/>
                    <a:pt x="376" y="113"/>
                    <a:pt x="373" y="113"/>
                  </a:cubicBezTo>
                  <a:cubicBezTo>
                    <a:pt x="370" y="113"/>
                    <a:pt x="367" y="116"/>
                    <a:pt x="365" y="117"/>
                  </a:cubicBezTo>
                  <a:cubicBezTo>
                    <a:pt x="363" y="118"/>
                    <a:pt x="362" y="119"/>
                    <a:pt x="358" y="119"/>
                  </a:cubicBezTo>
                  <a:cubicBezTo>
                    <a:pt x="355" y="119"/>
                    <a:pt x="355" y="122"/>
                    <a:pt x="353" y="124"/>
                  </a:cubicBezTo>
                  <a:cubicBezTo>
                    <a:pt x="350" y="127"/>
                    <a:pt x="348" y="128"/>
                    <a:pt x="348" y="132"/>
                  </a:cubicBezTo>
                  <a:cubicBezTo>
                    <a:pt x="348" y="135"/>
                    <a:pt x="348" y="138"/>
                    <a:pt x="348" y="140"/>
                  </a:cubicBezTo>
                  <a:cubicBezTo>
                    <a:pt x="348" y="144"/>
                    <a:pt x="345" y="147"/>
                    <a:pt x="343" y="150"/>
                  </a:cubicBezTo>
                  <a:cubicBezTo>
                    <a:pt x="342" y="152"/>
                    <a:pt x="337" y="151"/>
                    <a:pt x="335" y="151"/>
                  </a:cubicBezTo>
                  <a:cubicBezTo>
                    <a:pt x="332" y="151"/>
                    <a:pt x="329" y="151"/>
                    <a:pt x="326" y="152"/>
                  </a:cubicBezTo>
                  <a:cubicBezTo>
                    <a:pt x="323" y="152"/>
                    <a:pt x="318" y="152"/>
                    <a:pt x="315" y="151"/>
                  </a:cubicBezTo>
                  <a:cubicBezTo>
                    <a:pt x="314" y="150"/>
                    <a:pt x="312" y="155"/>
                    <a:pt x="312" y="156"/>
                  </a:cubicBezTo>
                  <a:cubicBezTo>
                    <a:pt x="311" y="159"/>
                    <a:pt x="312" y="164"/>
                    <a:pt x="312" y="167"/>
                  </a:cubicBezTo>
                  <a:cubicBezTo>
                    <a:pt x="313" y="171"/>
                    <a:pt x="312" y="172"/>
                    <a:pt x="309" y="172"/>
                  </a:cubicBezTo>
                  <a:cubicBezTo>
                    <a:pt x="309" y="173"/>
                    <a:pt x="309" y="172"/>
                    <a:pt x="309" y="173"/>
                  </a:cubicBezTo>
                  <a:cubicBezTo>
                    <a:pt x="309" y="178"/>
                    <a:pt x="309" y="185"/>
                    <a:pt x="310" y="191"/>
                  </a:cubicBezTo>
                  <a:cubicBezTo>
                    <a:pt x="312" y="198"/>
                    <a:pt x="312" y="205"/>
                    <a:pt x="312" y="212"/>
                  </a:cubicBezTo>
                  <a:cubicBezTo>
                    <a:pt x="312" y="218"/>
                    <a:pt x="311" y="227"/>
                    <a:pt x="316" y="229"/>
                  </a:cubicBezTo>
                  <a:cubicBezTo>
                    <a:pt x="322" y="232"/>
                    <a:pt x="326" y="235"/>
                    <a:pt x="326" y="245"/>
                  </a:cubicBezTo>
                  <a:cubicBezTo>
                    <a:pt x="326" y="251"/>
                    <a:pt x="328" y="260"/>
                    <a:pt x="326" y="266"/>
                  </a:cubicBezTo>
                  <a:cubicBezTo>
                    <a:pt x="323" y="278"/>
                    <a:pt x="324" y="273"/>
                    <a:pt x="315" y="277"/>
                  </a:cubicBezTo>
                  <a:cubicBezTo>
                    <a:pt x="309" y="280"/>
                    <a:pt x="304" y="282"/>
                    <a:pt x="299" y="287"/>
                  </a:cubicBezTo>
                  <a:cubicBezTo>
                    <a:pt x="294" y="292"/>
                    <a:pt x="293" y="293"/>
                    <a:pt x="281" y="293"/>
                  </a:cubicBezTo>
                  <a:cubicBezTo>
                    <a:pt x="276" y="293"/>
                    <a:pt x="264" y="295"/>
                    <a:pt x="259" y="293"/>
                  </a:cubicBezTo>
                  <a:cubicBezTo>
                    <a:pt x="254" y="290"/>
                    <a:pt x="251" y="286"/>
                    <a:pt x="242" y="286"/>
                  </a:cubicBezTo>
                  <a:cubicBezTo>
                    <a:pt x="235" y="286"/>
                    <a:pt x="228" y="286"/>
                    <a:pt x="220" y="286"/>
                  </a:cubicBezTo>
                  <a:cubicBezTo>
                    <a:pt x="212" y="286"/>
                    <a:pt x="209" y="288"/>
                    <a:pt x="204" y="291"/>
                  </a:cubicBezTo>
                  <a:cubicBezTo>
                    <a:pt x="200" y="294"/>
                    <a:pt x="197" y="307"/>
                    <a:pt x="193" y="307"/>
                  </a:cubicBezTo>
                  <a:cubicBezTo>
                    <a:pt x="187" y="307"/>
                    <a:pt x="175" y="305"/>
                    <a:pt x="171" y="307"/>
                  </a:cubicBezTo>
                  <a:cubicBezTo>
                    <a:pt x="167" y="309"/>
                    <a:pt x="157" y="311"/>
                    <a:pt x="155" y="316"/>
                  </a:cubicBezTo>
                  <a:cubicBezTo>
                    <a:pt x="151" y="323"/>
                    <a:pt x="146" y="323"/>
                    <a:pt x="136" y="323"/>
                  </a:cubicBezTo>
                  <a:cubicBezTo>
                    <a:pt x="130" y="323"/>
                    <a:pt x="130" y="317"/>
                    <a:pt x="126" y="317"/>
                  </a:cubicBezTo>
                  <a:cubicBezTo>
                    <a:pt x="121" y="317"/>
                    <a:pt x="122" y="322"/>
                    <a:pt x="106" y="322"/>
                  </a:cubicBezTo>
                  <a:cubicBezTo>
                    <a:pt x="117" y="324"/>
                    <a:pt x="116" y="326"/>
                    <a:pt x="129" y="343"/>
                  </a:cubicBezTo>
                  <a:cubicBezTo>
                    <a:pt x="143" y="354"/>
                    <a:pt x="130" y="366"/>
                    <a:pt x="126" y="372"/>
                  </a:cubicBezTo>
                  <a:cubicBezTo>
                    <a:pt x="123" y="377"/>
                    <a:pt x="127" y="385"/>
                    <a:pt x="127" y="397"/>
                  </a:cubicBezTo>
                  <a:cubicBezTo>
                    <a:pt x="127" y="406"/>
                    <a:pt x="114" y="409"/>
                    <a:pt x="105" y="409"/>
                  </a:cubicBezTo>
                  <a:cubicBezTo>
                    <a:pt x="91" y="409"/>
                    <a:pt x="90" y="414"/>
                    <a:pt x="83" y="420"/>
                  </a:cubicBezTo>
                  <a:cubicBezTo>
                    <a:pt x="77" y="426"/>
                    <a:pt x="72" y="430"/>
                    <a:pt x="66" y="437"/>
                  </a:cubicBezTo>
                  <a:cubicBezTo>
                    <a:pt x="59" y="444"/>
                    <a:pt x="45" y="434"/>
                    <a:pt x="43" y="433"/>
                  </a:cubicBezTo>
                  <a:cubicBezTo>
                    <a:pt x="32" y="428"/>
                    <a:pt x="33" y="426"/>
                    <a:pt x="19" y="438"/>
                  </a:cubicBezTo>
                  <a:cubicBezTo>
                    <a:pt x="9" y="446"/>
                    <a:pt x="0" y="434"/>
                    <a:pt x="0" y="448"/>
                  </a:cubicBezTo>
                  <a:cubicBezTo>
                    <a:pt x="0" y="461"/>
                    <a:pt x="7" y="461"/>
                    <a:pt x="11" y="469"/>
                  </a:cubicBezTo>
                  <a:cubicBezTo>
                    <a:pt x="14" y="476"/>
                    <a:pt x="25" y="477"/>
                    <a:pt x="30" y="482"/>
                  </a:cubicBezTo>
                  <a:cubicBezTo>
                    <a:pt x="39" y="490"/>
                    <a:pt x="28" y="499"/>
                    <a:pt x="26" y="506"/>
                  </a:cubicBezTo>
                  <a:cubicBezTo>
                    <a:pt x="24" y="513"/>
                    <a:pt x="39" y="516"/>
                    <a:pt x="48" y="520"/>
                  </a:cubicBezTo>
                  <a:cubicBezTo>
                    <a:pt x="56" y="524"/>
                    <a:pt x="59" y="529"/>
                    <a:pt x="72" y="529"/>
                  </a:cubicBezTo>
                  <a:cubicBezTo>
                    <a:pt x="86" y="529"/>
                    <a:pt x="93" y="527"/>
                    <a:pt x="96" y="538"/>
                  </a:cubicBezTo>
                  <a:cubicBezTo>
                    <a:pt x="99" y="547"/>
                    <a:pt x="99" y="560"/>
                    <a:pt x="101" y="568"/>
                  </a:cubicBezTo>
                  <a:cubicBezTo>
                    <a:pt x="103" y="576"/>
                    <a:pt x="112" y="573"/>
                    <a:pt x="108" y="582"/>
                  </a:cubicBezTo>
                  <a:cubicBezTo>
                    <a:pt x="103" y="592"/>
                    <a:pt x="90" y="578"/>
                    <a:pt x="83" y="591"/>
                  </a:cubicBezTo>
                  <a:cubicBezTo>
                    <a:pt x="79" y="600"/>
                    <a:pt x="79" y="603"/>
                    <a:pt x="79" y="614"/>
                  </a:cubicBezTo>
                  <a:cubicBezTo>
                    <a:pt x="79" y="622"/>
                    <a:pt x="71" y="629"/>
                    <a:pt x="66" y="634"/>
                  </a:cubicBezTo>
                  <a:cubicBezTo>
                    <a:pt x="56" y="643"/>
                    <a:pt x="61" y="644"/>
                    <a:pt x="68" y="651"/>
                  </a:cubicBezTo>
                  <a:cubicBezTo>
                    <a:pt x="75" y="658"/>
                    <a:pt x="71" y="667"/>
                    <a:pt x="68" y="674"/>
                  </a:cubicBezTo>
                  <a:cubicBezTo>
                    <a:pt x="62" y="686"/>
                    <a:pt x="69" y="696"/>
                    <a:pt x="77" y="698"/>
                  </a:cubicBezTo>
                  <a:cubicBezTo>
                    <a:pt x="81" y="699"/>
                    <a:pt x="87" y="713"/>
                    <a:pt x="92" y="718"/>
                  </a:cubicBezTo>
                  <a:cubicBezTo>
                    <a:pt x="98" y="724"/>
                    <a:pt x="97" y="729"/>
                    <a:pt x="109" y="732"/>
                  </a:cubicBezTo>
                  <a:cubicBezTo>
                    <a:pt x="121" y="735"/>
                    <a:pt x="119" y="741"/>
                    <a:pt x="133" y="741"/>
                  </a:cubicBezTo>
                  <a:cubicBezTo>
                    <a:pt x="143" y="741"/>
                    <a:pt x="141" y="750"/>
                    <a:pt x="154" y="753"/>
                  </a:cubicBezTo>
                  <a:cubicBezTo>
                    <a:pt x="167" y="756"/>
                    <a:pt x="165" y="758"/>
                    <a:pt x="177" y="765"/>
                  </a:cubicBezTo>
                  <a:cubicBezTo>
                    <a:pt x="179" y="766"/>
                    <a:pt x="184" y="771"/>
                    <a:pt x="197" y="771"/>
                  </a:cubicBezTo>
                  <a:cubicBezTo>
                    <a:pt x="210" y="771"/>
                    <a:pt x="222" y="762"/>
                    <a:pt x="237" y="762"/>
                  </a:cubicBezTo>
                  <a:cubicBezTo>
                    <a:pt x="246" y="762"/>
                    <a:pt x="246" y="752"/>
                    <a:pt x="258" y="752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931B3A16-1756-4B5B-842F-3B52DA936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000" y="1698625"/>
              <a:ext cx="1222375" cy="544513"/>
            </a:xfrm>
            <a:custGeom>
              <a:avLst/>
              <a:gdLst/>
              <a:ahLst/>
              <a:cxnLst>
                <a:cxn ang="0">
                  <a:pos x="528" y="80"/>
                </a:cxn>
                <a:cxn ang="0">
                  <a:pos x="562" y="110"/>
                </a:cxn>
                <a:cxn ang="0">
                  <a:pos x="599" y="137"/>
                </a:cxn>
                <a:cxn ang="0">
                  <a:pos x="616" y="165"/>
                </a:cxn>
                <a:cxn ang="0">
                  <a:pos x="644" y="209"/>
                </a:cxn>
                <a:cxn ang="0">
                  <a:pos x="605" y="196"/>
                </a:cxn>
                <a:cxn ang="0">
                  <a:pos x="493" y="143"/>
                </a:cxn>
                <a:cxn ang="0">
                  <a:pos x="417" y="111"/>
                </a:cxn>
                <a:cxn ang="0">
                  <a:pos x="373" y="91"/>
                </a:cxn>
                <a:cxn ang="0">
                  <a:pos x="319" y="83"/>
                </a:cxn>
                <a:cxn ang="0">
                  <a:pos x="257" y="116"/>
                </a:cxn>
                <a:cxn ang="0">
                  <a:pos x="228" y="161"/>
                </a:cxn>
                <a:cxn ang="0">
                  <a:pos x="186" y="195"/>
                </a:cxn>
                <a:cxn ang="0">
                  <a:pos x="165" y="242"/>
                </a:cxn>
                <a:cxn ang="0">
                  <a:pos x="120" y="267"/>
                </a:cxn>
                <a:cxn ang="0">
                  <a:pos x="63" y="286"/>
                </a:cxn>
                <a:cxn ang="0">
                  <a:pos x="3" y="267"/>
                </a:cxn>
                <a:cxn ang="0">
                  <a:pos x="29" y="237"/>
                </a:cxn>
                <a:cxn ang="0">
                  <a:pos x="56" y="191"/>
                </a:cxn>
                <a:cxn ang="0">
                  <a:pos x="52" y="181"/>
                </a:cxn>
                <a:cxn ang="0">
                  <a:pos x="106" y="187"/>
                </a:cxn>
                <a:cxn ang="0">
                  <a:pos x="144" y="154"/>
                </a:cxn>
                <a:cxn ang="0">
                  <a:pos x="162" y="101"/>
                </a:cxn>
                <a:cxn ang="0">
                  <a:pos x="183" y="48"/>
                </a:cxn>
                <a:cxn ang="0">
                  <a:pos x="217" y="39"/>
                </a:cxn>
                <a:cxn ang="0">
                  <a:pos x="273" y="50"/>
                </a:cxn>
                <a:cxn ang="0">
                  <a:pos x="309" y="39"/>
                </a:cxn>
                <a:cxn ang="0">
                  <a:pos x="350" y="35"/>
                </a:cxn>
                <a:cxn ang="0">
                  <a:pos x="367" y="0"/>
                </a:cxn>
                <a:cxn ang="0">
                  <a:pos x="403" y="21"/>
                </a:cxn>
                <a:cxn ang="0">
                  <a:pos x="431" y="21"/>
                </a:cxn>
                <a:cxn ang="0">
                  <a:pos x="494" y="35"/>
                </a:cxn>
                <a:cxn ang="0">
                  <a:pos x="496" y="75"/>
                </a:cxn>
                <a:cxn ang="0">
                  <a:pos x="495" y="79"/>
                </a:cxn>
                <a:cxn ang="0">
                  <a:pos x="505" y="93"/>
                </a:cxn>
              </a:cxnLst>
              <a:rect l="0" t="0" r="r" b="b"/>
              <a:pathLst>
                <a:path w="647" h="289">
                  <a:moveTo>
                    <a:pt x="509" y="91"/>
                  </a:moveTo>
                  <a:cubicBezTo>
                    <a:pt x="514" y="87"/>
                    <a:pt x="511" y="80"/>
                    <a:pt x="528" y="80"/>
                  </a:cubicBezTo>
                  <a:cubicBezTo>
                    <a:pt x="538" y="80"/>
                    <a:pt x="536" y="90"/>
                    <a:pt x="544" y="94"/>
                  </a:cubicBezTo>
                  <a:cubicBezTo>
                    <a:pt x="554" y="99"/>
                    <a:pt x="555" y="104"/>
                    <a:pt x="562" y="110"/>
                  </a:cubicBezTo>
                  <a:cubicBezTo>
                    <a:pt x="568" y="116"/>
                    <a:pt x="573" y="118"/>
                    <a:pt x="580" y="125"/>
                  </a:cubicBezTo>
                  <a:cubicBezTo>
                    <a:pt x="591" y="136"/>
                    <a:pt x="596" y="130"/>
                    <a:pt x="599" y="137"/>
                  </a:cubicBezTo>
                  <a:cubicBezTo>
                    <a:pt x="602" y="145"/>
                    <a:pt x="599" y="144"/>
                    <a:pt x="599" y="153"/>
                  </a:cubicBezTo>
                  <a:cubicBezTo>
                    <a:pt x="599" y="163"/>
                    <a:pt x="609" y="158"/>
                    <a:pt x="616" y="165"/>
                  </a:cubicBezTo>
                  <a:cubicBezTo>
                    <a:pt x="622" y="171"/>
                    <a:pt x="626" y="183"/>
                    <a:pt x="635" y="184"/>
                  </a:cubicBezTo>
                  <a:cubicBezTo>
                    <a:pt x="647" y="186"/>
                    <a:pt x="646" y="199"/>
                    <a:pt x="644" y="209"/>
                  </a:cubicBezTo>
                  <a:cubicBezTo>
                    <a:pt x="644" y="211"/>
                    <a:pt x="644" y="211"/>
                    <a:pt x="644" y="211"/>
                  </a:cubicBezTo>
                  <a:cubicBezTo>
                    <a:pt x="632" y="206"/>
                    <a:pt x="620" y="213"/>
                    <a:pt x="605" y="196"/>
                  </a:cubicBezTo>
                  <a:cubicBezTo>
                    <a:pt x="591" y="180"/>
                    <a:pt x="601" y="215"/>
                    <a:pt x="584" y="200"/>
                  </a:cubicBezTo>
                  <a:cubicBezTo>
                    <a:pt x="568" y="186"/>
                    <a:pt x="509" y="157"/>
                    <a:pt x="493" y="143"/>
                  </a:cubicBezTo>
                  <a:cubicBezTo>
                    <a:pt x="478" y="128"/>
                    <a:pt x="464" y="124"/>
                    <a:pt x="451" y="111"/>
                  </a:cubicBezTo>
                  <a:cubicBezTo>
                    <a:pt x="438" y="99"/>
                    <a:pt x="431" y="129"/>
                    <a:pt x="417" y="111"/>
                  </a:cubicBezTo>
                  <a:cubicBezTo>
                    <a:pt x="413" y="106"/>
                    <a:pt x="414" y="100"/>
                    <a:pt x="399" y="97"/>
                  </a:cubicBezTo>
                  <a:cubicBezTo>
                    <a:pt x="384" y="94"/>
                    <a:pt x="388" y="94"/>
                    <a:pt x="373" y="91"/>
                  </a:cubicBezTo>
                  <a:cubicBezTo>
                    <a:pt x="363" y="88"/>
                    <a:pt x="352" y="86"/>
                    <a:pt x="340" y="86"/>
                  </a:cubicBezTo>
                  <a:cubicBezTo>
                    <a:pt x="328" y="86"/>
                    <a:pt x="329" y="83"/>
                    <a:pt x="319" y="83"/>
                  </a:cubicBezTo>
                  <a:cubicBezTo>
                    <a:pt x="302" y="83"/>
                    <a:pt x="296" y="98"/>
                    <a:pt x="283" y="101"/>
                  </a:cubicBezTo>
                  <a:cubicBezTo>
                    <a:pt x="271" y="104"/>
                    <a:pt x="266" y="107"/>
                    <a:pt x="257" y="116"/>
                  </a:cubicBezTo>
                  <a:cubicBezTo>
                    <a:pt x="255" y="118"/>
                    <a:pt x="238" y="134"/>
                    <a:pt x="237" y="140"/>
                  </a:cubicBezTo>
                  <a:cubicBezTo>
                    <a:pt x="236" y="142"/>
                    <a:pt x="233" y="161"/>
                    <a:pt x="228" y="161"/>
                  </a:cubicBezTo>
                  <a:cubicBezTo>
                    <a:pt x="214" y="161"/>
                    <a:pt x="214" y="165"/>
                    <a:pt x="202" y="172"/>
                  </a:cubicBezTo>
                  <a:cubicBezTo>
                    <a:pt x="192" y="179"/>
                    <a:pt x="186" y="183"/>
                    <a:pt x="186" y="195"/>
                  </a:cubicBezTo>
                  <a:cubicBezTo>
                    <a:pt x="186" y="208"/>
                    <a:pt x="182" y="211"/>
                    <a:pt x="175" y="218"/>
                  </a:cubicBezTo>
                  <a:cubicBezTo>
                    <a:pt x="168" y="225"/>
                    <a:pt x="175" y="239"/>
                    <a:pt x="165" y="242"/>
                  </a:cubicBezTo>
                  <a:cubicBezTo>
                    <a:pt x="154" y="244"/>
                    <a:pt x="146" y="253"/>
                    <a:pt x="141" y="256"/>
                  </a:cubicBezTo>
                  <a:cubicBezTo>
                    <a:pt x="130" y="262"/>
                    <a:pt x="131" y="262"/>
                    <a:pt x="120" y="267"/>
                  </a:cubicBezTo>
                  <a:cubicBezTo>
                    <a:pt x="110" y="270"/>
                    <a:pt x="105" y="273"/>
                    <a:pt x="96" y="275"/>
                  </a:cubicBezTo>
                  <a:cubicBezTo>
                    <a:pt x="86" y="277"/>
                    <a:pt x="74" y="284"/>
                    <a:pt x="63" y="286"/>
                  </a:cubicBezTo>
                  <a:cubicBezTo>
                    <a:pt x="52" y="289"/>
                    <a:pt x="30" y="289"/>
                    <a:pt x="19" y="289"/>
                  </a:cubicBezTo>
                  <a:cubicBezTo>
                    <a:pt x="10" y="289"/>
                    <a:pt x="0" y="275"/>
                    <a:pt x="3" y="267"/>
                  </a:cubicBezTo>
                  <a:cubicBezTo>
                    <a:pt x="7" y="258"/>
                    <a:pt x="19" y="256"/>
                    <a:pt x="19" y="250"/>
                  </a:cubicBezTo>
                  <a:cubicBezTo>
                    <a:pt x="19" y="239"/>
                    <a:pt x="20" y="239"/>
                    <a:pt x="29" y="237"/>
                  </a:cubicBezTo>
                  <a:cubicBezTo>
                    <a:pt x="40" y="234"/>
                    <a:pt x="40" y="229"/>
                    <a:pt x="47" y="218"/>
                  </a:cubicBezTo>
                  <a:cubicBezTo>
                    <a:pt x="51" y="212"/>
                    <a:pt x="61" y="198"/>
                    <a:pt x="56" y="191"/>
                  </a:cubicBezTo>
                  <a:cubicBezTo>
                    <a:pt x="53" y="188"/>
                    <a:pt x="51" y="184"/>
                    <a:pt x="50" y="180"/>
                  </a:cubicBezTo>
                  <a:cubicBezTo>
                    <a:pt x="51" y="181"/>
                    <a:pt x="51" y="181"/>
                    <a:pt x="52" y="181"/>
                  </a:cubicBezTo>
                  <a:cubicBezTo>
                    <a:pt x="64" y="181"/>
                    <a:pt x="68" y="176"/>
                    <a:pt x="81" y="176"/>
                  </a:cubicBezTo>
                  <a:cubicBezTo>
                    <a:pt x="96" y="176"/>
                    <a:pt x="90" y="187"/>
                    <a:pt x="106" y="187"/>
                  </a:cubicBezTo>
                  <a:cubicBezTo>
                    <a:pt x="122" y="187"/>
                    <a:pt x="125" y="170"/>
                    <a:pt x="126" y="170"/>
                  </a:cubicBezTo>
                  <a:cubicBezTo>
                    <a:pt x="143" y="170"/>
                    <a:pt x="144" y="171"/>
                    <a:pt x="144" y="154"/>
                  </a:cubicBezTo>
                  <a:cubicBezTo>
                    <a:pt x="144" y="149"/>
                    <a:pt x="141" y="124"/>
                    <a:pt x="144" y="121"/>
                  </a:cubicBezTo>
                  <a:cubicBezTo>
                    <a:pt x="151" y="114"/>
                    <a:pt x="162" y="115"/>
                    <a:pt x="162" y="101"/>
                  </a:cubicBezTo>
                  <a:cubicBezTo>
                    <a:pt x="162" y="86"/>
                    <a:pt x="175" y="90"/>
                    <a:pt x="178" y="77"/>
                  </a:cubicBezTo>
                  <a:cubicBezTo>
                    <a:pt x="181" y="67"/>
                    <a:pt x="173" y="48"/>
                    <a:pt x="183" y="48"/>
                  </a:cubicBezTo>
                  <a:cubicBezTo>
                    <a:pt x="192" y="48"/>
                    <a:pt x="197" y="64"/>
                    <a:pt x="205" y="61"/>
                  </a:cubicBezTo>
                  <a:cubicBezTo>
                    <a:pt x="215" y="59"/>
                    <a:pt x="215" y="39"/>
                    <a:pt x="217" y="39"/>
                  </a:cubicBezTo>
                  <a:cubicBezTo>
                    <a:pt x="233" y="39"/>
                    <a:pt x="233" y="48"/>
                    <a:pt x="244" y="50"/>
                  </a:cubicBezTo>
                  <a:cubicBezTo>
                    <a:pt x="248" y="51"/>
                    <a:pt x="270" y="56"/>
                    <a:pt x="273" y="50"/>
                  </a:cubicBezTo>
                  <a:cubicBezTo>
                    <a:pt x="274" y="48"/>
                    <a:pt x="279" y="28"/>
                    <a:pt x="285" y="28"/>
                  </a:cubicBezTo>
                  <a:cubicBezTo>
                    <a:pt x="296" y="28"/>
                    <a:pt x="305" y="30"/>
                    <a:pt x="309" y="39"/>
                  </a:cubicBezTo>
                  <a:cubicBezTo>
                    <a:pt x="310" y="41"/>
                    <a:pt x="326" y="68"/>
                    <a:pt x="330" y="53"/>
                  </a:cubicBezTo>
                  <a:cubicBezTo>
                    <a:pt x="333" y="39"/>
                    <a:pt x="346" y="42"/>
                    <a:pt x="350" y="35"/>
                  </a:cubicBezTo>
                  <a:cubicBezTo>
                    <a:pt x="351" y="34"/>
                    <a:pt x="353" y="8"/>
                    <a:pt x="355" y="6"/>
                  </a:cubicBezTo>
                  <a:cubicBezTo>
                    <a:pt x="358" y="3"/>
                    <a:pt x="362" y="0"/>
                    <a:pt x="367" y="0"/>
                  </a:cubicBezTo>
                  <a:cubicBezTo>
                    <a:pt x="370" y="0"/>
                    <a:pt x="373" y="1"/>
                    <a:pt x="377" y="4"/>
                  </a:cubicBezTo>
                  <a:cubicBezTo>
                    <a:pt x="386" y="11"/>
                    <a:pt x="396" y="14"/>
                    <a:pt x="403" y="21"/>
                  </a:cubicBezTo>
                  <a:cubicBezTo>
                    <a:pt x="410" y="27"/>
                    <a:pt x="424" y="38"/>
                    <a:pt x="428" y="30"/>
                  </a:cubicBezTo>
                  <a:cubicBezTo>
                    <a:pt x="431" y="26"/>
                    <a:pt x="431" y="23"/>
                    <a:pt x="431" y="21"/>
                  </a:cubicBezTo>
                  <a:cubicBezTo>
                    <a:pt x="437" y="20"/>
                    <a:pt x="459" y="22"/>
                    <a:pt x="468" y="24"/>
                  </a:cubicBezTo>
                  <a:cubicBezTo>
                    <a:pt x="480" y="27"/>
                    <a:pt x="485" y="31"/>
                    <a:pt x="494" y="35"/>
                  </a:cubicBezTo>
                  <a:cubicBezTo>
                    <a:pt x="503" y="40"/>
                    <a:pt x="510" y="38"/>
                    <a:pt x="510" y="53"/>
                  </a:cubicBezTo>
                  <a:cubicBezTo>
                    <a:pt x="510" y="57"/>
                    <a:pt x="497" y="69"/>
                    <a:pt x="496" y="75"/>
                  </a:cubicBezTo>
                  <a:cubicBezTo>
                    <a:pt x="496" y="77"/>
                    <a:pt x="495" y="78"/>
                    <a:pt x="495" y="79"/>
                  </a:cubicBezTo>
                  <a:cubicBezTo>
                    <a:pt x="495" y="80"/>
                    <a:pt x="495" y="78"/>
                    <a:pt x="495" y="79"/>
                  </a:cubicBezTo>
                  <a:cubicBezTo>
                    <a:pt x="494" y="81"/>
                    <a:pt x="494" y="82"/>
                    <a:pt x="494" y="84"/>
                  </a:cubicBezTo>
                  <a:cubicBezTo>
                    <a:pt x="493" y="88"/>
                    <a:pt x="500" y="94"/>
                    <a:pt x="505" y="93"/>
                  </a:cubicBezTo>
                  <a:cubicBezTo>
                    <a:pt x="507" y="93"/>
                    <a:pt x="508" y="92"/>
                    <a:pt x="509" y="91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 14">
              <a:extLst>
                <a:ext uri="{FF2B5EF4-FFF2-40B4-BE49-F238E27FC236}">
                  <a16:creationId xmlns:a16="http://schemas.microsoft.com/office/drawing/2014/main" id="{A6130D1B-C85E-44AE-AE25-451F130034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7150" y="4500563"/>
              <a:ext cx="739775" cy="1381125"/>
            </a:xfrm>
            <a:custGeom>
              <a:avLst/>
              <a:gdLst/>
              <a:ahLst/>
              <a:cxnLst>
                <a:cxn ang="0">
                  <a:pos x="249" y="15"/>
                </a:cxn>
                <a:cxn ang="0">
                  <a:pos x="247" y="65"/>
                </a:cxn>
                <a:cxn ang="0">
                  <a:pos x="223" y="91"/>
                </a:cxn>
                <a:cxn ang="0">
                  <a:pos x="216" y="125"/>
                </a:cxn>
                <a:cxn ang="0">
                  <a:pos x="232" y="161"/>
                </a:cxn>
                <a:cxn ang="0">
                  <a:pos x="276" y="171"/>
                </a:cxn>
                <a:cxn ang="0">
                  <a:pos x="304" y="192"/>
                </a:cxn>
                <a:cxn ang="0">
                  <a:pos x="346" y="216"/>
                </a:cxn>
                <a:cxn ang="0">
                  <a:pos x="380" y="240"/>
                </a:cxn>
                <a:cxn ang="0">
                  <a:pos x="370" y="274"/>
                </a:cxn>
                <a:cxn ang="0">
                  <a:pos x="378" y="306"/>
                </a:cxn>
                <a:cxn ang="0">
                  <a:pos x="374" y="348"/>
                </a:cxn>
                <a:cxn ang="0">
                  <a:pos x="386" y="374"/>
                </a:cxn>
                <a:cxn ang="0">
                  <a:pos x="363" y="404"/>
                </a:cxn>
                <a:cxn ang="0">
                  <a:pos x="313" y="394"/>
                </a:cxn>
                <a:cxn ang="0">
                  <a:pos x="277" y="416"/>
                </a:cxn>
                <a:cxn ang="0">
                  <a:pos x="241" y="439"/>
                </a:cxn>
                <a:cxn ang="0">
                  <a:pos x="230" y="478"/>
                </a:cxn>
                <a:cxn ang="0">
                  <a:pos x="235" y="514"/>
                </a:cxn>
                <a:cxn ang="0">
                  <a:pos x="240" y="549"/>
                </a:cxn>
                <a:cxn ang="0">
                  <a:pos x="228" y="574"/>
                </a:cxn>
                <a:cxn ang="0">
                  <a:pos x="189" y="597"/>
                </a:cxn>
                <a:cxn ang="0">
                  <a:pos x="143" y="644"/>
                </a:cxn>
                <a:cxn ang="0">
                  <a:pos x="128" y="689"/>
                </a:cxn>
                <a:cxn ang="0">
                  <a:pos x="113" y="723"/>
                </a:cxn>
                <a:cxn ang="0">
                  <a:pos x="73" y="722"/>
                </a:cxn>
                <a:cxn ang="0">
                  <a:pos x="39" y="726"/>
                </a:cxn>
                <a:cxn ang="0">
                  <a:pos x="9" y="712"/>
                </a:cxn>
                <a:cxn ang="0">
                  <a:pos x="3" y="668"/>
                </a:cxn>
                <a:cxn ang="0">
                  <a:pos x="4" y="628"/>
                </a:cxn>
                <a:cxn ang="0">
                  <a:pos x="28" y="614"/>
                </a:cxn>
                <a:cxn ang="0">
                  <a:pos x="47" y="585"/>
                </a:cxn>
                <a:cxn ang="0">
                  <a:pos x="62" y="553"/>
                </a:cxn>
                <a:cxn ang="0">
                  <a:pos x="70" y="518"/>
                </a:cxn>
                <a:cxn ang="0">
                  <a:pos x="56" y="493"/>
                </a:cxn>
                <a:cxn ang="0">
                  <a:pos x="83" y="471"/>
                </a:cxn>
                <a:cxn ang="0">
                  <a:pos x="119" y="470"/>
                </a:cxn>
                <a:cxn ang="0">
                  <a:pos x="138" y="448"/>
                </a:cxn>
                <a:cxn ang="0">
                  <a:pos x="144" y="412"/>
                </a:cxn>
                <a:cxn ang="0">
                  <a:pos x="126" y="373"/>
                </a:cxn>
                <a:cxn ang="0">
                  <a:pos x="105" y="328"/>
                </a:cxn>
                <a:cxn ang="0">
                  <a:pos x="105" y="272"/>
                </a:cxn>
                <a:cxn ang="0">
                  <a:pos x="91" y="237"/>
                </a:cxn>
                <a:cxn ang="0">
                  <a:pos x="75" y="209"/>
                </a:cxn>
                <a:cxn ang="0">
                  <a:pos x="56" y="171"/>
                </a:cxn>
                <a:cxn ang="0">
                  <a:pos x="38" y="112"/>
                </a:cxn>
                <a:cxn ang="0">
                  <a:pos x="30" y="68"/>
                </a:cxn>
                <a:cxn ang="0">
                  <a:pos x="248" y="8"/>
                </a:cxn>
                <a:cxn ang="0">
                  <a:pos x="194" y="23"/>
                </a:cxn>
                <a:cxn ang="0">
                  <a:pos x="143" y="76"/>
                </a:cxn>
                <a:cxn ang="0">
                  <a:pos x="93" y="51"/>
                </a:cxn>
              </a:cxnLst>
              <a:rect l="0" t="0" r="r" b="b"/>
              <a:pathLst>
                <a:path w="392" h="732">
                  <a:moveTo>
                    <a:pt x="248" y="9"/>
                  </a:moveTo>
                  <a:cubicBezTo>
                    <a:pt x="248" y="8"/>
                    <a:pt x="248" y="8"/>
                    <a:pt x="248" y="8"/>
                  </a:cubicBezTo>
                  <a:cubicBezTo>
                    <a:pt x="258" y="5"/>
                    <a:pt x="258" y="5"/>
                    <a:pt x="258" y="5"/>
                  </a:cubicBezTo>
                  <a:cubicBezTo>
                    <a:pt x="254" y="7"/>
                    <a:pt x="250" y="11"/>
                    <a:pt x="249" y="15"/>
                  </a:cubicBezTo>
                  <a:cubicBezTo>
                    <a:pt x="248" y="21"/>
                    <a:pt x="246" y="25"/>
                    <a:pt x="246" y="31"/>
                  </a:cubicBezTo>
                  <a:cubicBezTo>
                    <a:pt x="246" y="36"/>
                    <a:pt x="248" y="38"/>
                    <a:pt x="248" y="43"/>
                  </a:cubicBezTo>
                  <a:cubicBezTo>
                    <a:pt x="248" y="47"/>
                    <a:pt x="248" y="51"/>
                    <a:pt x="248" y="55"/>
                  </a:cubicBezTo>
                  <a:cubicBezTo>
                    <a:pt x="248" y="59"/>
                    <a:pt x="247" y="62"/>
                    <a:pt x="247" y="65"/>
                  </a:cubicBezTo>
                  <a:cubicBezTo>
                    <a:pt x="247" y="68"/>
                    <a:pt x="247" y="69"/>
                    <a:pt x="245" y="72"/>
                  </a:cubicBezTo>
                  <a:cubicBezTo>
                    <a:pt x="242" y="74"/>
                    <a:pt x="241" y="76"/>
                    <a:pt x="238" y="78"/>
                  </a:cubicBezTo>
                  <a:cubicBezTo>
                    <a:pt x="236" y="80"/>
                    <a:pt x="234" y="83"/>
                    <a:pt x="231" y="85"/>
                  </a:cubicBezTo>
                  <a:cubicBezTo>
                    <a:pt x="229" y="87"/>
                    <a:pt x="224" y="89"/>
                    <a:pt x="223" y="91"/>
                  </a:cubicBezTo>
                  <a:cubicBezTo>
                    <a:pt x="221" y="94"/>
                    <a:pt x="218" y="96"/>
                    <a:pt x="216" y="99"/>
                  </a:cubicBezTo>
                  <a:cubicBezTo>
                    <a:pt x="215" y="101"/>
                    <a:pt x="214" y="103"/>
                    <a:pt x="214" y="107"/>
                  </a:cubicBezTo>
                  <a:cubicBezTo>
                    <a:pt x="214" y="110"/>
                    <a:pt x="214" y="113"/>
                    <a:pt x="214" y="116"/>
                  </a:cubicBezTo>
                  <a:cubicBezTo>
                    <a:pt x="214" y="119"/>
                    <a:pt x="215" y="122"/>
                    <a:pt x="216" y="125"/>
                  </a:cubicBezTo>
                  <a:cubicBezTo>
                    <a:pt x="217" y="127"/>
                    <a:pt x="220" y="132"/>
                    <a:pt x="220" y="134"/>
                  </a:cubicBezTo>
                  <a:cubicBezTo>
                    <a:pt x="220" y="138"/>
                    <a:pt x="220" y="142"/>
                    <a:pt x="221" y="145"/>
                  </a:cubicBezTo>
                  <a:cubicBezTo>
                    <a:pt x="223" y="147"/>
                    <a:pt x="225" y="151"/>
                    <a:pt x="227" y="154"/>
                  </a:cubicBezTo>
                  <a:cubicBezTo>
                    <a:pt x="229" y="156"/>
                    <a:pt x="230" y="159"/>
                    <a:pt x="232" y="161"/>
                  </a:cubicBezTo>
                  <a:cubicBezTo>
                    <a:pt x="233" y="162"/>
                    <a:pt x="237" y="164"/>
                    <a:pt x="240" y="165"/>
                  </a:cubicBezTo>
                  <a:cubicBezTo>
                    <a:pt x="243" y="166"/>
                    <a:pt x="246" y="171"/>
                    <a:pt x="249" y="171"/>
                  </a:cubicBezTo>
                  <a:cubicBezTo>
                    <a:pt x="253" y="171"/>
                    <a:pt x="258" y="171"/>
                    <a:pt x="262" y="171"/>
                  </a:cubicBezTo>
                  <a:cubicBezTo>
                    <a:pt x="266" y="171"/>
                    <a:pt x="272" y="172"/>
                    <a:pt x="276" y="171"/>
                  </a:cubicBezTo>
                  <a:cubicBezTo>
                    <a:pt x="279" y="170"/>
                    <a:pt x="286" y="165"/>
                    <a:pt x="287" y="168"/>
                  </a:cubicBezTo>
                  <a:cubicBezTo>
                    <a:pt x="287" y="171"/>
                    <a:pt x="291" y="175"/>
                    <a:pt x="292" y="178"/>
                  </a:cubicBezTo>
                  <a:cubicBezTo>
                    <a:pt x="292" y="179"/>
                    <a:pt x="295" y="186"/>
                    <a:pt x="297" y="187"/>
                  </a:cubicBezTo>
                  <a:cubicBezTo>
                    <a:pt x="299" y="188"/>
                    <a:pt x="301" y="190"/>
                    <a:pt x="304" y="192"/>
                  </a:cubicBezTo>
                  <a:cubicBezTo>
                    <a:pt x="307" y="195"/>
                    <a:pt x="311" y="197"/>
                    <a:pt x="316" y="199"/>
                  </a:cubicBezTo>
                  <a:cubicBezTo>
                    <a:pt x="319" y="200"/>
                    <a:pt x="320" y="202"/>
                    <a:pt x="324" y="203"/>
                  </a:cubicBezTo>
                  <a:cubicBezTo>
                    <a:pt x="330" y="204"/>
                    <a:pt x="335" y="207"/>
                    <a:pt x="339" y="211"/>
                  </a:cubicBezTo>
                  <a:cubicBezTo>
                    <a:pt x="341" y="213"/>
                    <a:pt x="344" y="214"/>
                    <a:pt x="346" y="216"/>
                  </a:cubicBezTo>
                  <a:cubicBezTo>
                    <a:pt x="348" y="218"/>
                    <a:pt x="350" y="220"/>
                    <a:pt x="352" y="221"/>
                  </a:cubicBezTo>
                  <a:cubicBezTo>
                    <a:pt x="355" y="223"/>
                    <a:pt x="358" y="230"/>
                    <a:pt x="359" y="232"/>
                  </a:cubicBezTo>
                  <a:cubicBezTo>
                    <a:pt x="361" y="236"/>
                    <a:pt x="368" y="231"/>
                    <a:pt x="371" y="233"/>
                  </a:cubicBezTo>
                  <a:cubicBezTo>
                    <a:pt x="375" y="235"/>
                    <a:pt x="377" y="237"/>
                    <a:pt x="380" y="240"/>
                  </a:cubicBezTo>
                  <a:cubicBezTo>
                    <a:pt x="382" y="242"/>
                    <a:pt x="382" y="244"/>
                    <a:pt x="381" y="247"/>
                  </a:cubicBezTo>
                  <a:cubicBezTo>
                    <a:pt x="380" y="250"/>
                    <a:pt x="380" y="253"/>
                    <a:pt x="380" y="256"/>
                  </a:cubicBezTo>
                  <a:cubicBezTo>
                    <a:pt x="379" y="260"/>
                    <a:pt x="376" y="261"/>
                    <a:pt x="374" y="264"/>
                  </a:cubicBezTo>
                  <a:cubicBezTo>
                    <a:pt x="371" y="268"/>
                    <a:pt x="371" y="270"/>
                    <a:pt x="370" y="274"/>
                  </a:cubicBezTo>
                  <a:cubicBezTo>
                    <a:pt x="369" y="278"/>
                    <a:pt x="367" y="279"/>
                    <a:pt x="367" y="283"/>
                  </a:cubicBezTo>
                  <a:cubicBezTo>
                    <a:pt x="367" y="285"/>
                    <a:pt x="367" y="289"/>
                    <a:pt x="368" y="291"/>
                  </a:cubicBezTo>
                  <a:cubicBezTo>
                    <a:pt x="370" y="294"/>
                    <a:pt x="371" y="297"/>
                    <a:pt x="373" y="299"/>
                  </a:cubicBezTo>
                  <a:cubicBezTo>
                    <a:pt x="373" y="300"/>
                    <a:pt x="378" y="305"/>
                    <a:pt x="378" y="306"/>
                  </a:cubicBezTo>
                  <a:cubicBezTo>
                    <a:pt x="377" y="309"/>
                    <a:pt x="372" y="314"/>
                    <a:pt x="372" y="317"/>
                  </a:cubicBezTo>
                  <a:cubicBezTo>
                    <a:pt x="372" y="322"/>
                    <a:pt x="369" y="322"/>
                    <a:pt x="369" y="324"/>
                  </a:cubicBezTo>
                  <a:cubicBezTo>
                    <a:pt x="369" y="327"/>
                    <a:pt x="366" y="330"/>
                    <a:pt x="367" y="333"/>
                  </a:cubicBezTo>
                  <a:cubicBezTo>
                    <a:pt x="369" y="337"/>
                    <a:pt x="369" y="344"/>
                    <a:pt x="374" y="348"/>
                  </a:cubicBezTo>
                  <a:cubicBezTo>
                    <a:pt x="378" y="350"/>
                    <a:pt x="380" y="353"/>
                    <a:pt x="384" y="356"/>
                  </a:cubicBezTo>
                  <a:cubicBezTo>
                    <a:pt x="388" y="359"/>
                    <a:pt x="389" y="362"/>
                    <a:pt x="391" y="366"/>
                  </a:cubicBezTo>
                  <a:cubicBezTo>
                    <a:pt x="392" y="368"/>
                    <a:pt x="392" y="370"/>
                    <a:pt x="392" y="374"/>
                  </a:cubicBezTo>
                  <a:cubicBezTo>
                    <a:pt x="392" y="378"/>
                    <a:pt x="389" y="372"/>
                    <a:pt x="386" y="374"/>
                  </a:cubicBezTo>
                  <a:cubicBezTo>
                    <a:pt x="382" y="377"/>
                    <a:pt x="383" y="390"/>
                    <a:pt x="381" y="393"/>
                  </a:cubicBezTo>
                  <a:cubicBezTo>
                    <a:pt x="380" y="395"/>
                    <a:pt x="379" y="397"/>
                    <a:pt x="376" y="399"/>
                  </a:cubicBezTo>
                  <a:cubicBezTo>
                    <a:pt x="374" y="401"/>
                    <a:pt x="375" y="406"/>
                    <a:pt x="372" y="406"/>
                  </a:cubicBezTo>
                  <a:cubicBezTo>
                    <a:pt x="369" y="407"/>
                    <a:pt x="366" y="406"/>
                    <a:pt x="363" y="404"/>
                  </a:cubicBezTo>
                  <a:cubicBezTo>
                    <a:pt x="360" y="403"/>
                    <a:pt x="357" y="403"/>
                    <a:pt x="353" y="403"/>
                  </a:cubicBezTo>
                  <a:cubicBezTo>
                    <a:pt x="347" y="403"/>
                    <a:pt x="343" y="401"/>
                    <a:pt x="338" y="400"/>
                  </a:cubicBezTo>
                  <a:cubicBezTo>
                    <a:pt x="335" y="399"/>
                    <a:pt x="328" y="400"/>
                    <a:pt x="326" y="398"/>
                  </a:cubicBezTo>
                  <a:cubicBezTo>
                    <a:pt x="321" y="395"/>
                    <a:pt x="318" y="394"/>
                    <a:pt x="313" y="394"/>
                  </a:cubicBezTo>
                  <a:cubicBezTo>
                    <a:pt x="309" y="394"/>
                    <a:pt x="306" y="396"/>
                    <a:pt x="302" y="397"/>
                  </a:cubicBezTo>
                  <a:cubicBezTo>
                    <a:pt x="299" y="398"/>
                    <a:pt x="296" y="400"/>
                    <a:pt x="293" y="402"/>
                  </a:cubicBezTo>
                  <a:cubicBezTo>
                    <a:pt x="290" y="404"/>
                    <a:pt x="288" y="407"/>
                    <a:pt x="284" y="409"/>
                  </a:cubicBezTo>
                  <a:cubicBezTo>
                    <a:pt x="281" y="411"/>
                    <a:pt x="280" y="414"/>
                    <a:pt x="277" y="416"/>
                  </a:cubicBezTo>
                  <a:cubicBezTo>
                    <a:pt x="277" y="416"/>
                    <a:pt x="276" y="417"/>
                    <a:pt x="275" y="417"/>
                  </a:cubicBezTo>
                  <a:cubicBezTo>
                    <a:pt x="272" y="419"/>
                    <a:pt x="269" y="422"/>
                    <a:pt x="266" y="424"/>
                  </a:cubicBezTo>
                  <a:cubicBezTo>
                    <a:pt x="263" y="426"/>
                    <a:pt x="260" y="429"/>
                    <a:pt x="256" y="432"/>
                  </a:cubicBezTo>
                  <a:cubicBezTo>
                    <a:pt x="253" y="434"/>
                    <a:pt x="243" y="436"/>
                    <a:pt x="241" y="439"/>
                  </a:cubicBezTo>
                  <a:cubicBezTo>
                    <a:pt x="240" y="442"/>
                    <a:pt x="240" y="443"/>
                    <a:pt x="238" y="446"/>
                  </a:cubicBezTo>
                  <a:cubicBezTo>
                    <a:pt x="236" y="448"/>
                    <a:pt x="234" y="448"/>
                    <a:pt x="233" y="452"/>
                  </a:cubicBezTo>
                  <a:cubicBezTo>
                    <a:pt x="232" y="456"/>
                    <a:pt x="231" y="459"/>
                    <a:pt x="231" y="463"/>
                  </a:cubicBezTo>
                  <a:cubicBezTo>
                    <a:pt x="231" y="468"/>
                    <a:pt x="230" y="473"/>
                    <a:pt x="230" y="478"/>
                  </a:cubicBezTo>
                  <a:cubicBezTo>
                    <a:pt x="230" y="479"/>
                    <a:pt x="230" y="480"/>
                    <a:pt x="230" y="481"/>
                  </a:cubicBezTo>
                  <a:cubicBezTo>
                    <a:pt x="230" y="486"/>
                    <a:pt x="230" y="492"/>
                    <a:pt x="232" y="496"/>
                  </a:cubicBezTo>
                  <a:cubicBezTo>
                    <a:pt x="233" y="498"/>
                    <a:pt x="233" y="502"/>
                    <a:pt x="234" y="505"/>
                  </a:cubicBezTo>
                  <a:cubicBezTo>
                    <a:pt x="234" y="508"/>
                    <a:pt x="234" y="511"/>
                    <a:pt x="235" y="514"/>
                  </a:cubicBezTo>
                  <a:cubicBezTo>
                    <a:pt x="236" y="517"/>
                    <a:pt x="236" y="519"/>
                    <a:pt x="237" y="521"/>
                  </a:cubicBezTo>
                  <a:cubicBezTo>
                    <a:pt x="238" y="523"/>
                    <a:pt x="240" y="525"/>
                    <a:pt x="240" y="529"/>
                  </a:cubicBezTo>
                  <a:cubicBezTo>
                    <a:pt x="240" y="532"/>
                    <a:pt x="240" y="536"/>
                    <a:pt x="240" y="539"/>
                  </a:cubicBezTo>
                  <a:cubicBezTo>
                    <a:pt x="240" y="542"/>
                    <a:pt x="241" y="546"/>
                    <a:pt x="240" y="549"/>
                  </a:cubicBezTo>
                  <a:cubicBezTo>
                    <a:pt x="239" y="553"/>
                    <a:pt x="237" y="555"/>
                    <a:pt x="237" y="560"/>
                  </a:cubicBezTo>
                  <a:cubicBezTo>
                    <a:pt x="237" y="562"/>
                    <a:pt x="236" y="568"/>
                    <a:pt x="234" y="569"/>
                  </a:cubicBezTo>
                  <a:cubicBezTo>
                    <a:pt x="233" y="570"/>
                    <a:pt x="232" y="571"/>
                    <a:pt x="231" y="572"/>
                  </a:cubicBezTo>
                  <a:cubicBezTo>
                    <a:pt x="230" y="572"/>
                    <a:pt x="229" y="573"/>
                    <a:pt x="228" y="574"/>
                  </a:cubicBezTo>
                  <a:cubicBezTo>
                    <a:pt x="223" y="578"/>
                    <a:pt x="223" y="579"/>
                    <a:pt x="221" y="583"/>
                  </a:cubicBezTo>
                  <a:cubicBezTo>
                    <a:pt x="220" y="589"/>
                    <a:pt x="215" y="586"/>
                    <a:pt x="211" y="590"/>
                  </a:cubicBezTo>
                  <a:cubicBezTo>
                    <a:pt x="209" y="592"/>
                    <a:pt x="204" y="595"/>
                    <a:pt x="201" y="596"/>
                  </a:cubicBezTo>
                  <a:cubicBezTo>
                    <a:pt x="199" y="596"/>
                    <a:pt x="190" y="596"/>
                    <a:pt x="189" y="597"/>
                  </a:cubicBezTo>
                  <a:cubicBezTo>
                    <a:pt x="187" y="602"/>
                    <a:pt x="173" y="604"/>
                    <a:pt x="172" y="609"/>
                  </a:cubicBezTo>
                  <a:cubicBezTo>
                    <a:pt x="171" y="614"/>
                    <a:pt x="166" y="618"/>
                    <a:pt x="163" y="624"/>
                  </a:cubicBezTo>
                  <a:cubicBezTo>
                    <a:pt x="160" y="629"/>
                    <a:pt x="163" y="631"/>
                    <a:pt x="158" y="635"/>
                  </a:cubicBezTo>
                  <a:cubicBezTo>
                    <a:pt x="153" y="638"/>
                    <a:pt x="148" y="641"/>
                    <a:pt x="143" y="644"/>
                  </a:cubicBezTo>
                  <a:cubicBezTo>
                    <a:pt x="140" y="647"/>
                    <a:pt x="140" y="649"/>
                    <a:pt x="137" y="653"/>
                  </a:cubicBezTo>
                  <a:cubicBezTo>
                    <a:pt x="134" y="658"/>
                    <a:pt x="130" y="662"/>
                    <a:pt x="130" y="667"/>
                  </a:cubicBezTo>
                  <a:cubicBezTo>
                    <a:pt x="130" y="672"/>
                    <a:pt x="129" y="676"/>
                    <a:pt x="129" y="681"/>
                  </a:cubicBezTo>
                  <a:cubicBezTo>
                    <a:pt x="129" y="685"/>
                    <a:pt x="128" y="687"/>
                    <a:pt x="128" y="689"/>
                  </a:cubicBezTo>
                  <a:cubicBezTo>
                    <a:pt x="127" y="692"/>
                    <a:pt x="125" y="696"/>
                    <a:pt x="124" y="699"/>
                  </a:cubicBezTo>
                  <a:cubicBezTo>
                    <a:pt x="123" y="701"/>
                    <a:pt x="120" y="705"/>
                    <a:pt x="120" y="707"/>
                  </a:cubicBezTo>
                  <a:cubicBezTo>
                    <a:pt x="120" y="710"/>
                    <a:pt x="118" y="713"/>
                    <a:pt x="116" y="715"/>
                  </a:cubicBezTo>
                  <a:cubicBezTo>
                    <a:pt x="116" y="716"/>
                    <a:pt x="114" y="722"/>
                    <a:pt x="113" y="723"/>
                  </a:cubicBezTo>
                  <a:cubicBezTo>
                    <a:pt x="109" y="725"/>
                    <a:pt x="102" y="725"/>
                    <a:pt x="99" y="728"/>
                  </a:cubicBezTo>
                  <a:cubicBezTo>
                    <a:pt x="96" y="731"/>
                    <a:pt x="94" y="732"/>
                    <a:pt x="90" y="731"/>
                  </a:cubicBezTo>
                  <a:cubicBezTo>
                    <a:pt x="88" y="730"/>
                    <a:pt x="83" y="731"/>
                    <a:pt x="81" y="730"/>
                  </a:cubicBezTo>
                  <a:cubicBezTo>
                    <a:pt x="78" y="728"/>
                    <a:pt x="76" y="723"/>
                    <a:pt x="73" y="722"/>
                  </a:cubicBezTo>
                  <a:cubicBezTo>
                    <a:pt x="71" y="721"/>
                    <a:pt x="68" y="720"/>
                    <a:pt x="65" y="720"/>
                  </a:cubicBezTo>
                  <a:cubicBezTo>
                    <a:pt x="62" y="720"/>
                    <a:pt x="58" y="719"/>
                    <a:pt x="55" y="720"/>
                  </a:cubicBezTo>
                  <a:cubicBezTo>
                    <a:pt x="53" y="721"/>
                    <a:pt x="50" y="725"/>
                    <a:pt x="49" y="725"/>
                  </a:cubicBezTo>
                  <a:cubicBezTo>
                    <a:pt x="46" y="726"/>
                    <a:pt x="42" y="726"/>
                    <a:pt x="39" y="726"/>
                  </a:cubicBezTo>
                  <a:cubicBezTo>
                    <a:pt x="36" y="726"/>
                    <a:pt x="33" y="726"/>
                    <a:pt x="30" y="726"/>
                  </a:cubicBezTo>
                  <a:cubicBezTo>
                    <a:pt x="27" y="725"/>
                    <a:pt x="24" y="722"/>
                    <a:pt x="21" y="721"/>
                  </a:cubicBezTo>
                  <a:cubicBezTo>
                    <a:pt x="19" y="719"/>
                    <a:pt x="18" y="717"/>
                    <a:pt x="16" y="716"/>
                  </a:cubicBezTo>
                  <a:cubicBezTo>
                    <a:pt x="15" y="714"/>
                    <a:pt x="10" y="713"/>
                    <a:pt x="9" y="712"/>
                  </a:cubicBezTo>
                  <a:cubicBezTo>
                    <a:pt x="6" y="709"/>
                    <a:pt x="5" y="707"/>
                    <a:pt x="4" y="703"/>
                  </a:cubicBezTo>
                  <a:cubicBezTo>
                    <a:pt x="3" y="698"/>
                    <a:pt x="3" y="693"/>
                    <a:pt x="3" y="687"/>
                  </a:cubicBezTo>
                  <a:cubicBezTo>
                    <a:pt x="3" y="684"/>
                    <a:pt x="3" y="681"/>
                    <a:pt x="3" y="678"/>
                  </a:cubicBezTo>
                  <a:cubicBezTo>
                    <a:pt x="3" y="674"/>
                    <a:pt x="3" y="671"/>
                    <a:pt x="3" y="668"/>
                  </a:cubicBezTo>
                  <a:cubicBezTo>
                    <a:pt x="3" y="664"/>
                    <a:pt x="1" y="661"/>
                    <a:pt x="1" y="657"/>
                  </a:cubicBezTo>
                  <a:cubicBezTo>
                    <a:pt x="1" y="653"/>
                    <a:pt x="0" y="650"/>
                    <a:pt x="0" y="647"/>
                  </a:cubicBezTo>
                  <a:cubicBezTo>
                    <a:pt x="0" y="643"/>
                    <a:pt x="0" y="639"/>
                    <a:pt x="0" y="636"/>
                  </a:cubicBezTo>
                  <a:cubicBezTo>
                    <a:pt x="1" y="633"/>
                    <a:pt x="1" y="631"/>
                    <a:pt x="4" y="628"/>
                  </a:cubicBezTo>
                  <a:cubicBezTo>
                    <a:pt x="5" y="627"/>
                    <a:pt x="7" y="617"/>
                    <a:pt x="10" y="617"/>
                  </a:cubicBezTo>
                  <a:cubicBezTo>
                    <a:pt x="10" y="617"/>
                    <a:pt x="11" y="617"/>
                    <a:pt x="11" y="617"/>
                  </a:cubicBezTo>
                  <a:cubicBezTo>
                    <a:pt x="14" y="617"/>
                    <a:pt x="17" y="617"/>
                    <a:pt x="20" y="617"/>
                  </a:cubicBezTo>
                  <a:cubicBezTo>
                    <a:pt x="22" y="616"/>
                    <a:pt x="26" y="614"/>
                    <a:pt x="28" y="614"/>
                  </a:cubicBezTo>
                  <a:cubicBezTo>
                    <a:pt x="31" y="614"/>
                    <a:pt x="34" y="613"/>
                    <a:pt x="35" y="610"/>
                  </a:cubicBezTo>
                  <a:cubicBezTo>
                    <a:pt x="36" y="607"/>
                    <a:pt x="38" y="605"/>
                    <a:pt x="39" y="602"/>
                  </a:cubicBezTo>
                  <a:cubicBezTo>
                    <a:pt x="40" y="599"/>
                    <a:pt x="42" y="598"/>
                    <a:pt x="43" y="595"/>
                  </a:cubicBezTo>
                  <a:cubicBezTo>
                    <a:pt x="43" y="592"/>
                    <a:pt x="46" y="588"/>
                    <a:pt x="47" y="585"/>
                  </a:cubicBezTo>
                  <a:cubicBezTo>
                    <a:pt x="48" y="584"/>
                    <a:pt x="50" y="580"/>
                    <a:pt x="51" y="577"/>
                  </a:cubicBezTo>
                  <a:cubicBezTo>
                    <a:pt x="52" y="573"/>
                    <a:pt x="53" y="573"/>
                    <a:pt x="55" y="570"/>
                  </a:cubicBezTo>
                  <a:cubicBezTo>
                    <a:pt x="56" y="568"/>
                    <a:pt x="58" y="566"/>
                    <a:pt x="59" y="564"/>
                  </a:cubicBezTo>
                  <a:cubicBezTo>
                    <a:pt x="59" y="563"/>
                    <a:pt x="61" y="554"/>
                    <a:pt x="62" y="553"/>
                  </a:cubicBezTo>
                  <a:cubicBezTo>
                    <a:pt x="65" y="551"/>
                    <a:pt x="66" y="548"/>
                    <a:pt x="68" y="546"/>
                  </a:cubicBezTo>
                  <a:cubicBezTo>
                    <a:pt x="70" y="543"/>
                    <a:pt x="72" y="540"/>
                    <a:pt x="72" y="536"/>
                  </a:cubicBezTo>
                  <a:cubicBezTo>
                    <a:pt x="72" y="534"/>
                    <a:pt x="73" y="530"/>
                    <a:pt x="72" y="528"/>
                  </a:cubicBezTo>
                  <a:cubicBezTo>
                    <a:pt x="72" y="525"/>
                    <a:pt x="72" y="519"/>
                    <a:pt x="70" y="518"/>
                  </a:cubicBezTo>
                  <a:cubicBezTo>
                    <a:pt x="68" y="516"/>
                    <a:pt x="63" y="516"/>
                    <a:pt x="61" y="514"/>
                  </a:cubicBezTo>
                  <a:cubicBezTo>
                    <a:pt x="60" y="513"/>
                    <a:pt x="55" y="511"/>
                    <a:pt x="54" y="509"/>
                  </a:cubicBezTo>
                  <a:cubicBezTo>
                    <a:pt x="52" y="506"/>
                    <a:pt x="52" y="503"/>
                    <a:pt x="52" y="499"/>
                  </a:cubicBezTo>
                  <a:cubicBezTo>
                    <a:pt x="52" y="496"/>
                    <a:pt x="54" y="495"/>
                    <a:pt x="56" y="493"/>
                  </a:cubicBezTo>
                  <a:cubicBezTo>
                    <a:pt x="57" y="492"/>
                    <a:pt x="60" y="486"/>
                    <a:pt x="62" y="486"/>
                  </a:cubicBezTo>
                  <a:cubicBezTo>
                    <a:pt x="64" y="485"/>
                    <a:pt x="66" y="485"/>
                    <a:pt x="69" y="483"/>
                  </a:cubicBezTo>
                  <a:cubicBezTo>
                    <a:pt x="71" y="482"/>
                    <a:pt x="77" y="479"/>
                    <a:pt x="78" y="477"/>
                  </a:cubicBezTo>
                  <a:cubicBezTo>
                    <a:pt x="80" y="475"/>
                    <a:pt x="82" y="473"/>
                    <a:pt x="83" y="471"/>
                  </a:cubicBezTo>
                  <a:cubicBezTo>
                    <a:pt x="85" y="469"/>
                    <a:pt x="88" y="462"/>
                    <a:pt x="90" y="462"/>
                  </a:cubicBezTo>
                  <a:cubicBezTo>
                    <a:pt x="92" y="462"/>
                    <a:pt x="99" y="461"/>
                    <a:pt x="100" y="462"/>
                  </a:cubicBezTo>
                  <a:cubicBezTo>
                    <a:pt x="102" y="464"/>
                    <a:pt x="104" y="465"/>
                    <a:pt x="106" y="467"/>
                  </a:cubicBezTo>
                  <a:cubicBezTo>
                    <a:pt x="109" y="469"/>
                    <a:pt x="113" y="470"/>
                    <a:pt x="119" y="470"/>
                  </a:cubicBezTo>
                  <a:cubicBezTo>
                    <a:pt x="124" y="470"/>
                    <a:pt x="123" y="467"/>
                    <a:pt x="127" y="465"/>
                  </a:cubicBezTo>
                  <a:cubicBezTo>
                    <a:pt x="129" y="464"/>
                    <a:pt x="133" y="462"/>
                    <a:pt x="134" y="460"/>
                  </a:cubicBezTo>
                  <a:cubicBezTo>
                    <a:pt x="136" y="457"/>
                    <a:pt x="137" y="453"/>
                    <a:pt x="138" y="450"/>
                  </a:cubicBezTo>
                  <a:cubicBezTo>
                    <a:pt x="138" y="450"/>
                    <a:pt x="138" y="449"/>
                    <a:pt x="138" y="448"/>
                  </a:cubicBezTo>
                  <a:cubicBezTo>
                    <a:pt x="140" y="446"/>
                    <a:pt x="144" y="446"/>
                    <a:pt x="144" y="443"/>
                  </a:cubicBezTo>
                  <a:cubicBezTo>
                    <a:pt x="144" y="440"/>
                    <a:pt x="144" y="437"/>
                    <a:pt x="144" y="434"/>
                  </a:cubicBezTo>
                  <a:cubicBezTo>
                    <a:pt x="144" y="430"/>
                    <a:pt x="144" y="425"/>
                    <a:pt x="144" y="421"/>
                  </a:cubicBezTo>
                  <a:cubicBezTo>
                    <a:pt x="144" y="418"/>
                    <a:pt x="144" y="415"/>
                    <a:pt x="144" y="412"/>
                  </a:cubicBezTo>
                  <a:cubicBezTo>
                    <a:pt x="144" y="409"/>
                    <a:pt x="144" y="406"/>
                    <a:pt x="144" y="403"/>
                  </a:cubicBezTo>
                  <a:cubicBezTo>
                    <a:pt x="144" y="401"/>
                    <a:pt x="144" y="396"/>
                    <a:pt x="142" y="394"/>
                  </a:cubicBezTo>
                  <a:cubicBezTo>
                    <a:pt x="140" y="392"/>
                    <a:pt x="140" y="388"/>
                    <a:pt x="138" y="386"/>
                  </a:cubicBezTo>
                  <a:cubicBezTo>
                    <a:pt x="134" y="383"/>
                    <a:pt x="130" y="378"/>
                    <a:pt x="126" y="373"/>
                  </a:cubicBezTo>
                  <a:cubicBezTo>
                    <a:pt x="124" y="370"/>
                    <a:pt x="122" y="365"/>
                    <a:pt x="120" y="363"/>
                  </a:cubicBezTo>
                  <a:cubicBezTo>
                    <a:pt x="117" y="359"/>
                    <a:pt x="112" y="354"/>
                    <a:pt x="109" y="349"/>
                  </a:cubicBezTo>
                  <a:cubicBezTo>
                    <a:pt x="108" y="346"/>
                    <a:pt x="105" y="343"/>
                    <a:pt x="105" y="339"/>
                  </a:cubicBezTo>
                  <a:cubicBezTo>
                    <a:pt x="105" y="335"/>
                    <a:pt x="105" y="332"/>
                    <a:pt x="105" y="328"/>
                  </a:cubicBezTo>
                  <a:cubicBezTo>
                    <a:pt x="105" y="324"/>
                    <a:pt x="105" y="320"/>
                    <a:pt x="105" y="317"/>
                  </a:cubicBezTo>
                  <a:cubicBezTo>
                    <a:pt x="105" y="311"/>
                    <a:pt x="105" y="306"/>
                    <a:pt x="105" y="300"/>
                  </a:cubicBezTo>
                  <a:cubicBezTo>
                    <a:pt x="105" y="295"/>
                    <a:pt x="105" y="289"/>
                    <a:pt x="105" y="284"/>
                  </a:cubicBezTo>
                  <a:cubicBezTo>
                    <a:pt x="105" y="280"/>
                    <a:pt x="106" y="276"/>
                    <a:pt x="105" y="272"/>
                  </a:cubicBezTo>
                  <a:cubicBezTo>
                    <a:pt x="104" y="268"/>
                    <a:pt x="105" y="264"/>
                    <a:pt x="103" y="261"/>
                  </a:cubicBezTo>
                  <a:cubicBezTo>
                    <a:pt x="103" y="260"/>
                    <a:pt x="102" y="259"/>
                    <a:pt x="102" y="258"/>
                  </a:cubicBezTo>
                  <a:cubicBezTo>
                    <a:pt x="100" y="254"/>
                    <a:pt x="98" y="252"/>
                    <a:pt x="96" y="248"/>
                  </a:cubicBezTo>
                  <a:cubicBezTo>
                    <a:pt x="94" y="245"/>
                    <a:pt x="91" y="241"/>
                    <a:pt x="91" y="237"/>
                  </a:cubicBezTo>
                  <a:cubicBezTo>
                    <a:pt x="91" y="232"/>
                    <a:pt x="89" y="232"/>
                    <a:pt x="88" y="228"/>
                  </a:cubicBezTo>
                  <a:cubicBezTo>
                    <a:pt x="86" y="224"/>
                    <a:pt x="87" y="221"/>
                    <a:pt x="85" y="218"/>
                  </a:cubicBezTo>
                  <a:cubicBezTo>
                    <a:pt x="84" y="217"/>
                    <a:pt x="81" y="216"/>
                    <a:pt x="80" y="214"/>
                  </a:cubicBezTo>
                  <a:cubicBezTo>
                    <a:pt x="79" y="213"/>
                    <a:pt x="77" y="210"/>
                    <a:pt x="75" y="209"/>
                  </a:cubicBezTo>
                  <a:cubicBezTo>
                    <a:pt x="72" y="208"/>
                    <a:pt x="70" y="206"/>
                    <a:pt x="69" y="203"/>
                  </a:cubicBezTo>
                  <a:cubicBezTo>
                    <a:pt x="68" y="200"/>
                    <a:pt x="67" y="194"/>
                    <a:pt x="66" y="192"/>
                  </a:cubicBezTo>
                  <a:cubicBezTo>
                    <a:pt x="64" y="191"/>
                    <a:pt x="60" y="186"/>
                    <a:pt x="60" y="183"/>
                  </a:cubicBezTo>
                  <a:cubicBezTo>
                    <a:pt x="59" y="180"/>
                    <a:pt x="58" y="174"/>
                    <a:pt x="56" y="171"/>
                  </a:cubicBezTo>
                  <a:cubicBezTo>
                    <a:pt x="53" y="167"/>
                    <a:pt x="52" y="163"/>
                    <a:pt x="49" y="159"/>
                  </a:cubicBezTo>
                  <a:cubicBezTo>
                    <a:pt x="47" y="153"/>
                    <a:pt x="43" y="147"/>
                    <a:pt x="42" y="141"/>
                  </a:cubicBezTo>
                  <a:cubicBezTo>
                    <a:pt x="40" y="135"/>
                    <a:pt x="39" y="129"/>
                    <a:pt x="38" y="123"/>
                  </a:cubicBezTo>
                  <a:cubicBezTo>
                    <a:pt x="37" y="120"/>
                    <a:pt x="38" y="116"/>
                    <a:pt x="38" y="112"/>
                  </a:cubicBezTo>
                  <a:cubicBezTo>
                    <a:pt x="38" y="108"/>
                    <a:pt x="37" y="104"/>
                    <a:pt x="37" y="100"/>
                  </a:cubicBezTo>
                  <a:cubicBezTo>
                    <a:pt x="37" y="96"/>
                    <a:pt x="35" y="93"/>
                    <a:pt x="35" y="88"/>
                  </a:cubicBezTo>
                  <a:cubicBezTo>
                    <a:pt x="35" y="85"/>
                    <a:pt x="36" y="80"/>
                    <a:pt x="34" y="77"/>
                  </a:cubicBezTo>
                  <a:cubicBezTo>
                    <a:pt x="33" y="76"/>
                    <a:pt x="32" y="70"/>
                    <a:pt x="30" y="68"/>
                  </a:cubicBezTo>
                  <a:cubicBezTo>
                    <a:pt x="31" y="60"/>
                    <a:pt x="37" y="47"/>
                    <a:pt x="46" y="42"/>
                  </a:cubicBezTo>
                  <a:cubicBezTo>
                    <a:pt x="54" y="39"/>
                    <a:pt x="72" y="43"/>
                    <a:pt x="76" y="44"/>
                  </a:cubicBezTo>
                  <a:cubicBezTo>
                    <a:pt x="82" y="46"/>
                    <a:pt x="89" y="47"/>
                    <a:pt x="93" y="50"/>
                  </a:cubicBezTo>
                  <a:moveTo>
                    <a:pt x="248" y="8"/>
                  </a:moveTo>
                  <a:cubicBezTo>
                    <a:pt x="248" y="7"/>
                    <a:pt x="247" y="5"/>
                    <a:pt x="246" y="5"/>
                  </a:cubicBezTo>
                  <a:cubicBezTo>
                    <a:pt x="239" y="1"/>
                    <a:pt x="231" y="0"/>
                    <a:pt x="218" y="0"/>
                  </a:cubicBezTo>
                  <a:cubicBezTo>
                    <a:pt x="212" y="0"/>
                    <a:pt x="195" y="3"/>
                    <a:pt x="195" y="9"/>
                  </a:cubicBezTo>
                  <a:cubicBezTo>
                    <a:pt x="195" y="14"/>
                    <a:pt x="194" y="19"/>
                    <a:pt x="194" y="23"/>
                  </a:cubicBezTo>
                  <a:cubicBezTo>
                    <a:pt x="193" y="29"/>
                    <a:pt x="192" y="33"/>
                    <a:pt x="190" y="38"/>
                  </a:cubicBezTo>
                  <a:cubicBezTo>
                    <a:pt x="188" y="48"/>
                    <a:pt x="180" y="52"/>
                    <a:pt x="180" y="61"/>
                  </a:cubicBezTo>
                  <a:cubicBezTo>
                    <a:pt x="180" y="85"/>
                    <a:pt x="178" y="65"/>
                    <a:pt x="169" y="70"/>
                  </a:cubicBezTo>
                  <a:cubicBezTo>
                    <a:pt x="160" y="74"/>
                    <a:pt x="157" y="76"/>
                    <a:pt x="143" y="76"/>
                  </a:cubicBezTo>
                  <a:cubicBezTo>
                    <a:pt x="133" y="76"/>
                    <a:pt x="120" y="78"/>
                    <a:pt x="111" y="76"/>
                  </a:cubicBezTo>
                  <a:cubicBezTo>
                    <a:pt x="101" y="73"/>
                    <a:pt x="96" y="71"/>
                    <a:pt x="96" y="57"/>
                  </a:cubicBezTo>
                  <a:cubicBezTo>
                    <a:pt x="96" y="54"/>
                    <a:pt x="95" y="52"/>
                    <a:pt x="93" y="51"/>
                  </a:cubicBezTo>
                  <a:moveTo>
                    <a:pt x="93" y="51"/>
                  </a:moveTo>
                  <a:cubicBezTo>
                    <a:pt x="93" y="50"/>
                    <a:pt x="93" y="50"/>
                    <a:pt x="93" y="50"/>
                  </a:cubicBezTo>
                  <a:cubicBezTo>
                    <a:pt x="93" y="51"/>
                    <a:pt x="93" y="51"/>
                    <a:pt x="93" y="51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15">
              <a:extLst>
                <a:ext uri="{FF2B5EF4-FFF2-40B4-BE49-F238E27FC236}">
                  <a16:creationId xmlns:a16="http://schemas.microsoft.com/office/drawing/2014/main" id="{5C63C2F8-D7C3-4705-85E8-86C0C7332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013" y="501650"/>
              <a:ext cx="1382713" cy="1203325"/>
            </a:xfrm>
            <a:custGeom>
              <a:avLst/>
              <a:gdLst/>
              <a:ahLst/>
              <a:cxnLst>
                <a:cxn ang="0">
                  <a:pos x="200" y="610"/>
                </a:cxn>
                <a:cxn ang="0">
                  <a:pos x="262" y="491"/>
                </a:cxn>
                <a:cxn ang="0">
                  <a:pos x="346" y="494"/>
                </a:cxn>
                <a:cxn ang="0">
                  <a:pos x="441" y="526"/>
                </a:cxn>
                <a:cxn ang="0">
                  <a:pos x="550" y="535"/>
                </a:cxn>
                <a:cxn ang="0">
                  <a:pos x="668" y="549"/>
                </a:cxn>
                <a:cxn ang="0">
                  <a:pos x="687" y="513"/>
                </a:cxn>
                <a:cxn ang="0">
                  <a:pos x="604" y="451"/>
                </a:cxn>
                <a:cxn ang="0">
                  <a:pos x="534" y="382"/>
                </a:cxn>
                <a:cxn ang="0">
                  <a:pos x="552" y="329"/>
                </a:cxn>
                <a:cxn ang="0">
                  <a:pos x="548" y="253"/>
                </a:cxn>
                <a:cxn ang="0">
                  <a:pos x="499" y="180"/>
                </a:cxn>
                <a:cxn ang="0">
                  <a:pos x="518" y="72"/>
                </a:cxn>
                <a:cxn ang="0">
                  <a:pos x="488" y="26"/>
                </a:cxn>
                <a:cxn ang="0">
                  <a:pos x="447" y="10"/>
                </a:cxn>
                <a:cxn ang="0">
                  <a:pos x="411" y="0"/>
                </a:cxn>
                <a:cxn ang="0">
                  <a:pos x="394" y="31"/>
                </a:cxn>
                <a:cxn ang="0">
                  <a:pos x="416" y="61"/>
                </a:cxn>
                <a:cxn ang="0">
                  <a:pos x="404" y="89"/>
                </a:cxn>
                <a:cxn ang="0">
                  <a:pos x="416" y="120"/>
                </a:cxn>
                <a:cxn ang="0">
                  <a:pos x="385" y="111"/>
                </a:cxn>
                <a:cxn ang="0">
                  <a:pos x="355" y="72"/>
                </a:cxn>
                <a:cxn ang="0">
                  <a:pos x="314" y="87"/>
                </a:cxn>
                <a:cxn ang="0">
                  <a:pos x="287" y="104"/>
                </a:cxn>
                <a:cxn ang="0">
                  <a:pos x="256" y="85"/>
                </a:cxn>
                <a:cxn ang="0">
                  <a:pos x="238" y="51"/>
                </a:cxn>
                <a:cxn ang="0">
                  <a:pos x="222" y="42"/>
                </a:cxn>
                <a:cxn ang="0">
                  <a:pos x="195" y="40"/>
                </a:cxn>
                <a:cxn ang="0">
                  <a:pos x="203" y="78"/>
                </a:cxn>
                <a:cxn ang="0">
                  <a:pos x="196" y="111"/>
                </a:cxn>
                <a:cxn ang="0">
                  <a:pos x="162" y="152"/>
                </a:cxn>
                <a:cxn ang="0">
                  <a:pos x="140" y="178"/>
                </a:cxn>
                <a:cxn ang="0">
                  <a:pos x="128" y="202"/>
                </a:cxn>
                <a:cxn ang="0">
                  <a:pos x="140" y="230"/>
                </a:cxn>
                <a:cxn ang="0">
                  <a:pos x="132" y="256"/>
                </a:cxn>
                <a:cxn ang="0">
                  <a:pos x="110" y="236"/>
                </a:cxn>
                <a:cxn ang="0">
                  <a:pos x="87" y="208"/>
                </a:cxn>
                <a:cxn ang="0">
                  <a:pos x="84" y="184"/>
                </a:cxn>
                <a:cxn ang="0">
                  <a:pos x="68" y="160"/>
                </a:cxn>
                <a:cxn ang="0">
                  <a:pos x="48" y="197"/>
                </a:cxn>
                <a:cxn ang="0">
                  <a:pos x="41" y="210"/>
                </a:cxn>
                <a:cxn ang="0">
                  <a:pos x="26" y="213"/>
                </a:cxn>
                <a:cxn ang="0">
                  <a:pos x="22" y="230"/>
                </a:cxn>
                <a:cxn ang="0">
                  <a:pos x="20" y="240"/>
                </a:cxn>
                <a:cxn ang="0">
                  <a:pos x="23" y="249"/>
                </a:cxn>
                <a:cxn ang="0">
                  <a:pos x="24" y="257"/>
                </a:cxn>
                <a:cxn ang="0">
                  <a:pos x="19" y="261"/>
                </a:cxn>
                <a:cxn ang="0">
                  <a:pos x="38" y="310"/>
                </a:cxn>
                <a:cxn ang="0">
                  <a:pos x="66" y="401"/>
                </a:cxn>
                <a:cxn ang="0">
                  <a:pos x="2" y="436"/>
                </a:cxn>
                <a:cxn ang="0">
                  <a:pos x="77" y="516"/>
                </a:cxn>
                <a:cxn ang="0">
                  <a:pos x="136" y="573"/>
                </a:cxn>
              </a:cxnLst>
              <a:rect l="0" t="0" r="r" b="b"/>
              <a:pathLst>
                <a:path w="732" h="638">
                  <a:moveTo>
                    <a:pt x="171" y="608"/>
                  </a:moveTo>
                  <a:cubicBezTo>
                    <a:pt x="174" y="616"/>
                    <a:pt x="175" y="618"/>
                    <a:pt x="176" y="621"/>
                  </a:cubicBezTo>
                  <a:cubicBezTo>
                    <a:pt x="186" y="624"/>
                    <a:pt x="190" y="630"/>
                    <a:pt x="200" y="635"/>
                  </a:cubicBezTo>
                  <a:cubicBezTo>
                    <a:pt x="208" y="638"/>
                    <a:pt x="204" y="617"/>
                    <a:pt x="200" y="610"/>
                  </a:cubicBezTo>
                  <a:cubicBezTo>
                    <a:pt x="195" y="601"/>
                    <a:pt x="208" y="598"/>
                    <a:pt x="214" y="592"/>
                  </a:cubicBezTo>
                  <a:cubicBezTo>
                    <a:pt x="221" y="585"/>
                    <a:pt x="206" y="569"/>
                    <a:pt x="203" y="566"/>
                  </a:cubicBezTo>
                  <a:cubicBezTo>
                    <a:pt x="191" y="558"/>
                    <a:pt x="230" y="494"/>
                    <a:pt x="244" y="494"/>
                  </a:cubicBezTo>
                  <a:cubicBezTo>
                    <a:pt x="258" y="494"/>
                    <a:pt x="261" y="494"/>
                    <a:pt x="262" y="491"/>
                  </a:cubicBezTo>
                  <a:cubicBezTo>
                    <a:pt x="265" y="486"/>
                    <a:pt x="276" y="489"/>
                    <a:pt x="281" y="490"/>
                  </a:cubicBezTo>
                  <a:cubicBezTo>
                    <a:pt x="285" y="491"/>
                    <a:pt x="294" y="503"/>
                    <a:pt x="300" y="506"/>
                  </a:cubicBezTo>
                  <a:cubicBezTo>
                    <a:pt x="306" y="509"/>
                    <a:pt x="314" y="503"/>
                    <a:pt x="318" y="499"/>
                  </a:cubicBezTo>
                  <a:cubicBezTo>
                    <a:pt x="320" y="497"/>
                    <a:pt x="341" y="500"/>
                    <a:pt x="346" y="494"/>
                  </a:cubicBezTo>
                  <a:cubicBezTo>
                    <a:pt x="356" y="484"/>
                    <a:pt x="360" y="485"/>
                    <a:pt x="376" y="485"/>
                  </a:cubicBezTo>
                  <a:cubicBezTo>
                    <a:pt x="386" y="485"/>
                    <a:pt x="384" y="502"/>
                    <a:pt x="388" y="510"/>
                  </a:cubicBezTo>
                  <a:cubicBezTo>
                    <a:pt x="393" y="520"/>
                    <a:pt x="410" y="510"/>
                    <a:pt x="420" y="513"/>
                  </a:cubicBezTo>
                  <a:cubicBezTo>
                    <a:pt x="433" y="516"/>
                    <a:pt x="436" y="516"/>
                    <a:pt x="441" y="526"/>
                  </a:cubicBezTo>
                  <a:cubicBezTo>
                    <a:pt x="443" y="529"/>
                    <a:pt x="471" y="532"/>
                    <a:pt x="474" y="533"/>
                  </a:cubicBezTo>
                  <a:cubicBezTo>
                    <a:pt x="486" y="539"/>
                    <a:pt x="485" y="542"/>
                    <a:pt x="494" y="548"/>
                  </a:cubicBezTo>
                  <a:cubicBezTo>
                    <a:pt x="502" y="554"/>
                    <a:pt x="515" y="551"/>
                    <a:pt x="527" y="551"/>
                  </a:cubicBezTo>
                  <a:cubicBezTo>
                    <a:pt x="544" y="551"/>
                    <a:pt x="543" y="548"/>
                    <a:pt x="550" y="535"/>
                  </a:cubicBezTo>
                  <a:cubicBezTo>
                    <a:pt x="555" y="525"/>
                    <a:pt x="566" y="540"/>
                    <a:pt x="573" y="540"/>
                  </a:cubicBezTo>
                  <a:cubicBezTo>
                    <a:pt x="578" y="540"/>
                    <a:pt x="594" y="544"/>
                    <a:pt x="604" y="544"/>
                  </a:cubicBezTo>
                  <a:cubicBezTo>
                    <a:pt x="615" y="544"/>
                    <a:pt x="627" y="544"/>
                    <a:pt x="638" y="544"/>
                  </a:cubicBezTo>
                  <a:cubicBezTo>
                    <a:pt x="653" y="544"/>
                    <a:pt x="657" y="546"/>
                    <a:pt x="668" y="549"/>
                  </a:cubicBezTo>
                  <a:cubicBezTo>
                    <a:pt x="679" y="551"/>
                    <a:pt x="693" y="549"/>
                    <a:pt x="703" y="549"/>
                  </a:cubicBezTo>
                  <a:cubicBezTo>
                    <a:pt x="719" y="549"/>
                    <a:pt x="720" y="543"/>
                    <a:pt x="726" y="542"/>
                  </a:cubicBezTo>
                  <a:cubicBezTo>
                    <a:pt x="732" y="542"/>
                    <a:pt x="713" y="527"/>
                    <a:pt x="710" y="526"/>
                  </a:cubicBezTo>
                  <a:cubicBezTo>
                    <a:pt x="701" y="524"/>
                    <a:pt x="696" y="517"/>
                    <a:pt x="687" y="513"/>
                  </a:cubicBezTo>
                  <a:cubicBezTo>
                    <a:pt x="680" y="509"/>
                    <a:pt x="671" y="497"/>
                    <a:pt x="668" y="492"/>
                  </a:cubicBezTo>
                  <a:cubicBezTo>
                    <a:pt x="667" y="489"/>
                    <a:pt x="641" y="488"/>
                    <a:pt x="638" y="488"/>
                  </a:cubicBezTo>
                  <a:cubicBezTo>
                    <a:pt x="633" y="486"/>
                    <a:pt x="625" y="470"/>
                    <a:pt x="622" y="467"/>
                  </a:cubicBezTo>
                  <a:cubicBezTo>
                    <a:pt x="614" y="459"/>
                    <a:pt x="610" y="457"/>
                    <a:pt x="604" y="451"/>
                  </a:cubicBezTo>
                  <a:cubicBezTo>
                    <a:pt x="596" y="443"/>
                    <a:pt x="594" y="439"/>
                    <a:pt x="583" y="436"/>
                  </a:cubicBezTo>
                  <a:cubicBezTo>
                    <a:pt x="574" y="434"/>
                    <a:pt x="566" y="422"/>
                    <a:pt x="557" y="420"/>
                  </a:cubicBezTo>
                  <a:cubicBezTo>
                    <a:pt x="548" y="418"/>
                    <a:pt x="556" y="402"/>
                    <a:pt x="553" y="393"/>
                  </a:cubicBezTo>
                  <a:cubicBezTo>
                    <a:pt x="551" y="385"/>
                    <a:pt x="540" y="387"/>
                    <a:pt x="534" y="382"/>
                  </a:cubicBezTo>
                  <a:cubicBezTo>
                    <a:pt x="529" y="377"/>
                    <a:pt x="555" y="372"/>
                    <a:pt x="559" y="372"/>
                  </a:cubicBezTo>
                  <a:cubicBezTo>
                    <a:pt x="577" y="372"/>
                    <a:pt x="574" y="366"/>
                    <a:pt x="571" y="354"/>
                  </a:cubicBezTo>
                  <a:cubicBezTo>
                    <a:pt x="568" y="343"/>
                    <a:pt x="555" y="341"/>
                    <a:pt x="543" y="341"/>
                  </a:cubicBezTo>
                  <a:cubicBezTo>
                    <a:pt x="523" y="341"/>
                    <a:pt x="547" y="333"/>
                    <a:pt x="552" y="329"/>
                  </a:cubicBezTo>
                  <a:cubicBezTo>
                    <a:pt x="555" y="328"/>
                    <a:pt x="555" y="298"/>
                    <a:pt x="555" y="298"/>
                  </a:cubicBezTo>
                  <a:cubicBezTo>
                    <a:pt x="557" y="290"/>
                    <a:pt x="568" y="283"/>
                    <a:pt x="571" y="277"/>
                  </a:cubicBezTo>
                  <a:cubicBezTo>
                    <a:pt x="576" y="268"/>
                    <a:pt x="584" y="263"/>
                    <a:pt x="587" y="260"/>
                  </a:cubicBezTo>
                  <a:cubicBezTo>
                    <a:pt x="593" y="250"/>
                    <a:pt x="559" y="253"/>
                    <a:pt x="548" y="253"/>
                  </a:cubicBezTo>
                  <a:cubicBezTo>
                    <a:pt x="533" y="253"/>
                    <a:pt x="532" y="256"/>
                    <a:pt x="520" y="259"/>
                  </a:cubicBezTo>
                  <a:cubicBezTo>
                    <a:pt x="508" y="262"/>
                    <a:pt x="504" y="249"/>
                    <a:pt x="504" y="239"/>
                  </a:cubicBezTo>
                  <a:cubicBezTo>
                    <a:pt x="504" y="226"/>
                    <a:pt x="501" y="220"/>
                    <a:pt x="497" y="212"/>
                  </a:cubicBezTo>
                  <a:cubicBezTo>
                    <a:pt x="491" y="201"/>
                    <a:pt x="495" y="188"/>
                    <a:pt x="499" y="180"/>
                  </a:cubicBezTo>
                  <a:cubicBezTo>
                    <a:pt x="504" y="171"/>
                    <a:pt x="510" y="165"/>
                    <a:pt x="515" y="155"/>
                  </a:cubicBezTo>
                  <a:cubicBezTo>
                    <a:pt x="519" y="147"/>
                    <a:pt x="518" y="130"/>
                    <a:pt x="520" y="124"/>
                  </a:cubicBezTo>
                  <a:cubicBezTo>
                    <a:pt x="523" y="111"/>
                    <a:pt x="524" y="104"/>
                    <a:pt x="513" y="99"/>
                  </a:cubicBezTo>
                  <a:cubicBezTo>
                    <a:pt x="501" y="93"/>
                    <a:pt x="517" y="72"/>
                    <a:pt x="518" y="72"/>
                  </a:cubicBezTo>
                  <a:cubicBezTo>
                    <a:pt x="529" y="61"/>
                    <a:pt x="536" y="75"/>
                    <a:pt x="536" y="54"/>
                  </a:cubicBezTo>
                  <a:cubicBezTo>
                    <a:pt x="536" y="49"/>
                    <a:pt x="519" y="43"/>
                    <a:pt x="515" y="40"/>
                  </a:cubicBezTo>
                  <a:cubicBezTo>
                    <a:pt x="511" y="35"/>
                    <a:pt x="503" y="27"/>
                    <a:pt x="495" y="25"/>
                  </a:cubicBezTo>
                  <a:cubicBezTo>
                    <a:pt x="478" y="22"/>
                    <a:pt x="497" y="26"/>
                    <a:pt x="488" y="26"/>
                  </a:cubicBezTo>
                  <a:cubicBezTo>
                    <a:pt x="483" y="26"/>
                    <a:pt x="481" y="25"/>
                    <a:pt x="476" y="25"/>
                  </a:cubicBezTo>
                  <a:cubicBezTo>
                    <a:pt x="473" y="24"/>
                    <a:pt x="470" y="22"/>
                    <a:pt x="467" y="21"/>
                  </a:cubicBezTo>
                  <a:cubicBezTo>
                    <a:pt x="463" y="19"/>
                    <a:pt x="459" y="17"/>
                    <a:pt x="455" y="16"/>
                  </a:cubicBezTo>
                  <a:cubicBezTo>
                    <a:pt x="453" y="15"/>
                    <a:pt x="449" y="11"/>
                    <a:pt x="447" y="10"/>
                  </a:cubicBezTo>
                  <a:cubicBezTo>
                    <a:pt x="445" y="8"/>
                    <a:pt x="443" y="5"/>
                    <a:pt x="440" y="3"/>
                  </a:cubicBezTo>
                  <a:cubicBezTo>
                    <a:pt x="437" y="0"/>
                    <a:pt x="436" y="0"/>
                    <a:pt x="431" y="0"/>
                  </a:cubicBezTo>
                  <a:cubicBezTo>
                    <a:pt x="428" y="0"/>
                    <a:pt x="424" y="0"/>
                    <a:pt x="421" y="0"/>
                  </a:cubicBezTo>
                  <a:cubicBezTo>
                    <a:pt x="418" y="0"/>
                    <a:pt x="414" y="0"/>
                    <a:pt x="411" y="0"/>
                  </a:cubicBezTo>
                  <a:cubicBezTo>
                    <a:pt x="407" y="0"/>
                    <a:pt x="407" y="3"/>
                    <a:pt x="407" y="6"/>
                  </a:cubicBezTo>
                  <a:cubicBezTo>
                    <a:pt x="407" y="10"/>
                    <a:pt x="407" y="11"/>
                    <a:pt x="403" y="11"/>
                  </a:cubicBezTo>
                  <a:cubicBezTo>
                    <a:pt x="402" y="11"/>
                    <a:pt x="399" y="18"/>
                    <a:pt x="398" y="20"/>
                  </a:cubicBezTo>
                  <a:cubicBezTo>
                    <a:pt x="395" y="23"/>
                    <a:pt x="394" y="27"/>
                    <a:pt x="394" y="31"/>
                  </a:cubicBezTo>
                  <a:cubicBezTo>
                    <a:pt x="394" y="38"/>
                    <a:pt x="392" y="45"/>
                    <a:pt x="392" y="52"/>
                  </a:cubicBezTo>
                  <a:cubicBezTo>
                    <a:pt x="392" y="57"/>
                    <a:pt x="392" y="57"/>
                    <a:pt x="398" y="57"/>
                  </a:cubicBezTo>
                  <a:cubicBezTo>
                    <a:pt x="402" y="57"/>
                    <a:pt x="406" y="57"/>
                    <a:pt x="410" y="58"/>
                  </a:cubicBezTo>
                  <a:cubicBezTo>
                    <a:pt x="413" y="58"/>
                    <a:pt x="413" y="60"/>
                    <a:pt x="416" y="61"/>
                  </a:cubicBezTo>
                  <a:cubicBezTo>
                    <a:pt x="420" y="63"/>
                    <a:pt x="419" y="64"/>
                    <a:pt x="419" y="68"/>
                  </a:cubicBezTo>
                  <a:cubicBezTo>
                    <a:pt x="419" y="72"/>
                    <a:pt x="417" y="72"/>
                    <a:pt x="414" y="76"/>
                  </a:cubicBezTo>
                  <a:cubicBezTo>
                    <a:pt x="413" y="78"/>
                    <a:pt x="411" y="81"/>
                    <a:pt x="411" y="83"/>
                  </a:cubicBezTo>
                  <a:cubicBezTo>
                    <a:pt x="408" y="87"/>
                    <a:pt x="404" y="83"/>
                    <a:pt x="404" y="89"/>
                  </a:cubicBezTo>
                  <a:cubicBezTo>
                    <a:pt x="404" y="92"/>
                    <a:pt x="405" y="95"/>
                    <a:pt x="407" y="97"/>
                  </a:cubicBezTo>
                  <a:cubicBezTo>
                    <a:pt x="410" y="101"/>
                    <a:pt x="410" y="105"/>
                    <a:pt x="413" y="108"/>
                  </a:cubicBezTo>
                  <a:cubicBezTo>
                    <a:pt x="416" y="111"/>
                    <a:pt x="420" y="108"/>
                    <a:pt x="420" y="113"/>
                  </a:cubicBezTo>
                  <a:cubicBezTo>
                    <a:pt x="420" y="117"/>
                    <a:pt x="419" y="118"/>
                    <a:pt x="416" y="120"/>
                  </a:cubicBezTo>
                  <a:cubicBezTo>
                    <a:pt x="415" y="122"/>
                    <a:pt x="412" y="123"/>
                    <a:pt x="409" y="123"/>
                  </a:cubicBezTo>
                  <a:cubicBezTo>
                    <a:pt x="407" y="124"/>
                    <a:pt x="403" y="124"/>
                    <a:pt x="400" y="124"/>
                  </a:cubicBezTo>
                  <a:cubicBezTo>
                    <a:pt x="396" y="124"/>
                    <a:pt x="393" y="122"/>
                    <a:pt x="391" y="120"/>
                  </a:cubicBezTo>
                  <a:cubicBezTo>
                    <a:pt x="389" y="117"/>
                    <a:pt x="388" y="113"/>
                    <a:pt x="385" y="111"/>
                  </a:cubicBezTo>
                  <a:cubicBezTo>
                    <a:pt x="382" y="108"/>
                    <a:pt x="382" y="105"/>
                    <a:pt x="379" y="102"/>
                  </a:cubicBezTo>
                  <a:cubicBezTo>
                    <a:pt x="375" y="99"/>
                    <a:pt x="374" y="93"/>
                    <a:pt x="373" y="88"/>
                  </a:cubicBezTo>
                  <a:cubicBezTo>
                    <a:pt x="372" y="82"/>
                    <a:pt x="370" y="79"/>
                    <a:pt x="366" y="75"/>
                  </a:cubicBezTo>
                  <a:cubicBezTo>
                    <a:pt x="363" y="73"/>
                    <a:pt x="359" y="72"/>
                    <a:pt x="355" y="72"/>
                  </a:cubicBezTo>
                  <a:cubicBezTo>
                    <a:pt x="350" y="72"/>
                    <a:pt x="348" y="77"/>
                    <a:pt x="344" y="79"/>
                  </a:cubicBezTo>
                  <a:cubicBezTo>
                    <a:pt x="341" y="80"/>
                    <a:pt x="337" y="83"/>
                    <a:pt x="333" y="85"/>
                  </a:cubicBezTo>
                  <a:cubicBezTo>
                    <a:pt x="329" y="87"/>
                    <a:pt x="326" y="88"/>
                    <a:pt x="324" y="89"/>
                  </a:cubicBezTo>
                  <a:cubicBezTo>
                    <a:pt x="320" y="90"/>
                    <a:pt x="317" y="88"/>
                    <a:pt x="314" y="87"/>
                  </a:cubicBezTo>
                  <a:cubicBezTo>
                    <a:pt x="311" y="85"/>
                    <a:pt x="309" y="91"/>
                    <a:pt x="308" y="93"/>
                  </a:cubicBezTo>
                  <a:cubicBezTo>
                    <a:pt x="307" y="96"/>
                    <a:pt x="305" y="99"/>
                    <a:pt x="304" y="102"/>
                  </a:cubicBezTo>
                  <a:cubicBezTo>
                    <a:pt x="303" y="106"/>
                    <a:pt x="300" y="105"/>
                    <a:pt x="297" y="105"/>
                  </a:cubicBezTo>
                  <a:cubicBezTo>
                    <a:pt x="294" y="105"/>
                    <a:pt x="289" y="104"/>
                    <a:pt x="287" y="104"/>
                  </a:cubicBezTo>
                  <a:cubicBezTo>
                    <a:pt x="282" y="102"/>
                    <a:pt x="277" y="103"/>
                    <a:pt x="273" y="103"/>
                  </a:cubicBezTo>
                  <a:cubicBezTo>
                    <a:pt x="270" y="103"/>
                    <a:pt x="271" y="102"/>
                    <a:pt x="270" y="102"/>
                  </a:cubicBezTo>
                  <a:cubicBezTo>
                    <a:pt x="268" y="102"/>
                    <a:pt x="262" y="94"/>
                    <a:pt x="261" y="93"/>
                  </a:cubicBezTo>
                  <a:cubicBezTo>
                    <a:pt x="258" y="91"/>
                    <a:pt x="258" y="87"/>
                    <a:pt x="256" y="85"/>
                  </a:cubicBezTo>
                  <a:cubicBezTo>
                    <a:pt x="254" y="83"/>
                    <a:pt x="252" y="80"/>
                    <a:pt x="250" y="77"/>
                  </a:cubicBezTo>
                  <a:cubicBezTo>
                    <a:pt x="248" y="74"/>
                    <a:pt x="247" y="73"/>
                    <a:pt x="246" y="70"/>
                  </a:cubicBezTo>
                  <a:cubicBezTo>
                    <a:pt x="245" y="67"/>
                    <a:pt x="243" y="63"/>
                    <a:pt x="241" y="60"/>
                  </a:cubicBezTo>
                  <a:cubicBezTo>
                    <a:pt x="240" y="57"/>
                    <a:pt x="239" y="53"/>
                    <a:pt x="238" y="51"/>
                  </a:cubicBezTo>
                  <a:cubicBezTo>
                    <a:pt x="237" y="48"/>
                    <a:pt x="239" y="45"/>
                    <a:pt x="240" y="43"/>
                  </a:cubicBezTo>
                  <a:cubicBezTo>
                    <a:pt x="241" y="38"/>
                    <a:pt x="238" y="39"/>
                    <a:pt x="235" y="40"/>
                  </a:cubicBezTo>
                  <a:cubicBezTo>
                    <a:pt x="233" y="40"/>
                    <a:pt x="233" y="44"/>
                    <a:pt x="229" y="45"/>
                  </a:cubicBezTo>
                  <a:cubicBezTo>
                    <a:pt x="226" y="45"/>
                    <a:pt x="224" y="44"/>
                    <a:pt x="222" y="42"/>
                  </a:cubicBezTo>
                  <a:cubicBezTo>
                    <a:pt x="220" y="40"/>
                    <a:pt x="219" y="38"/>
                    <a:pt x="216" y="36"/>
                  </a:cubicBezTo>
                  <a:cubicBezTo>
                    <a:pt x="214" y="34"/>
                    <a:pt x="212" y="33"/>
                    <a:pt x="209" y="33"/>
                  </a:cubicBezTo>
                  <a:cubicBezTo>
                    <a:pt x="206" y="33"/>
                    <a:pt x="203" y="35"/>
                    <a:pt x="201" y="36"/>
                  </a:cubicBezTo>
                  <a:cubicBezTo>
                    <a:pt x="199" y="37"/>
                    <a:pt x="197" y="39"/>
                    <a:pt x="195" y="40"/>
                  </a:cubicBezTo>
                  <a:cubicBezTo>
                    <a:pt x="194" y="40"/>
                    <a:pt x="194" y="47"/>
                    <a:pt x="194" y="49"/>
                  </a:cubicBezTo>
                  <a:cubicBezTo>
                    <a:pt x="194" y="51"/>
                    <a:pt x="191" y="54"/>
                    <a:pt x="189" y="56"/>
                  </a:cubicBezTo>
                  <a:cubicBezTo>
                    <a:pt x="186" y="60"/>
                    <a:pt x="191" y="64"/>
                    <a:pt x="194" y="67"/>
                  </a:cubicBezTo>
                  <a:cubicBezTo>
                    <a:pt x="197" y="70"/>
                    <a:pt x="201" y="74"/>
                    <a:pt x="203" y="78"/>
                  </a:cubicBezTo>
                  <a:cubicBezTo>
                    <a:pt x="204" y="80"/>
                    <a:pt x="202" y="85"/>
                    <a:pt x="202" y="88"/>
                  </a:cubicBezTo>
                  <a:cubicBezTo>
                    <a:pt x="202" y="90"/>
                    <a:pt x="202" y="93"/>
                    <a:pt x="202" y="96"/>
                  </a:cubicBezTo>
                  <a:cubicBezTo>
                    <a:pt x="202" y="101"/>
                    <a:pt x="199" y="105"/>
                    <a:pt x="197" y="109"/>
                  </a:cubicBezTo>
                  <a:cubicBezTo>
                    <a:pt x="197" y="110"/>
                    <a:pt x="197" y="111"/>
                    <a:pt x="196" y="111"/>
                  </a:cubicBezTo>
                  <a:cubicBezTo>
                    <a:pt x="194" y="116"/>
                    <a:pt x="191" y="121"/>
                    <a:pt x="188" y="124"/>
                  </a:cubicBezTo>
                  <a:cubicBezTo>
                    <a:pt x="185" y="128"/>
                    <a:pt x="183" y="132"/>
                    <a:pt x="179" y="136"/>
                  </a:cubicBezTo>
                  <a:cubicBezTo>
                    <a:pt x="177" y="138"/>
                    <a:pt x="175" y="141"/>
                    <a:pt x="173" y="144"/>
                  </a:cubicBezTo>
                  <a:cubicBezTo>
                    <a:pt x="171" y="147"/>
                    <a:pt x="166" y="150"/>
                    <a:pt x="162" y="152"/>
                  </a:cubicBezTo>
                  <a:cubicBezTo>
                    <a:pt x="159" y="154"/>
                    <a:pt x="157" y="156"/>
                    <a:pt x="154" y="158"/>
                  </a:cubicBezTo>
                  <a:cubicBezTo>
                    <a:pt x="152" y="160"/>
                    <a:pt x="150" y="162"/>
                    <a:pt x="148" y="163"/>
                  </a:cubicBezTo>
                  <a:cubicBezTo>
                    <a:pt x="145" y="164"/>
                    <a:pt x="145" y="168"/>
                    <a:pt x="145" y="171"/>
                  </a:cubicBezTo>
                  <a:cubicBezTo>
                    <a:pt x="145" y="176"/>
                    <a:pt x="143" y="176"/>
                    <a:pt x="140" y="178"/>
                  </a:cubicBezTo>
                  <a:cubicBezTo>
                    <a:pt x="139" y="179"/>
                    <a:pt x="138" y="179"/>
                    <a:pt x="136" y="179"/>
                  </a:cubicBezTo>
                  <a:cubicBezTo>
                    <a:pt x="134" y="181"/>
                    <a:pt x="131" y="182"/>
                    <a:pt x="129" y="184"/>
                  </a:cubicBezTo>
                  <a:cubicBezTo>
                    <a:pt x="127" y="186"/>
                    <a:pt x="128" y="189"/>
                    <a:pt x="128" y="192"/>
                  </a:cubicBezTo>
                  <a:cubicBezTo>
                    <a:pt x="128" y="195"/>
                    <a:pt x="128" y="198"/>
                    <a:pt x="128" y="202"/>
                  </a:cubicBezTo>
                  <a:cubicBezTo>
                    <a:pt x="128" y="205"/>
                    <a:pt x="128" y="208"/>
                    <a:pt x="128" y="211"/>
                  </a:cubicBezTo>
                  <a:cubicBezTo>
                    <a:pt x="128" y="212"/>
                    <a:pt x="122" y="212"/>
                    <a:pt x="121" y="213"/>
                  </a:cubicBezTo>
                  <a:cubicBezTo>
                    <a:pt x="118" y="213"/>
                    <a:pt x="129" y="221"/>
                    <a:pt x="129" y="221"/>
                  </a:cubicBezTo>
                  <a:cubicBezTo>
                    <a:pt x="133" y="223"/>
                    <a:pt x="137" y="227"/>
                    <a:pt x="140" y="230"/>
                  </a:cubicBezTo>
                  <a:cubicBezTo>
                    <a:pt x="142" y="232"/>
                    <a:pt x="145" y="232"/>
                    <a:pt x="146" y="235"/>
                  </a:cubicBezTo>
                  <a:cubicBezTo>
                    <a:pt x="148" y="238"/>
                    <a:pt x="146" y="243"/>
                    <a:pt x="145" y="244"/>
                  </a:cubicBezTo>
                  <a:cubicBezTo>
                    <a:pt x="143" y="247"/>
                    <a:pt x="141" y="248"/>
                    <a:pt x="139" y="250"/>
                  </a:cubicBezTo>
                  <a:cubicBezTo>
                    <a:pt x="136" y="251"/>
                    <a:pt x="134" y="254"/>
                    <a:pt x="132" y="256"/>
                  </a:cubicBezTo>
                  <a:cubicBezTo>
                    <a:pt x="130" y="258"/>
                    <a:pt x="126" y="257"/>
                    <a:pt x="123" y="257"/>
                  </a:cubicBezTo>
                  <a:cubicBezTo>
                    <a:pt x="122" y="257"/>
                    <a:pt x="115" y="252"/>
                    <a:pt x="114" y="251"/>
                  </a:cubicBezTo>
                  <a:cubicBezTo>
                    <a:pt x="112" y="250"/>
                    <a:pt x="111" y="248"/>
                    <a:pt x="110" y="246"/>
                  </a:cubicBezTo>
                  <a:cubicBezTo>
                    <a:pt x="109" y="244"/>
                    <a:pt x="110" y="238"/>
                    <a:pt x="110" y="236"/>
                  </a:cubicBezTo>
                  <a:cubicBezTo>
                    <a:pt x="110" y="232"/>
                    <a:pt x="110" y="229"/>
                    <a:pt x="108" y="226"/>
                  </a:cubicBezTo>
                  <a:cubicBezTo>
                    <a:pt x="107" y="224"/>
                    <a:pt x="103" y="222"/>
                    <a:pt x="101" y="220"/>
                  </a:cubicBezTo>
                  <a:cubicBezTo>
                    <a:pt x="99" y="218"/>
                    <a:pt x="97" y="216"/>
                    <a:pt x="94" y="214"/>
                  </a:cubicBezTo>
                  <a:cubicBezTo>
                    <a:pt x="92" y="211"/>
                    <a:pt x="90" y="209"/>
                    <a:pt x="87" y="208"/>
                  </a:cubicBezTo>
                  <a:cubicBezTo>
                    <a:pt x="85" y="206"/>
                    <a:pt x="83" y="204"/>
                    <a:pt x="80" y="202"/>
                  </a:cubicBezTo>
                  <a:cubicBezTo>
                    <a:pt x="78" y="201"/>
                    <a:pt x="77" y="199"/>
                    <a:pt x="77" y="197"/>
                  </a:cubicBezTo>
                  <a:cubicBezTo>
                    <a:pt x="76" y="194"/>
                    <a:pt x="78" y="192"/>
                    <a:pt x="79" y="191"/>
                  </a:cubicBezTo>
                  <a:cubicBezTo>
                    <a:pt x="80" y="189"/>
                    <a:pt x="83" y="186"/>
                    <a:pt x="84" y="184"/>
                  </a:cubicBezTo>
                  <a:cubicBezTo>
                    <a:pt x="87" y="182"/>
                    <a:pt x="88" y="180"/>
                    <a:pt x="90" y="178"/>
                  </a:cubicBezTo>
                  <a:cubicBezTo>
                    <a:pt x="93" y="175"/>
                    <a:pt x="93" y="174"/>
                    <a:pt x="90" y="171"/>
                  </a:cubicBezTo>
                  <a:cubicBezTo>
                    <a:pt x="88" y="168"/>
                    <a:pt x="82" y="165"/>
                    <a:pt x="79" y="165"/>
                  </a:cubicBezTo>
                  <a:cubicBezTo>
                    <a:pt x="75" y="164"/>
                    <a:pt x="72" y="161"/>
                    <a:pt x="68" y="160"/>
                  </a:cubicBezTo>
                  <a:cubicBezTo>
                    <a:pt x="67" y="160"/>
                    <a:pt x="65" y="161"/>
                    <a:pt x="63" y="160"/>
                  </a:cubicBezTo>
                  <a:cubicBezTo>
                    <a:pt x="58" y="160"/>
                    <a:pt x="59" y="172"/>
                    <a:pt x="54" y="179"/>
                  </a:cubicBezTo>
                  <a:cubicBezTo>
                    <a:pt x="52" y="182"/>
                    <a:pt x="52" y="182"/>
                    <a:pt x="50" y="189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48" y="197"/>
                    <a:pt x="47" y="198"/>
                    <a:pt x="47" y="199"/>
                  </a:cubicBezTo>
                  <a:cubicBezTo>
                    <a:pt x="46" y="200"/>
                    <a:pt x="45" y="201"/>
                    <a:pt x="44" y="201"/>
                  </a:cubicBezTo>
                  <a:cubicBezTo>
                    <a:pt x="42" y="202"/>
                    <a:pt x="42" y="210"/>
                    <a:pt x="42" y="210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40" y="210"/>
                    <a:pt x="39" y="211"/>
                    <a:pt x="38" y="211"/>
                  </a:cubicBezTo>
                  <a:cubicBezTo>
                    <a:pt x="37" y="211"/>
                    <a:pt x="36" y="211"/>
                    <a:pt x="35" y="211"/>
                  </a:cubicBezTo>
                  <a:cubicBezTo>
                    <a:pt x="33" y="211"/>
                    <a:pt x="30" y="212"/>
                    <a:pt x="28" y="212"/>
                  </a:cubicBezTo>
                  <a:cubicBezTo>
                    <a:pt x="27" y="212"/>
                    <a:pt x="26" y="212"/>
                    <a:pt x="26" y="213"/>
                  </a:cubicBezTo>
                  <a:cubicBezTo>
                    <a:pt x="25" y="214"/>
                    <a:pt x="24" y="216"/>
                    <a:pt x="24" y="218"/>
                  </a:cubicBezTo>
                  <a:cubicBezTo>
                    <a:pt x="24" y="219"/>
                    <a:pt x="24" y="221"/>
                    <a:pt x="24" y="222"/>
                  </a:cubicBezTo>
                  <a:cubicBezTo>
                    <a:pt x="24" y="224"/>
                    <a:pt x="23" y="225"/>
                    <a:pt x="23" y="227"/>
                  </a:cubicBezTo>
                  <a:cubicBezTo>
                    <a:pt x="23" y="228"/>
                    <a:pt x="23" y="229"/>
                    <a:pt x="22" y="230"/>
                  </a:cubicBezTo>
                  <a:cubicBezTo>
                    <a:pt x="22" y="230"/>
                    <a:pt x="21" y="231"/>
                    <a:pt x="20" y="232"/>
                  </a:cubicBezTo>
                  <a:cubicBezTo>
                    <a:pt x="20" y="233"/>
                    <a:pt x="20" y="234"/>
                    <a:pt x="20" y="235"/>
                  </a:cubicBezTo>
                  <a:cubicBezTo>
                    <a:pt x="20" y="235"/>
                    <a:pt x="20" y="236"/>
                    <a:pt x="20" y="237"/>
                  </a:cubicBezTo>
                  <a:cubicBezTo>
                    <a:pt x="20" y="238"/>
                    <a:pt x="20" y="239"/>
                    <a:pt x="20" y="240"/>
                  </a:cubicBezTo>
                  <a:cubicBezTo>
                    <a:pt x="21" y="241"/>
                    <a:pt x="22" y="244"/>
                    <a:pt x="22" y="245"/>
                  </a:cubicBezTo>
                  <a:cubicBezTo>
                    <a:pt x="22" y="245"/>
                    <a:pt x="22" y="246"/>
                    <a:pt x="22" y="246"/>
                  </a:cubicBezTo>
                  <a:cubicBezTo>
                    <a:pt x="22" y="246"/>
                    <a:pt x="23" y="246"/>
                    <a:pt x="23" y="246"/>
                  </a:cubicBezTo>
                  <a:cubicBezTo>
                    <a:pt x="23" y="247"/>
                    <a:pt x="23" y="248"/>
                    <a:pt x="23" y="249"/>
                  </a:cubicBezTo>
                  <a:cubicBezTo>
                    <a:pt x="24" y="249"/>
                    <a:pt x="24" y="251"/>
                    <a:pt x="24" y="251"/>
                  </a:cubicBezTo>
                  <a:cubicBezTo>
                    <a:pt x="24" y="252"/>
                    <a:pt x="24" y="253"/>
                    <a:pt x="24" y="254"/>
                  </a:cubicBezTo>
                  <a:cubicBezTo>
                    <a:pt x="24" y="255"/>
                    <a:pt x="24" y="255"/>
                    <a:pt x="24" y="256"/>
                  </a:cubicBezTo>
                  <a:cubicBezTo>
                    <a:pt x="24" y="256"/>
                    <a:pt x="24" y="257"/>
                    <a:pt x="24" y="257"/>
                  </a:cubicBezTo>
                  <a:cubicBezTo>
                    <a:pt x="23" y="258"/>
                    <a:pt x="23" y="258"/>
                    <a:pt x="23" y="259"/>
                  </a:cubicBezTo>
                  <a:cubicBezTo>
                    <a:pt x="23" y="259"/>
                    <a:pt x="23" y="260"/>
                    <a:pt x="22" y="260"/>
                  </a:cubicBezTo>
                  <a:cubicBezTo>
                    <a:pt x="22" y="260"/>
                    <a:pt x="22" y="261"/>
                    <a:pt x="21" y="261"/>
                  </a:cubicBezTo>
                  <a:cubicBezTo>
                    <a:pt x="21" y="261"/>
                    <a:pt x="20" y="261"/>
                    <a:pt x="19" y="261"/>
                  </a:cubicBezTo>
                  <a:cubicBezTo>
                    <a:pt x="12" y="262"/>
                    <a:pt x="13" y="266"/>
                    <a:pt x="12" y="270"/>
                  </a:cubicBezTo>
                  <a:cubicBezTo>
                    <a:pt x="12" y="273"/>
                    <a:pt x="15" y="275"/>
                    <a:pt x="16" y="276"/>
                  </a:cubicBezTo>
                  <a:cubicBezTo>
                    <a:pt x="19" y="281"/>
                    <a:pt x="26" y="284"/>
                    <a:pt x="32" y="284"/>
                  </a:cubicBezTo>
                  <a:cubicBezTo>
                    <a:pt x="38" y="284"/>
                    <a:pt x="38" y="304"/>
                    <a:pt x="38" y="310"/>
                  </a:cubicBezTo>
                  <a:cubicBezTo>
                    <a:pt x="38" y="318"/>
                    <a:pt x="45" y="327"/>
                    <a:pt x="45" y="339"/>
                  </a:cubicBezTo>
                  <a:cubicBezTo>
                    <a:pt x="45" y="347"/>
                    <a:pt x="54" y="359"/>
                    <a:pt x="59" y="363"/>
                  </a:cubicBezTo>
                  <a:cubicBezTo>
                    <a:pt x="67" y="372"/>
                    <a:pt x="72" y="372"/>
                    <a:pt x="75" y="381"/>
                  </a:cubicBezTo>
                  <a:cubicBezTo>
                    <a:pt x="78" y="395"/>
                    <a:pt x="83" y="397"/>
                    <a:pt x="66" y="401"/>
                  </a:cubicBezTo>
                  <a:cubicBezTo>
                    <a:pt x="63" y="401"/>
                    <a:pt x="57" y="424"/>
                    <a:pt x="57" y="425"/>
                  </a:cubicBezTo>
                  <a:cubicBezTo>
                    <a:pt x="54" y="434"/>
                    <a:pt x="38" y="418"/>
                    <a:pt x="32" y="412"/>
                  </a:cubicBezTo>
                  <a:cubicBezTo>
                    <a:pt x="22" y="402"/>
                    <a:pt x="10" y="415"/>
                    <a:pt x="7" y="419"/>
                  </a:cubicBezTo>
                  <a:cubicBezTo>
                    <a:pt x="2" y="423"/>
                    <a:pt x="4" y="430"/>
                    <a:pt x="2" y="436"/>
                  </a:cubicBezTo>
                  <a:cubicBezTo>
                    <a:pt x="0" y="445"/>
                    <a:pt x="20" y="465"/>
                    <a:pt x="20" y="478"/>
                  </a:cubicBezTo>
                  <a:cubicBezTo>
                    <a:pt x="20" y="491"/>
                    <a:pt x="27" y="486"/>
                    <a:pt x="29" y="496"/>
                  </a:cubicBezTo>
                  <a:cubicBezTo>
                    <a:pt x="31" y="504"/>
                    <a:pt x="39" y="510"/>
                    <a:pt x="45" y="516"/>
                  </a:cubicBezTo>
                  <a:cubicBezTo>
                    <a:pt x="52" y="522"/>
                    <a:pt x="65" y="516"/>
                    <a:pt x="77" y="516"/>
                  </a:cubicBezTo>
                  <a:cubicBezTo>
                    <a:pt x="92" y="516"/>
                    <a:pt x="92" y="509"/>
                    <a:pt x="100" y="511"/>
                  </a:cubicBezTo>
                  <a:cubicBezTo>
                    <a:pt x="110" y="514"/>
                    <a:pt x="96" y="540"/>
                    <a:pt x="118" y="540"/>
                  </a:cubicBezTo>
                  <a:cubicBezTo>
                    <a:pt x="126" y="540"/>
                    <a:pt x="124" y="529"/>
                    <a:pt x="124" y="549"/>
                  </a:cubicBezTo>
                  <a:cubicBezTo>
                    <a:pt x="124" y="562"/>
                    <a:pt x="130" y="567"/>
                    <a:pt x="136" y="573"/>
                  </a:cubicBezTo>
                  <a:cubicBezTo>
                    <a:pt x="141" y="578"/>
                    <a:pt x="149" y="585"/>
                    <a:pt x="156" y="588"/>
                  </a:cubicBezTo>
                  <a:cubicBezTo>
                    <a:pt x="163" y="592"/>
                    <a:pt x="168" y="603"/>
                    <a:pt x="171" y="608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16">
              <a:extLst>
                <a:ext uri="{FF2B5EF4-FFF2-40B4-BE49-F238E27FC236}">
                  <a16:creationId xmlns:a16="http://schemas.microsoft.com/office/drawing/2014/main" id="{9BF24C4B-B0B5-486B-97A1-6D9C94463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206375"/>
              <a:ext cx="966788" cy="871538"/>
            </a:xfrm>
            <a:custGeom>
              <a:avLst/>
              <a:gdLst/>
              <a:ahLst/>
              <a:cxnLst>
                <a:cxn ang="0">
                  <a:pos x="499" y="146"/>
                </a:cxn>
                <a:cxn ang="0">
                  <a:pos x="429" y="143"/>
                </a:cxn>
                <a:cxn ang="0">
                  <a:pos x="371" y="209"/>
                </a:cxn>
                <a:cxn ang="0">
                  <a:pos x="375" y="276"/>
                </a:cxn>
                <a:cxn ang="0">
                  <a:pos x="373" y="318"/>
                </a:cxn>
                <a:cxn ang="0">
                  <a:pos x="327" y="336"/>
                </a:cxn>
                <a:cxn ang="0">
                  <a:pos x="307" y="368"/>
                </a:cxn>
                <a:cxn ang="0">
                  <a:pos x="271" y="355"/>
                </a:cxn>
                <a:cxn ang="0">
                  <a:pos x="230" y="383"/>
                </a:cxn>
                <a:cxn ang="0">
                  <a:pos x="202" y="413"/>
                </a:cxn>
                <a:cxn ang="0">
                  <a:pos x="191" y="454"/>
                </a:cxn>
                <a:cxn ang="0">
                  <a:pos x="152" y="453"/>
                </a:cxn>
                <a:cxn ang="0">
                  <a:pos x="118" y="453"/>
                </a:cxn>
                <a:cxn ang="0">
                  <a:pos x="121" y="418"/>
                </a:cxn>
                <a:cxn ang="0">
                  <a:pos x="109" y="417"/>
                </a:cxn>
                <a:cxn ang="0">
                  <a:pos x="26" y="396"/>
                </a:cxn>
                <a:cxn ang="0">
                  <a:pos x="38" y="313"/>
                </a:cxn>
                <a:cxn ang="0">
                  <a:pos x="40" y="229"/>
                </a:cxn>
                <a:cxn ang="0">
                  <a:pos x="23" y="168"/>
                </a:cxn>
                <a:cxn ang="0">
                  <a:pos x="7" y="143"/>
                </a:cxn>
                <a:cxn ang="0">
                  <a:pos x="5" y="118"/>
                </a:cxn>
                <a:cxn ang="0">
                  <a:pos x="14" y="95"/>
                </a:cxn>
                <a:cxn ang="0">
                  <a:pos x="31" y="77"/>
                </a:cxn>
                <a:cxn ang="0">
                  <a:pos x="60" y="77"/>
                </a:cxn>
                <a:cxn ang="0">
                  <a:pos x="83" y="80"/>
                </a:cxn>
                <a:cxn ang="0">
                  <a:pos x="100" y="99"/>
                </a:cxn>
                <a:cxn ang="0">
                  <a:pos x="128" y="105"/>
                </a:cxn>
                <a:cxn ang="0">
                  <a:pos x="157" y="103"/>
                </a:cxn>
                <a:cxn ang="0">
                  <a:pos x="172" y="84"/>
                </a:cxn>
                <a:cxn ang="0">
                  <a:pos x="180" y="63"/>
                </a:cxn>
                <a:cxn ang="0">
                  <a:pos x="195" y="50"/>
                </a:cxn>
                <a:cxn ang="0">
                  <a:pos x="212" y="39"/>
                </a:cxn>
                <a:cxn ang="0">
                  <a:pos x="233" y="30"/>
                </a:cxn>
                <a:cxn ang="0">
                  <a:pos x="257" y="40"/>
                </a:cxn>
                <a:cxn ang="0">
                  <a:pos x="279" y="23"/>
                </a:cxn>
                <a:cxn ang="0">
                  <a:pos x="318" y="31"/>
                </a:cxn>
                <a:cxn ang="0">
                  <a:pos x="343" y="37"/>
                </a:cxn>
                <a:cxn ang="0">
                  <a:pos x="365" y="27"/>
                </a:cxn>
                <a:cxn ang="0">
                  <a:pos x="402" y="14"/>
                </a:cxn>
                <a:cxn ang="0">
                  <a:pos x="427" y="1"/>
                </a:cxn>
                <a:cxn ang="0">
                  <a:pos x="447" y="0"/>
                </a:cxn>
                <a:cxn ang="0">
                  <a:pos x="458" y="13"/>
                </a:cxn>
                <a:cxn ang="0">
                  <a:pos x="438" y="37"/>
                </a:cxn>
                <a:cxn ang="0">
                  <a:pos x="454" y="62"/>
                </a:cxn>
                <a:cxn ang="0">
                  <a:pos x="482" y="81"/>
                </a:cxn>
                <a:cxn ang="0">
                  <a:pos x="488" y="105"/>
                </a:cxn>
                <a:cxn ang="0">
                  <a:pos x="506" y="126"/>
                </a:cxn>
              </a:cxnLst>
              <a:rect l="0" t="0" r="r" b="b"/>
              <a:pathLst>
                <a:path w="512" h="462">
                  <a:moveTo>
                    <a:pt x="512" y="134"/>
                  </a:moveTo>
                  <a:cubicBezTo>
                    <a:pt x="511" y="135"/>
                    <a:pt x="511" y="135"/>
                    <a:pt x="510" y="136"/>
                  </a:cubicBezTo>
                  <a:cubicBezTo>
                    <a:pt x="507" y="139"/>
                    <a:pt x="501" y="142"/>
                    <a:pt x="499" y="146"/>
                  </a:cubicBezTo>
                  <a:cubicBezTo>
                    <a:pt x="499" y="147"/>
                    <a:pt x="496" y="151"/>
                    <a:pt x="488" y="154"/>
                  </a:cubicBezTo>
                  <a:cubicBezTo>
                    <a:pt x="484" y="155"/>
                    <a:pt x="474" y="153"/>
                    <a:pt x="458" y="158"/>
                  </a:cubicBezTo>
                  <a:cubicBezTo>
                    <a:pt x="446" y="163"/>
                    <a:pt x="446" y="155"/>
                    <a:pt x="429" y="143"/>
                  </a:cubicBezTo>
                  <a:cubicBezTo>
                    <a:pt x="411" y="130"/>
                    <a:pt x="427" y="148"/>
                    <a:pt x="408" y="174"/>
                  </a:cubicBezTo>
                  <a:cubicBezTo>
                    <a:pt x="399" y="186"/>
                    <a:pt x="366" y="183"/>
                    <a:pt x="355" y="197"/>
                  </a:cubicBezTo>
                  <a:cubicBezTo>
                    <a:pt x="349" y="204"/>
                    <a:pt x="372" y="198"/>
                    <a:pt x="371" y="209"/>
                  </a:cubicBezTo>
                  <a:cubicBezTo>
                    <a:pt x="371" y="220"/>
                    <a:pt x="352" y="239"/>
                    <a:pt x="348" y="240"/>
                  </a:cubicBezTo>
                  <a:cubicBezTo>
                    <a:pt x="343" y="242"/>
                    <a:pt x="357" y="256"/>
                    <a:pt x="363" y="261"/>
                  </a:cubicBezTo>
                  <a:cubicBezTo>
                    <a:pt x="367" y="264"/>
                    <a:pt x="370" y="271"/>
                    <a:pt x="375" y="276"/>
                  </a:cubicBezTo>
                  <a:cubicBezTo>
                    <a:pt x="379" y="280"/>
                    <a:pt x="385" y="282"/>
                    <a:pt x="389" y="287"/>
                  </a:cubicBezTo>
                  <a:cubicBezTo>
                    <a:pt x="396" y="293"/>
                    <a:pt x="395" y="293"/>
                    <a:pt x="389" y="303"/>
                  </a:cubicBezTo>
                  <a:cubicBezTo>
                    <a:pt x="385" y="311"/>
                    <a:pt x="384" y="318"/>
                    <a:pt x="373" y="318"/>
                  </a:cubicBezTo>
                  <a:cubicBezTo>
                    <a:pt x="368" y="318"/>
                    <a:pt x="362" y="318"/>
                    <a:pt x="357" y="318"/>
                  </a:cubicBezTo>
                  <a:cubicBezTo>
                    <a:pt x="353" y="318"/>
                    <a:pt x="345" y="316"/>
                    <a:pt x="342" y="318"/>
                  </a:cubicBezTo>
                  <a:cubicBezTo>
                    <a:pt x="330" y="324"/>
                    <a:pt x="330" y="326"/>
                    <a:pt x="327" y="336"/>
                  </a:cubicBezTo>
                  <a:cubicBezTo>
                    <a:pt x="326" y="341"/>
                    <a:pt x="323" y="344"/>
                    <a:pt x="323" y="350"/>
                  </a:cubicBezTo>
                  <a:cubicBezTo>
                    <a:pt x="323" y="355"/>
                    <a:pt x="324" y="361"/>
                    <a:pt x="321" y="364"/>
                  </a:cubicBezTo>
                  <a:cubicBezTo>
                    <a:pt x="320" y="366"/>
                    <a:pt x="311" y="371"/>
                    <a:pt x="307" y="368"/>
                  </a:cubicBezTo>
                  <a:cubicBezTo>
                    <a:pt x="305" y="365"/>
                    <a:pt x="297" y="365"/>
                    <a:pt x="297" y="359"/>
                  </a:cubicBezTo>
                  <a:cubicBezTo>
                    <a:pt x="297" y="350"/>
                    <a:pt x="295" y="351"/>
                    <a:pt x="287" y="351"/>
                  </a:cubicBezTo>
                  <a:cubicBezTo>
                    <a:pt x="279" y="351"/>
                    <a:pt x="277" y="352"/>
                    <a:pt x="271" y="355"/>
                  </a:cubicBezTo>
                  <a:cubicBezTo>
                    <a:pt x="265" y="358"/>
                    <a:pt x="259" y="362"/>
                    <a:pt x="255" y="364"/>
                  </a:cubicBezTo>
                  <a:cubicBezTo>
                    <a:pt x="249" y="368"/>
                    <a:pt x="247" y="371"/>
                    <a:pt x="242" y="376"/>
                  </a:cubicBezTo>
                  <a:cubicBezTo>
                    <a:pt x="238" y="380"/>
                    <a:pt x="234" y="379"/>
                    <a:pt x="230" y="383"/>
                  </a:cubicBezTo>
                  <a:cubicBezTo>
                    <a:pt x="225" y="386"/>
                    <a:pt x="224" y="388"/>
                    <a:pt x="220" y="392"/>
                  </a:cubicBezTo>
                  <a:cubicBezTo>
                    <a:pt x="217" y="395"/>
                    <a:pt x="216" y="398"/>
                    <a:pt x="212" y="402"/>
                  </a:cubicBezTo>
                  <a:cubicBezTo>
                    <a:pt x="210" y="404"/>
                    <a:pt x="204" y="408"/>
                    <a:pt x="202" y="413"/>
                  </a:cubicBezTo>
                  <a:cubicBezTo>
                    <a:pt x="199" y="418"/>
                    <a:pt x="197" y="421"/>
                    <a:pt x="197" y="427"/>
                  </a:cubicBezTo>
                  <a:cubicBezTo>
                    <a:pt x="197" y="432"/>
                    <a:pt x="197" y="437"/>
                    <a:pt x="197" y="442"/>
                  </a:cubicBezTo>
                  <a:cubicBezTo>
                    <a:pt x="197" y="446"/>
                    <a:pt x="196" y="454"/>
                    <a:pt x="191" y="454"/>
                  </a:cubicBezTo>
                  <a:cubicBezTo>
                    <a:pt x="186" y="454"/>
                    <a:pt x="181" y="453"/>
                    <a:pt x="176" y="453"/>
                  </a:cubicBezTo>
                  <a:cubicBezTo>
                    <a:pt x="169" y="453"/>
                    <a:pt x="167" y="449"/>
                    <a:pt x="163" y="448"/>
                  </a:cubicBezTo>
                  <a:cubicBezTo>
                    <a:pt x="156" y="447"/>
                    <a:pt x="157" y="449"/>
                    <a:pt x="152" y="453"/>
                  </a:cubicBezTo>
                  <a:cubicBezTo>
                    <a:pt x="148" y="457"/>
                    <a:pt x="149" y="461"/>
                    <a:pt x="141" y="461"/>
                  </a:cubicBezTo>
                  <a:cubicBezTo>
                    <a:pt x="138" y="461"/>
                    <a:pt x="129" y="462"/>
                    <a:pt x="126" y="461"/>
                  </a:cubicBezTo>
                  <a:cubicBezTo>
                    <a:pt x="123" y="459"/>
                    <a:pt x="119" y="456"/>
                    <a:pt x="118" y="453"/>
                  </a:cubicBezTo>
                  <a:cubicBezTo>
                    <a:pt x="116" y="452"/>
                    <a:pt x="111" y="446"/>
                    <a:pt x="113" y="443"/>
                  </a:cubicBezTo>
                  <a:cubicBezTo>
                    <a:pt x="116" y="441"/>
                    <a:pt x="121" y="438"/>
                    <a:pt x="121" y="433"/>
                  </a:cubicBezTo>
                  <a:cubicBezTo>
                    <a:pt x="121" y="430"/>
                    <a:pt x="122" y="421"/>
                    <a:pt x="121" y="418"/>
                  </a:cubicBezTo>
                  <a:cubicBezTo>
                    <a:pt x="120" y="416"/>
                    <a:pt x="117" y="414"/>
                    <a:pt x="115" y="413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9" y="417"/>
                    <a:pt x="109" y="417"/>
                    <a:pt x="109" y="417"/>
                  </a:cubicBezTo>
                  <a:cubicBezTo>
                    <a:pt x="115" y="407"/>
                    <a:pt x="82" y="410"/>
                    <a:pt x="70" y="410"/>
                  </a:cubicBezTo>
                  <a:cubicBezTo>
                    <a:pt x="55" y="410"/>
                    <a:pt x="55" y="414"/>
                    <a:pt x="43" y="417"/>
                  </a:cubicBezTo>
                  <a:cubicBezTo>
                    <a:pt x="31" y="420"/>
                    <a:pt x="26" y="406"/>
                    <a:pt x="26" y="396"/>
                  </a:cubicBezTo>
                  <a:cubicBezTo>
                    <a:pt x="26" y="383"/>
                    <a:pt x="23" y="377"/>
                    <a:pt x="19" y="369"/>
                  </a:cubicBezTo>
                  <a:cubicBezTo>
                    <a:pt x="14" y="358"/>
                    <a:pt x="18" y="345"/>
                    <a:pt x="22" y="338"/>
                  </a:cubicBezTo>
                  <a:cubicBezTo>
                    <a:pt x="26" y="329"/>
                    <a:pt x="33" y="322"/>
                    <a:pt x="38" y="313"/>
                  </a:cubicBezTo>
                  <a:cubicBezTo>
                    <a:pt x="42" y="305"/>
                    <a:pt x="41" y="288"/>
                    <a:pt x="43" y="281"/>
                  </a:cubicBezTo>
                  <a:cubicBezTo>
                    <a:pt x="46" y="268"/>
                    <a:pt x="46" y="261"/>
                    <a:pt x="36" y="256"/>
                  </a:cubicBezTo>
                  <a:cubicBezTo>
                    <a:pt x="23" y="250"/>
                    <a:pt x="40" y="230"/>
                    <a:pt x="40" y="229"/>
                  </a:cubicBezTo>
                  <a:cubicBezTo>
                    <a:pt x="51" y="218"/>
                    <a:pt x="59" y="233"/>
                    <a:pt x="59" y="211"/>
                  </a:cubicBezTo>
                  <a:cubicBezTo>
                    <a:pt x="59" y="206"/>
                    <a:pt x="41" y="201"/>
                    <a:pt x="38" y="197"/>
                  </a:cubicBezTo>
                  <a:cubicBezTo>
                    <a:pt x="24" y="186"/>
                    <a:pt x="19" y="185"/>
                    <a:pt x="23" y="168"/>
                  </a:cubicBezTo>
                  <a:cubicBezTo>
                    <a:pt x="24" y="164"/>
                    <a:pt x="26" y="160"/>
                    <a:pt x="23" y="158"/>
                  </a:cubicBezTo>
                  <a:cubicBezTo>
                    <a:pt x="20" y="156"/>
                    <a:pt x="17" y="154"/>
                    <a:pt x="16" y="150"/>
                  </a:cubicBezTo>
                  <a:cubicBezTo>
                    <a:pt x="15" y="145"/>
                    <a:pt x="11" y="145"/>
                    <a:pt x="7" y="143"/>
                  </a:cubicBezTo>
                  <a:cubicBezTo>
                    <a:pt x="4" y="141"/>
                    <a:pt x="0" y="139"/>
                    <a:pt x="0" y="135"/>
                  </a:cubicBezTo>
                  <a:cubicBezTo>
                    <a:pt x="0" y="132"/>
                    <a:pt x="2" y="128"/>
                    <a:pt x="2" y="126"/>
                  </a:cubicBezTo>
                  <a:cubicBezTo>
                    <a:pt x="2" y="123"/>
                    <a:pt x="2" y="119"/>
                    <a:pt x="5" y="118"/>
                  </a:cubicBezTo>
                  <a:cubicBezTo>
                    <a:pt x="8" y="116"/>
                    <a:pt x="8" y="115"/>
                    <a:pt x="8" y="111"/>
                  </a:cubicBezTo>
                  <a:cubicBezTo>
                    <a:pt x="8" y="107"/>
                    <a:pt x="11" y="105"/>
                    <a:pt x="11" y="104"/>
                  </a:cubicBezTo>
                  <a:cubicBezTo>
                    <a:pt x="11" y="101"/>
                    <a:pt x="13" y="98"/>
                    <a:pt x="14" y="95"/>
                  </a:cubicBezTo>
                  <a:cubicBezTo>
                    <a:pt x="15" y="92"/>
                    <a:pt x="17" y="91"/>
                    <a:pt x="19" y="88"/>
                  </a:cubicBezTo>
                  <a:cubicBezTo>
                    <a:pt x="20" y="85"/>
                    <a:pt x="22" y="80"/>
                    <a:pt x="24" y="78"/>
                  </a:cubicBezTo>
                  <a:cubicBezTo>
                    <a:pt x="26" y="75"/>
                    <a:pt x="28" y="74"/>
                    <a:pt x="31" y="77"/>
                  </a:cubicBezTo>
                  <a:cubicBezTo>
                    <a:pt x="33" y="78"/>
                    <a:pt x="36" y="80"/>
                    <a:pt x="39" y="80"/>
                  </a:cubicBezTo>
                  <a:cubicBezTo>
                    <a:pt x="42" y="80"/>
                    <a:pt x="45" y="80"/>
                    <a:pt x="49" y="80"/>
                  </a:cubicBezTo>
                  <a:cubicBezTo>
                    <a:pt x="52" y="79"/>
                    <a:pt x="58" y="79"/>
                    <a:pt x="60" y="77"/>
                  </a:cubicBezTo>
                  <a:cubicBezTo>
                    <a:pt x="61" y="76"/>
                    <a:pt x="64" y="72"/>
                    <a:pt x="66" y="72"/>
                  </a:cubicBezTo>
                  <a:cubicBezTo>
                    <a:pt x="69" y="72"/>
                    <a:pt x="73" y="73"/>
                    <a:pt x="75" y="75"/>
                  </a:cubicBezTo>
                  <a:cubicBezTo>
                    <a:pt x="78" y="77"/>
                    <a:pt x="81" y="78"/>
                    <a:pt x="83" y="80"/>
                  </a:cubicBezTo>
                  <a:cubicBezTo>
                    <a:pt x="85" y="83"/>
                    <a:pt x="86" y="85"/>
                    <a:pt x="88" y="88"/>
                  </a:cubicBezTo>
                  <a:cubicBezTo>
                    <a:pt x="89" y="89"/>
                    <a:pt x="89" y="95"/>
                    <a:pt x="91" y="96"/>
                  </a:cubicBezTo>
                  <a:cubicBezTo>
                    <a:pt x="94" y="97"/>
                    <a:pt x="97" y="97"/>
                    <a:pt x="100" y="99"/>
                  </a:cubicBezTo>
                  <a:cubicBezTo>
                    <a:pt x="102" y="99"/>
                    <a:pt x="104" y="104"/>
                    <a:pt x="106" y="104"/>
                  </a:cubicBezTo>
                  <a:cubicBezTo>
                    <a:pt x="110" y="105"/>
                    <a:pt x="113" y="105"/>
                    <a:pt x="116" y="105"/>
                  </a:cubicBezTo>
                  <a:cubicBezTo>
                    <a:pt x="120" y="105"/>
                    <a:pt x="124" y="105"/>
                    <a:pt x="128" y="105"/>
                  </a:cubicBezTo>
                  <a:cubicBezTo>
                    <a:pt x="131" y="105"/>
                    <a:pt x="135" y="105"/>
                    <a:pt x="138" y="105"/>
                  </a:cubicBezTo>
                  <a:cubicBezTo>
                    <a:pt x="141" y="105"/>
                    <a:pt x="145" y="105"/>
                    <a:pt x="149" y="105"/>
                  </a:cubicBezTo>
                  <a:cubicBezTo>
                    <a:pt x="151" y="105"/>
                    <a:pt x="156" y="104"/>
                    <a:pt x="157" y="103"/>
                  </a:cubicBezTo>
                  <a:cubicBezTo>
                    <a:pt x="159" y="101"/>
                    <a:pt x="161" y="99"/>
                    <a:pt x="163" y="97"/>
                  </a:cubicBezTo>
                  <a:cubicBezTo>
                    <a:pt x="166" y="95"/>
                    <a:pt x="167" y="94"/>
                    <a:pt x="168" y="90"/>
                  </a:cubicBezTo>
                  <a:cubicBezTo>
                    <a:pt x="170" y="88"/>
                    <a:pt x="171" y="86"/>
                    <a:pt x="172" y="84"/>
                  </a:cubicBezTo>
                  <a:cubicBezTo>
                    <a:pt x="173" y="81"/>
                    <a:pt x="172" y="79"/>
                    <a:pt x="173" y="76"/>
                  </a:cubicBezTo>
                  <a:cubicBezTo>
                    <a:pt x="174" y="72"/>
                    <a:pt x="175" y="73"/>
                    <a:pt x="178" y="71"/>
                  </a:cubicBezTo>
                  <a:cubicBezTo>
                    <a:pt x="180" y="69"/>
                    <a:pt x="180" y="67"/>
                    <a:pt x="180" y="63"/>
                  </a:cubicBezTo>
                  <a:cubicBezTo>
                    <a:pt x="180" y="61"/>
                    <a:pt x="179" y="57"/>
                    <a:pt x="182" y="56"/>
                  </a:cubicBezTo>
                  <a:cubicBezTo>
                    <a:pt x="184" y="54"/>
                    <a:pt x="185" y="55"/>
                    <a:pt x="189" y="54"/>
                  </a:cubicBezTo>
                  <a:cubicBezTo>
                    <a:pt x="192" y="53"/>
                    <a:pt x="195" y="53"/>
                    <a:pt x="195" y="50"/>
                  </a:cubicBezTo>
                  <a:cubicBezTo>
                    <a:pt x="195" y="48"/>
                    <a:pt x="194" y="43"/>
                    <a:pt x="196" y="42"/>
                  </a:cubicBezTo>
                  <a:cubicBezTo>
                    <a:pt x="198" y="40"/>
                    <a:pt x="199" y="39"/>
                    <a:pt x="202" y="39"/>
                  </a:cubicBezTo>
                  <a:cubicBezTo>
                    <a:pt x="206" y="39"/>
                    <a:pt x="209" y="39"/>
                    <a:pt x="212" y="39"/>
                  </a:cubicBezTo>
                  <a:cubicBezTo>
                    <a:pt x="217" y="39"/>
                    <a:pt x="217" y="40"/>
                    <a:pt x="218" y="35"/>
                  </a:cubicBezTo>
                  <a:cubicBezTo>
                    <a:pt x="219" y="31"/>
                    <a:pt x="221" y="31"/>
                    <a:pt x="225" y="30"/>
                  </a:cubicBezTo>
                  <a:cubicBezTo>
                    <a:pt x="226" y="30"/>
                    <a:pt x="231" y="29"/>
                    <a:pt x="233" y="30"/>
                  </a:cubicBezTo>
                  <a:cubicBezTo>
                    <a:pt x="237" y="31"/>
                    <a:pt x="239" y="33"/>
                    <a:pt x="243" y="35"/>
                  </a:cubicBezTo>
                  <a:cubicBezTo>
                    <a:pt x="245" y="37"/>
                    <a:pt x="247" y="38"/>
                    <a:pt x="249" y="40"/>
                  </a:cubicBezTo>
                  <a:cubicBezTo>
                    <a:pt x="251" y="40"/>
                    <a:pt x="255" y="42"/>
                    <a:pt x="257" y="40"/>
                  </a:cubicBezTo>
                  <a:cubicBezTo>
                    <a:pt x="258" y="39"/>
                    <a:pt x="264" y="32"/>
                    <a:pt x="265" y="32"/>
                  </a:cubicBezTo>
                  <a:cubicBezTo>
                    <a:pt x="269" y="32"/>
                    <a:pt x="269" y="30"/>
                    <a:pt x="271" y="29"/>
                  </a:cubicBezTo>
                  <a:cubicBezTo>
                    <a:pt x="274" y="27"/>
                    <a:pt x="276" y="23"/>
                    <a:pt x="279" y="23"/>
                  </a:cubicBezTo>
                  <a:cubicBezTo>
                    <a:pt x="283" y="23"/>
                    <a:pt x="282" y="30"/>
                    <a:pt x="295" y="30"/>
                  </a:cubicBezTo>
                  <a:cubicBezTo>
                    <a:pt x="300" y="30"/>
                    <a:pt x="306" y="24"/>
                    <a:pt x="309" y="24"/>
                  </a:cubicBezTo>
                  <a:cubicBezTo>
                    <a:pt x="312" y="25"/>
                    <a:pt x="315" y="29"/>
                    <a:pt x="318" y="31"/>
                  </a:cubicBezTo>
                  <a:cubicBezTo>
                    <a:pt x="320" y="32"/>
                    <a:pt x="323" y="33"/>
                    <a:pt x="325" y="34"/>
                  </a:cubicBezTo>
                  <a:cubicBezTo>
                    <a:pt x="328" y="36"/>
                    <a:pt x="331" y="37"/>
                    <a:pt x="335" y="37"/>
                  </a:cubicBezTo>
                  <a:cubicBezTo>
                    <a:pt x="338" y="37"/>
                    <a:pt x="340" y="37"/>
                    <a:pt x="343" y="37"/>
                  </a:cubicBezTo>
                  <a:cubicBezTo>
                    <a:pt x="346" y="36"/>
                    <a:pt x="347" y="35"/>
                    <a:pt x="349" y="32"/>
                  </a:cubicBezTo>
                  <a:cubicBezTo>
                    <a:pt x="351" y="30"/>
                    <a:pt x="354" y="29"/>
                    <a:pt x="358" y="29"/>
                  </a:cubicBezTo>
                  <a:cubicBezTo>
                    <a:pt x="361" y="29"/>
                    <a:pt x="363" y="29"/>
                    <a:pt x="365" y="27"/>
                  </a:cubicBezTo>
                  <a:cubicBezTo>
                    <a:pt x="370" y="24"/>
                    <a:pt x="375" y="20"/>
                    <a:pt x="380" y="18"/>
                  </a:cubicBezTo>
                  <a:cubicBezTo>
                    <a:pt x="385" y="16"/>
                    <a:pt x="386" y="15"/>
                    <a:pt x="391" y="15"/>
                  </a:cubicBezTo>
                  <a:cubicBezTo>
                    <a:pt x="395" y="15"/>
                    <a:pt x="399" y="15"/>
                    <a:pt x="402" y="14"/>
                  </a:cubicBezTo>
                  <a:cubicBezTo>
                    <a:pt x="406" y="13"/>
                    <a:pt x="409" y="11"/>
                    <a:pt x="411" y="8"/>
                  </a:cubicBezTo>
                  <a:cubicBezTo>
                    <a:pt x="413" y="4"/>
                    <a:pt x="414" y="4"/>
                    <a:pt x="417" y="3"/>
                  </a:cubicBezTo>
                  <a:cubicBezTo>
                    <a:pt x="421" y="1"/>
                    <a:pt x="423" y="1"/>
                    <a:pt x="427" y="1"/>
                  </a:cubicBezTo>
                  <a:cubicBezTo>
                    <a:pt x="428" y="0"/>
                    <a:pt x="429" y="1"/>
                    <a:pt x="430" y="1"/>
                  </a:cubicBezTo>
                  <a:cubicBezTo>
                    <a:pt x="434" y="1"/>
                    <a:pt x="438" y="1"/>
                    <a:pt x="442" y="1"/>
                  </a:cubicBezTo>
                  <a:cubicBezTo>
                    <a:pt x="444" y="1"/>
                    <a:pt x="446" y="0"/>
                    <a:pt x="447" y="0"/>
                  </a:cubicBezTo>
                  <a:cubicBezTo>
                    <a:pt x="449" y="0"/>
                    <a:pt x="450" y="1"/>
                    <a:pt x="452" y="1"/>
                  </a:cubicBezTo>
                  <a:cubicBezTo>
                    <a:pt x="453" y="1"/>
                    <a:pt x="463" y="2"/>
                    <a:pt x="463" y="4"/>
                  </a:cubicBezTo>
                  <a:cubicBezTo>
                    <a:pt x="463" y="6"/>
                    <a:pt x="463" y="10"/>
                    <a:pt x="458" y="13"/>
                  </a:cubicBezTo>
                  <a:cubicBezTo>
                    <a:pt x="454" y="15"/>
                    <a:pt x="450" y="17"/>
                    <a:pt x="447" y="20"/>
                  </a:cubicBezTo>
                  <a:cubicBezTo>
                    <a:pt x="445" y="22"/>
                    <a:pt x="438" y="25"/>
                    <a:pt x="438" y="27"/>
                  </a:cubicBezTo>
                  <a:cubicBezTo>
                    <a:pt x="438" y="30"/>
                    <a:pt x="438" y="34"/>
                    <a:pt x="438" y="37"/>
                  </a:cubicBezTo>
                  <a:cubicBezTo>
                    <a:pt x="438" y="42"/>
                    <a:pt x="439" y="43"/>
                    <a:pt x="440" y="46"/>
                  </a:cubicBezTo>
                  <a:cubicBezTo>
                    <a:pt x="441" y="49"/>
                    <a:pt x="443" y="53"/>
                    <a:pt x="445" y="55"/>
                  </a:cubicBezTo>
                  <a:cubicBezTo>
                    <a:pt x="447" y="57"/>
                    <a:pt x="452" y="62"/>
                    <a:pt x="454" y="62"/>
                  </a:cubicBezTo>
                  <a:cubicBezTo>
                    <a:pt x="458" y="62"/>
                    <a:pt x="463" y="65"/>
                    <a:pt x="466" y="67"/>
                  </a:cubicBezTo>
                  <a:cubicBezTo>
                    <a:pt x="468" y="68"/>
                    <a:pt x="472" y="69"/>
                    <a:pt x="474" y="71"/>
                  </a:cubicBezTo>
                  <a:cubicBezTo>
                    <a:pt x="478" y="74"/>
                    <a:pt x="482" y="77"/>
                    <a:pt x="482" y="81"/>
                  </a:cubicBezTo>
                  <a:cubicBezTo>
                    <a:pt x="482" y="84"/>
                    <a:pt x="481" y="87"/>
                    <a:pt x="480" y="90"/>
                  </a:cubicBezTo>
                  <a:cubicBezTo>
                    <a:pt x="478" y="93"/>
                    <a:pt x="479" y="94"/>
                    <a:pt x="481" y="97"/>
                  </a:cubicBezTo>
                  <a:cubicBezTo>
                    <a:pt x="483" y="99"/>
                    <a:pt x="485" y="102"/>
                    <a:pt x="488" y="105"/>
                  </a:cubicBezTo>
                  <a:cubicBezTo>
                    <a:pt x="490" y="107"/>
                    <a:pt x="491" y="109"/>
                    <a:pt x="493" y="111"/>
                  </a:cubicBezTo>
                  <a:cubicBezTo>
                    <a:pt x="495" y="113"/>
                    <a:pt x="498" y="116"/>
                    <a:pt x="500" y="119"/>
                  </a:cubicBezTo>
                  <a:cubicBezTo>
                    <a:pt x="502" y="122"/>
                    <a:pt x="504" y="123"/>
                    <a:pt x="506" y="126"/>
                  </a:cubicBezTo>
                  <a:cubicBezTo>
                    <a:pt x="507" y="127"/>
                    <a:pt x="510" y="131"/>
                    <a:pt x="512" y="131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17">
              <a:extLst>
                <a:ext uri="{FF2B5EF4-FFF2-40B4-BE49-F238E27FC236}">
                  <a16:creationId xmlns:a16="http://schemas.microsoft.com/office/drawing/2014/main" id="{58FDE553-21D8-4B39-934E-F7013AB84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713" y="206375"/>
              <a:ext cx="966788" cy="871538"/>
            </a:xfrm>
            <a:custGeom>
              <a:avLst/>
              <a:gdLst/>
              <a:ahLst/>
              <a:cxnLst>
                <a:cxn ang="0">
                  <a:pos x="499" y="146"/>
                </a:cxn>
                <a:cxn ang="0">
                  <a:pos x="429" y="143"/>
                </a:cxn>
                <a:cxn ang="0">
                  <a:pos x="371" y="209"/>
                </a:cxn>
                <a:cxn ang="0">
                  <a:pos x="375" y="276"/>
                </a:cxn>
                <a:cxn ang="0">
                  <a:pos x="373" y="318"/>
                </a:cxn>
                <a:cxn ang="0">
                  <a:pos x="327" y="336"/>
                </a:cxn>
                <a:cxn ang="0">
                  <a:pos x="307" y="368"/>
                </a:cxn>
                <a:cxn ang="0">
                  <a:pos x="271" y="355"/>
                </a:cxn>
                <a:cxn ang="0">
                  <a:pos x="230" y="383"/>
                </a:cxn>
                <a:cxn ang="0">
                  <a:pos x="202" y="413"/>
                </a:cxn>
                <a:cxn ang="0">
                  <a:pos x="191" y="454"/>
                </a:cxn>
                <a:cxn ang="0">
                  <a:pos x="152" y="453"/>
                </a:cxn>
                <a:cxn ang="0">
                  <a:pos x="118" y="453"/>
                </a:cxn>
                <a:cxn ang="0">
                  <a:pos x="121" y="418"/>
                </a:cxn>
                <a:cxn ang="0">
                  <a:pos x="109" y="417"/>
                </a:cxn>
                <a:cxn ang="0">
                  <a:pos x="26" y="396"/>
                </a:cxn>
                <a:cxn ang="0">
                  <a:pos x="38" y="313"/>
                </a:cxn>
                <a:cxn ang="0">
                  <a:pos x="40" y="229"/>
                </a:cxn>
                <a:cxn ang="0">
                  <a:pos x="23" y="168"/>
                </a:cxn>
                <a:cxn ang="0">
                  <a:pos x="7" y="143"/>
                </a:cxn>
                <a:cxn ang="0">
                  <a:pos x="5" y="118"/>
                </a:cxn>
                <a:cxn ang="0">
                  <a:pos x="14" y="95"/>
                </a:cxn>
                <a:cxn ang="0">
                  <a:pos x="31" y="77"/>
                </a:cxn>
                <a:cxn ang="0">
                  <a:pos x="60" y="77"/>
                </a:cxn>
                <a:cxn ang="0">
                  <a:pos x="83" y="80"/>
                </a:cxn>
                <a:cxn ang="0">
                  <a:pos x="100" y="99"/>
                </a:cxn>
                <a:cxn ang="0">
                  <a:pos x="128" y="105"/>
                </a:cxn>
                <a:cxn ang="0">
                  <a:pos x="157" y="103"/>
                </a:cxn>
                <a:cxn ang="0">
                  <a:pos x="172" y="84"/>
                </a:cxn>
                <a:cxn ang="0">
                  <a:pos x="180" y="63"/>
                </a:cxn>
                <a:cxn ang="0">
                  <a:pos x="195" y="50"/>
                </a:cxn>
                <a:cxn ang="0">
                  <a:pos x="212" y="39"/>
                </a:cxn>
                <a:cxn ang="0">
                  <a:pos x="233" y="30"/>
                </a:cxn>
                <a:cxn ang="0">
                  <a:pos x="257" y="40"/>
                </a:cxn>
                <a:cxn ang="0">
                  <a:pos x="279" y="23"/>
                </a:cxn>
                <a:cxn ang="0">
                  <a:pos x="318" y="31"/>
                </a:cxn>
                <a:cxn ang="0">
                  <a:pos x="343" y="37"/>
                </a:cxn>
                <a:cxn ang="0">
                  <a:pos x="365" y="27"/>
                </a:cxn>
                <a:cxn ang="0">
                  <a:pos x="402" y="14"/>
                </a:cxn>
                <a:cxn ang="0">
                  <a:pos x="427" y="1"/>
                </a:cxn>
                <a:cxn ang="0">
                  <a:pos x="447" y="0"/>
                </a:cxn>
                <a:cxn ang="0">
                  <a:pos x="458" y="13"/>
                </a:cxn>
                <a:cxn ang="0">
                  <a:pos x="438" y="37"/>
                </a:cxn>
                <a:cxn ang="0">
                  <a:pos x="454" y="62"/>
                </a:cxn>
                <a:cxn ang="0">
                  <a:pos x="482" y="81"/>
                </a:cxn>
                <a:cxn ang="0">
                  <a:pos x="488" y="105"/>
                </a:cxn>
                <a:cxn ang="0">
                  <a:pos x="506" y="126"/>
                </a:cxn>
              </a:cxnLst>
              <a:rect l="0" t="0" r="r" b="b"/>
              <a:pathLst>
                <a:path w="512" h="462">
                  <a:moveTo>
                    <a:pt x="512" y="134"/>
                  </a:moveTo>
                  <a:cubicBezTo>
                    <a:pt x="511" y="135"/>
                    <a:pt x="511" y="135"/>
                    <a:pt x="510" y="136"/>
                  </a:cubicBezTo>
                  <a:cubicBezTo>
                    <a:pt x="507" y="139"/>
                    <a:pt x="501" y="142"/>
                    <a:pt x="499" y="146"/>
                  </a:cubicBezTo>
                  <a:cubicBezTo>
                    <a:pt x="499" y="147"/>
                    <a:pt x="496" y="151"/>
                    <a:pt x="488" y="154"/>
                  </a:cubicBezTo>
                  <a:cubicBezTo>
                    <a:pt x="484" y="155"/>
                    <a:pt x="474" y="153"/>
                    <a:pt x="458" y="158"/>
                  </a:cubicBezTo>
                  <a:cubicBezTo>
                    <a:pt x="446" y="163"/>
                    <a:pt x="446" y="155"/>
                    <a:pt x="429" y="143"/>
                  </a:cubicBezTo>
                  <a:cubicBezTo>
                    <a:pt x="411" y="130"/>
                    <a:pt x="427" y="148"/>
                    <a:pt x="408" y="174"/>
                  </a:cubicBezTo>
                  <a:cubicBezTo>
                    <a:pt x="399" y="186"/>
                    <a:pt x="366" y="183"/>
                    <a:pt x="355" y="197"/>
                  </a:cubicBezTo>
                  <a:cubicBezTo>
                    <a:pt x="349" y="204"/>
                    <a:pt x="372" y="198"/>
                    <a:pt x="371" y="209"/>
                  </a:cubicBezTo>
                  <a:cubicBezTo>
                    <a:pt x="371" y="220"/>
                    <a:pt x="352" y="239"/>
                    <a:pt x="348" y="240"/>
                  </a:cubicBezTo>
                  <a:cubicBezTo>
                    <a:pt x="343" y="242"/>
                    <a:pt x="357" y="256"/>
                    <a:pt x="363" y="261"/>
                  </a:cubicBezTo>
                  <a:cubicBezTo>
                    <a:pt x="367" y="264"/>
                    <a:pt x="370" y="271"/>
                    <a:pt x="375" y="276"/>
                  </a:cubicBezTo>
                  <a:cubicBezTo>
                    <a:pt x="379" y="280"/>
                    <a:pt x="385" y="282"/>
                    <a:pt x="389" y="287"/>
                  </a:cubicBezTo>
                  <a:cubicBezTo>
                    <a:pt x="396" y="293"/>
                    <a:pt x="395" y="293"/>
                    <a:pt x="389" y="303"/>
                  </a:cubicBezTo>
                  <a:cubicBezTo>
                    <a:pt x="385" y="311"/>
                    <a:pt x="384" y="318"/>
                    <a:pt x="373" y="318"/>
                  </a:cubicBezTo>
                  <a:cubicBezTo>
                    <a:pt x="368" y="318"/>
                    <a:pt x="362" y="318"/>
                    <a:pt x="357" y="318"/>
                  </a:cubicBezTo>
                  <a:cubicBezTo>
                    <a:pt x="353" y="318"/>
                    <a:pt x="345" y="316"/>
                    <a:pt x="342" y="318"/>
                  </a:cubicBezTo>
                  <a:cubicBezTo>
                    <a:pt x="330" y="324"/>
                    <a:pt x="330" y="326"/>
                    <a:pt x="327" y="336"/>
                  </a:cubicBezTo>
                  <a:cubicBezTo>
                    <a:pt x="326" y="341"/>
                    <a:pt x="323" y="344"/>
                    <a:pt x="323" y="350"/>
                  </a:cubicBezTo>
                  <a:cubicBezTo>
                    <a:pt x="323" y="355"/>
                    <a:pt x="324" y="361"/>
                    <a:pt x="321" y="364"/>
                  </a:cubicBezTo>
                  <a:cubicBezTo>
                    <a:pt x="320" y="366"/>
                    <a:pt x="311" y="371"/>
                    <a:pt x="307" y="368"/>
                  </a:cubicBezTo>
                  <a:cubicBezTo>
                    <a:pt x="305" y="365"/>
                    <a:pt x="297" y="365"/>
                    <a:pt x="297" y="359"/>
                  </a:cubicBezTo>
                  <a:cubicBezTo>
                    <a:pt x="297" y="350"/>
                    <a:pt x="295" y="351"/>
                    <a:pt x="287" y="351"/>
                  </a:cubicBezTo>
                  <a:cubicBezTo>
                    <a:pt x="279" y="351"/>
                    <a:pt x="277" y="352"/>
                    <a:pt x="271" y="355"/>
                  </a:cubicBezTo>
                  <a:cubicBezTo>
                    <a:pt x="265" y="358"/>
                    <a:pt x="259" y="362"/>
                    <a:pt x="255" y="364"/>
                  </a:cubicBezTo>
                  <a:cubicBezTo>
                    <a:pt x="249" y="368"/>
                    <a:pt x="247" y="371"/>
                    <a:pt x="242" y="376"/>
                  </a:cubicBezTo>
                  <a:cubicBezTo>
                    <a:pt x="238" y="380"/>
                    <a:pt x="234" y="379"/>
                    <a:pt x="230" y="383"/>
                  </a:cubicBezTo>
                  <a:cubicBezTo>
                    <a:pt x="225" y="386"/>
                    <a:pt x="224" y="388"/>
                    <a:pt x="220" y="392"/>
                  </a:cubicBezTo>
                  <a:cubicBezTo>
                    <a:pt x="217" y="395"/>
                    <a:pt x="216" y="398"/>
                    <a:pt x="212" y="402"/>
                  </a:cubicBezTo>
                  <a:cubicBezTo>
                    <a:pt x="210" y="404"/>
                    <a:pt x="204" y="408"/>
                    <a:pt x="202" y="413"/>
                  </a:cubicBezTo>
                  <a:cubicBezTo>
                    <a:pt x="199" y="418"/>
                    <a:pt x="197" y="421"/>
                    <a:pt x="197" y="427"/>
                  </a:cubicBezTo>
                  <a:cubicBezTo>
                    <a:pt x="197" y="432"/>
                    <a:pt x="197" y="437"/>
                    <a:pt x="197" y="442"/>
                  </a:cubicBezTo>
                  <a:cubicBezTo>
                    <a:pt x="197" y="446"/>
                    <a:pt x="196" y="454"/>
                    <a:pt x="191" y="454"/>
                  </a:cubicBezTo>
                  <a:cubicBezTo>
                    <a:pt x="186" y="454"/>
                    <a:pt x="181" y="453"/>
                    <a:pt x="176" y="453"/>
                  </a:cubicBezTo>
                  <a:cubicBezTo>
                    <a:pt x="169" y="453"/>
                    <a:pt x="167" y="449"/>
                    <a:pt x="163" y="448"/>
                  </a:cubicBezTo>
                  <a:cubicBezTo>
                    <a:pt x="156" y="447"/>
                    <a:pt x="157" y="449"/>
                    <a:pt x="152" y="453"/>
                  </a:cubicBezTo>
                  <a:cubicBezTo>
                    <a:pt x="148" y="457"/>
                    <a:pt x="149" y="461"/>
                    <a:pt x="141" y="461"/>
                  </a:cubicBezTo>
                  <a:cubicBezTo>
                    <a:pt x="138" y="461"/>
                    <a:pt x="129" y="462"/>
                    <a:pt x="126" y="461"/>
                  </a:cubicBezTo>
                  <a:cubicBezTo>
                    <a:pt x="123" y="459"/>
                    <a:pt x="119" y="456"/>
                    <a:pt x="118" y="453"/>
                  </a:cubicBezTo>
                  <a:cubicBezTo>
                    <a:pt x="116" y="452"/>
                    <a:pt x="111" y="446"/>
                    <a:pt x="113" y="443"/>
                  </a:cubicBezTo>
                  <a:cubicBezTo>
                    <a:pt x="116" y="441"/>
                    <a:pt x="121" y="438"/>
                    <a:pt x="121" y="433"/>
                  </a:cubicBezTo>
                  <a:cubicBezTo>
                    <a:pt x="121" y="430"/>
                    <a:pt x="122" y="421"/>
                    <a:pt x="121" y="418"/>
                  </a:cubicBezTo>
                  <a:cubicBezTo>
                    <a:pt x="120" y="416"/>
                    <a:pt x="117" y="414"/>
                    <a:pt x="115" y="413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9" y="417"/>
                    <a:pt x="109" y="417"/>
                    <a:pt x="109" y="417"/>
                  </a:cubicBezTo>
                  <a:cubicBezTo>
                    <a:pt x="115" y="407"/>
                    <a:pt x="82" y="410"/>
                    <a:pt x="70" y="410"/>
                  </a:cubicBezTo>
                  <a:cubicBezTo>
                    <a:pt x="55" y="410"/>
                    <a:pt x="55" y="414"/>
                    <a:pt x="43" y="417"/>
                  </a:cubicBezTo>
                  <a:cubicBezTo>
                    <a:pt x="31" y="420"/>
                    <a:pt x="26" y="406"/>
                    <a:pt x="26" y="396"/>
                  </a:cubicBezTo>
                  <a:cubicBezTo>
                    <a:pt x="26" y="383"/>
                    <a:pt x="23" y="377"/>
                    <a:pt x="19" y="369"/>
                  </a:cubicBezTo>
                  <a:cubicBezTo>
                    <a:pt x="14" y="358"/>
                    <a:pt x="18" y="345"/>
                    <a:pt x="22" y="338"/>
                  </a:cubicBezTo>
                  <a:cubicBezTo>
                    <a:pt x="26" y="329"/>
                    <a:pt x="33" y="322"/>
                    <a:pt x="38" y="313"/>
                  </a:cubicBezTo>
                  <a:cubicBezTo>
                    <a:pt x="42" y="305"/>
                    <a:pt x="41" y="288"/>
                    <a:pt x="43" y="281"/>
                  </a:cubicBezTo>
                  <a:cubicBezTo>
                    <a:pt x="46" y="268"/>
                    <a:pt x="46" y="261"/>
                    <a:pt x="36" y="256"/>
                  </a:cubicBezTo>
                  <a:cubicBezTo>
                    <a:pt x="23" y="250"/>
                    <a:pt x="40" y="230"/>
                    <a:pt x="40" y="229"/>
                  </a:cubicBezTo>
                  <a:cubicBezTo>
                    <a:pt x="51" y="218"/>
                    <a:pt x="59" y="233"/>
                    <a:pt x="59" y="211"/>
                  </a:cubicBezTo>
                  <a:cubicBezTo>
                    <a:pt x="59" y="206"/>
                    <a:pt x="41" y="201"/>
                    <a:pt x="38" y="197"/>
                  </a:cubicBezTo>
                  <a:cubicBezTo>
                    <a:pt x="24" y="186"/>
                    <a:pt x="19" y="185"/>
                    <a:pt x="23" y="168"/>
                  </a:cubicBezTo>
                  <a:cubicBezTo>
                    <a:pt x="24" y="164"/>
                    <a:pt x="26" y="160"/>
                    <a:pt x="23" y="158"/>
                  </a:cubicBezTo>
                  <a:cubicBezTo>
                    <a:pt x="20" y="156"/>
                    <a:pt x="17" y="154"/>
                    <a:pt x="16" y="150"/>
                  </a:cubicBezTo>
                  <a:cubicBezTo>
                    <a:pt x="15" y="145"/>
                    <a:pt x="11" y="145"/>
                    <a:pt x="7" y="143"/>
                  </a:cubicBezTo>
                  <a:cubicBezTo>
                    <a:pt x="4" y="141"/>
                    <a:pt x="0" y="139"/>
                    <a:pt x="0" y="135"/>
                  </a:cubicBezTo>
                  <a:cubicBezTo>
                    <a:pt x="0" y="132"/>
                    <a:pt x="2" y="128"/>
                    <a:pt x="2" y="126"/>
                  </a:cubicBezTo>
                  <a:cubicBezTo>
                    <a:pt x="2" y="123"/>
                    <a:pt x="2" y="119"/>
                    <a:pt x="5" y="118"/>
                  </a:cubicBezTo>
                  <a:cubicBezTo>
                    <a:pt x="8" y="116"/>
                    <a:pt x="8" y="115"/>
                    <a:pt x="8" y="111"/>
                  </a:cubicBezTo>
                  <a:cubicBezTo>
                    <a:pt x="8" y="107"/>
                    <a:pt x="11" y="105"/>
                    <a:pt x="11" y="104"/>
                  </a:cubicBezTo>
                  <a:cubicBezTo>
                    <a:pt x="11" y="101"/>
                    <a:pt x="13" y="98"/>
                    <a:pt x="14" y="95"/>
                  </a:cubicBezTo>
                  <a:cubicBezTo>
                    <a:pt x="15" y="92"/>
                    <a:pt x="17" y="91"/>
                    <a:pt x="19" y="88"/>
                  </a:cubicBezTo>
                  <a:cubicBezTo>
                    <a:pt x="20" y="85"/>
                    <a:pt x="22" y="80"/>
                    <a:pt x="24" y="78"/>
                  </a:cubicBezTo>
                  <a:cubicBezTo>
                    <a:pt x="26" y="75"/>
                    <a:pt x="28" y="74"/>
                    <a:pt x="31" y="77"/>
                  </a:cubicBezTo>
                  <a:cubicBezTo>
                    <a:pt x="33" y="78"/>
                    <a:pt x="36" y="80"/>
                    <a:pt x="39" y="80"/>
                  </a:cubicBezTo>
                  <a:cubicBezTo>
                    <a:pt x="42" y="80"/>
                    <a:pt x="45" y="80"/>
                    <a:pt x="49" y="80"/>
                  </a:cubicBezTo>
                  <a:cubicBezTo>
                    <a:pt x="52" y="79"/>
                    <a:pt x="58" y="79"/>
                    <a:pt x="60" y="77"/>
                  </a:cubicBezTo>
                  <a:cubicBezTo>
                    <a:pt x="61" y="76"/>
                    <a:pt x="64" y="72"/>
                    <a:pt x="66" y="72"/>
                  </a:cubicBezTo>
                  <a:cubicBezTo>
                    <a:pt x="69" y="72"/>
                    <a:pt x="73" y="73"/>
                    <a:pt x="75" y="75"/>
                  </a:cubicBezTo>
                  <a:cubicBezTo>
                    <a:pt x="78" y="77"/>
                    <a:pt x="81" y="78"/>
                    <a:pt x="83" y="80"/>
                  </a:cubicBezTo>
                  <a:cubicBezTo>
                    <a:pt x="85" y="83"/>
                    <a:pt x="86" y="85"/>
                    <a:pt x="88" y="88"/>
                  </a:cubicBezTo>
                  <a:cubicBezTo>
                    <a:pt x="89" y="89"/>
                    <a:pt x="89" y="95"/>
                    <a:pt x="91" y="96"/>
                  </a:cubicBezTo>
                  <a:cubicBezTo>
                    <a:pt x="94" y="97"/>
                    <a:pt x="97" y="97"/>
                    <a:pt x="100" y="99"/>
                  </a:cubicBezTo>
                  <a:cubicBezTo>
                    <a:pt x="102" y="99"/>
                    <a:pt x="104" y="104"/>
                    <a:pt x="106" y="104"/>
                  </a:cubicBezTo>
                  <a:cubicBezTo>
                    <a:pt x="110" y="105"/>
                    <a:pt x="113" y="105"/>
                    <a:pt x="116" y="105"/>
                  </a:cubicBezTo>
                  <a:cubicBezTo>
                    <a:pt x="120" y="105"/>
                    <a:pt x="124" y="105"/>
                    <a:pt x="128" y="105"/>
                  </a:cubicBezTo>
                  <a:cubicBezTo>
                    <a:pt x="131" y="105"/>
                    <a:pt x="135" y="105"/>
                    <a:pt x="138" y="105"/>
                  </a:cubicBezTo>
                  <a:cubicBezTo>
                    <a:pt x="141" y="105"/>
                    <a:pt x="145" y="105"/>
                    <a:pt x="149" y="105"/>
                  </a:cubicBezTo>
                  <a:cubicBezTo>
                    <a:pt x="151" y="105"/>
                    <a:pt x="156" y="104"/>
                    <a:pt x="157" y="103"/>
                  </a:cubicBezTo>
                  <a:cubicBezTo>
                    <a:pt x="159" y="101"/>
                    <a:pt x="161" y="99"/>
                    <a:pt x="163" y="97"/>
                  </a:cubicBezTo>
                  <a:cubicBezTo>
                    <a:pt x="166" y="95"/>
                    <a:pt x="167" y="94"/>
                    <a:pt x="168" y="90"/>
                  </a:cubicBezTo>
                  <a:cubicBezTo>
                    <a:pt x="170" y="88"/>
                    <a:pt x="171" y="86"/>
                    <a:pt x="172" y="84"/>
                  </a:cubicBezTo>
                  <a:cubicBezTo>
                    <a:pt x="173" y="81"/>
                    <a:pt x="172" y="79"/>
                    <a:pt x="173" y="76"/>
                  </a:cubicBezTo>
                  <a:cubicBezTo>
                    <a:pt x="174" y="72"/>
                    <a:pt x="175" y="73"/>
                    <a:pt x="178" y="71"/>
                  </a:cubicBezTo>
                  <a:cubicBezTo>
                    <a:pt x="180" y="69"/>
                    <a:pt x="180" y="67"/>
                    <a:pt x="180" y="63"/>
                  </a:cubicBezTo>
                  <a:cubicBezTo>
                    <a:pt x="180" y="61"/>
                    <a:pt x="179" y="57"/>
                    <a:pt x="182" y="56"/>
                  </a:cubicBezTo>
                  <a:cubicBezTo>
                    <a:pt x="184" y="54"/>
                    <a:pt x="185" y="55"/>
                    <a:pt x="189" y="54"/>
                  </a:cubicBezTo>
                  <a:cubicBezTo>
                    <a:pt x="192" y="53"/>
                    <a:pt x="195" y="53"/>
                    <a:pt x="195" y="50"/>
                  </a:cubicBezTo>
                  <a:cubicBezTo>
                    <a:pt x="195" y="48"/>
                    <a:pt x="194" y="43"/>
                    <a:pt x="196" y="42"/>
                  </a:cubicBezTo>
                  <a:cubicBezTo>
                    <a:pt x="198" y="40"/>
                    <a:pt x="199" y="39"/>
                    <a:pt x="202" y="39"/>
                  </a:cubicBezTo>
                  <a:cubicBezTo>
                    <a:pt x="206" y="39"/>
                    <a:pt x="209" y="39"/>
                    <a:pt x="212" y="39"/>
                  </a:cubicBezTo>
                  <a:cubicBezTo>
                    <a:pt x="217" y="39"/>
                    <a:pt x="217" y="40"/>
                    <a:pt x="218" y="35"/>
                  </a:cubicBezTo>
                  <a:cubicBezTo>
                    <a:pt x="219" y="31"/>
                    <a:pt x="221" y="31"/>
                    <a:pt x="225" y="30"/>
                  </a:cubicBezTo>
                  <a:cubicBezTo>
                    <a:pt x="226" y="30"/>
                    <a:pt x="231" y="29"/>
                    <a:pt x="233" y="30"/>
                  </a:cubicBezTo>
                  <a:cubicBezTo>
                    <a:pt x="237" y="31"/>
                    <a:pt x="239" y="33"/>
                    <a:pt x="243" y="35"/>
                  </a:cubicBezTo>
                  <a:cubicBezTo>
                    <a:pt x="245" y="37"/>
                    <a:pt x="247" y="38"/>
                    <a:pt x="249" y="40"/>
                  </a:cubicBezTo>
                  <a:cubicBezTo>
                    <a:pt x="251" y="40"/>
                    <a:pt x="255" y="42"/>
                    <a:pt x="257" y="40"/>
                  </a:cubicBezTo>
                  <a:cubicBezTo>
                    <a:pt x="258" y="39"/>
                    <a:pt x="264" y="32"/>
                    <a:pt x="265" y="32"/>
                  </a:cubicBezTo>
                  <a:cubicBezTo>
                    <a:pt x="269" y="32"/>
                    <a:pt x="269" y="30"/>
                    <a:pt x="271" y="29"/>
                  </a:cubicBezTo>
                  <a:cubicBezTo>
                    <a:pt x="274" y="27"/>
                    <a:pt x="276" y="23"/>
                    <a:pt x="279" y="23"/>
                  </a:cubicBezTo>
                  <a:cubicBezTo>
                    <a:pt x="283" y="23"/>
                    <a:pt x="282" y="30"/>
                    <a:pt x="295" y="30"/>
                  </a:cubicBezTo>
                  <a:cubicBezTo>
                    <a:pt x="300" y="30"/>
                    <a:pt x="306" y="24"/>
                    <a:pt x="309" y="24"/>
                  </a:cubicBezTo>
                  <a:cubicBezTo>
                    <a:pt x="312" y="25"/>
                    <a:pt x="315" y="29"/>
                    <a:pt x="318" y="31"/>
                  </a:cubicBezTo>
                  <a:cubicBezTo>
                    <a:pt x="320" y="32"/>
                    <a:pt x="323" y="33"/>
                    <a:pt x="325" y="34"/>
                  </a:cubicBezTo>
                  <a:cubicBezTo>
                    <a:pt x="328" y="36"/>
                    <a:pt x="331" y="37"/>
                    <a:pt x="335" y="37"/>
                  </a:cubicBezTo>
                  <a:cubicBezTo>
                    <a:pt x="338" y="37"/>
                    <a:pt x="340" y="37"/>
                    <a:pt x="343" y="37"/>
                  </a:cubicBezTo>
                  <a:cubicBezTo>
                    <a:pt x="346" y="36"/>
                    <a:pt x="347" y="35"/>
                    <a:pt x="349" y="32"/>
                  </a:cubicBezTo>
                  <a:cubicBezTo>
                    <a:pt x="351" y="30"/>
                    <a:pt x="354" y="29"/>
                    <a:pt x="358" y="29"/>
                  </a:cubicBezTo>
                  <a:cubicBezTo>
                    <a:pt x="361" y="29"/>
                    <a:pt x="363" y="29"/>
                    <a:pt x="365" y="27"/>
                  </a:cubicBezTo>
                  <a:cubicBezTo>
                    <a:pt x="370" y="24"/>
                    <a:pt x="375" y="20"/>
                    <a:pt x="380" y="18"/>
                  </a:cubicBezTo>
                  <a:cubicBezTo>
                    <a:pt x="385" y="16"/>
                    <a:pt x="386" y="15"/>
                    <a:pt x="391" y="15"/>
                  </a:cubicBezTo>
                  <a:cubicBezTo>
                    <a:pt x="395" y="15"/>
                    <a:pt x="399" y="15"/>
                    <a:pt x="402" y="14"/>
                  </a:cubicBezTo>
                  <a:cubicBezTo>
                    <a:pt x="406" y="13"/>
                    <a:pt x="409" y="11"/>
                    <a:pt x="411" y="8"/>
                  </a:cubicBezTo>
                  <a:cubicBezTo>
                    <a:pt x="413" y="4"/>
                    <a:pt x="414" y="4"/>
                    <a:pt x="417" y="3"/>
                  </a:cubicBezTo>
                  <a:cubicBezTo>
                    <a:pt x="421" y="1"/>
                    <a:pt x="423" y="1"/>
                    <a:pt x="427" y="1"/>
                  </a:cubicBezTo>
                  <a:cubicBezTo>
                    <a:pt x="428" y="0"/>
                    <a:pt x="429" y="1"/>
                    <a:pt x="430" y="1"/>
                  </a:cubicBezTo>
                  <a:cubicBezTo>
                    <a:pt x="434" y="1"/>
                    <a:pt x="438" y="1"/>
                    <a:pt x="442" y="1"/>
                  </a:cubicBezTo>
                  <a:cubicBezTo>
                    <a:pt x="444" y="1"/>
                    <a:pt x="446" y="0"/>
                    <a:pt x="447" y="0"/>
                  </a:cubicBezTo>
                  <a:cubicBezTo>
                    <a:pt x="449" y="0"/>
                    <a:pt x="450" y="1"/>
                    <a:pt x="452" y="1"/>
                  </a:cubicBezTo>
                  <a:cubicBezTo>
                    <a:pt x="453" y="1"/>
                    <a:pt x="463" y="2"/>
                    <a:pt x="463" y="4"/>
                  </a:cubicBezTo>
                  <a:cubicBezTo>
                    <a:pt x="463" y="6"/>
                    <a:pt x="463" y="10"/>
                    <a:pt x="458" y="13"/>
                  </a:cubicBezTo>
                  <a:cubicBezTo>
                    <a:pt x="454" y="15"/>
                    <a:pt x="450" y="17"/>
                    <a:pt x="447" y="20"/>
                  </a:cubicBezTo>
                  <a:cubicBezTo>
                    <a:pt x="445" y="22"/>
                    <a:pt x="438" y="25"/>
                    <a:pt x="438" y="27"/>
                  </a:cubicBezTo>
                  <a:cubicBezTo>
                    <a:pt x="438" y="30"/>
                    <a:pt x="438" y="34"/>
                    <a:pt x="438" y="37"/>
                  </a:cubicBezTo>
                  <a:cubicBezTo>
                    <a:pt x="438" y="42"/>
                    <a:pt x="439" y="43"/>
                    <a:pt x="440" y="46"/>
                  </a:cubicBezTo>
                  <a:cubicBezTo>
                    <a:pt x="441" y="49"/>
                    <a:pt x="443" y="53"/>
                    <a:pt x="445" y="55"/>
                  </a:cubicBezTo>
                  <a:cubicBezTo>
                    <a:pt x="447" y="57"/>
                    <a:pt x="452" y="62"/>
                    <a:pt x="454" y="62"/>
                  </a:cubicBezTo>
                  <a:cubicBezTo>
                    <a:pt x="458" y="62"/>
                    <a:pt x="463" y="65"/>
                    <a:pt x="466" y="67"/>
                  </a:cubicBezTo>
                  <a:cubicBezTo>
                    <a:pt x="468" y="68"/>
                    <a:pt x="472" y="69"/>
                    <a:pt x="474" y="71"/>
                  </a:cubicBezTo>
                  <a:cubicBezTo>
                    <a:pt x="478" y="74"/>
                    <a:pt x="482" y="77"/>
                    <a:pt x="482" y="81"/>
                  </a:cubicBezTo>
                  <a:cubicBezTo>
                    <a:pt x="482" y="84"/>
                    <a:pt x="481" y="87"/>
                    <a:pt x="480" y="90"/>
                  </a:cubicBezTo>
                  <a:cubicBezTo>
                    <a:pt x="478" y="93"/>
                    <a:pt x="479" y="94"/>
                    <a:pt x="481" y="97"/>
                  </a:cubicBezTo>
                  <a:cubicBezTo>
                    <a:pt x="483" y="99"/>
                    <a:pt x="485" y="102"/>
                    <a:pt x="488" y="105"/>
                  </a:cubicBezTo>
                  <a:cubicBezTo>
                    <a:pt x="490" y="107"/>
                    <a:pt x="491" y="109"/>
                    <a:pt x="493" y="111"/>
                  </a:cubicBezTo>
                  <a:cubicBezTo>
                    <a:pt x="495" y="113"/>
                    <a:pt x="498" y="116"/>
                    <a:pt x="500" y="119"/>
                  </a:cubicBezTo>
                  <a:cubicBezTo>
                    <a:pt x="502" y="122"/>
                    <a:pt x="504" y="123"/>
                    <a:pt x="506" y="126"/>
                  </a:cubicBezTo>
                  <a:cubicBezTo>
                    <a:pt x="507" y="127"/>
                    <a:pt x="510" y="131"/>
                    <a:pt x="512" y="131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0BDE34B8-F141-4F7E-B8DF-8287837F6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00" y="476250"/>
              <a:ext cx="747713" cy="652463"/>
            </a:xfrm>
            <a:custGeom>
              <a:avLst/>
              <a:gdLst/>
              <a:ahLst/>
              <a:cxnLst>
                <a:cxn ang="0">
                  <a:pos x="99" y="28"/>
                </a:cxn>
                <a:cxn ang="0">
                  <a:pos x="59" y="62"/>
                </a:cxn>
                <a:cxn ang="0">
                  <a:pos x="16" y="101"/>
                </a:cxn>
                <a:cxn ang="0">
                  <a:pos x="21" y="150"/>
                </a:cxn>
                <a:cxn ang="0">
                  <a:pos x="26" y="200"/>
                </a:cxn>
                <a:cxn ang="0">
                  <a:pos x="50" y="248"/>
                </a:cxn>
                <a:cxn ang="0">
                  <a:pos x="94" y="279"/>
                </a:cxn>
                <a:cxn ang="0">
                  <a:pos x="146" y="279"/>
                </a:cxn>
                <a:cxn ang="0">
                  <a:pos x="176" y="314"/>
                </a:cxn>
                <a:cxn ang="0">
                  <a:pos x="205" y="319"/>
                </a:cxn>
                <a:cxn ang="0">
                  <a:pos x="235" y="304"/>
                </a:cxn>
                <a:cxn ang="0">
                  <a:pos x="267" y="321"/>
                </a:cxn>
                <a:cxn ang="0">
                  <a:pos x="294" y="309"/>
                </a:cxn>
                <a:cxn ang="0">
                  <a:pos x="311" y="290"/>
                </a:cxn>
                <a:cxn ang="0">
                  <a:pos x="340" y="301"/>
                </a:cxn>
                <a:cxn ang="0">
                  <a:pos x="356" y="325"/>
                </a:cxn>
                <a:cxn ang="0">
                  <a:pos x="370" y="346"/>
                </a:cxn>
                <a:cxn ang="0">
                  <a:pos x="395" y="339"/>
                </a:cxn>
                <a:cxn ang="0">
                  <a:pos x="385" y="319"/>
                </a:cxn>
                <a:cxn ang="0">
                  <a:pos x="362" y="300"/>
                </a:cxn>
                <a:cxn ang="0">
                  <a:pos x="340" y="282"/>
                </a:cxn>
                <a:cxn ang="0">
                  <a:pos x="314" y="272"/>
                </a:cxn>
                <a:cxn ang="0">
                  <a:pos x="320" y="248"/>
                </a:cxn>
                <a:cxn ang="0">
                  <a:pos x="328" y="218"/>
                </a:cxn>
                <a:cxn ang="0">
                  <a:pos x="304" y="223"/>
                </a:cxn>
                <a:cxn ang="0">
                  <a:pos x="291" y="204"/>
                </a:cxn>
                <a:cxn ang="0">
                  <a:pos x="310" y="190"/>
                </a:cxn>
                <a:cxn ang="0">
                  <a:pos x="331" y="168"/>
                </a:cxn>
                <a:cxn ang="0">
                  <a:pos x="315" y="150"/>
                </a:cxn>
                <a:cxn ang="0">
                  <a:pos x="287" y="141"/>
                </a:cxn>
                <a:cxn ang="0">
                  <a:pos x="266" y="134"/>
                </a:cxn>
                <a:cxn ang="0">
                  <a:pos x="277" y="105"/>
                </a:cxn>
                <a:cxn ang="0">
                  <a:pos x="308" y="83"/>
                </a:cxn>
                <a:cxn ang="0">
                  <a:pos x="339" y="66"/>
                </a:cxn>
                <a:cxn ang="0">
                  <a:pos x="343" y="50"/>
                </a:cxn>
                <a:cxn ang="0">
                  <a:pos x="318" y="36"/>
                </a:cxn>
                <a:cxn ang="0">
                  <a:pos x="286" y="29"/>
                </a:cxn>
                <a:cxn ang="0">
                  <a:pos x="253" y="29"/>
                </a:cxn>
                <a:cxn ang="0">
                  <a:pos x="226" y="32"/>
                </a:cxn>
                <a:cxn ang="0">
                  <a:pos x="199" y="20"/>
                </a:cxn>
                <a:cxn ang="0">
                  <a:pos x="171" y="14"/>
                </a:cxn>
                <a:cxn ang="0">
                  <a:pos x="139" y="14"/>
                </a:cxn>
                <a:cxn ang="0">
                  <a:pos x="117" y="9"/>
                </a:cxn>
              </a:cxnLst>
              <a:rect l="0" t="0" r="r" b="b"/>
              <a:pathLst>
                <a:path w="396" h="346">
                  <a:moveTo>
                    <a:pt x="95" y="0"/>
                  </a:moveTo>
                  <a:cubicBezTo>
                    <a:pt x="99" y="13"/>
                    <a:pt x="99" y="13"/>
                    <a:pt x="99" y="13"/>
                  </a:cubicBezTo>
                  <a:cubicBezTo>
                    <a:pt x="99" y="18"/>
                    <a:pt x="99" y="23"/>
                    <a:pt x="99" y="28"/>
                  </a:cubicBezTo>
                  <a:cubicBezTo>
                    <a:pt x="99" y="40"/>
                    <a:pt x="95" y="39"/>
                    <a:pt x="86" y="41"/>
                  </a:cubicBezTo>
                  <a:cubicBezTo>
                    <a:pt x="78" y="43"/>
                    <a:pt x="79" y="51"/>
                    <a:pt x="77" y="56"/>
                  </a:cubicBezTo>
                  <a:cubicBezTo>
                    <a:pt x="73" y="63"/>
                    <a:pt x="69" y="62"/>
                    <a:pt x="59" y="62"/>
                  </a:cubicBezTo>
                  <a:cubicBezTo>
                    <a:pt x="51" y="62"/>
                    <a:pt x="47" y="68"/>
                    <a:pt x="42" y="73"/>
                  </a:cubicBezTo>
                  <a:cubicBezTo>
                    <a:pt x="36" y="78"/>
                    <a:pt x="34" y="83"/>
                    <a:pt x="31" y="89"/>
                  </a:cubicBezTo>
                  <a:cubicBezTo>
                    <a:pt x="26" y="97"/>
                    <a:pt x="27" y="98"/>
                    <a:pt x="16" y="101"/>
                  </a:cubicBezTo>
                  <a:cubicBezTo>
                    <a:pt x="8" y="103"/>
                    <a:pt x="3" y="113"/>
                    <a:pt x="2" y="118"/>
                  </a:cubicBezTo>
                  <a:cubicBezTo>
                    <a:pt x="0" y="127"/>
                    <a:pt x="3" y="134"/>
                    <a:pt x="7" y="138"/>
                  </a:cubicBezTo>
                  <a:cubicBezTo>
                    <a:pt x="13" y="144"/>
                    <a:pt x="17" y="143"/>
                    <a:pt x="21" y="150"/>
                  </a:cubicBezTo>
                  <a:cubicBezTo>
                    <a:pt x="24" y="156"/>
                    <a:pt x="31" y="152"/>
                    <a:pt x="34" y="163"/>
                  </a:cubicBezTo>
                  <a:cubicBezTo>
                    <a:pt x="36" y="169"/>
                    <a:pt x="35" y="177"/>
                    <a:pt x="35" y="184"/>
                  </a:cubicBezTo>
                  <a:cubicBezTo>
                    <a:pt x="35" y="192"/>
                    <a:pt x="30" y="196"/>
                    <a:pt x="26" y="200"/>
                  </a:cubicBezTo>
                  <a:cubicBezTo>
                    <a:pt x="24" y="202"/>
                    <a:pt x="26" y="219"/>
                    <a:pt x="26" y="223"/>
                  </a:cubicBezTo>
                  <a:cubicBezTo>
                    <a:pt x="26" y="234"/>
                    <a:pt x="30" y="232"/>
                    <a:pt x="35" y="237"/>
                  </a:cubicBezTo>
                  <a:cubicBezTo>
                    <a:pt x="41" y="242"/>
                    <a:pt x="45" y="243"/>
                    <a:pt x="50" y="248"/>
                  </a:cubicBezTo>
                  <a:cubicBezTo>
                    <a:pt x="52" y="250"/>
                    <a:pt x="55" y="263"/>
                    <a:pt x="56" y="265"/>
                  </a:cubicBezTo>
                  <a:cubicBezTo>
                    <a:pt x="60" y="273"/>
                    <a:pt x="68" y="273"/>
                    <a:pt x="74" y="276"/>
                  </a:cubicBezTo>
                  <a:cubicBezTo>
                    <a:pt x="78" y="278"/>
                    <a:pt x="85" y="279"/>
                    <a:pt x="94" y="279"/>
                  </a:cubicBezTo>
                  <a:cubicBezTo>
                    <a:pt x="103" y="279"/>
                    <a:pt x="98" y="270"/>
                    <a:pt x="107" y="268"/>
                  </a:cubicBezTo>
                  <a:cubicBezTo>
                    <a:pt x="114" y="266"/>
                    <a:pt x="123" y="268"/>
                    <a:pt x="130" y="268"/>
                  </a:cubicBezTo>
                  <a:cubicBezTo>
                    <a:pt x="142" y="268"/>
                    <a:pt x="137" y="276"/>
                    <a:pt x="146" y="279"/>
                  </a:cubicBezTo>
                  <a:cubicBezTo>
                    <a:pt x="157" y="281"/>
                    <a:pt x="156" y="274"/>
                    <a:pt x="164" y="276"/>
                  </a:cubicBezTo>
                  <a:cubicBezTo>
                    <a:pt x="171" y="277"/>
                    <a:pt x="167" y="290"/>
                    <a:pt x="170" y="297"/>
                  </a:cubicBezTo>
                  <a:cubicBezTo>
                    <a:pt x="174" y="305"/>
                    <a:pt x="171" y="309"/>
                    <a:pt x="176" y="314"/>
                  </a:cubicBezTo>
                  <a:cubicBezTo>
                    <a:pt x="179" y="317"/>
                    <a:pt x="191" y="322"/>
                    <a:pt x="195" y="325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9" y="322"/>
                    <a:pt x="202" y="320"/>
                    <a:pt x="205" y="319"/>
                  </a:cubicBezTo>
                  <a:cubicBezTo>
                    <a:pt x="208" y="316"/>
                    <a:pt x="210" y="314"/>
                    <a:pt x="213" y="311"/>
                  </a:cubicBezTo>
                  <a:cubicBezTo>
                    <a:pt x="216" y="309"/>
                    <a:pt x="221" y="307"/>
                    <a:pt x="224" y="305"/>
                  </a:cubicBezTo>
                  <a:cubicBezTo>
                    <a:pt x="228" y="304"/>
                    <a:pt x="230" y="304"/>
                    <a:pt x="235" y="304"/>
                  </a:cubicBezTo>
                  <a:cubicBezTo>
                    <a:pt x="238" y="304"/>
                    <a:pt x="242" y="309"/>
                    <a:pt x="245" y="310"/>
                  </a:cubicBezTo>
                  <a:cubicBezTo>
                    <a:pt x="249" y="312"/>
                    <a:pt x="253" y="315"/>
                    <a:pt x="257" y="317"/>
                  </a:cubicBezTo>
                  <a:cubicBezTo>
                    <a:pt x="260" y="318"/>
                    <a:pt x="263" y="319"/>
                    <a:pt x="267" y="321"/>
                  </a:cubicBezTo>
                  <a:cubicBezTo>
                    <a:pt x="270" y="323"/>
                    <a:pt x="276" y="322"/>
                    <a:pt x="279" y="321"/>
                  </a:cubicBezTo>
                  <a:cubicBezTo>
                    <a:pt x="282" y="319"/>
                    <a:pt x="282" y="316"/>
                    <a:pt x="286" y="314"/>
                  </a:cubicBezTo>
                  <a:cubicBezTo>
                    <a:pt x="289" y="313"/>
                    <a:pt x="291" y="310"/>
                    <a:pt x="294" y="309"/>
                  </a:cubicBezTo>
                  <a:cubicBezTo>
                    <a:pt x="297" y="307"/>
                    <a:pt x="301" y="303"/>
                    <a:pt x="303" y="302"/>
                  </a:cubicBezTo>
                  <a:cubicBezTo>
                    <a:pt x="305" y="299"/>
                    <a:pt x="307" y="300"/>
                    <a:pt x="309" y="297"/>
                  </a:cubicBezTo>
                  <a:cubicBezTo>
                    <a:pt x="310" y="294"/>
                    <a:pt x="310" y="291"/>
                    <a:pt x="311" y="290"/>
                  </a:cubicBezTo>
                  <a:cubicBezTo>
                    <a:pt x="312" y="286"/>
                    <a:pt x="317" y="287"/>
                    <a:pt x="319" y="288"/>
                  </a:cubicBezTo>
                  <a:cubicBezTo>
                    <a:pt x="323" y="290"/>
                    <a:pt x="326" y="291"/>
                    <a:pt x="329" y="294"/>
                  </a:cubicBezTo>
                  <a:cubicBezTo>
                    <a:pt x="332" y="297"/>
                    <a:pt x="337" y="299"/>
                    <a:pt x="340" y="301"/>
                  </a:cubicBezTo>
                  <a:cubicBezTo>
                    <a:pt x="344" y="302"/>
                    <a:pt x="345" y="305"/>
                    <a:pt x="348" y="308"/>
                  </a:cubicBezTo>
                  <a:cubicBezTo>
                    <a:pt x="350" y="311"/>
                    <a:pt x="351" y="311"/>
                    <a:pt x="352" y="315"/>
                  </a:cubicBezTo>
                  <a:cubicBezTo>
                    <a:pt x="353" y="319"/>
                    <a:pt x="354" y="322"/>
                    <a:pt x="356" y="325"/>
                  </a:cubicBezTo>
                  <a:cubicBezTo>
                    <a:pt x="358" y="328"/>
                    <a:pt x="359" y="329"/>
                    <a:pt x="359" y="333"/>
                  </a:cubicBezTo>
                  <a:cubicBezTo>
                    <a:pt x="359" y="335"/>
                    <a:pt x="362" y="341"/>
                    <a:pt x="363" y="343"/>
                  </a:cubicBezTo>
                  <a:cubicBezTo>
                    <a:pt x="364" y="345"/>
                    <a:pt x="366" y="346"/>
                    <a:pt x="370" y="346"/>
                  </a:cubicBezTo>
                  <a:cubicBezTo>
                    <a:pt x="373" y="346"/>
                    <a:pt x="376" y="346"/>
                    <a:pt x="379" y="346"/>
                  </a:cubicBezTo>
                  <a:cubicBezTo>
                    <a:pt x="384" y="346"/>
                    <a:pt x="388" y="346"/>
                    <a:pt x="392" y="346"/>
                  </a:cubicBezTo>
                  <a:cubicBezTo>
                    <a:pt x="392" y="346"/>
                    <a:pt x="395" y="340"/>
                    <a:pt x="395" y="339"/>
                  </a:cubicBezTo>
                  <a:cubicBezTo>
                    <a:pt x="396" y="337"/>
                    <a:pt x="396" y="333"/>
                    <a:pt x="396" y="331"/>
                  </a:cubicBezTo>
                  <a:cubicBezTo>
                    <a:pt x="396" y="329"/>
                    <a:pt x="393" y="327"/>
                    <a:pt x="391" y="325"/>
                  </a:cubicBezTo>
                  <a:cubicBezTo>
                    <a:pt x="388" y="323"/>
                    <a:pt x="387" y="321"/>
                    <a:pt x="385" y="319"/>
                  </a:cubicBezTo>
                  <a:cubicBezTo>
                    <a:pt x="383" y="317"/>
                    <a:pt x="380" y="314"/>
                    <a:pt x="379" y="313"/>
                  </a:cubicBezTo>
                  <a:cubicBezTo>
                    <a:pt x="375" y="311"/>
                    <a:pt x="372" y="308"/>
                    <a:pt x="369" y="306"/>
                  </a:cubicBezTo>
                  <a:cubicBezTo>
                    <a:pt x="366" y="304"/>
                    <a:pt x="365" y="303"/>
                    <a:pt x="362" y="300"/>
                  </a:cubicBezTo>
                  <a:cubicBezTo>
                    <a:pt x="360" y="298"/>
                    <a:pt x="359" y="296"/>
                    <a:pt x="357" y="293"/>
                  </a:cubicBezTo>
                  <a:cubicBezTo>
                    <a:pt x="354" y="290"/>
                    <a:pt x="350" y="288"/>
                    <a:pt x="346" y="285"/>
                  </a:cubicBezTo>
                  <a:cubicBezTo>
                    <a:pt x="344" y="283"/>
                    <a:pt x="342" y="283"/>
                    <a:pt x="340" y="282"/>
                  </a:cubicBezTo>
                  <a:cubicBezTo>
                    <a:pt x="338" y="281"/>
                    <a:pt x="336" y="280"/>
                    <a:pt x="334" y="279"/>
                  </a:cubicBezTo>
                  <a:cubicBezTo>
                    <a:pt x="331" y="278"/>
                    <a:pt x="328" y="277"/>
                    <a:pt x="325" y="276"/>
                  </a:cubicBezTo>
                  <a:cubicBezTo>
                    <a:pt x="321" y="274"/>
                    <a:pt x="317" y="273"/>
                    <a:pt x="314" y="272"/>
                  </a:cubicBezTo>
                  <a:cubicBezTo>
                    <a:pt x="311" y="272"/>
                    <a:pt x="308" y="268"/>
                    <a:pt x="308" y="265"/>
                  </a:cubicBezTo>
                  <a:cubicBezTo>
                    <a:pt x="308" y="263"/>
                    <a:pt x="313" y="258"/>
                    <a:pt x="314" y="255"/>
                  </a:cubicBezTo>
                  <a:cubicBezTo>
                    <a:pt x="315" y="252"/>
                    <a:pt x="317" y="250"/>
                    <a:pt x="320" y="248"/>
                  </a:cubicBezTo>
                  <a:cubicBezTo>
                    <a:pt x="322" y="247"/>
                    <a:pt x="323" y="243"/>
                    <a:pt x="325" y="241"/>
                  </a:cubicBezTo>
                  <a:cubicBezTo>
                    <a:pt x="327" y="237"/>
                    <a:pt x="330" y="230"/>
                    <a:pt x="331" y="226"/>
                  </a:cubicBezTo>
                  <a:cubicBezTo>
                    <a:pt x="331" y="222"/>
                    <a:pt x="332" y="219"/>
                    <a:pt x="328" y="218"/>
                  </a:cubicBezTo>
                  <a:cubicBezTo>
                    <a:pt x="325" y="217"/>
                    <a:pt x="322" y="218"/>
                    <a:pt x="319" y="218"/>
                  </a:cubicBezTo>
                  <a:cubicBezTo>
                    <a:pt x="316" y="218"/>
                    <a:pt x="313" y="218"/>
                    <a:pt x="310" y="219"/>
                  </a:cubicBezTo>
                  <a:cubicBezTo>
                    <a:pt x="307" y="220"/>
                    <a:pt x="307" y="222"/>
                    <a:pt x="304" y="223"/>
                  </a:cubicBezTo>
                  <a:cubicBezTo>
                    <a:pt x="299" y="224"/>
                    <a:pt x="293" y="222"/>
                    <a:pt x="289" y="220"/>
                  </a:cubicBezTo>
                  <a:cubicBezTo>
                    <a:pt x="286" y="219"/>
                    <a:pt x="286" y="215"/>
                    <a:pt x="286" y="212"/>
                  </a:cubicBezTo>
                  <a:cubicBezTo>
                    <a:pt x="286" y="210"/>
                    <a:pt x="290" y="206"/>
                    <a:pt x="291" y="204"/>
                  </a:cubicBezTo>
                  <a:cubicBezTo>
                    <a:pt x="293" y="202"/>
                    <a:pt x="296" y="202"/>
                    <a:pt x="297" y="199"/>
                  </a:cubicBezTo>
                  <a:cubicBezTo>
                    <a:pt x="299" y="196"/>
                    <a:pt x="301" y="194"/>
                    <a:pt x="304" y="192"/>
                  </a:cubicBezTo>
                  <a:cubicBezTo>
                    <a:pt x="307" y="191"/>
                    <a:pt x="307" y="190"/>
                    <a:pt x="310" y="190"/>
                  </a:cubicBezTo>
                  <a:cubicBezTo>
                    <a:pt x="314" y="187"/>
                    <a:pt x="317" y="183"/>
                    <a:pt x="320" y="180"/>
                  </a:cubicBezTo>
                  <a:cubicBezTo>
                    <a:pt x="321" y="178"/>
                    <a:pt x="321" y="176"/>
                    <a:pt x="325" y="174"/>
                  </a:cubicBezTo>
                  <a:cubicBezTo>
                    <a:pt x="328" y="173"/>
                    <a:pt x="330" y="170"/>
                    <a:pt x="331" y="168"/>
                  </a:cubicBezTo>
                  <a:cubicBezTo>
                    <a:pt x="332" y="166"/>
                    <a:pt x="334" y="164"/>
                    <a:pt x="334" y="161"/>
                  </a:cubicBezTo>
                  <a:cubicBezTo>
                    <a:pt x="334" y="155"/>
                    <a:pt x="327" y="153"/>
                    <a:pt x="326" y="152"/>
                  </a:cubicBezTo>
                  <a:cubicBezTo>
                    <a:pt x="323" y="151"/>
                    <a:pt x="319" y="152"/>
                    <a:pt x="315" y="150"/>
                  </a:cubicBezTo>
                  <a:cubicBezTo>
                    <a:pt x="311" y="149"/>
                    <a:pt x="306" y="147"/>
                    <a:pt x="302" y="145"/>
                  </a:cubicBezTo>
                  <a:cubicBezTo>
                    <a:pt x="299" y="144"/>
                    <a:pt x="298" y="142"/>
                    <a:pt x="295" y="141"/>
                  </a:cubicBezTo>
                  <a:cubicBezTo>
                    <a:pt x="292" y="140"/>
                    <a:pt x="290" y="140"/>
                    <a:pt x="287" y="141"/>
                  </a:cubicBezTo>
                  <a:cubicBezTo>
                    <a:pt x="283" y="141"/>
                    <a:pt x="280" y="142"/>
                    <a:pt x="278" y="143"/>
                  </a:cubicBezTo>
                  <a:cubicBezTo>
                    <a:pt x="275" y="143"/>
                    <a:pt x="274" y="141"/>
                    <a:pt x="271" y="139"/>
                  </a:cubicBezTo>
                  <a:cubicBezTo>
                    <a:pt x="269" y="138"/>
                    <a:pt x="268" y="135"/>
                    <a:pt x="266" y="134"/>
                  </a:cubicBezTo>
                  <a:cubicBezTo>
                    <a:pt x="263" y="131"/>
                    <a:pt x="263" y="125"/>
                    <a:pt x="263" y="121"/>
                  </a:cubicBezTo>
                  <a:cubicBezTo>
                    <a:pt x="263" y="116"/>
                    <a:pt x="267" y="115"/>
                    <a:pt x="269" y="112"/>
                  </a:cubicBezTo>
                  <a:cubicBezTo>
                    <a:pt x="271" y="110"/>
                    <a:pt x="275" y="106"/>
                    <a:pt x="277" y="105"/>
                  </a:cubicBezTo>
                  <a:cubicBezTo>
                    <a:pt x="280" y="102"/>
                    <a:pt x="282" y="100"/>
                    <a:pt x="286" y="98"/>
                  </a:cubicBezTo>
                  <a:cubicBezTo>
                    <a:pt x="290" y="96"/>
                    <a:pt x="292" y="94"/>
                    <a:pt x="296" y="92"/>
                  </a:cubicBezTo>
                  <a:cubicBezTo>
                    <a:pt x="300" y="89"/>
                    <a:pt x="304" y="86"/>
                    <a:pt x="308" y="83"/>
                  </a:cubicBezTo>
                  <a:cubicBezTo>
                    <a:pt x="310" y="80"/>
                    <a:pt x="313" y="77"/>
                    <a:pt x="317" y="75"/>
                  </a:cubicBezTo>
                  <a:cubicBezTo>
                    <a:pt x="322" y="73"/>
                    <a:pt x="325" y="66"/>
                    <a:pt x="331" y="66"/>
                  </a:cubicBezTo>
                  <a:cubicBezTo>
                    <a:pt x="334" y="66"/>
                    <a:pt x="336" y="66"/>
                    <a:pt x="339" y="66"/>
                  </a:cubicBezTo>
                  <a:cubicBezTo>
                    <a:pt x="340" y="66"/>
                    <a:pt x="341" y="66"/>
                    <a:pt x="342" y="66"/>
                  </a:cubicBezTo>
                  <a:cubicBezTo>
                    <a:pt x="344" y="65"/>
                    <a:pt x="343" y="59"/>
                    <a:pt x="343" y="58"/>
                  </a:cubicBezTo>
                  <a:cubicBezTo>
                    <a:pt x="343" y="55"/>
                    <a:pt x="343" y="52"/>
                    <a:pt x="343" y="50"/>
                  </a:cubicBezTo>
                  <a:cubicBezTo>
                    <a:pt x="343" y="46"/>
                    <a:pt x="339" y="45"/>
                    <a:pt x="336" y="43"/>
                  </a:cubicBezTo>
                  <a:cubicBezTo>
                    <a:pt x="333" y="42"/>
                    <a:pt x="330" y="40"/>
                    <a:pt x="327" y="40"/>
                  </a:cubicBezTo>
                  <a:cubicBezTo>
                    <a:pt x="324" y="39"/>
                    <a:pt x="321" y="37"/>
                    <a:pt x="318" y="36"/>
                  </a:cubicBezTo>
                  <a:cubicBezTo>
                    <a:pt x="316" y="36"/>
                    <a:pt x="313" y="34"/>
                    <a:pt x="310" y="32"/>
                  </a:cubicBezTo>
                  <a:cubicBezTo>
                    <a:pt x="308" y="31"/>
                    <a:pt x="301" y="30"/>
                    <a:pt x="298" y="30"/>
                  </a:cubicBezTo>
                  <a:cubicBezTo>
                    <a:pt x="294" y="30"/>
                    <a:pt x="290" y="29"/>
                    <a:pt x="286" y="29"/>
                  </a:cubicBezTo>
                  <a:cubicBezTo>
                    <a:pt x="281" y="29"/>
                    <a:pt x="277" y="30"/>
                    <a:pt x="273" y="27"/>
                  </a:cubicBezTo>
                  <a:cubicBezTo>
                    <a:pt x="270" y="26"/>
                    <a:pt x="265" y="27"/>
                    <a:pt x="262" y="27"/>
                  </a:cubicBezTo>
                  <a:cubicBezTo>
                    <a:pt x="258" y="27"/>
                    <a:pt x="255" y="27"/>
                    <a:pt x="253" y="29"/>
                  </a:cubicBezTo>
                  <a:cubicBezTo>
                    <a:pt x="250" y="30"/>
                    <a:pt x="247" y="30"/>
                    <a:pt x="245" y="30"/>
                  </a:cubicBezTo>
                  <a:cubicBezTo>
                    <a:pt x="242" y="31"/>
                    <a:pt x="241" y="32"/>
                    <a:pt x="237" y="32"/>
                  </a:cubicBezTo>
                  <a:cubicBezTo>
                    <a:pt x="233" y="32"/>
                    <a:pt x="230" y="32"/>
                    <a:pt x="226" y="32"/>
                  </a:cubicBezTo>
                  <a:cubicBezTo>
                    <a:pt x="224" y="32"/>
                    <a:pt x="220" y="29"/>
                    <a:pt x="218" y="27"/>
                  </a:cubicBezTo>
                  <a:cubicBezTo>
                    <a:pt x="214" y="25"/>
                    <a:pt x="212" y="24"/>
                    <a:pt x="209" y="22"/>
                  </a:cubicBezTo>
                  <a:cubicBezTo>
                    <a:pt x="206" y="21"/>
                    <a:pt x="203" y="21"/>
                    <a:pt x="199" y="20"/>
                  </a:cubicBezTo>
                  <a:cubicBezTo>
                    <a:pt x="196" y="19"/>
                    <a:pt x="193" y="18"/>
                    <a:pt x="189" y="18"/>
                  </a:cubicBezTo>
                  <a:cubicBezTo>
                    <a:pt x="186" y="17"/>
                    <a:pt x="183" y="15"/>
                    <a:pt x="181" y="14"/>
                  </a:cubicBezTo>
                  <a:cubicBezTo>
                    <a:pt x="178" y="14"/>
                    <a:pt x="174" y="14"/>
                    <a:pt x="171" y="14"/>
                  </a:cubicBezTo>
                  <a:cubicBezTo>
                    <a:pt x="168" y="14"/>
                    <a:pt x="163" y="14"/>
                    <a:pt x="161" y="14"/>
                  </a:cubicBezTo>
                  <a:cubicBezTo>
                    <a:pt x="158" y="13"/>
                    <a:pt x="154" y="14"/>
                    <a:pt x="151" y="14"/>
                  </a:cubicBezTo>
                  <a:cubicBezTo>
                    <a:pt x="147" y="14"/>
                    <a:pt x="143" y="14"/>
                    <a:pt x="139" y="14"/>
                  </a:cubicBezTo>
                  <a:cubicBezTo>
                    <a:pt x="138" y="14"/>
                    <a:pt x="138" y="14"/>
                    <a:pt x="137" y="14"/>
                  </a:cubicBezTo>
                  <a:cubicBezTo>
                    <a:pt x="133" y="14"/>
                    <a:pt x="129" y="14"/>
                    <a:pt x="124" y="14"/>
                  </a:cubicBezTo>
                  <a:cubicBezTo>
                    <a:pt x="122" y="14"/>
                    <a:pt x="119" y="10"/>
                    <a:pt x="117" y="9"/>
                  </a:cubicBezTo>
                  <a:cubicBezTo>
                    <a:pt x="115" y="7"/>
                    <a:pt x="112" y="5"/>
                    <a:pt x="108" y="3"/>
                  </a:cubicBezTo>
                  <a:cubicBezTo>
                    <a:pt x="105" y="1"/>
                    <a:pt x="99" y="0"/>
                    <a:pt x="95" y="0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32B6F75A-B006-4E85-B0BA-0DC9E978D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450850"/>
              <a:ext cx="1201738" cy="1173163"/>
            </a:xfrm>
            <a:custGeom>
              <a:avLst/>
              <a:gdLst/>
              <a:ahLst/>
              <a:cxnLst>
                <a:cxn ang="0">
                  <a:pos x="447" y="621"/>
                </a:cxn>
                <a:cxn ang="0">
                  <a:pos x="470" y="610"/>
                </a:cxn>
                <a:cxn ang="0">
                  <a:pos x="489" y="583"/>
                </a:cxn>
                <a:cxn ang="0">
                  <a:pos x="485" y="558"/>
                </a:cxn>
                <a:cxn ang="0">
                  <a:pos x="457" y="540"/>
                </a:cxn>
                <a:cxn ang="0">
                  <a:pos x="441" y="521"/>
                </a:cxn>
                <a:cxn ang="0">
                  <a:pos x="438" y="498"/>
                </a:cxn>
                <a:cxn ang="0">
                  <a:pos x="435" y="473"/>
                </a:cxn>
                <a:cxn ang="0">
                  <a:pos x="442" y="440"/>
                </a:cxn>
                <a:cxn ang="0">
                  <a:pos x="460" y="422"/>
                </a:cxn>
                <a:cxn ang="0">
                  <a:pos x="487" y="405"/>
                </a:cxn>
                <a:cxn ang="0">
                  <a:pos x="528" y="389"/>
                </a:cxn>
                <a:cxn ang="0">
                  <a:pos x="554" y="370"/>
                </a:cxn>
                <a:cxn ang="0">
                  <a:pos x="583" y="358"/>
                </a:cxn>
                <a:cxn ang="0">
                  <a:pos x="625" y="346"/>
                </a:cxn>
                <a:cxn ang="0">
                  <a:pos x="617" y="327"/>
                </a:cxn>
                <a:cxn ang="0">
                  <a:pos x="587" y="292"/>
                </a:cxn>
                <a:cxn ang="0">
                  <a:pos x="535" y="292"/>
                </a:cxn>
                <a:cxn ang="0">
                  <a:pos x="491" y="261"/>
                </a:cxn>
                <a:cxn ang="0">
                  <a:pos x="467" y="213"/>
                </a:cxn>
                <a:cxn ang="0">
                  <a:pos x="462" y="163"/>
                </a:cxn>
                <a:cxn ang="0">
                  <a:pos x="457" y="114"/>
                </a:cxn>
                <a:cxn ang="0">
                  <a:pos x="500" y="75"/>
                </a:cxn>
                <a:cxn ang="0">
                  <a:pos x="540" y="41"/>
                </a:cxn>
                <a:cxn ang="0">
                  <a:pos x="523" y="13"/>
                </a:cxn>
                <a:cxn ang="0">
                  <a:pos x="487" y="6"/>
                </a:cxn>
                <a:cxn ang="0">
                  <a:pos x="468" y="4"/>
                </a:cxn>
                <a:cxn ang="0">
                  <a:pos x="444" y="24"/>
                </a:cxn>
                <a:cxn ang="0">
                  <a:pos x="364" y="43"/>
                </a:cxn>
                <a:cxn ang="0">
                  <a:pos x="304" y="110"/>
                </a:cxn>
                <a:cxn ang="0">
                  <a:pos x="345" y="157"/>
                </a:cxn>
                <a:cxn ang="0">
                  <a:pos x="313" y="188"/>
                </a:cxn>
                <a:cxn ang="0">
                  <a:pos x="279" y="220"/>
                </a:cxn>
                <a:cxn ang="0">
                  <a:pos x="253" y="229"/>
                </a:cxn>
                <a:cxn ang="0">
                  <a:pos x="211" y="234"/>
                </a:cxn>
                <a:cxn ang="0">
                  <a:pos x="176" y="262"/>
                </a:cxn>
                <a:cxn ang="0">
                  <a:pos x="153" y="297"/>
                </a:cxn>
                <a:cxn ang="0">
                  <a:pos x="132" y="323"/>
                </a:cxn>
                <a:cxn ang="0">
                  <a:pos x="97" y="331"/>
                </a:cxn>
                <a:cxn ang="0">
                  <a:pos x="69" y="313"/>
                </a:cxn>
                <a:cxn ang="0">
                  <a:pos x="71" y="283"/>
                </a:cxn>
                <a:cxn ang="0">
                  <a:pos x="64" y="287"/>
                </a:cxn>
                <a:cxn ang="0">
                  <a:pos x="29" y="357"/>
                </a:cxn>
                <a:cxn ang="0">
                  <a:pos x="36" y="400"/>
                </a:cxn>
                <a:cxn ang="0">
                  <a:pos x="34" y="447"/>
                </a:cxn>
                <a:cxn ang="0">
                  <a:pos x="99" y="495"/>
                </a:cxn>
                <a:cxn ang="0">
                  <a:pos x="164" y="540"/>
                </a:cxn>
                <a:cxn ang="0">
                  <a:pos x="213" y="571"/>
                </a:cxn>
                <a:cxn ang="0">
                  <a:pos x="232" y="574"/>
                </a:cxn>
                <a:cxn ang="0">
                  <a:pos x="254" y="584"/>
                </a:cxn>
                <a:cxn ang="0">
                  <a:pos x="270" y="585"/>
                </a:cxn>
                <a:cxn ang="0">
                  <a:pos x="294" y="573"/>
                </a:cxn>
                <a:cxn ang="0">
                  <a:pos x="316" y="562"/>
                </a:cxn>
                <a:cxn ang="0">
                  <a:pos x="346" y="561"/>
                </a:cxn>
                <a:cxn ang="0">
                  <a:pos x="370" y="561"/>
                </a:cxn>
                <a:cxn ang="0">
                  <a:pos x="410" y="576"/>
                </a:cxn>
                <a:cxn ang="0">
                  <a:pos x="433" y="582"/>
                </a:cxn>
                <a:cxn ang="0">
                  <a:pos x="436" y="604"/>
                </a:cxn>
              </a:cxnLst>
              <a:rect l="0" t="0" r="r" b="b"/>
              <a:pathLst>
                <a:path w="636" h="622">
                  <a:moveTo>
                    <a:pt x="435" y="606"/>
                  </a:moveTo>
                  <a:cubicBezTo>
                    <a:pt x="437" y="605"/>
                    <a:pt x="443" y="612"/>
                    <a:pt x="444" y="612"/>
                  </a:cubicBezTo>
                  <a:cubicBezTo>
                    <a:pt x="446" y="614"/>
                    <a:pt x="446" y="619"/>
                    <a:pt x="447" y="621"/>
                  </a:cubicBezTo>
                  <a:cubicBezTo>
                    <a:pt x="447" y="622"/>
                    <a:pt x="454" y="621"/>
                    <a:pt x="455" y="621"/>
                  </a:cubicBezTo>
                  <a:cubicBezTo>
                    <a:pt x="458" y="621"/>
                    <a:pt x="463" y="618"/>
                    <a:pt x="464" y="617"/>
                  </a:cubicBezTo>
                  <a:cubicBezTo>
                    <a:pt x="466" y="614"/>
                    <a:pt x="467" y="612"/>
                    <a:pt x="470" y="610"/>
                  </a:cubicBezTo>
                  <a:cubicBezTo>
                    <a:pt x="474" y="607"/>
                    <a:pt x="476" y="603"/>
                    <a:pt x="479" y="600"/>
                  </a:cubicBezTo>
                  <a:cubicBezTo>
                    <a:pt x="481" y="598"/>
                    <a:pt x="482" y="593"/>
                    <a:pt x="484" y="591"/>
                  </a:cubicBezTo>
                  <a:cubicBezTo>
                    <a:pt x="486" y="588"/>
                    <a:pt x="487" y="585"/>
                    <a:pt x="489" y="583"/>
                  </a:cubicBezTo>
                  <a:cubicBezTo>
                    <a:pt x="491" y="582"/>
                    <a:pt x="493" y="575"/>
                    <a:pt x="493" y="573"/>
                  </a:cubicBezTo>
                  <a:cubicBezTo>
                    <a:pt x="493" y="570"/>
                    <a:pt x="493" y="567"/>
                    <a:pt x="492" y="564"/>
                  </a:cubicBezTo>
                  <a:cubicBezTo>
                    <a:pt x="491" y="560"/>
                    <a:pt x="488" y="560"/>
                    <a:pt x="485" y="558"/>
                  </a:cubicBezTo>
                  <a:cubicBezTo>
                    <a:pt x="483" y="556"/>
                    <a:pt x="481" y="556"/>
                    <a:pt x="479" y="553"/>
                  </a:cubicBezTo>
                  <a:cubicBezTo>
                    <a:pt x="476" y="550"/>
                    <a:pt x="471" y="548"/>
                    <a:pt x="467" y="546"/>
                  </a:cubicBezTo>
                  <a:cubicBezTo>
                    <a:pt x="463" y="544"/>
                    <a:pt x="460" y="543"/>
                    <a:pt x="457" y="540"/>
                  </a:cubicBezTo>
                  <a:cubicBezTo>
                    <a:pt x="455" y="538"/>
                    <a:pt x="453" y="536"/>
                    <a:pt x="450" y="532"/>
                  </a:cubicBezTo>
                  <a:cubicBezTo>
                    <a:pt x="449" y="531"/>
                    <a:pt x="446" y="529"/>
                    <a:pt x="445" y="528"/>
                  </a:cubicBezTo>
                  <a:cubicBezTo>
                    <a:pt x="444" y="527"/>
                    <a:pt x="441" y="522"/>
                    <a:pt x="441" y="521"/>
                  </a:cubicBezTo>
                  <a:cubicBezTo>
                    <a:pt x="440" y="519"/>
                    <a:pt x="439" y="517"/>
                    <a:pt x="439" y="516"/>
                  </a:cubicBezTo>
                  <a:cubicBezTo>
                    <a:pt x="438" y="513"/>
                    <a:pt x="439" y="509"/>
                    <a:pt x="439" y="506"/>
                  </a:cubicBezTo>
                  <a:cubicBezTo>
                    <a:pt x="439" y="503"/>
                    <a:pt x="438" y="500"/>
                    <a:pt x="438" y="498"/>
                  </a:cubicBezTo>
                  <a:cubicBezTo>
                    <a:pt x="437" y="496"/>
                    <a:pt x="435" y="495"/>
                    <a:pt x="435" y="492"/>
                  </a:cubicBezTo>
                  <a:cubicBezTo>
                    <a:pt x="434" y="489"/>
                    <a:pt x="435" y="485"/>
                    <a:pt x="435" y="483"/>
                  </a:cubicBezTo>
                  <a:cubicBezTo>
                    <a:pt x="435" y="479"/>
                    <a:pt x="435" y="476"/>
                    <a:pt x="435" y="473"/>
                  </a:cubicBezTo>
                  <a:cubicBezTo>
                    <a:pt x="435" y="468"/>
                    <a:pt x="436" y="466"/>
                    <a:pt x="437" y="462"/>
                  </a:cubicBezTo>
                  <a:cubicBezTo>
                    <a:pt x="438" y="458"/>
                    <a:pt x="441" y="454"/>
                    <a:pt x="442" y="450"/>
                  </a:cubicBezTo>
                  <a:cubicBezTo>
                    <a:pt x="443" y="447"/>
                    <a:pt x="442" y="443"/>
                    <a:pt x="442" y="440"/>
                  </a:cubicBezTo>
                  <a:cubicBezTo>
                    <a:pt x="443" y="437"/>
                    <a:pt x="445" y="434"/>
                    <a:pt x="446" y="431"/>
                  </a:cubicBezTo>
                  <a:cubicBezTo>
                    <a:pt x="447" y="428"/>
                    <a:pt x="451" y="427"/>
                    <a:pt x="454" y="425"/>
                  </a:cubicBezTo>
                  <a:cubicBezTo>
                    <a:pt x="456" y="424"/>
                    <a:pt x="459" y="423"/>
                    <a:pt x="460" y="422"/>
                  </a:cubicBezTo>
                  <a:cubicBezTo>
                    <a:pt x="465" y="419"/>
                    <a:pt x="470" y="416"/>
                    <a:pt x="475" y="413"/>
                  </a:cubicBezTo>
                  <a:cubicBezTo>
                    <a:pt x="475" y="413"/>
                    <a:pt x="476" y="413"/>
                    <a:pt x="477" y="412"/>
                  </a:cubicBezTo>
                  <a:cubicBezTo>
                    <a:pt x="481" y="410"/>
                    <a:pt x="484" y="407"/>
                    <a:pt x="487" y="405"/>
                  </a:cubicBezTo>
                  <a:cubicBezTo>
                    <a:pt x="492" y="402"/>
                    <a:pt x="496" y="401"/>
                    <a:pt x="502" y="398"/>
                  </a:cubicBezTo>
                  <a:cubicBezTo>
                    <a:pt x="507" y="397"/>
                    <a:pt x="508" y="393"/>
                    <a:pt x="513" y="393"/>
                  </a:cubicBezTo>
                  <a:cubicBezTo>
                    <a:pt x="519" y="393"/>
                    <a:pt x="524" y="393"/>
                    <a:pt x="528" y="389"/>
                  </a:cubicBezTo>
                  <a:cubicBezTo>
                    <a:pt x="531" y="386"/>
                    <a:pt x="533" y="386"/>
                    <a:pt x="535" y="382"/>
                  </a:cubicBezTo>
                  <a:cubicBezTo>
                    <a:pt x="537" y="380"/>
                    <a:pt x="542" y="377"/>
                    <a:pt x="545" y="376"/>
                  </a:cubicBezTo>
                  <a:cubicBezTo>
                    <a:pt x="549" y="374"/>
                    <a:pt x="551" y="372"/>
                    <a:pt x="554" y="370"/>
                  </a:cubicBezTo>
                  <a:cubicBezTo>
                    <a:pt x="557" y="367"/>
                    <a:pt x="560" y="365"/>
                    <a:pt x="563" y="364"/>
                  </a:cubicBezTo>
                  <a:cubicBezTo>
                    <a:pt x="566" y="362"/>
                    <a:pt x="571" y="363"/>
                    <a:pt x="574" y="363"/>
                  </a:cubicBezTo>
                  <a:cubicBezTo>
                    <a:pt x="578" y="363"/>
                    <a:pt x="582" y="360"/>
                    <a:pt x="583" y="358"/>
                  </a:cubicBezTo>
                  <a:cubicBezTo>
                    <a:pt x="586" y="355"/>
                    <a:pt x="588" y="352"/>
                    <a:pt x="593" y="352"/>
                  </a:cubicBezTo>
                  <a:cubicBezTo>
                    <a:pt x="597" y="352"/>
                    <a:pt x="604" y="347"/>
                    <a:pt x="608" y="345"/>
                  </a:cubicBezTo>
                  <a:cubicBezTo>
                    <a:pt x="614" y="343"/>
                    <a:pt x="619" y="346"/>
                    <a:pt x="625" y="346"/>
                  </a:cubicBezTo>
                  <a:cubicBezTo>
                    <a:pt x="627" y="346"/>
                    <a:pt x="628" y="346"/>
                    <a:pt x="630" y="346"/>
                  </a:cubicBezTo>
                  <a:cubicBezTo>
                    <a:pt x="631" y="346"/>
                    <a:pt x="635" y="341"/>
                    <a:pt x="636" y="338"/>
                  </a:cubicBezTo>
                  <a:cubicBezTo>
                    <a:pt x="632" y="335"/>
                    <a:pt x="620" y="330"/>
                    <a:pt x="617" y="327"/>
                  </a:cubicBezTo>
                  <a:cubicBezTo>
                    <a:pt x="612" y="322"/>
                    <a:pt x="615" y="318"/>
                    <a:pt x="611" y="310"/>
                  </a:cubicBezTo>
                  <a:cubicBezTo>
                    <a:pt x="608" y="303"/>
                    <a:pt x="612" y="290"/>
                    <a:pt x="605" y="289"/>
                  </a:cubicBezTo>
                  <a:cubicBezTo>
                    <a:pt x="597" y="287"/>
                    <a:pt x="598" y="294"/>
                    <a:pt x="587" y="292"/>
                  </a:cubicBezTo>
                  <a:cubicBezTo>
                    <a:pt x="578" y="289"/>
                    <a:pt x="583" y="281"/>
                    <a:pt x="571" y="281"/>
                  </a:cubicBezTo>
                  <a:cubicBezTo>
                    <a:pt x="564" y="281"/>
                    <a:pt x="555" y="279"/>
                    <a:pt x="548" y="281"/>
                  </a:cubicBezTo>
                  <a:cubicBezTo>
                    <a:pt x="539" y="283"/>
                    <a:pt x="544" y="292"/>
                    <a:pt x="535" y="292"/>
                  </a:cubicBezTo>
                  <a:cubicBezTo>
                    <a:pt x="526" y="292"/>
                    <a:pt x="519" y="291"/>
                    <a:pt x="515" y="289"/>
                  </a:cubicBezTo>
                  <a:cubicBezTo>
                    <a:pt x="509" y="286"/>
                    <a:pt x="501" y="286"/>
                    <a:pt x="497" y="278"/>
                  </a:cubicBezTo>
                  <a:cubicBezTo>
                    <a:pt x="496" y="276"/>
                    <a:pt x="493" y="263"/>
                    <a:pt x="491" y="261"/>
                  </a:cubicBezTo>
                  <a:cubicBezTo>
                    <a:pt x="486" y="256"/>
                    <a:pt x="482" y="255"/>
                    <a:pt x="476" y="250"/>
                  </a:cubicBezTo>
                  <a:cubicBezTo>
                    <a:pt x="471" y="245"/>
                    <a:pt x="467" y="247"/>
                    <a:pt x="467" y="236"/>
                  </a:cubicBezTo>
                  <a:cubicBezTo>
                    <a:pt x="467" y="232"/>
                    <a:pt x="465" y="215"/>
                    <a:pt x="467" y="213"/>
                  </a:cubicBezTo>
                  <a:cubicBezTo>
                    <a:pt x="471" y="209"/>
                    <a:pt x="476" y="205"/>
                    <a:pt x="476" y="197"/>
                  </a:cubicBezTo>
                  <a:cubicBezTo>
                    <a:pt x="476" y="190"/>
                    <a:pt x="477" y="182"/>
                    <a:pt x="475" y="176"/>
                  </a:cubicBezTo>
                  <a:cubicBezTo>
                    <a:pt x="472" y="165"/>
                    <a:pt x="465" y="169"/>
                    <a:pt x="462" y="163"/>
                  </a:cubicBezTo>
                  <a:cubicBezTo>
                    <a:pt x="458" y="156"/>
                    <a:pt x="454" y="157"/>
                    <a:pt x="448" y="151"/>
                  </a:cubicBezTo>
                  <a:cubicBezTo>
                    <a:pt x="444" y="147"/>
                    <a:pt x="441" y="140"/>
                    <a:pt x="443" y="131"/>
                  </a:cubicBezTo>
                  <a:cubicBezTo>
                    <a:pt x="445" y="126"/>
                    <a:pt x="449" y="116"/>
                    <a:pt x="457" y="114"/>
                  </a:cubicBezTo>
                  <a:cubicBezTo>
                    <a:pt x="468" y="111"/>
                    <a:pt x="467" y="110"/>
                    <a:pt x="472" y="102"/>
                  </a:cubicBezTo>
                  <a:cubicBezTo>
                    <a:pt x="475" y="96"/>
                    <a:pt x="477" y="91"/>
                    <a:pt x="483" y="86"/>
                  </a:cubicBezTo>
                  <a:cubicBezTo>
                    <a:pt x="488" y="81"/>
                    <a:pt x="492" y="75"/>
                    <a:pt x="500" y="75"/>
                  </a:cubicBezTo>
                  <a:cubicBezTo>
                    <a:pt x="510" y="75"/>
                    <a:pt x="514" y="76"/>
                    <a:pt x="518" y="69"/>
                  </a:cubicBezTo>
                  <a:cubicBezTo>
                    <a:pt x="520" y="64"/>
                    <a:pt x="519" y="56"/>
                    <a:pt x="527" y="54"/>
                  </a:cubicBezTo>
                  <a:cubicBezTo>
                    <a:pt x="536" y="52"/>
                    <a:pt x="540" y="53"/>
                    <a:pt x="540" y="41"/>
                  </a:cubicBezTo>
                  <a:cubicBezTo>
                    <a:pt x="540" y="36"/>
                    <a:pt x="540" y="31"/>
                    <a:pt x="540" y="26"/>
                  </a:cubicBezTo>
                  <a:cubicBezTo>
                    <a:pt x="536" y="13"/>
                    <a:pt x="536" y="13"/>
                    <a:pt x="536" y="13"/>
                  </a:cubicBezTo>
                  <a:cubicBezTo>
                    <a:pt x="532" y="13"/>
                    <a:pt x="528" y="13"/>
                    <a:pt x="523" y="13"/>
                  </a:cubicBezTo>
                  <a:cubicBezTo>
                    <a:pt x="519" y="13"/>
                    <a:pt x="515" y="13"/>
                    <a:pt x="512" y="12"/>
                  </a:cubicBezTo>
                  <a:cubicBezTo>
                    <a:pt x="508" y="11"/>
                    <a:pt x="504" y="11"/>
                    <a:pt x="500" y="11"/>
                  </a:cubicBezTo>
                  <a:cubicBezTo>
                    <a:pt x="496" y="11"/>
                    <a:pt x="489" y="8"/>
                    <a:pt x="487" y="6"/>
                  </a:cubicBezTo>
                  <a:cubicBezTo>
                    <a:pt x="483" y="3"/>
                    <a:pt x="480" y="2"/>
                    <a:pt x="476" y="2"/>
                  </a:cubicBezTo>
                  <a:cubicBezTo>
                    <a:pt x="474" y="2"/>
                    <a:pt x="471" y="2"/>
                    <a:pt x="468" y="1"/>
                  </a:cubicBezTo>
                  <a:cubicBezTo>
                    <a:pt x="468" y="4"/>
                    <a:pt x="468" y="4"/>
                    <a:pt x="468" y="4"/>
                  </a:cubicBezTo>
                  <a:cubicBezTo>
                    <a:pt x="467" y="5"/>
                    <a:pt x="467" y="5"/>
                    <a:pt x="466" y="6"/>
                  </a:cubicBezTo>
                  <a:cubicBezTo>
                    <a:pt x="463" y="9"/>
                    <a:pt x="457" y="12"/>
                    <a:pt x="455" y="16"/>
                  </a:cubicBezTo>
                  <a:cubicBezTo>
                    <a:pt x="455" y="17"/>
                    <a:pt x="452" y="21"/>
                    <a:pt x="444" y="24"/>
                  </a:cubicBezTo>
                  <a:cubicBezTo>
                    <a:pt x="440" y="25"/>
                    <a:pt x="430" y="23"/>
                    <a:pt x="414" y="29"/>
                  </a:cubicBezTo>
                  <a:cubicBezTo>
                    <a:pt x="402" y="33"/>
                    <a:pt x="403" y="25"/>
                    <a:pt x="385" y="13"/>
                  </a:cubicBezTo>
                  <a:cubicBezTo>
                    <a:pt x="367" y="0"/>
                    <a:pt x="383" y="18"/>
                    <a:pt x="364" y="43"/>
                  </a:cubicBezTo>
                  <a:cubicBezTo>
                    <a:pt x="355" y="56"/>
                    <a:pt x="322" y="54"/>
                    <a:pt x="311" y="67"/>
                  </a:cubicBezTo>
                  <a:cubicBezTo>
                    <a:pt x="305" y="74"/>
                    <a:pt x="328" y="68"/>
                    <a:pt x="327" y="79"/>
                  </a:cubicBezTo>
                  <a:cubicBezTo>
                    <a:pt x="327" y="90"/>
                    <a:pt x="308" y="109"/>
                    <a:pt x="304" y="110"/>
                  </a:cubicBezTo>
                  <a:cubicBezTo>
                    <a:pt x="299" y="112"/>
                    <a:pt x="313" y="126"/>
                    <a:pt x="319" y="131"/>
                  </a:cubicBezTo>
                  <a:cubicBezTo>
                    <a:pt x="323" y="134"/>
                    <a:pt x="326" y="141"/>
                    <a:pt x="331" y="146"/>
                  </a:cubicBezTo>
                  <a:cubicBezTo>
                    <a:pt x="335" y="150"/>
                    <a:pt x="341" y="152"/>
                    <a:pt x="345" y="157"/>
                  </a:cubicBezTo>
                  <a:cubicBezTo>
                    <a:pt x="352" y="163"/>
                    <a:pt x="351" y="163"/>
                    <a:pt x="345" y="173"/>
                  </a:cubicBezTo>
                  <a:cubicBezTo>
                    <a:pt x="341" y="181"/>
                    <a:pt x="340" y="188"/>
                    <a:pt x="329" y="188"/>
                  </a:cubicBezTo>
                  <a:cubicBezTo>
                    <a:pt x="324" y="188"/>
                    <a:pt x="318" y="188"/>
                    <a:pt x="313" y="188"/>
                  </a:cubicBezTo>
                  <a:cubicBezTo>
                    <a:pt x="309" y="188"/>
                    <a:pt x="301" y="186"/>
                    <a:pt x="298" y="188"/>
                  </a:cubicBezTo>
                  <a:cubicBezTo>
                    <a:pt x="286" y="194"/>
                    <a:pt x="286" y="196"/>
                    <a:pt x="283" y="206"/>
                  </a:cubicBezTo>
                  <a:cubicBezTo>
                    <a:pt x="282" y="211"/>
                    <a:pt x="279" y="214"/>
                    <a:pt x="279" y="220"/>
                  </a:cubicBezTo>
                  <a:cubicBezTo>
                    <a:pt x="279" y="225"/>
                    <a:pt x="280" y="231"/>
                    <a:pt x="277" y="234"/>
                  </a:cubicBezTo>
                  <a:cubicBezTo>
                    <a:pt x="276" y="236"/>
                    <a:pt x="267" y="241"/>
                    <a:pt x="263" y="238"/>
                  </a:cubicBezTo>
                  <a:cubicBezTo>
                    <a:pt x="261" y="235"/>
                    <a:pt x="253" y="235"/>
                    <a:pt x="253" y="229"/>
                  </a:cubicBezTo>
                  <a:cubicBezTo>
                    <a:pt x="253" y="220"/>
                    <a:pt x="251" y="221"/>
                    <a:pt x="243" y="221"/>
                  </a:cubicBezTo>
                  <a:cubicBezTo>
                    <a:pt x="235" y="221"/>
                    <a:pt x="233" y="222"/>
                    <a:pt x="227" y="225"/>
                  </a:cubicBezTo>
                  <a:cubicBezTo>
                    <a:pt x="221" y="228"/>
                    <a:pt x="215" y="232"/>
                    <a:pt x="211" y="234"/>
                  </a:cubicBezTo>
                  <a:cubicBezTo>
                    <a:pt x="205" y="238"/>
                    <a:pt x="203" y="241"/>
                    <a:pt x="198" y="246"/>
                  </a:cubicBezTo>
                  <a:cubicBezTo>
                    <a:pt x="194" y="250"/>
                    <a:pt x="190" y="249"/>
                    <a:pt x="186" y="253"/>
                  </a:cubicBezTo>
                  <a:cubicBezTo>
                    <a:pt x="181" y="256"/>
                    <a:pt x="180" y="258"/>
                    <a:pt x="176" y="262"/>
                  </a:cubicBezTo>
                  <a:cubicBezTo>
                    <a:pt x="173" y="265"/>
                    <a:pt x="172" y="268"/>
                    <a:pt x="168" y="272"/>
                  </a:cubicBezTo>
                  <a:cubicBezTo>
                    <a:pt x="166" y="274"/>
                    <a:pt x="160" y="278"/>
                    <a:pt x="158" y="283"/>
                  </a:cubicBezTo>
                  <a:cubicBezTo>
                    <a:pt x="155" y="288"/>
                    <a:pt x="153" y="291"/>
                    <a:pt x="153" y="297"/>
                  </a:cubicBezTo>
                  <a:cubicBezTo>
                    <a:pt x="153" y="302"/>
                    <a:pt x="153" y="307"/>
                    <a:pt x="153" y="312"/>
                  </a:cubicBezTo>
                  <a:cubicBezTo>
                    <a:pt x="153" y="316"/>
                    <a:pt x="152" y="324"/>
                    <a:pt x="147" y="324"/>
                  </a:cubicBezTo>
                  <a:cubicBezTo>
                    <a:pt x="142" y="324"/>
                    <a:pt x="137" y="323"/>
                    <a:pt x="132" y="323"/>
                  </a:cubicBezTo>
                  <a:cubicBezTo>
                    <a:pt x="125" y="323"/>
                    <a:pt x="123" y="319"/>
                    <a:pt x="119" y="318"/>
                  </a:cubicBezTo>
                  <a:cubicBezTo>
                    <a:pt x="112" y="317"/>
                    <a:pt x="113" y="319"/>
                    <a:pt x="108" y="323"/>
                  </a:cubicBezTo>
                  <a:cubicBezTo>
                    <a:pt x="104" y="327"/>
                    <a:pt x="105" y="331"/>
                    <a:pt x="97" y="331"/>
                  </a:cubicBezTo>
                  <a:cubicBezTo>
                    <a:pt x="94" y="331"/>
                    <a:pt x="85" y="332"/>
                    <a:pt x="82" y="331"/>
                  </a:cubicBezTo>
                  <a:cubicBezTo>
                    <a:pt x="79" y="329"/>
                    <a:pt x="75" y="326"/>
                    <a:pt x="74" y="323"/>
                  </a:cubicBezTo>
                  <a:cubicBezTo>
                    <a:pt x="72" y="322"/>
                    <a:pt x="67" y="316"/>
                    <a:pt x="69" y="313"/>
                  </a:cubicBezTo>
                  <a:cubicBezTo>
                    <a:pt x="72" y="311"/>
                    <a:pt x="77" y="308"/>
                    <a:pt x="77" y="303"/>
                  </a:cubicBezTo>
                  <a:cubicBezTo>
                    <a:pt x="77" y="300"/>
                    <a:pt x="78" y="291"/>
                    <a:pt x="77" y="288"/>
                  </a:cubicBezTo>
                  <a:cubicBezTo>
                    <a:pt x="76" y="286"/>
                    <a:pt x="73" y="284"/>
                    <a:pt x="71" y="283"/>
                  </a:cubicBezTo>
                  <a:cubicBezTo>
                    <a:pt x="71" y="283"/>
                    <a:pt x="71" y="283"/>
                    <a:pt x="71" y="283"/>
                  </a:cubicBezTo>
                  <a:cubicBezTo>
                    <a:pt x="65" y="287"/>
                    <a:pt x="65" y="287"/>
                    <a:pt x="65" y="287"/>
                  </a:cubicBezTo>
                  <a:cubicBezTo>
                    <a:pt x="64" y="288"/>
                    <a:pt x="64" y="287"/>
                    <a:pt x="64" y="287"/>
                  </a:cubicBezTo>
                  <a:cubicBezTo>
                    <a:pt x="61" y="291"/>
                    <a:pt x="53" y="296"/>
                    <a:pt x="48" y="305"/>
                  </a:cubicBezTo>
                  <a:cubicBezTo>
                    <a:pt x="45" y="311"/>
                    <a:pt x="34" y="318"/>
                    <a:pt x="32" y="325"/>
                  </a:cubicBezTo>
                  <a:cubicBezTo>
                    <a:pt x="32" y="325"/>
                    <a:pt x="32" y="356"/>
                    <a:pt x="29" y="357"/>
                  </a:cubicBezTo>
                  <a:cubicBezTo>
                    <a:pt x="23" y="360"/>
                    <a:pt x="0" y="368"/>
                    <a:pt x="20" y="368"/>
                  </a:cubicBezTo>
                  <a:cubicBezTo>
                    <a:pt x="32" y="368"/>
                    <a:pt x="45" y="370"/>
                    <a:pt x="48" y="382"/>
                  </a:cubicBezTo>
                  <a:cubicBezTo>
                    <a:pt x="51" y="394"/>
                    <a:pt x="54" y="400"/>
                    <a:pt x="36" y="400"/>
                  </a:cubicBezTo>
                  <a:cubicBezTo>
                    <a:pt x="32" y="400"/>
                    <a:pt x="6" y="405"/>
                    <a:pt x="11" y="410"/>
                  </a:cubicBezTo>
                  <a:cubicBezTo>
                    <a:pt x="17" y="415"/>
                    <a:pt x="28" y="413"/>
                    <a:pt x="30" y="421"/>
                  </a:cubicBezTo>
                  <a:cubicBezTo>
                    <a:pt x="32" y="430"/>
                    <a:pt x="25" y="445"/>
                    <a:pt x="34" y="447"/>
                  </a:cubicBezTo>
                  <a:cubicBezTo>
                    <a:pt x="42" y="449"/>
                    <a:pt x="51" y="461"/>
                    <a:pt x="60" y="463"/>
                  </a:cubicBezTo>
                  <a:cubicBezTo>
                    <a:pt x="71" y="466"/>
                    <a:pt x="73" y="471"/>
                    <a:pt x="81" y="479"/>
                  </a:cubicBezTo>
                  <a:cubicBezTo>
                    <a:pt x="87" y="485"/>
                    <a:pt x="91" y="487"/>
                    <a:pt x="99" y="495"/>
                  </a:cubicBezTo>
                  <a:cubicBezTo>
                    <a:pt x="101" y="497"/>
                    <a:pt x="110" y="514"/>
                    <a:pt x="115" y="515"/>
                  </a:cubicBezTo>
                  <a:cubicBezTo>
                    <a:pt x="117" y="516"/>
                    <a:pt x="143" y="516"/>
                    <a:pt x="145" y="520"/>
                  </a:cubicBezTo>
                  <a:cubicBezTo>
                    <a:pt x="148" y="524"/>
                    <a:pt x="157" y="537"/>
                    <a:pt x="164" y="540"/>
                  </a:cubicBezTo>
                  <a:cubicBezTo>
                    <a:pt x="172" y="544"/>
                    <a:pt x="178" y="551"/>
                    <a:pt x="187" y="554"/>
                  </a:cubicBezTo>
                  <a:cubicBezTo>
                    <a:pt x="198" y="564"/>
                    <a:pt x="202" y="568"/>
                    <a:pt x="205" y="567"/>
                  </a:cubicBezTo>
                  <a:cubicBezTo>
                    <a:pt x="207" y="568"/>
                    <a:pt x="210" y="570"/>
                    <a:pt x="213" y="571"/>
                  </a:cubicBezTo>
                  <a:cubicBezTo>
                    <a:pt x="214" y="572"/>
                    <a:pt x="218" y="571"/>
                    <a:pt x="219" y="572"/>
                  </a:cubicBezTo>
                  <a:cubicBezTo>
                    <a:pt x="222" y="572"/>
                    <a:pt x="223" y="572"/>
                    <a:pt x="225" y="573"/>
                  </a:cubicBezTo>
                  <a:cubicBezTo>
                    <a:pt x="228" y="573"/>
                    <a:pt x="230" y="573"/>
                    <a:pt x="232" y="574"/>
                  </a:cubicBezTo>
                  <a:cubicBezTo>
                    <a:pt x="234" y="574"/>
                    <a:pt x="238" y="572"/>
                    <a:pt x="241" y="573"/>
                  </a:cubicBezTo>
                  <a:cubicBezTo>
                    <a:pt x="245" y="575"/>
                    <a:pt x="246" y="578"/>
                    <a:pt x="248" y="579"/>
                  </a:cubicBezTo>
                  <a:cubicBezTo>
                    <a:pt x="250" y="580"/>
                    <a:pt x="253" y="581"/>
                    <a:pt x="254" y="584"/>
                  </a:cubicBezTo>
                  <a:cubicBezTo>
                    <a:pt x="254" y="587"/>
                    <a:pt x="255" y="588"/>
                    <a:pt x="257" y="589"/>
                  </a:cubicBezTo>
                  <a:cubicBezTo>
                    <a:pt x="260" y="589"/>
                    <a:pt x="262" y="589"/>
                    <a:pt x="264" y="589"/>
                  </a:cubicBezTo>
                  <a:cubicBezTo>
                    <a:pt x="265" y="589"/>
                    <a:pt x="269" y="586"/>
                    <a:pt x="270" y="585"/>
                  </a:cubicBezTo>
                  <a:cubicBezTo>
                    <a:pt x="273" y="584"/>
                    <a:pt x="275" y="584"/>
                    <a:pt x="277" y="583"/>
                  </a:cubicBezTo>
                  <a:cubicBezTo>
                    <a:pt x="279" y="582"/>
                    <a:pt x="283" y="580"/>
                    <a:pt x="287" y="578"/>
                  </a:cubicBezTo>
                  <a:cubicBezTo>
                    <a:pt x="291" y="576"/>
                    <a:pt x="292" y="577"/>
                    <a:pt x="294" y="573"/>
                  </a:cubicBezTo>
                  <a:cubicBezTo>
                    <a:pt x="296" y="571"/>
                    <a:pt x="298" y="570"/>
                    <a:pt x="299" y="569"/>
                  </a:cubicBezTo>
                  <a:cubicBezTo>
                    <a:pt x="302" y="566"/>
                    <a:pt x="304" y="567"/>
                    <a:pt x="306" y="564"/>
                  </a:cubicBezTo>
                  <a:cubicBezTo>
                    <a:pt x="307" y="564"/>
                    <a:pt x="315" y="562"/>
                    <a:pt x="316" y="562"/>
                  </a:cubicBezTo>
                  <a:cubicBezTo>
                    <a:pt x="319" y="561"/>
                    <a:pt x="325" y="561"/>
                    <a:pt x="328" y="561"/>
                  </a:cubicBezTo>
                  <a:cubicBezTo>
                    <a:pt x="332" y="561"/>
                    <a:pt x="335" y="561"/>
                    <a:pt x="339" y="561"/>
                  </a:cubicBezTo>
                  <a:cubicBezTo>
                    <a:pt x="342" y="561"/>
                    <a:pt x="343" y="561"/>
                    <a:pt x="346" y="561"/>
                  </a:cubicBezTo>
                  <a:cubicBezTo>
                    <a:pt x="349" y="557"/>
                    <a:pt x="348" y="557"/>
                    <a:pt x="353" y="559"/>
                  </a:cubicBezTo>
                  <a:cubicBezTo>
                    <a:pt x="356" y="559"/>
                    <a:pt x="360" y="558"/>
                    <a:pt x="363" y="559"/>
                  </a:cubicBezTo>
                  <a:cubicBezTo>
                    <a:pt x="367" y="560"/>
                    <a:pt x="367" y="558"/>
                    <a:pt x="370" y="561"/>
                  </a:cubicBezTo>
                  <a:cubicBezTo>
                    <a:pt x="376" y="565"/>
                    <a:pt x="382" y="561"/>
                    <a:pt x="385" y="568"/>
                  </a:cubicBezTo>
                  <a:cubicBezTo>
                    <a:pt x="388" y="572"/>
                    <a:pt x="393" y="575"/>
                    <a:pt x="398" y="578"/>
                  </a:cubicBezTo>
                  <a:cubicBezTo>
                    <a:pt x="401" y="579"/>
                    <a:pt x="406" y="576"/>
                    <a:pt x="410" y="576"/>
                  </a:cubicBezTo>
                  <a:cubicBezTo>
                    <a:pt x="412" y="576"/>
                    <a:pt x="415" y="576"/>
                    <a:pt x="418" y="576"/>
                  </a:cubicBezTo>
                  <a:cubicBezTo>
                    <a:pt x="422" y="576"/>
                    <a:pt x="426" y="572"/>
                    <a:pt x="428" y="574"/>
                  </a:cubicBezTo>
                  <a:cubicBezTo>
                    <a:pt x="430" y="576"/>
                    <a:pt x="431" y="578"/>
                    <a:pt x="433" y="582"/>
                  </a:cubicBezTo>
                  <a:cubicBezTo>
                    <a:pt x="434" y="586"/>
                    <a:pt x="433" y="586"/>
                    <a:pt x="433" y="589"/>
                  </a:cubicBezTo>
                  <a:cubicBezTo>
                    <a:pt x="433" y="592"/>
                    <a:pt x="433" y="594"/>
                    <a:pt x="434" y="597"/>
                  </a:cubicBezTo>
                  <a:cubicBezTo>
                    <a:pt x="435" y="600"/>
                    <a:pt x="436" y="601"/>
                    <a:pt x="436" y="604"/>
                  </a:cubicBezTo>
                  <a:cubicBezTo>
                    <a:pt x="436" y="608"/>
                    <a:pt x="436" y="604"/>
                    <a:pt x="436" y="604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85901E4F-589A-44A9-901D-3AEC363BE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263" y="450850"/>
              <a:ext cx="1201738" cy="1173163"/>
            </a:xfrm>
            <a:custGeom>
              <a:avLst/>
              <a:gdLst/>
              <a:ahLst/>
              <a:cxnLst>
                <a:cxn ang="0">
                  <a:pos x="447" y="621"/>
                </a:cxn>
                <a:cxn ang="0">
                  <a:pos x="470" y="610"/>
                </a:cxn>
                <a:cxn ang="0">
                  <a:pos x="489" y="583"/>
                </a:cxn>
                <a:cxn ang="0">
                  <a:pos x="485" y="558"/>
                </a:cxn>
                <a:cxn ang="0">
                  <a:pos x="457" y="540"/>
                </a:cxn>
                <a:cxn ang="0">
                  <a:pos x="441" y="521"/>
                </a:cxn>
                <a:cxn ang="0">
                  <a:pos x="438" y="498"/>
                </a:cxn>
                <a:cxn ang="0">
                  <a:pos x="435" y="473"/>
                </a:cxn>
                <a:cxn ang="0">
                  <a:pos x="442" y="440"/>
                </a:cxn>
                <a:cxn ang="0">
                  <a:pos x="460" y="422"/>
                </a:cxn>
                <a:cxn ang="0">
                  <a:pos x="487" y="405"/>
                </a:cxn>
                <a:cxn ang="0">
                  <a:pos x="528" y="389"/>
                </a:cxn>
                <a:cxn ang="0">
                  <a:pos x="554" y="370"/>
                </a:cxn>
                <a:cxn ang="0">
                  <a:pos x="583" y="358"/>
                </a:cxn>
                <a:cxn ang="0">
                  <a:pos x="625" y="346"/>
                </a:cxn>
                <a:cxn ang="0">
                  <a:pos x="617" y="327"/>
                </a:cxn>
                <a:cxn ang="0">
                  <a:pos x="587" y="292"/>
                </a:cxn>
                <a:cxn ang="0">
                  <a:pos x="535" y="292"/>
                </a:cxn>
                <a:cxn ang="0">
                  <a:pos x="491" y="261"/>
                </a:cxn>
                <a:cxn ang="0">
                  <a:pos x="467" y="213"/>
                </a:cxn>
                <a:cxn ang="0">
                  <a:pos x="462" y="163"/>
                </a:cxn>
                <a:cxn ang="0">
                  <a:pos x="457" y="114"/>
                </a:cxn>
                <a:cxn ang="0">
                  <a:pos x="500" y="75"/>
                </a:cxn>
                <a:cxn ang="0">
                  <a:pos x="540" y="41"/>
                </a:cxn>
                <a:cxn ang="0">
                  <a:pos x="523" y="13"/>
                </a:cxn>
                <a:cxn ang="0">
                  <a:pos x="487" y="6"/>
                </a:cxn>
                <a:cxn ang="0">
                  <a:pos x="468" y="4"/>
                </a:cxn>
                <a:cxn ang="0">
                  <a:pos x="444" y="24"/>
                </a:cxn>
                <a:cxn ang="0">
                  <a:pos x="364" y="43"/>
                </a:cxn>
                <a:cxn ang="0">
                  <a:pos x="304" y="110"/>
                </a:cxn>
                <a:cxn ang="0">
                  <a:pos x="345" y="157"/>
                </a:cxn>
                <a:cxn ang="0">
                  <a:pos x="313" y="188"/>
                </a:cxn>
                <a:cxn ang="0">
                  <a:pos x="279" y="220"/>
                </a:cxn>
                <a:cxn ang="0">
                  <a:pos x="253" y="229"/>
                </a:cxn>
                <a:cxn ang="0">
                  <a:pos x="211" y="234"/>
                </a:cxn>
                <a:cxn ang="0">
                  <a:pos x="176" y="262"/>
                </a:cxn>
                <a:cxn ang="0">
                  <a:pos x="153" y="297"/>
                </a:cxn>
                <a:cxn ang="0">
                  <a:pos x="132" y="323"/>
                </a:cxn>
                <a:cxn ang="0">
                  <a:pos x="97" y="331"/>
                </a:cxn>
                <a:cxn ang="0">
                  <a:pos x="69" y="313"/>
                </a:cxn>
                <a:cxn ang="0">
                  <a:pos x="71" y="283"/>
                </a:cxn>
                <a:cxn ang="0">
                  <a:pos x="64" y="287"/>
                </a:cxn>
                <a:cxn ang="0">
                  <a:pos x="29" y="357"/>
                </a:cxn>
                <a:cxn ang="0">
                  <a:pos x="36" y="400"/>
                </a:cxn>
                <a:cxn ang="0">
                  <a:pos x="34" y="447"/>
                </a:cxn>
                <a:cxn ang="0">
                  <a:pos x="99" y="495"/>
                </a:cxn>
                <a:cxn ang="0">
                  <a:pos x="164" y="540"/>
                </a:cxn>
                <a:cxn ang="0">
                  <a:pos x="213" y="571"/>
                </a:cxn>
                <a:cxn ang="0">
                  <a:pos x="232" y="574"/>
                </a:cxn>
                <a:cxn ang="0">
                  <a:pos x="254" y="584"/>
                </a:cxn>
                <a:cxn ang="0">
                  <a:pos x="270" y="585"/>
                </a:cxn>
                <a:cxn ang="0">
                  <a:pos x="294" y="573"/>
                </a:cxn>
                <a:cxn ang="0">
                  <a:pos x="316" y="562"/>
                </a:cxn>
                <a:cxn ang="0">
                  <a:pos x="346" y="561"/>
                </a:cxn>
                <a:cxn ang="0">
                  <a:pos x="370" y="561"/>
                </a:cxn>
                <a:cxn ang="0">
                  <a:pos x="410" y="576"/>
                </a:cxn>
                <a:cxn ang="0">
                  <a:pos x="433" y="582"/>
                </a:cxn>
                <a:cxn ang="0">
                  <a:pos x="436" y="604"/>
                </a:cxn>
              </a:cxnLst>
              <a:rect l="0" t="0" r="r" b="b"/>
              <a:pathLst>
                <a:path w="636" h="622">
                  <a:moveTo>
                    <a:pt x="435" y="606"/>
                  </a:moveTo>
                  <a:cubicBezTo>
                    <a:pt x="437" y="605"/>
                    <a:pt x="443" y="612"/>
                    <a:pt x="444" y="612"/>
                  </a:cubicBezTo>
                  <a:cubicBezTo>
                    <a:pt x="446" y="614"/>
                    <a:pt x="446" y="619"/>
                    <a:pt x="447" y="621"/>
                  </a:cubicBezTo>
                  <a:cubicBezTo>
                    <a:pt x="447" y="622"/>
                    <a:pt x="454" y="621"/>
                    <a:pt x="455" y="621"/>
                  </a:cubicBezTo>
                  <a:cubicBezTo>
                    <a:pt x="458" y="621"/>
                    <a:pt x="463" y="618"/>
                    <a:pt x="464" y="617"/>
                  </a:cubicBezTo>
                  <a:cubicBezTo>
                    <a:pt x="466" y="614"/>
                    <a:pt x="467" y="612"/>
                    <a:pt x="470" y="610"/>
                  </a:cubicBezTo>
                  <a:cubicBezTo>
                    <a:pt x="474" y="607"/>
                    <a:pt x="476" y="603"/>
                    <a:pt x="479" y="600"/>
                  </a:cubicBezTo>
                  <a:cubicBezTo>
                    <a:pt x="481" y="598"/>
                    <a:pt x="482" y="593"/>
                    <a:pt x="484" y="591"/>
                  </a:cubicBezTo>
                  <a:cubicBezTo>
                    <a:pt x="486" y="588"/>
                    <a:pt x="487" y="585"/>
                    <a:pt x="489" y="583"/>
                  </a:cubicBezTo>
                  <a:cubicBezTo>
                    <a:pt x="491" y="582"/>
                    <a:pt x="493" y="575"/>
                    <a:pt x="493" y="573"/>
                  </a:cubicBezTo>
                  <a:cubicBezTo>
                    <a:pt x="493" y="570"/>
                    <a:pt x="493" y="567"/>
                    <a:pt x="492" y="564"/>
                  </a:cubicBezTo>
                  <a:cubicBezTo>
                    <a:pt x="491" y="560"/>
                    <a:pt x="488" y="560"/>
                    <a:pt x="485" y="558"/>
                  </a:cubicBezTo>
                  <a:cubicBezTo>
                    <a:pt x="483" y="556"/>
                    <a:pt x="481" y="556"/>
                    <a:pt x="479" y="553"/>
                  </a:cubicBezTo>
                  <a:cubicBezTo>
                    <a:pt x="476" y="550"/>
                    <a:pt x="471" y="548"/>
                    <a:pt x="467" y="546"/>
                  </a:cubicBezTo>
                  <a:cubicBezTo>
                    <a:pt x="463" y="544"/>
                    <a:pt x="460" y="543"/>
                    <a:pt x="457" y="540"/>
                  </a:cubicBezTo>
                  <a:cubicBezTo>
                    <a:pt x="455" y="538"/>
                    <a:pt x="453" y="536"/>
                    <a:pt x="450" y="532"/>
                  </a:cubicBezTo>
                  <a:cubicBezTo>
                    <a:pt x="449" y="531"/>
                    <a:pt x="446" y="529"/>
                    <a:pt x="445" y="528"/>
                  </a:cubicBezTo>
                  <a:cubicBezTo>
                    <a:pt x="444" y="527"/>
                    <a:pt x="441" y="522"/>
                    <a:pt x="441" y="521"/>
                  </a:cubicBezTo>
                  <a:cubicBezTo>
                    <a:pt x="440" y="519"/>
                    <a:pt x="439" y="517"/>
                    <a:pt x="439" y="516"/>
                  </a:cubicBezTo>
                  <a:cubicBezTo>
                    <a:pt x="438" y="513"/>
                    <a:pt x="439" y="509"/>
                    <a:pt x="439" y="506"/>
                  </a:cubicBezTo>
                  <a:cubicBezTo>
                    <a:pt x="439" y="503"/>
                    <a:pt x="438" y="500"/>
                    <a:pt x="438" y="498"/>
                  </a:cubicBezTo>
                  <a:cubicBezTo>
                    <a:pt x="437" y="496"/>
                    <a:pt x="435" y="495"/>
                    <a:pt x="435" y="492"/>
                  </a:cubicBezTo>
                  <a:cubicBezTo>
                    <a:pt x="434" y="489"/>
                    <a:pt x="435" y="485"/>
                    <a:pt x="435" y="483"/>
                  </a:cubicBezTo>
                  <a:cubicBezTo>
                    <a:pt x="435" y="479"/>
                    <a:pt x="435" y="476"/>
                    <a:pt x="435" y="473"/>
                  </a:cubicBezTo>
                  <a:cubicBezTo>
                    <a:pt x="435" y="468"/>
                    <a:pt x="436" y="466"/>
                    <a:pt x="437" y="462"/>
                  </a:cubicBezTo>
                  <a:cubicBezTo>
                    <a:pt x="438" y="458"/>
                    <a:pt x="441" y="454"/>
                    <a:pt x="442" y="450"/>
                  </a:cubicBezTo>
                  <a:cubicBezTo>
                    <a:pt x="443" y="447"/>
                    <a:pt x="442" y="443"/>
                    <a:pt x="442" y="440"/>
                  </a:cubicBezTo>
                  <a:cubicBezTo>
                    <a:pt x="443" y="437"/>
                    <a:pt x="445" y="434"/>
                    <a:pt x="446" y="431"/>
                  </a:cubicBezTo>
                  <a:cubicBezTo>
                    <a:pt x="447" y="428"/>
                    <a:pt x="451" y="427"/>
                    <a:pt x="454" y="425"/>
                  </a:cubicBezTo>
                  <a:cubicBezTo>
                    <a:pt x="456" y="424"/>
                    <a:pt x="459" y="423"/>
                    <a:pt x="460" y="422"/>
                  </a:cubicBezTo>
                  <a:cubicBezTo>
                    <a:pt x="465" y="419"/>
                    <a:pt x="470" y="416"/>
                    <a:pt x="475" y="413"/>
                  </a:cubicBezTo>
                  <a:cubicBezTo>
                    <a:pt x="475" y="413"/>
                    <a:pt x="476" y="413"/>
                    <a:pt x="477" y="412"/>
                  </a:cubicBezTo>
                  <a:cubicBezTo>
                    <a:pt x="481" y="410"/>
                    <a:pt x="484" y="407"/>
                    <a:pt x="487" y="405"/>
                  </a:cubicBezTo>
                  <a:cubicBezTo>
                    <a:pt x="492" y="402"/>
                    <a:pt x="496" y="401"/>
                    <a:pt x="502" y="398"/>
                  </a:cubicBezTo>
                  <a:cubicBezTo>
                    <a:pt x="507" y="397"/>
                    <a:pt x="508" y="393"/>
                    <a:pt x="513" y="393"/>
                  </a:cubicBezTo>
                  <a:cubicBezTo>
                    <a:pt x="519" y="393"/>
                    <a:pt x="524" y="393"/>
                    <a:pt x="528" y="389"/>
                  </a:cubicBezTo>
                  <a:cubicBezTo>
                    <a:pt x="531" y="386"/>
                    <a:pt x="533" y="386"/>
                    <a:pt x="535" y="382"/>
                  </a:cubicBezTo>
                  <a:cubicBezTo>
                    <a:pt x="537" y="380"/>
                    <a:pt x="542" y="377"/>
                    <a:pt x="545" y="376"/>
                  </a:cubicBezTo>
                  <a:cubicBezTo>
                    <a:pt x="549" y="374"/>
                    <a:pt x="551" y="372"/>
                    <a:pt x="554" y="370"/>
                  </a:cubicBezTo>
                  <a:cubicBezTo>
                    <a:pt x="557" y="367"/>
                    <a:pt x="560" y="365"/>
                    <a:pt x="563" y="364"/>
                  </a:cubicBezTo>
                  <a:cubicBezTo>
                    <a:pt x="566" y="362"/>
                    <a:pt x="571" y="363"/>
                    <a:pt x="574" y="363"/>
                  </a:cubicBezTo>
                  <a:cubicBezTo>
                    <a:pt x="578" y="363"/>
                    <a:pt x="582" y="360"/>
                    <a:pt x="583" y="358"/>
                  </a:cubicBezTo>
                  <a:cubicBezTo>
                    <a:pt x="586" y="355"/>
                    <a:pt x="588" y="352"/>
                    <a:pt x="593" y="352"/>
                  </a:cubicBezTo>
                  <a:cubicBezTo>
                    <a:pt x="597" y="352"/>
                    <a:pt x="604" y="347"/>
                    <a:pt x="608" y="345"/>
                  </a:cubicBezTo>
                  <a:cubicBezTo>
                    <a:pt x="614" y="343"/>
                    <a:pt x="619" y="346"/>
                    <a:pt x="625" y="346"/>
                  </a:cubicBezTo>
                  <a:cubicBezTo>
                    <a:pt x="627" y="346"/>
                    <a:pt x="628" y="346"/>
                    <a:pt x="630" y="346"/>
                  </a:cubicBezTo>
                  <a:cubicBezTo>
                    <a:pt x="631" y="346"/>
                    <a:pt x="635" y="341"/>
                    <a:pt x="636" y="338"/>
                  </a:cubicBezTo>
                  <a:cubicBezTo>
                    <a:pt x="632" y="335"/>
                    <a:pt x="620" y="330"/>
                    <a:pt x="617" y="327"/>
                  </a:cubicBezTo>
                  <a:cubicBezTo>
                    <a:pt x="612" y="322"/>
                    <a:pt x="615" y="318"/>
                    <a:pt x="611" y="310"/>
                  </a:cubicBezTo>
                  <a:cubicBezTo>
                    <a:pt x="608" y="303"/>
                    <a:pt x="612" y="290"/>
                    <a:pt x="605" y="289"/>
                  </a:cubicBezTo>
                  <a:cubicBezTo>
                    <a:pt x="597" y="287"/>
                    <a:pt x="598" y="294"/>
                    <a:pt x="587" y="292"/>
                  </a:cubicBezTo>
                  <a:cubicBezTo>
                    <a:pt x="578" y="289"/>
                    <a:pt x="583" y="281"/>
                    <a:pt x="571" y="281"/>
                  </a:cubicBezTo>
                  <a:cubicBezTo>
                    <a:pt x="564" y="281"/>
                    <a:pt x="555" y="279"/>
                    <a:pt x="548" y="281"/>
                  </a:cubicBezTo>
                  <a:cubicBezTo>
                    <a:pt x="539" y="283"/>
                    <a:pt x="544" y="292"/>
                    <a:pt x="535" y="292"/>
                  </a:cubicBezTo>
                  <a:cubicBezTo>
                    <a:pt x="526" y="292"/>
                    <a:pt x="519" y="291"/>
                    <a:pt x="515" y="289"/>
                  </a:cubicBezTo>
                  <a:cubicBezTo>
                    <a:pt x="509" y="286"/>
                    <a:pt x="501" y="286"/>
                    <a:pt x="497" y="278"/>
                  </a:cubicBezTo>
                  <a:cubicBezTo>
                    <a:pt x="496" y="276"/>
                    <a:pt x="493" y="263"/>
                    <a:pt x="491" y="261"/>
                  </a:cubicBezTo>
                  <a:cubicBezTo>
                    <a:pt x="486" y="256"/>
                    <a:pt x="482" y="255"/>
                    <a:pt x="476" y="250"/>
                  </a:cubicBezTo>
                  <a:cubicBezTo>
                    <a:pt x="471" y="245"/>
                    <a:pt x="467" y="247"/>
                    <a:pt x="467" y="236"/>
                  </a:cubicBezTo>
                  <a:cubicBezTo>
                    <a:pt x="467" y="232"/>
                    <a:pt x="465" y="215"/>
                    <a:pt x="467" y="213"/>
                  </a:cubicBezTo>
                  <a:cubicBezTo>
                    <a:pt x="471" y="209"/>
                    <a:pt x="476" y="205"/>
                    <a:pt x="476" y="197"/>
                  </a:cubicBezTo>
                  <a:cubicBezTo>
                    <a:pt x="476" y="190"/>
                    <a:pt x="477" y="182"/>
                    <a:pt x="475" y="176"/>
                  </a:cubicBezTo>
                  <a:cubicBezTo>
                    <a:pt x="472" y="165"/>
                    <a:pt x="465" y="169"/>
                    <a:pt x="462" y="163"/>
                  </a:cubicBezTo>
                  <a:cubicBezTo>
                    <a:pt x="458" y="156"/>
                    <a:pt x="454" y="157"/>
                    <a:pt x="448" y="151"/>
                  </a:cubicBezTo>
                  <a:cubicBezTo>
                    <a:pt x="444" y="147"/>
                    <a:pt x="441" y="140"/>
                    <a:pt x="443" y="131"/>
                  </a:cubicBezTo>
                  <a:cubicBezTo>
                    <a:pt x="445" y="126"/>
                    <a:pt x="449" y="116"/>
                    <a:pt x="457" y="114"/>
                  </a:cubicBezTo>
                  <a:cubicBezTo>
                    <a:pt x="468" y="111"/>
                    <a:pt x="467" y="110"/>
                    <a:pt x="472" y="102"/>
                  </a:cubicBezTo>
                  <a:cubicBezTo>
                    <a:pt x="475" y="96"/>
                    <a:pt x="477" y="91"/>
                    <a:pt x="483" y="86"/>
                  </a:cubicBezTo>
                  <a:cubicBezTo>
                    <a:pt x="488" y="81"/>
                    <a:pt x="492" y="75"/>
                    <a:pt x="500" y="75"/>
                  </a:cubicBezTo>
                  <a:cubicBezTo>
                    <a:pt x="510" y="75"/>
                    <a:pt x="514" y="76"/>
                    <a:pt x="518" y="69"/>
                  </a:cubicBezTo>
                  <a:cubicBezTo>
                    <a:pt x="520" y="64"/>
                    <a:pt x="519" y="56"/>
                    <a:pt x="527" y="54"/>
                  </a:cubicBezTo>
                  <a:cubicBezTo>
                    <a:pt x="536" y="52"/>
                    <a:pt x="540" y="53"/>
                    <a:pt x="540" y="41"/>
                  </a:cubicBezTo>
                  <a:cubicBezTo>
                    <a:pt x="540" y="36"/>
                    <a:pt x="540" y="31"/>
                    <a:pt x="540" y="26"/>
                  </a:cubicBezTo>
                  <a:cubicBezTo>
                    <a:pt x="536" y="13"/>
                    <a:pt x="536" y="13"/>
                    <a:pt x="536" y="13"/>
                  </a:cubicBezTo>
                  <a:cubicBezTo>
                    <a:pt x="532" y="13"/>
                    <a:pt x="528" y="13"/>
                    <a:pt x="523" y="13"/>
                  </a:cubicBezTo>
                  <a:cubicBezTo>
                    <a:pt x="519" y="13"/>
                    <a:pt x="515" y="13"/>
                    <a:pt x="512" y="12"/>
                  </a:cubicBezTo>
                  <a:cubicBezTo>
                    <a:pt x="508" y="11"/>
                    <a:pt x="504" y="11"/>
                    <a:pt x="500" y="11"/>
                  </a:cubicBezTo>
                  <a:cubicBezTo>
                    <a:pt x="496" y="11"/>
                    <a:pt x="489" y="8"/>
                    <a:pt x="487" y="6"/>
                  </a:cubicBezTo>
                  <a:cubicBezTo>
                    <a:pt x="483" y="3"/>
                    <a:pt x="480" y="2"/>
                    <a:pt x="476" y="2"/>
                  </a:cubicBezTo>
                  <a:cubicBezTo>
                    <a:pt x="474" y="2"/>
                    <a:pt x="471" y="2"/>
                    <a:pt x="468" y="1"/>
                  </a:cubicBezTo>
                  <a:cubicBezTo>
                    <a:pt x="468" y="4"/>
                    <a:pt x="468" y="4"/>
                    <a:pt x="468" y="4"/>
                  </a:cubicBezTo>
                  <a:cubicBezTo>
                    <a:pt x="467" y="5"/>
                    <a:pt x="467" y="5"/>
                    <a:pt x="466" y="6"/>
                  </a:cubicBezTo>
                  <a:cubicBezTo>
                    <a:pt x="463" y="9"/>
                    <a:pt x="457" y="12"/>
                    <a:pt x="455" y="16"/>
                  </a:cubicBezTo>
                  <a:cubicBezTo>
                    <a:pt x="455" y="17"/>
                    <a:pt x="452" y="21"/>
                    <a:pt x="444" y="24"/>
                  </a:cubicBezTo>
                  <a:cubicBezTo>
                    <a:pt x="440" y="25"/>
                    <a:pt x="430" y="23"/>
                    <a:pt x="414" y="29"/>
                  </a:cubicBezTo>
                  <a:cubicBezTo>
                    <a:pt x="402" y="33"/>
                    <a:pt x="403" y="25"/>
                    <a:pt x="385" y="13"/>
                  </a:cubicBezTo>
                  <a:cubicBezTo>
                    <a:pt x="367" y="0"/>
                    <a:pt x="383" y="18"/>
                    <a:pt x="364" y="43"/>
                  </a:cubicBezTo>
                  <a:cubicBezTo>
                    <a:pt x="355" y="56"/>
                    <a:pt x="322" y="54"/>
                    <a:pt x="311" y="67"/>
                  </a:cubicBezTo>
                  <a:cubicBezTo>
                    <a:pt x="305" y="74"/>
                    <a:pt x="328" y="68"/>
                    <a:pt x="327" y="79"/>
                  </a:cubicBezTo>
                  <a:cubicBezTo>
                    <a:pt x="327" y="90"/>
                    <a:pt x="308" y="109"/>
                    <a:pt x="304" y="110"/>
                  </a:cubicBezTo>
                  <a:cubicBezTo>
                    <a:pt x="299" y="112"/>
                    <a:pt x="313" y="126"/>
                    <a:pt x="319" y="131"/>
                  </a:cubicBezTo>
                  <a:cubicBezTo>
                    <a:pt x="323" y="134"/>
                    <a:pt x="326" y="141"/>
                    <a:pt x="331" y="146"/>
                  </a:cubicBezTo>
                  <a:cubicBezTo>
                    <a:pt x="335" y="150"/>
                    <a:pt x="341" y="152"/>
                    <a:pt x="345" y="157"/>
                  </a:cubicBezTo>
                  <a:cubicBezTo>
                    <a:pt x="352" y="163"/>
                    <a:pt x="351" y="163"/>
                    <a:pt x="345" y="173"/>
                  </a:cubicBezTo>
                  <a:cubicBezTo>
                    <a:pt x="341" y="181"/>
                    <a:pt x="340" y="188"/>
                    <a:pt x="329" y="188"/>
                  </a:cubicBezTo>
                  <a:cubicBezTo>
                    <a:pt x="324" y="188"/>
                    <a:pt x="318" y="188"/>
                    <a:pt x="313" y="188"/>
                  </a:cubicBezTo>
                  <a:cubicBezTo>
                    <a:pt x="309" y="188"/>
                    <a:pt x="301" y="186"/>
                    <a:pt x="298" y="188"/>
                  </a:cubicBezTo>
                  <a:cubicBezTo>
                    <a:pt x="286" y="194"/>
                    <a:pt x="286" y="196"/>
                    <a:pt x="283" y="206"/>
                  </a:cubicBezTo>
                  <a:cubicBezTo>
                    <a:pt x="282" y="211"/>
                    <a:pt x="279" y="214"/>
                    <a:pt x="279" y="220"/>
                  </a:cubicBezTo>
                  <a:cubicBezTo>
                    <a:pt x="279" y="225"/>
                    <a:pt x="280" y="231"/>
                    <a:pt x="277" y="234"/>
                  </a:cubicBezTo>
                  <a:cubicBezTo>
                    <a:pt x="276" y="236"/>
                    <a:pt x="267" y="241"/>
                    <a:pt x="263" y="238"/>
                  </a:cubicBezTo>
                  <a:cubicBezTo>
                    <a:pt x="261" y="235"/>
                    <a:pt x="253" y="235"/>
                    <a:pt x="253" y="229"/>
                  </a:cubicBezTo>
                  <a:cubicBezTo>
                    <a:pt x="253" y="220"/>
                    <a:pt x="251" y="221"/>
                    <a:pt x="243" y="221"/>
                  </a:cubicBezTo>
                  <a:cubicBezTo>
                    <a:pt x="235" y="221"/>
                    <a:pt x="233" y="222"/>
                    <a:pt x="227" y="225"/>
                  </a:cubicBezTo>
                  <a:cubicBezTo>
                    <a:pt x="221" y="228"/>
                    <a:pt x="215" y="232"/>
                    <a:pt x="211" y="234"/>
                  </a:cubicBezTo>
                  <a:cubicBezTo>
                    <a:pt x="205" y="238"/>
                    <a:pt x="203" y="241"/>
                    <a:pt x="198" y="246"/>
                  </a:cubicBezTo>
                  <a:cubicBezTo>
                    <a:pt x="194" y="250"/>
                    <a:pt x="190" y="249"/>
                    <a:pt x="186" y="253"/>
                  </a:cubicBezTo>
                  <a:cubicBezTo>
                    <a:pt x="181" y="256"/>
                    <a:pt x="180" y="258"/>
                    <a:pt x="176" y="262"/>
                  </a:cubicBezTo>
                  <a:cubicBezTo>
                    <a:pt x="173" y="265"/>
                    <a:pt x="172" y="268"/>
                    <a:pt x="168" y="272"/>
                  </a:cubicBezTo>
                  <a:cubicBezTo>
                    <a:pt x="166" y="274"/>
                    <a:pt x="160" y="278"/>
                    <a:pt x="158" y="283"/>
                  </a:cubicBezTo>
                  <a:cubicBezTo>
                    <a:pt x="155" y="288"/>
                    <a:pt x="153" y="291"/>
                    <a:pt x="153" y="297"/>
                  </a:cubicBezTo>
                  <a:cubicBezTo>
                    <a:pt x="153" y="302"/>
                    <a:pt x="153" y="307"/>
                    <a:pt x="153" y="312"/>
                  </a:cubicBezTo>
                  <a:cubicBezTo>
                    <a:pt x="153" y="316"/>
                    <a:pt x="152" y="324"/>
                    <a:pt x="147" y="324"/>
                  </a:cubicBezTo>
                  <a:cubicBezTo>
                    <a:pt x="142" y="324"/>
                    <a:pt x="137" y="323"/>
                    <a:pt x="132" y="323"/>
                  </a:cubicBezTo>
                  <a:cubicBezTo>
                    <a:pt x="125" y="323"/>
                    <a:pt x="123" y="319"/>
                    <a:pt x="119" y="318"/>
                  </a:cubicBezTo>
                  <a:cubicBezTo>
                    <a:pt x="112" y="317"/>
                    <a:pt x="113" y="319"/>
                    <a:pt x="108" y="323"/>
                  </a:cubicBezTo>
                  <a:cubicBezTo>
                    <a:pt x="104" y="327"/>
                    <a:pt x="105" y="331"/>
                    <a:pt x="97" y="331"/>
                  </a:cubicBezTo>
                  <a:cubicBezTo>
                    <a:pt x="94" y="331"/>
                    <a:pt x="85" y="332"/>
                    <a:pt x="82" y="331"/>
                  </a:cubicBezTo>
                  <a:cubicBezTo>
                    <a:pt x="79" y="329"/>
                    <a:pt x="75" y="326"/>
                    <a:pt x="74" y="323"/>
                  </a:cubicBezTo>
                  <a:cubicBezTo>
                    <a:pt x="72" y="322"/>
                    <a:pt x="67" y="316"/>
                    <a:pt x="69" y="313"/>
                  </a:cubicBezTo>
                  <a:cubicBezTo>
                    <a:pt x="72" y="311"/>
                    <a:pt x="77" y="308"/>
                    <a:pt x="77" y="303"/>
                  </a:cubicBezTo>
                  <a:cubicBezTo>
                    <a:pt x="77" y="300"/>
                    <a:pt x="78" y="291"/>
                    <a:pt x="77" y="288"/>
                  </a:cubicBezTo>
                  <a:cubicBezTo>
                    <a:pt x="76" y="286"/>
                    <a:pt x="73" y="284"/>
                    <a:pt x="71" y="283"/>
                  </a:cubicBezTo>
                  <a:cubicBezTo>
                    <a:pt x="71" y="283"/>
                    <a:pt x="71" y="283"/>
                    <a:pt x="71" y="283"/>
                  </a:cubicBezTo>
                  <a:cubicBezTo>
                    <a:pt x="65" y="287"/>
                    <a:pt x="65" y="287"/>
                    <a:pt x="65" y="287"/>
                  </a:cubicBezTo>
                  <a:cubicBezTo>
                    <a:pt x="64" y="288"/>
                    <a:pt x="64" y="287"/>
                    <a:pt x="64" y="287"/>
                  </a:cubicBezTo>
                  <a:cubicBezTo>
                    <a:pt x="61" y="291"/>
                    <a:pt x="53" y="296"/>
                    <a:pt x="48" y="305"/>
                  </a:cubicBezTo>
                  <a:cubicBezTo>
                    <a:pt x="45" y="311"/>
                    <a:pt x="34" y="318"/>
                    <a:pt x="32" y="325"/>
                  </a:cubicBezTo>
                  <a:cubicBezTo>
                    <a:pt x="32" y="325"/>
                    <a:pt x="32" y="356"/>
                    <a:pt x="29" y="357"/>
                  </a:cubicBezTo>
                  <a:cubicBezTo>
                    <a:pt x="23" y="360"/>
                    <a:pt x="0" y="368"/>
                    <a:pt x="20" y="368"/>
                  </a:cubicBezTo>
                  <a:cubicBezTo>
                    <a:pt x="32" y="368"/>
                    <a:pt x="45" y="370"/>
                    <a:pt x="48" y="382"/>
                  </a:cubicBezTo>
                  <a:cubicBezTo>
                    <a:pt x="51" y="394"/>
                    <a:pt x="54" y="400"/>
                    <a:pt x="36" y="400"/>
                  </a:cubicBezTo>
                  <a:cubicBezTo>
                    <a:pt x="32" y="400"/>
                    <a:pt x="6" y="405"/>
                    <a:pt x="11" y="410"/>
                  </a:cubicBezTo>
                  <a:cubicBezTo>
                    <a:pt x="17" y="415"/>
                    <a:pt x="28" y="413"/>
                    <a:pt x="30" y="421"/>
                  </a:cubicBezTo>
                  <a:cubicBezTo>
                    <a:pt x="32" y="430"/>
                    <a:pt x="25" y="445"/>
                    <a:pt x="34" y="447"/>
                  </a:cubicBezTo>
                  <a:cubicBezTo>
                    <a:pt x="42" y="449"/>
                    <a:pt x="51" y="461"/>
                    <a:pt x="60" y="463"/>
                  </a:cubicBezTo>
                  <a:cubicBezTo>
                    <a:pt x="71" y="466"/>
                    <a:pt x="73" y="471"/>
                    <a:pt x="81" y="479"/>
                  </a:cubicBezTo>
                  <a:cubicBezTo>
                    <a:pt x="87" y="485"/>
                    <a:pt x="91" y="487"/>
                    <a:pt x="99" y="495"/>
                  </a:cubicBezTo>
                  <a:cubicBezTo>
                    <a:pt x="101" y="497"/>
                    <a:pt x="110" y="514"/>
                    <a:pt x="115" y="515"/>
                  </a:cubicBezTo>
                  <a:cubicBezTo>
                    <a:pt x="117" y="516"/>
                    <a:pt x="143" y="516"/>
                    <a:pt x="145" y="520"/>
                  </a:cubicBezTo>
                  <a:cubicBezTo>
                    <a:pt x="148" y="524"/>
                    <a:pt x="157" y="537"/>
                    <a:pt x="164" y="540"/>
                  </a:cubicBezTo>
                  <a:cubicBezTo>
                    <a:pt x="172" y="544"/>
                    <a:pt x="178" y="551"/>
                    <a:pt x="187" y="554"/>
                  </a:cubicBezTo>
                  <a:cubicBezTo>
                    <a:pt x="198" y="564"/>
                    <a:pt x="202" y="568"/>
                    <a:pt x="205" y="567"/>
                  </a:cubicBezTo>
                  <a:cubicBezTo>
                    <a:pt x="207" y="568"/>
                    <a:pt x="210" y="570"/>
                    <a:pt x="213" y="571"/>
                  </a:cubicBezTo>
                  <a:cubicBezTo>
                    <a:pt x="214" y="572"/>
                    <a:pt x="218" y="571"/>
                    <a:pt x="219" y="572"/>
                  </a:cubicBezTo>
                  <a:cubicBezTo>
                    <a:pt x="222" y="572"/>
                    <a:pt x="223" y="572"/>
                    <a:pt x="225" y="573"/>
                  </a:cubicBezTo>
                  <a:cubicBezTo>
                    <a:pt x="228" y="573"/>
                    <a:pt x="230" y="573"/>
                    <a:pt x="232" y="574"/>
                  </a:cubicBezTo>
                  <a:cubicBezTo>
                    <a:pt x="234" y="574"/>
                    <a:pt x="238" y="572"/>
                    <a:pt x="241" y="573"/>
                  </a:cubicBezTo>
                  <a:cubicBezTo>
                    <a:pt x="245" y="575"/>
                    <a:pt x="246" y="578"/>
                    <a:pt x="248" y="579"/>
                  </a:cubicBezTo>
                  <a:cubicBezTo>
                    <a:pt x="250" y="580"/>
                    <a:pt x="253" y="581"/>
                    <a:pt x="254" y="584"/>
                  </a:cubicBezTo>
                  <a:cubicBezTo>
                    <a:pt x="254" y="587"/>
                    <a:pt x="255" y="588"/>
                    <a:pt x="257" y="589"/>
                  </a:cubicBezTo>
                  <a:cubicBezTo>
                    <a:pt x="260" y="589"/>
                    <a:pt x="262" y="589"/>
                    <a:pt x="264" y="589"/>
                  </a:cubicBezTo>
                  <a:cubicBezTo>
                    <a:pt x="265" y="589"/>
                    <a:pt x="269" y="586"/>
                    <a:pt x="270" y="585"/>
                  </a:cubicBezTo>
                  <a:cubicBezTo>
                    <a:pt x="273" y="584"/>
                    <a:pt x="275" y="584"/>
                    <a:pt x="277" y="583"/>
                  </a:cubicBezTo>
                  <a:cubicBezTo>
                    <a:pt x="279" y="582"/>
                    <a:pt x="283" y="580"/>
                    <a:pt x="287" y="578"/>
                  </a:cubicBezTo>
                  <a:cubicBezTo>
                    <a:pt x="291" y="576"/>
                    <a:pt x="292" y="577"/>
                    <a:pt x="294" y="573"/>
                  </a:cubicBezTo>
                  <a:cubicBezTo>
                    <a:pt x="296" y="571"/>
                    <a:pt x="298" y="570"/>
                    <a:pt x="299" y="569"/>
                  </a:cubicBezTo>
                  <a:cubicBezTo>
                    <a:pt x="302" y="566"/>
                    <a:pt x="304" y="567"/>
                    <a:pt x="306" y="564"/>
                  </a:cubicBezTo>
                  <a:cubicBezTo>
                    <a:pt x="307" y="564"/>
                    <a:pt x="315" y="562"/>
                    <a:pt x="316" y="562"/>
                  </a:cubicBezTo>
                  <a:cubicBezTo>
                    <a:pt x="319" y="561"/>
                    <a:pt x="325" y="561"/>
                    <a:pt x="328" y="561"/>
                  </a:cubicBezTo>
                  <a:cubicBezTo>
                    <a:pt x="332" y="561"/>
                    <a:pt x="335" y="561"/>
                    <a:pt x="339" y="561"/>
                  </a:cubicBezTo>
                  <a:cubicBezTo>
                    <a:pt x="342" y="561"/>
                    <a:pt x="343" y="561"/>
                    <a:pt x="346" y="561"/>
                  </a:cubicBezTo>
                  <a:cubicBezTo>
                    <a:pt x="349" y="557"/>
                    <a:pt x="348" y="557"/>
                    <a:pt x="353" y="559"/>
                  </a:cubicBezTo>
                  <a:cubicBezTo>
                    <a:pt x="356" y="559"/>
                    <a:pt x="360" y="558"/>
                    <a:pt x="363" y="559"/>
                  </a:cubicBezTo>
                  <a:cubicBezTo>
                    <a:pt x="367" y="560"/>
                    <a:pt x="367" y="558"/>
                    <a:pt x="370" y="561"/>
                  </a:cubicBezTo>
                  <a:cubicBezTo>
                    <a:pt x="376" y="565"/>
                    <a:pt x="382" y="561"/>
                    <a:pt x="385" y="568"/>
                  </a:cubicBezTo>
                  <a:cubicBezTo>
                    <a:pt x="388" y="572"/>
                    <a:pt x="393" y="575"/>
                    <a:pt x="398" y="578"/>
                  </a:cubicBezTo>
                  <a:cubicBezTo>
                    <a:pt x="401" y="579"/>
                    <a:pt x="406" y="576"/>
                    <a:pt x="410" y="576"/>
                  </a:cubicBezTo>
                  <a:cubicBezTo>
                    <a:pt x="412" y="576"/>
                    <a:pt x="415" y="576"/>
                    <a:pt x="418" y="576"/>
                  </a:cubicBezTo>
                  <a:cubicBezTo>
                    <a:pt x="422" y="576"/>
                    <a:pt x="426" y="572"/>
                    <a:pt x="428" y="574"/>
                  </a:cubicBezTo>
                  <a:cubicBezTo>
                    <a:pt x="430" y="576"/>
                    <a:pt x="431" y="578"/>
                    <a:pt x="433" y="582"/>
                  </a:cubicBezTo>
                  <a:cubicBezTo>
                    <a:pt x="434" y="586"/>
                    <a:pt x="433" y="586"/>
                    <a:pt x="433" y="589"/>
                  </a:cubicBezTo>
                  <a:cubicBezTo>
                    <a:pt x="433" y="592"/>
                    <a:pt x="433" y="594"/>
                    <a:pt x="434" y="597"/>
                  </a:cubicBezTo>
                  <a:cubicBezTo>
                    <a:pt x="435" y="600"/>
                    <a:pt x="436" y="601"/>
                    <a:pt x="436" y="604"/>
                  </a:cubicBezTo>
                  <a:cubicBezTo>
                    <a:pt x="436" y="608"/>
                    <a:pt x="436" y="604"/>
                    <a:pt x="436" y="604"/>
                  </a:cubicBezTo>
                </a:path>
              </a:pathLst>
            </a:custGeom>
            <a:solidFill>
              <a:schemeClr val="bg1"/>
            </a:solidFill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9D747ACD-9492-41D2-9E5C-82DDD8861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1419225"/>
              <a:ext cx="1673225" cy="846138"/>
            </a:xfrm>
            <a:custGeom>
              <a:avLst/>
              <a:gdLst/>
              <a:ahLst/>
              <a:cxnLst>
                <a:cxn ang="0">
                  <a:pos x="571" y="60"/>
                </a:cxn>
                <a:cxn ang="0">
                  <a:pos x="551" y="54"/>
                </a:cxn>
                <a:cxn ang="0">
                  <a:pos x="491" y="63"/>
                </a:cxn>
                <a:cxn ang="0">
                  <a:pos x="396" y="54"/>
                </a:cxn>
                <a:cxn ang="0">
                  <a:pos x="317" y="63"/>
                </a:cxn>
                <a:cxn ang="0">
                  <a:pos x="243" y="27"/>
                </a:cxn>
                <a:cxn ang="0">
                  <a:pos x="189" y="0"/>
                </a:cxn>
                <a:cxn ang="0">
                  <a:pos x="123" y="20"/>
                </a:cxn>
                <a:cxn ang="0">
                  <a:pos x="67" y="9"/>
                </a:cxn>
                <a:cxn ang="0">
                  <a:pos x="23" y="124"/>
                </a:cxn>
                <a:cxn ang="0">
                  <a:pos x="2" y="149"/>
                </a:cxn>
                <a:cxn ang="0">
                  <a:pos x="62" y="181"/>
                </a:cxn>
                <a:cxn ang="0">
                  <a:pos x="63" y="225"/>
                </a:cxn>
                <a:cxn ang="0">
                  <a:pos x="73" y="240"/>
                </a:cxn>
                <a:cxn ang="0">
                  <a:pos x="113" y="240"/>
                </a:cxn>
                <a:cxn ang="0">
                  <a:pos x="151" y="218"/>
                </a:cxn>
                <a:cxn ang="0">
                  <a:pos x="201" y="238"/>
                </a:cxn>
                <a:cxn ang="0">
                  <a:pos x="254" y="265"/>
                </a:cxn>
                <a:cxn ang="0">
                  <a:pos x="304" y="285"/>
                </a:cxn>
                <a:cxn ang="0">
                  <a:pos x="345" y="320"/>
                </a:cxn>
                <a:cxn ang="0">
                  <a:pos x="391" y="324"/>
                </a:cxn>
                <a:cxn ang="0">
                  <a:pos x="448" y="340"/>
                </a:cxn>
                <a:cxn ang="0">
                  <a:pos x="508" y="332"/>
                </a:cxn>
                <a:cxn ang="0">
                  <a:pos x="559" y="300"/>
                </a:cxn>
                <a:cxn ang="0">
                  <a:pos x="609" y="332"/>
                </a:cxn>
                <a:cxn ang="0">
                  <a:pos x="620" y="357"/>
                </a:cxn>
                <a:cxn ang="0">
                  <a:pos x="633" y="409"/>
                </a:cxn>
                <a:cxn ang="0">
                  <a:pos x="690" y="439"/>
                </a:cxn>
                <a:cxn ang="0">
                  <a:pos x="738" y="432"/>
                </a:cxn>
                <a:cxn ang="0">
                  <a:pos x="779" y="396"/>
                </a:cxn>
                <a:cxn ang="0">
                  <a:pos x="829" y="380"/>
                </a:cxn>
                <a:cxn ang="0">
                  <a:pos x="863" y="427"/>
                </a:cxn>
                <a:cxn ang="0">
                  <a:pos x="884" y="377"/>
                </a:cxn>
                <a:cxn ang="0">
                  <a:pos x="862" y="356"/>
                </a:cxn>
                <a:cxn ang="0">
                  <a:pos x="836" y="334"/>
                </a:cxn>
                <a:cxn ang="0">
                  <a:pos x="818" y="316"/>
                </a:cxn>
                <a:cxn ang="0">
                  <a:pos x="798" y="287"/>
                </a:cxn>
                <a:cxn ang="0">
                  <a:pos x="787" y="251"/>
                </a:cxn>
                <a:cxn ang="0">
                  <a:pos x="777" y="224"/>
                </a:cxn>
                <a:cxn ang="0">
                  <a:pos x="773" y="194"/>
                </a:cxn>
                <a:cxn ang="0">
                  <a:pos x="773" y="167"/>
                </a:cxn>
                <a:cxn ang="0">
                  <a:pos x="763" y="142"/>
                </a:cxn>
                <a:cxn ang="0">
                  <a:pos x="770" y="103"/>
                </a:cxn>
                <a:cxn ang="0">
                  <a:pos x="782" y="91"/>
                </a:cxn>
                <a:cxn ang="0">
                  <a:pos x="779" y="69"/>
                </a:cxn>
                <a:cxn ang="0">
                  <a:pos x="756" y="63"/>
                </a:cxn>
                <a:cxn ang="0">
                  <a:pos x="716" y="48"/>
                </a:cxn>
                <a:cxn ang="0">
                  <a:pos x="692" y="48"/>
                </a:cxn>
                <a:cxn ang="0">
                  <a:pos x="662" y="49"/>
                </a:cxn>
                <a:cxn ang="0">
                  <a:pos x="640" y="60"/>
                </a:cxn>
                <a:cxn ang="0">
                  <a:pos x="626" y="69"/>
                </a:cxn>
                <a:cxn ang="0">
                  <a:pos x="610" y="76"/>
                </a:cxn>
                <a:cxn ang="0">
                  <a:pos x="593" y="66"/>
                </a:cxn>
              </a:cxnLst>
              <a:rect l="0" t="0" r="r" b="b"/>
              <a:pathLst>
                <a:path w="886" h="449">
                  <a:moveTo>
                    <a:pt x="587" y="60"/>
                  </a:moveTo>
                  <a:cubicBezTo>
                    <a:pt x="584" y="59"/>
                    <a:pt x="580" y="61"/>
                    <a:pt x="578" y="61"/>
                  </a:cubicBezTo>
                  <a:cubicBezTo>
                    <a:pt x="576" y="60"/>
                    <a:pt x="574" y="60"/>
                    <a:pt x="571" y="60"/>
                  </a:cubicBezTo>
                  <a:cubicBezTo>
                    <a:pt x="569" y="59"/>
                    <a:pt x="567" y="59"/>
                    <a:pt x="565" y="59"/>
                  </a:cubicBezTo>
                  <a:cubicBezTo>
                    <a:pt x="564" y="58"/>
                    <a:pt x="560" y="59"/>
                    <a:pt x="559" y="58"/>
                  </a:cubicBezTo>
                  <a:cubicBezTo>
                    <a:pt x="556" y="57"/>
                    <a:pt x="553" y="55"/>
                    <a:pt x="551" y="54"/>
                  </a:cubicBezTo>
                  <a:cubicBezTo>
                    <a:pt x="550" y="53"/>
                    <a:pt x="554" y="55"/>
                    <a:pt x="548" y="57"/>
                  </a:cubicBezTo>
                  <a:cubicBezTo>
                    <a:pt x="543" y="58"/>
                    <a:pt x="542" y="63"/>
                    <a:pt x="526" y="63"/>
                  </a:cubicBezTo>
                  <a:cubicBezTo>
                    <a:pt x="516" y="63"/>
                    <a:pt x="501" y="66"/>
                    <a:pt x="491" y="63"/>
                  </a:cubicBezTo>
                  <a:cubicBezTo>
                    <a:pt x="480" y="61"/>
                    <a:pt x="476" y="59"/>
                    <a:pt x="461" y="59"/>
                  </a:cubicBezTo>
                  <a:cubicBezTo>
                    <a:pt x="450" y="59"/>
                    <a:pt x="438" y="59"/>
                    <a:pt x="427" y="59"/>
                  </a:cubicBezTo>
                  <a:cubicBezTo>
                    <a:pt x="417" y="59"/>
                    <a:pt x="401" y="54"/>
                    <a:pt x="396" y="54"/>
                  </a:cubicBezTo>
                  <a:cubicBezTo>
                    <a:pt x="389" y="54"/>
                    <a:pt x="378" y="39"/>
                    <a:pt x="373" y="50"/>
                  </a:cubicBezTo>
                  <a:cubicBezTo>
                    <a:pt x="366" y="63"/>
                    <a:pt x="367" y="66"/>
                    <a:pt x="350" y="66"/>
                  </a:cubicBezTo>
                  <a:cubicBezTo>
                    <a:pt x="338" y="66"/>
                    <a:pt x="325" y="69"/>
                    <a:pt x="317" y="63"/>
                  </a:cubicBezTo>
                  <a:cubicBezTo>
                    <a:pt x="308" y="56"/>
                    <a:pt x="309" y="53"/>
                    <a:pt x="296" y="48"/>
                  </a:cubicBezTo>
                  <a:cubicBezTo>
                    <a:pt x="294" y="46"/>
                    <a:pt x="265" y="43"/>
                    <a:pt x="264" y="41"/>
                  </a:cubicBezTo>
                  <a:cubicBezTo>
                    <a:pt x="259" y="31"/>
                    <a:pt x="256" y="30"/>
                    <a:pt x="243" y="27"/>
                  </a:cubicBezTo>
                  <a:cubicBezTo>
                    <a:pt x="233" y="25"/>
                    <a:pt x="216" y="34"/>
                    <a:pt x="211" y="25"/>
                  </a:cubicBezTo>
                  <a:cubicBezTo>
                    <a:pt x="207" y="17"/>
                    <a:pt x="208" y="0"/>
                    <a:pt x="199" y="0"/>
                  </a:cubicBezTo>
                  <a:cubicBezTo>
                    <a:pt x="195" y="0"/>
                    <a:pt x="192" y="0"/>
                    <a:pt x="189" y="0"/>
                  </a:cubicBezTo>
                  <a:cubicBezTo>
                    <a:pt x="180" y="0"/>
                    <a:pt x="177" y="1"/>
                    <a:pt x="169" y="9"/>
                  </a:cubicBezTo>
                  <a:cubicBezTo>
                    <a:pt x="164" y="14"/>
                    <a:pt x="143" y="12"/>
                    <a:pt x="141" y="14"/>
                  </a:cubicBezTo>
                  <a:cubicBezTo>
                    <a:pt x="136" y="18"/>
                    <a:pt x="129" y="23"/>
                    <a:pt x="123" y="20"/>
                  </a:cubicBezTo>
                  <a:cubicBezTo>
                    <a:pt x="117" y="18"/>
                    <a:pt x="108" y="6"/>
                    <a:pt x="104" y="4"/>
                  </a:cubicBezTo>
                  <a:cubicBezTo>
                    <a:pt x="99" y="3"/>
                    <a:pt x="88" y="1"/>
                    <a:pt x="85" y="6"/>
                  </a:cubicBezTo>
                  <a:cubicBezTo>
                    <a:pt x="84" y="9"/>
                    <a:pt x="81" y="9"/>
                    <a:pt x="67" y="9"/>
                  </a:cubicBezTo>
                  <a:cubicBezTo>
                    <a:pt x="53" y="9"/>
                    <a:pt x="14" y="72"/>
                    <a:pt x="26" y="81"/>
                  </a:cubicBezTo>
                  <a:cubicBezTo>
                    <a:pt x="29" y="84"/>
                    <a:pt x="44" y="99"/>
                    <a:pt x="37" y="106"/>
                  </a:cubicBezTo>
                  <a:cubicBezTo>
                    <a:pt x="31" y="112"/>
                    <a:pt x="18" y="115"/>
                    <a:pt x="23" y="124"/>
                  </a:cubicBezTo>
                  <a:cubicBezTo>
                    <a:pt x="27" y="132"/>
                    <a:pt x="31" y="153"/>
                    <a:pt x="23" y="149"/>
                  </a:cubicBezTo>
                  <a:cubicBezTo>
                    <a:pt x="14" y="145"/>
                    <a:pt x="10" y="138"/>
                    <a:pt x="1" y="136"/>
                  </a:cubicBezTo>
                  <a:cubicBezTo>
                    <a:pt x="1" y="140"/>
                    <a:pt x="2" y="144"/>
                    <a:pt x="2" y="149"/>
                  </a:cubicBezTo>
                  <a:cubicBezTo>
                    <a:pt x="2" y="156"/>
                    <a:pt x="1" y="162"/>
                    <a:pt x="0" y="167"/>
                  </a:cubicBezTo>
                  <a:cubicBezTo>
                    <a:pt x="7" y="166"/>
                    <a:pt x="28" y="168"/>
                    <a:pt x="36" y="170"/>
                  </a:cubicBezTo>
                  <a:cubicBezTo>
                    <a:pt x="49" y="173"/>
                    <a:pt x="54" y="177"/>
                    <a:pt x="62" y="181"/>
                  </a:cubicBezTo>
                  <a:cubicBezTo>
                    <a:pt x="72" y="186"/>
                    <a:pt x="78" y="185"/>
                    <a:pt x="78" y="199"/>
                  </a:cubicBezTo>
                  <a:cubicBezTo>
                    <a:pt x="78" y="203"/>
                    <a:pt x="66" y="215"/>
                    <a:pt x="64" y="222"/>
                  </a:cubicBezTo>
                  <a:cubicBezTo>
                    <a:pt x="64" y="223"/>
                    <a:pt x="63" y="224"/>
                    <a:pt x="63" y="225"/>
                  </a:cubicBezTo>
                  <a:cubicBezTo>
                    <a:pt x="63" y="225"/>
                    <a:pt x="63" y="225"/>
                    <a:pt x="63" y="226"/>
                  </a:cubicBezTo>
                  <a:cubicBezTo>
                    <a:pt x="63" y="228"/>
                    <a:pt x="63" y="229"/>
                    <a:pt x="62" y="230"/>
                  </a:cubicBezTo>
                  <a:cubicBezTo>
                    <a:pt x="62" y="235"/>
                    <a:pt x="68" y="241"/>
                    <a:pt x="73" y="240"/>
                  </a:cubicBezTo>
                  <a:cubicBezTo>
                    <a:pt x="75" y="239"/>
                    <a:pt x="76" y="239"/>
                    <a:pt x="77" y="238"/>
                  </a:cubicBezTo>
                  <a:cubicBezTo>
                    <a:pt x="82" y="233"/>
                    <a:pt x="80" y="226"/>
                    <a:pt x="96" y="226"/>
                  </a:cubicBezTo>
                  <a:cubicBezTo>
                    <a:pt x="106" y="226"/>
                    <a:pt x="104" y="236"/>
                    <a:pt x="113" y="240"/>
                  </a:cubicBezTo>
                  <a:cubicBezTo>
                    <a:pt x="121" y="245"/>
                    <a:pt x="110" y="241"/>
                    <a:pt x="120" y="243"/>
                  </a:cubicBezTo>
                  <a:cubicBezTo>
                    <a:pt x="131" y="245"/>
                    <a:pt x="135" y="241"/>
                    <a:pt x="139" y="233"/>
                  </a:cubicBezTo>
                  <a:cubicBezTo>
                    <a:pt x="142" y="228"/>
                    <a:pt x="147" y="222"/>
                    <a:pt x="151" y="218"/>
                  </a:cubicBezTo>
                  <a:cubicBezTo>
                    <a:pt x="156" y="214"/>
                    <a:pt x="169" y="215"/>
                    <a:pt x="175" y="213"/>
                  </a:cubicBezTo>
                  <a:cubicBezTo>
                    <a:pt x="185" y="211"/>
                    <a:pt x="192" y="214"/>
                    <a:pt x="196" y="218"/>
                  </a:cubicBezTo>
                  <a:cubicBezTo>
                    <a:pt x="200" y="222"/>
                    <a:pt x="199" y="232"/>
                    <a:pt x="201" y="238"/>
                  </a:cubicBezTo>
                  <a:cubicBezTo>
                    <a:pt x="202" y="241"/>
                    <a:pt x="216" y="247"/>
                    <a:pt x="220" y="248"/>
                  </a:cubicBezTo>
                  <a:cubicBezTo>
                    <a:pt x="225" y="251"/>
                    <a:pt x="240" y="249"/>
                    <a:pt x="244" y="250"/>
                  </a:cubicBezTo>
                  <a:cubicBezTo>
                    <a:pt x="250" y="251"/>
                    <a:pt x="250" y="261"/>
                    <a:pt x="254" y="265"/>
                  </a:cubicBezTo>
                  <a:cubicBezTo>
                    <a:pt x="260" y="271"/>
                    <a:pt x="258" y="275"/>
                    <a:pt x="266" y="278"/>
                  </a:cubicBezTo>
                  <a:cubicBezTo>
                    <a:pt x="271" y="281"/>
                    <a:pt x="286" y="278"/>
                    <a:pt x="292" y="278"/>
                  </a:cubicBezTo>
                  <a:cubicBezTo>
                    <a:pt x="293" y="278"/>
                    <a:pt x="292" y="282"/>
                    <a:pt x="304" y="285"/>
                  </a:cubicBezTo>
                  <a:cubicBezTo>
                    <a:pt x="307" y="286"/>
                    <a:pt x="313" y="298"/>
                    <a:pt x="314" y="300"/>
                  </a:cubicBezTo>
                  <a:cubicBezTo>
                    <a:pt x="317" y="305"/>
                    <a:pt x="328" y="306"/>
                    <a:pt x="333" y="307"/>
                  </a:cubicBezTo>
                  <a:cubicBezTo>
                    <a:pt x="336" y="308"/>
                    <a:pt x="337" y="318"/>
                    <a:pt x="345" y="320"/>
                  </a:cubicBezTo>
                  <a:cubicBezTo>
                    <a:pt x="353" y="322"/>
                    <a:pt x="348" y="330"/>
                    <a:pt x="360" y="327"/>
                  </a:cubicBezTo>
                  <a:cubicBezTo>
                    <a:pt x="365" y="326"/>
                    <a:pt x="359" y="315"/>
                    <a:pt x="374" y="315"/>
                  </a:cubicBezTo>
                  <a:cubicBezTo>
                    <a:pt x="386" y="315"/>
                    <a:pt x="389" y="314"/>
                    <a:pt x="391" y="324"/>
                  </a:cubicBezTo>
                  <a:cubicBezTo>
                    <a:pt x="392" y="326"/>
                    <a:pt x="408" y="331"/>
                    <a:pt x="410" y="332"/>
                  </a:cubicBezTo>
                  <a:cubicBezTo>
                    <a:pt x="417" y="334"/>
                    <a:pt x="424" y="339"/>
                    <a:pt x="427" y="342"/>
                  </a:cubicBezTo>
                  <a:cubicBezTo>
                    <a:pt x="433" y="347"/>
                    <a:pt x="445" y="342"/>
                    <a:pt x="448" y="340"/>
                  </a:cubicBezTo>
                  <a:cubicBezTo>
                    <a:pt x="455" y="337"/>
                    <a:pt x="450" y="330"/>
                    <a:pt x="463" y="334"/>
                  </a:cubicBezTo>
                  <a:cubicBezTo>
                    <a:pt x="473" y="336"/>
                    <a:pt x="475" y="345"/>
                    <a:pt x="487" y="339"/>
                  </a:cubicBezTo>
                  <a:cubicBezTo>
                    <a:pt x="495" y="335"/>
                    <a:pt x="495" y="332"/>
                    <a:pt x="508" y="332"/>
                  </a:cubicBezTo>
                  <a:cubicBezTo>
                    <a:pt x="511" y="332"/>
                    <a:pt x="519" y="321"/>
                    <a:pt x="522" y="319"/>
                  </a:cubicBezTo>
                  <a:cubicBezTo>
                    <a:pt x="527" y="313"/>
                    <a:pt x="533" y="311"/>
                    <a:pt x="541" y="307"/>
                  </a:cubicBezTo>
                  <a:cubicBezTo>
                    <a:pt x="547" y="304"/>
                    <a:pt x="551" y="302"/>
                    <a:pt x="559" y="300"/>
                  </a:cubicBezTo>
                  <a:cubicBezTo>
                    <a:pt x="570" y="298"/>
                    <a:pt x="573" y="309"/>
                    <a:pt x="575" y="314"/>
                  </a:cubicBezTo>
                  <a:cubicBezTo>
                    <a:pt x="577" y="318"/>
                    <a:pt x="595" y="315"/>
                    <a:pt x="599" y="315"/>
                  </a:cubicBezTo>
                  <a:cubicBezTo>
                    <a:pt x="606" y="315"/>
                    <a:pt x="608" y="329"/>
                    <a:pt x="609" y="332"/>
                  </a:cubicBezTo>
                  <a:cubicBezTo>
                    <a:pt x="610" y="334"/>
                    <a:pt x="636" y="332"/>
                    <a:pt x="638" y="332"/>
                  </a:cubicBezTo>
                  <a:cubicBezTo>
                    <a:pt x="651" y="332"/>
                    <a:pt x="636" y="346"/>
                    <a:pt x="633" y="349"/>
                  </a:cubicBezTo>
                  <a:cubicBezTo>
                    <a:pt x="627" y="355"/>
                    <a:pt x="620" y="356"/>
                    <a:pt x="620" y="357"/>
                  </a:cubicBezTo>
                  <a:cubicBezTo>
                    <a:pt x="617" y="363"/>
                    <a:pt x="619" y="370"/>
                    <a:pt x="614" y="375"/>
                  </a:cubicBezTo>
                  <a:cubicBezTo>
                    <a:pt x="607" y="385"/>
                    <a:pt x="625" y="386"/>
                    <a:pt x="628" y="387"/>
                  </a:cubicBezTo>
                  <a:cubicBezTo>
                    <a:pt x="630" y="388"/>
                    <a:pt x="633" y="407"/>
                    <a:pt x="633" y="409"/>
                  </a:cubicBezTo>
                  <a:cubicBezTo>
                    <a:pt x="636" y="419"/>
                    <a:pt x="630" y="424"/>
                    <a:pt x="644" y="424"/>
                  </a:cubicBezTo>
                  <a:cubicBezTo>
                    <a:pt x="655" y="424"/>
                    <a:pt x="662" y="423"/>
                    <a:pt x="668" y="429"/>
                  </a:cubicBezTo>
                  <a:cubicBezTo>
                    <a:pt x="672" y="433"/>
                    <a:pt x="682" y="439"/>
                    <a:pt x="690" y="439"/>
                  </a:cubicBezTo>
                  <a:cubicBezTo>
                    <a:pt x="695" y="439"/>
                    <a:pt x="702" y="441"/>
                    <a:pt x="710" y="441"/>
                  </a:cubicBezTo>
                  <a:cubicBezTo>
                    <a:pt x="712" y="441"/>
                    <a:pt x="719" y="449"/>
                    <a:pt x="728" y="449"/>
                  </a:cubicBezTo>
                  <a:cubicBezTo>
                    <a:pt x="734" y="449"/>
                    <a:pt x="733" y="437"/>
                    <a:pt x="738" y="432"/>
                  </a:cubicBezTo>
                  <a:cubicBezTo>
                    <a:pt x="740" y="430"/>
                    <a:pt x="741" y="414"/>
                    <a:pt x="741" y="411"/>
                  </a:cubicBezTo>
                  <a:cubicBezTo>
                    <a:pt x="744" y="401"/>
                    <a:pt x="746" y="401"/>
                    <a:pt x="753" y="397"/>
                  </a:cubicBezTo>
                  <a:cubicBezTo>
                    <a:pt x="760" y="394"/>
                    <a:pt x="771" y="396"/>
                    <a:pt x="779" y="396"/>
                  </a:cubicBezTo>
                  <a:cubicBezTo>
                    <a:pt x="786" y="396"/>
                    <a:pt x="785" y="380"/>
                    <a:pt x="798" y="380"/>
                  </a:cubicBezTo>
                  <a:cubicBezTo>
                    <a:pt x="808" y="380"/>
                    <a:pt x="812" y="384"/>
                    <a:pt x="820" y="382"/>
                  </a:cubicBezTo>
                  <a:cubicBezTo>
                    <a:pt x="822" y="382"/>
                    <a:pt x="829" y="360"/>
                    <a:pt x="829" y="380"/>
                  </a:cubicBezTo>
                  <a:cubicBezTo>
                    <a:pt x="829" y="392"/>
                    <a:pt x="830" y="391"/>
                    <a:pt x="832" y="401"/>
                  </a:cubicBezTo>
                  <a:cubicBezTo>
                    <a:pt x="833" y="403"/>
                    <a:pt x="844" y="405"/>
                    <a:pt x="846" y="412"/>
                  </a:cubicBezTo>
                  <a:cubicBezTo>
                    <a:pt x="847" y="415"/>
                    <a:pt x="857" y="427"/>
                    <a:pt x="863" y="427"/>
                  </a:cubicBezTo>
                  <a:cubicBezTo>
                    <a:pt x="873" y="427"/>
                    <a:pt x="873" y="430"/>
                    <a:pt x="882" y="421"/>
                  </a:cubicBezTo>
                  <a:cubicBezTo>
                    <a:pt x="886" y="417"/>
                    <a:pt x="884" y="404"/>
                    <a:pt x="884" y="397"/>
                  </a:cubicBezTo>
                  <a:cubicBezTo>
                    <a:pt x="884" y="391"/>
                    <a:pt x="884" y="384"/>
                    <a:pt x="884" y="377"/>
                  </a:cubicBezTo>
                  <a:cubicBezTo>
                    <a:pt x="884" y="376"/>
                    <a:pt x="882" y="376"/>
                    <a:pt x="879" y="373"/>
                  </a:cubicBezTo>
                  <a:cubicBezTo>
                    <a:pt x="876" y="370"/>
                    <a:pt x="872" y="366"/>
                    <a:pt x="869" y="362"/>
                  </a:cubicBezTo>
                  <a:cubicBezTo>
                    <a:pt x="868" y="360"/>
                    <a:pt x="864" y="358"/>
                    <a:pt x="862" y="356"/>
                  </a:cubicBezTo>
                  <a:cubicBezTo>
                    <a:pt x="859" y="354"/>
                    <a:pt x="855" y="352"/>
                    <a:pt x="852" y="349"/>
                  </a:cubicBezTo>
                  <a:cubicBezTo>
                    <a:pt x="849" y="346"/>
                    <a:pt x="845" y="345"/>
                    <a:pt x="843" y="342"/>
                  </a:cubicBezTo>
                  <a:cubicBezTo>
                    <a:pt x="840" y="340"/>
                    <a:pt x="838" y="337"/>
                    <a:pt x="836" y="334"/>
                  </a:cubicBezTo>
                  <a:cubicBezTo>
                    <a:pt x="833" y="331"/>
                    <a:pt x="830" y="329"/>
                    <a:pt x="828" y="327"/>
                  </a:cubicBezTo>
                  <a:cubicBezTo>
                    <a:pt x="825" y="324"/>
                    <a:pt x="822" y="319"/>
                    <a:pt x="820" y="317"/>
                  </a:cubicBezTo>
                  <a:cubicBezTo>
                    <a:pt x="819" y="316"/>
                    <a:pt x="819" y="316"/>
                    <a:pt x="818" y="316"/>
                  </a:cubicBezTo>
                  <a:cubicBezTo>
                    <a:pt x="816" y="314"/>
                    <a:pt x="812" y="310"/>
                    <a:pt x="810" y="307"/>
                  </a:cubicBezTo>
                  <a:cubicBezTo>
                    <a:pt x="807" y="305"/>
                    <a:pt x="806" y="301"/>
                    <a:pt x="804" y="297"/>
                  </a:cubicBezTo>
                  <a:cubicBezTo>
                    <a:pt x="802" y="294"/>
                    <a:pt x="800" y="291"/>
                    <a:pt x="798" y="287"/>
                  </a:cubicBezTo>
                  <a:cubicBezTo>
                    <a:pt x="796" y="282"/>
                    <a:pt x="794" y="279"/>
                    <a:pt x="791" y="274"/>
                  </a:cubicBezTo>
                  <a:cubicBezTo>
                    <a:pt x="790" y="271"/>
                    <a:pt x="789" y="267"/>
                    <a:pt x="787" y="263"/>
                  </a:cubicBezTo>
                  <a:cubicBezTo>
                    <a:pt x="786" y="260"/>
                    <a:pt x="787" y="255"/>
                    <a:pt x="787" y="251"/>
                  </a:cubicBezTo>
                  <a:cubicBezTo>
                    <a:pt x="787" y="247"/>
                    <a:pt x="784" y="243"/>
                    <a:pt x="782" y="240"/>
                  </a:cubicBezTo>
                  <a:cubicBezTo>
                    <a:pt x="781" y="237"/>
                    <a:pt x="779" y="236"/>
                    <a:pt x="778" y="234"/>
                  </a:cubicBezTo>
                  <a:cubicBezTo>
                    <a:pt x="776" y="232"/>
                    <a:pt x="777" y="226"/>
                    <a:pt x="777" y="224"/>
                  </a:cubicBezTo>
                  <a:cubicBezTo>
                    <a:pt x="777" y="219"/>
                    <a:pt x="777" y="214"/>
                    <a:pt x="777" y="210"/>
                  </a:cubicBezTo>
                  <a:cubicBezTo>
                    <a:pt x="776" y="208"/>
                    <a:pt x="775" y="206"/>
                    <a:pt x="774" y="203"/>
                  </a:cubicBezTo>
                  <a:cubicBezTo>
                    <a:pt x="774" y="200"/>
                    <a:pt x="773" y="197"/>
                    <a:pt x="773" y="194"/>
                  </a:cubicBezTo>
                  <a:cubicBezTo>
                    <a:pt x="773" y="192"/>
                    <a:pt x="773" y="189"/>
                    <a:pt x="773" y="186"/>
                  </a:cubicBezTo>
                  <a:cubicBezTo>
                    <a:pt x="773" y="183"/>
                    <a:pt x="773" y="181"/>
                    <a:pt x="773" y="178"/>
                  </a:cubicBezTo>
                  <a:cubicBezTo>
                    <a:pt x="773" y="174"/>
                    <a:pt x="773" y="171"/>
                    <a:pt x="773" y="167"/>
                  </a:cubicBezTo>
                  <a:cubicBezTo>
                    <a:pt x="773" y="162"/>
                    <a:pt x="769" y="162"/>
                    <a:pt x="768" y="157"/>
                  </a:cubicBezTo>
                  <a:cubicBezTo>
                    <a:pt x="767" y="154"/>
                    <a:pt x="766" y="151"/>
                    <a:pt x="764" y="148"/>
                  </a:cubicBezTo>
                  <a:cubicBezTo>
                    <a:pt x="763" y="146"/>
                    <a:pt x="763" y="145"/>
                    <a:pt x="763" y="142"/>
                  </a:cubicBezTo>
                  <a:cubicBezTo>
                    <a:pt x="761" y="138"/>
                    <a:pt x="763" y="129"/>
                    <a:pt x="763" y="124"/>
                  </a:cubicBezTo>
                  <a:cubicBezTo>
                    <a:pt x="763" y="119"/>
                    <a:pt x="763" y="114"/>
                    <a:pt x="765" y="110"/>
                  </a:cubicBezTo>
                  <a:cubicBezTo>
                    <a:pt x="767" y="107"/>
                    <a:pt x="769" y="105"/>
                    <a:pt x="770" y="103"/>
                  </a:cubicBezTo>
                  <a:cubicBezTo>
                    <a:pt x="772" y="101"/>
                    <a:pt x="772" y="100"/>
                    <a:pt x="774" y="98"/>
                  </a:cubicBezTo>
                  <a:cubicBezTo>
                    <a:pt x="777" y="96"/>
                    <a:pt x="778" y="94"/>
                    <a:pt x="781" y="93"/>
                  </a:cubicBezTo>
                  <a:cubicBezTo>
                    <a:pt x="785" y="92"/>
                    <a:pt x="782" y="93"/>
                    <a:pt x="782" y="91"/>
                  </a:cubicBezTo>
                  <a:cubicBezTo>
                    <a:pt x="782" y="88"/>
                    <a:pt x="781" y="87"/>
                    <a:pt x="780" y="84"/>
                  </a:cubicBezTo>
                  <a:cubicBezTo>
                    <a:pt x="779" y="81"/>
                    <a:pt x="779" y="79"/>
                    <a:pt x="779" y="76"/>
                  </a:cubicBezTo>
                  <a:cubicBezTo>
                    <a:pt x="779" y="73"/>
                    <a:pt x="780" y="73"/>
                    <a:pt x="779" y="69"/>
                  </a:cubicBezTo>
                  <a:cubicBezTo>
                    <a:pt x="777" y="65"/>
                    <a:pt x="776" y="63"/>
                    <a:pt x="774" y="61"/>
                  </a:cubicBezTo>
                  <a:cubicBezTo>
                    <a:pt x="772" y="59"/>
                    <a:pt x="768" y="63"/>
                    <a:pt x="764" y="63"/>
                  </a:cubicBezTo>
                  <a:cubicBezTo>
                    <a:pt x="761" y="63"/>
                    <a:pt x="758" y="63"/>
                    <a:pt x="756" y="63"/>
                  </a:cubicBezTo>
                  <a:cubicBezTo>
                    <a:pt x="752" y="63"/>
                    <a:pt x="747" y="66"/>
                    <a:pt x="743" y="65"/>
                  </a:cubicBezTo>
                  <a:cubicBezTo>
                    <a:pt x="739" y="62"/>
                    <a:pt x="734" y="59"/>
                    <a:pt x="731" y="55"/>
                  </a:cubicBezTo>
                  <a:cubicBezTo>
                    <a:pt x="728" y="48"/>
                    <a:pt x="722" y="52"/>
                    <a:pt x="716" y="48"/>
                  </a:cubicBezTo>
                  <a:cubicBezTo>
                    <a:pt x="713" y="45"/>
                    <a:pt x="713" y="47"/>
                    <a:pt x="709" y="46"/>
                  </a:cubicBezTo>
                  <a:cubicBezTo>
                    <a:pt x="706" y="45"/>
                    <a:pt x="702" y="46"/>
                    <a:pt x="699" y="46"/>
                  </a:cubicBezTo>
                  <a:cubicBezTo>
                    <a:pt x="694" y="44"/>
                    <a:pt x="696" y="44"/>
                    <a:pt x="692" y="48"/>
                  </a:cubicBezTo>
                  <a:cubicBezTo>
                    <a:pt x="689" y="48"/>
                    <a:pt x="688" y="48"/>
                    <a:pt x="685" y="48"/>
                  </a:cubicBezTo>
                  <a:cubicBezTo>
                    <a:pt x="681" y="48"/>
                    <a:pt x="678" y="48"/>
                    <a:pt x="674" y="48"/>
                  </a:cubicBezTo>
                  <a:cubicBezTo>
                    <a:pt x="671" y="48"/>
                    <a:pt x="665" y="48"/>
                    <a:pt x="662" y="49"/>
                  </a:cubicBezTo>
                  <a:cubicBezTo>
                    <a:pt x="661" y="49"/>
                    <a:pt x="653" y="51"/>
                    <a:pt x="652" y="51"/>
                  </a:cubicBezTo>
                  <a:cubicBezTo>
                    <a:pt x="650" y="54"/>
                    <a:pt x="648" y="53"/>
                    <a:pt x="645" y="56"/>
                  </a:cubicBezTo>
                  <a:cubicBezTo>
                    <a:pt x="644" y="57"/>
                    <a:pt x="642" y="58"/>
                    <a:pt x="640" y="60"/>
                  </a:cubicBezTo>
                  <a:cubicBezTo>
                    <a:pt x="638" y="64"/>
                    <a:pt x="637" y="63"/>
                    <a:pt x="633" y="65"/>
                  </a:cubicBezTo>
                  <a:cubicBezTo>
                    <a:pt x="632" y="66"/>
                    <a:pt x="631" y="66"/>
                    <a:pt x="630" y="67"/>
                  </a:cubicBezTo>
                  <a:cubicBezTo>
                    <a:pt x="629" y="67"/>
                    <a:pt x="626" y="68"/>
                    <a:pt x="626" y="69"/>
                  </a:cubicBezTo>
                  <a:cubicBezTo>
                    <a:pt x="625" y="69"/>
                    <a:pt x="624" y="70"/>
                    <a:pt x="623" y="70"/>
                  </a:cubicBezTo>
                  <a:cubicBezTo>
                    <a:pt x="621" y="71"/>
                    <a:pt x="619" y="71"/>
                    <a:pt x="616" y="72"/>
                  </a:cubicBezTo>
                  <a:cubicBezTo>
                    <a:pt x="615" y="73"/>
                    <a:pt x="612" y="75"/>
                    <a:pt x="610" y="76"/>
                  </a:cubicBezTo>
                  <a:cubicBezTo>
                    <a:pt x="608" y="76"/>
                    <a:pt x="606" y="76"/>
                    <a:pt x="603" y="76"/>
                  </a:cubicBezTo>
                  <a:cubicBezTo>
                    <a:pt x="601" y="75"/>
                    <a:pt x="600" y="74"/>
                    <a:pt x="600" y="71"/>
                  </a:cubicBezTo>
                  <a:cubicBezTo>
                    <a:pt x="599" y="68"/>
                    <a:pt x="596" y="68"/>
                    <a:pt x="593" y="66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8FBBC890-0A2A-4902-910F-968095305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1419225"/>
              <a:ext cx="1673225" cy="846138"/>
            </a:xfrm>
            <a:custGeom>
              <a:avLst/>
              <a:gdLst/>
              <a:ahLst/>
              <a:cxnLst>
                <a:cxn ang="0">
                  <a:pos x="571" y="60"/>
                </a:cxn>
                <a:cxn ang="0">
                  <a:pos x="551" y="54"/>
                </a:cxn>
                <a:cxn ang="0">
                  <a:pos x="491" y="63"/>
                </a:cxn>
                <a:cxn ang="0">
                  <a:pos x="396" y="54"/>
                </a:cxn>
                <a:cxn ang="0">
                  <a:pos x="317" y="63"/>
                </a:cxn>
                <a:cxn ang="0">
                  <a:pos x="243" y="27"/>
                </a:cxn>
                <a:cxn ang="0">
                  <a:pos x="189" y="0"/>
                </a:cxn>
                <a:cxn ang="0">
                  <a:pos x="123" y="20"/>
                </a:cxn>
                <a:cxn ang="0">
                  <a:pos x="67" y="9"/>
                </a:cxn>
                <a:cxn ang="0">
                  <a:pos x="23" y="124"/>
                </a:cxn>
                <a:cxn ang="0">
                  <a:pos x="2" y="149"/>
                </a:cxn>
                <a:cxn ang="0">
                  <a:pos x="62" y="181"/>
                </a:cxn>
                <a:cxn ang="0">
                  <a:pos x="63" y="225"/>
                </a:cxn>
                <a:cxn ang="0">
                  <a:pos x="73" y="240"/>
                </a:cxn>
                <a:cxn ang="0">
                  <a:pos x="113" y="240"/>
                </a:cxn>
                <a:cxn ang="0">
                  <a:pos x="151" y="218"/>
                </a:cxn>
                <a:cxn ang="0">
                  <a:pos x="201" y="238"/>
                </a:cxn>
                <a:cxn ang="0">
                  <a:pos x="254" y="265"/>
                </a:cxn>
                <a:cxn ang="0">
                  <a:pos x="304" y="285"/>
                </a:cxn>
                <a:cxn ang="0">
                  <a:pos x="345" y="320"/>
                </a:cxn>
                <a:cxn ang="0">
                  <a:pos x="391" y="324"/>
                </a:cxn>
                <a:cxn ang="0">
                  <a:pos x="448" y="340"/>
                </a:cxn>
                <a:cxn ang="0">
                  <a:pos x="508" y="332"/>
                </a:cxn>
                <a:cxn ang="0">
                  <a:pos x="559" y="300"/>
                </a:cxn>
                <a:cxn ang="0">
                  <a:pos x="609" y="332"/>
                </a:cxn>
                <a:cxn ang="0">
                  <a:pos x="620" y="357"/>
                </a:cxn>
                <a:cxn ang="0">
                  <a:pos x="633" y="409"/>
                </a:cxn>
                <a:cxn ang="0">
                  <a:pos x="690" y="439"/>
                </a:cxn>
                <a:cxn ang="0">
                  <a:pos x="738" y="432"/>
                </a:cxn>
                <a:cxn ang="0">
                  <a:pos x="779" y="396"/>
                </a:cxn>
                <a:cxn ang="0">
                  <a:pos x="829" y="380"/>
                </a:cxn>
                <a:cxn ang="0">
                  <a:pos x="863" y="427"/>
                </a:cxn>
                <a:cxn ang="0">
                  <a:pos x="884" y="377"/>
                </a:cxn>
                <a:cxn ang="0">
                  <a:pos x="862" y="356"/>
                </a:cxn>
                <a:cxn ang="0">
                  <a:pos x="836" y="334"/>
                </a:cxn>
                <a:cxn ang="0">
                  <a:pos x="818" y="316"/>
                </a:cxn>
                <a:cxn ang="0">
                  <a:pos x="798" y="287"/>
                </a:cxn>
                <a:cxn ang="0">
                  <a:pos x="787" y="251"/>
                </a:cxn>
                <a:cxn ang="0">
                  <a:pos x="777" y="224"/>
                </a:cxn>
                <a:cxn ang="0">
                  <a:pos x="773" y="194"/>
                </a:cxn>
                <a:cxn ang="0">
                  <a:pos x="773" y="167"/>
                </a:cxn>
                <a:cxn ang="0">
                  <a:pos x="763" y="142"/>
                </a:cxn>
                <a:cxn ang="0">
                  <a:pos x="770" y="103"/>
                </a:cxn>
                <a:cxn ang="0">
                  <a:pos x="782" y="91"/>
                </a:cxn>
                <a:cxn ang="0">
                  <a:pos x="779" y="69"/>
                </a:cxn>
                <a:cxn ang="0">
                  <a:pos x="756" y="63"/>
                </a:cxn>
                <a:cxn ang="0">
                  <a:pos x="716" y="48"/>
                </a:cxn>
                <a:cxn ang="0">
                  <a:pos x="692" y="48"/>
                </a:cxn>
                <a:cxn ang="0">
                  <a:pos x="662" y="49"/>
                </a:cxn>
                <a:cxn ang="0">
                  <a:pos x="640" y="60"/>
                </a:cxn>
                <a:cxn ang="0">
                  <a:pos x="626" y="69"/>
                </a:cxn>
                <a:cxn ang="0">
                  <a:pos x="610" y="76"/>
                </a:cxn>
                <a:cxn ang="0">
                  <a:pos x="593" y="66"/>
                </a:cxn>
              </a:cxnLst>
              <a:rect l="0" t="0" r="r" b="b"/>
              <a:pathLst>
                <a:path w="886" h="449">
                  <a:moveTo>
                    <a:pt x="587" y="60"/>
                  </a:moveTo>
                  <a:cubicBezTo>
                    <a:pt x="584" y="59"/>
                    <a:pt x="580" y="61"/>
                    <a:pt x="578" y="61"/>
                  </a:cubicBezTo>
                  <a:cubicBezTo>
                    <a:pt x="576" y="60"/>
                    <a:pt x="574" y="60"/>
                    <a:pt x="571" y="60"/>
                  </a:cubicBezTo>
                  <a:cubicBezTo>
                    <a:pt x="569" y="59"/>
                    <a:pt x="567" y="59"/>
                    <a:pt x="565" y="59"/>
                  </a:cubicBezTo>
                  <a:cubicBezTo>
                    <a:pt x="564" y="58"/>
                    <a:pt x="560" y="59"/>
                    <a:pt x="559" y="58"/>
                  </a:cubicBezTo>
                  <a:cubicBezTo>
                    <a:pt x="556" y="57"/>
                    <a:pt x="553" y="55"/>
                    <a:pt x="551" y="54"/>
                  </a:cubicBezTo>
                  <a:cubicBezTo>
                    <a:pt x="550" y="53"/>
                    <a:pt x="554" y="55"/>
                    <a:pt x="548" y="57"/>
                  </a:cubicBezTo>
                  <a:cubicBezTo>
                    <a:pt x="543" y="58"/>
                    <a:pt x="542" y="63"/>
                    <a:pt x="526" y="63"/>
                  </a:cubicBezTo>
                  <a:cubicBezTo>
                    <a:pt x="516" y="63"/>
                    <a:pt x="501" y="66"/>
                    <a:pt x="491" y="63"/>
                  </a:cubicBezTo>
                  <a:cubicBezTo>
                    <a:pt x="480" y="61"/>
                    <a:pt x="476" y="59"/>
                    <a:pt x="461" y="59"/>
                  </a:cubicBezTo>
                  <a:cubicBezTo>
                    <a:pt x="450" y="59"/>
                    <a:pt x="438" y="59"/>
                    <a:pt x="427" y="59"/>
                  </a:cubicBezTo>
                  <a:cubicBezTo>
                    <a:pt x="417" y="59"/>
                    <a:pt x="401" y="54"/>
                    <a:pt x="396" y="54"/>
                  </a:cubicBezTo>
                  <a:cubicBezTo>
                    <a:pt x="389" y="54"/>
                    <a:pt x="378" y="39"/>
                    <a:pt x="373" y="50"/>
                  </a:cubicBezTo>
                  <a:cubicBezTo>
                    <a:pt x="366" y="63"/>
                    <a:pt x="367" y="66"/>
                    <a:pt x="350" y="66"/>
                  </a:cubicBezTo>
                  <a:cubicBezTo>
                    <a:pt x="338" y="66"/>
                    <a:pt x="325" y="69"/>
                    <a:pt x="317" y="63"/>
                  </a:cubicBezTo>
                  <a:cubicBezTo>
                    <a:pt x="308" y="56"/>
                    <a:pt x="309" y="53"/>
                    <a:pt x="296" y="48"/>
                  </a:cubicBezTo>
                  <a:cubicBezTo>
                    <a:pt x="294" y="46"/>
                    <a:pt x="265" y="43"/>
                    <a:pt x="264" y="41"/>
                  </a:cubicBezTo>
                  <a:cubicBezTo>
                    <a:pt x="259" y="31"/>
                    <a:pt x="256" y="30"/>
                    <a:pt x="243" y="27"/>
                  </a:cubicBezTo>
                  <a:cubicBezTo>
                    <a:pt x="233" y="25"/>
                    <a:pt x="216" y="34"/>
                    <a:pt x="211" y="25"/>
                  </a:cubicBezTo>
                  <a:cubicBezTo>
                    <a:pt x="207" y="17"/>
                    <a:pt x="208" y="0"/>
                    <a:pt x="199" y="0"/>
                  </a:cubicBezTo>
                  <a:cubicBezTo>
                    <a:pt x="195" y="0"/>
                    <a:pt x="192" y="0"/>
                    <a:pt x="189" y="0"/>
                  </a:cubicBezTo>
                  <a:cubicBezTo>
                    <a:pt x="180" y="0"/>
                    <a:pt x="177" y="1"/>
                    <a:pt x="169" y="9"/>
                  </a:cubicBezTo>
                  <a:cubicBezTo>
                    <a:pt x="164" y="14"/>
                    <a:pt x="143" y="12"/>
                    <a:pt x="141" y="14"/>
                  </a:cubicBezTo>
                  <a:cubicBezTo>
                    <a:pt x="136" y="18"/>
                    <a:pt x="129" y="23"/>
                    <a:pt x="123" y="20"/>
                  </a:cubicBezTo>
                  <a:cubicBezTo>
                    <a:pt x="117" y="18"/>
                    <a:pt x="108" y="6"/>
                    <a:pt x="104" y="4"/>
                  </a:cubicBezTo>
                  <a:cubicBezTo>
                    <a:pt x="99" y="3"/>
                    <a:pt x="88" y="1"/>
                    <a:pt x="85" y="6"/>
                  </a:cubicBezTo>
                  <a:cubicBezTo>
                    <a:pt x="84" y="9"/>
                    <a:pt x="81" y="9"/>
                    <a:pt x="67" y="9"/>
                  </a:cubicBezTo>
                  <a:cubicBezTo>
                    <a:pt x="53" y="9"/>
                    <a:pt x="14" y="72"/>
                    <a:pt x="26" y="81"/>
                  </a:cubicBezTo>
                  <a:cubicBezTo>
                    <a:pt x="29" y="84"/>
                    <a:pt x="44" y="99"/>
                    <a:pt x="37" y="106"/>
                  </a:cubicBezTo>
                  <a:cubicBezTo>
                    <a:pt x="31" y="112"/>
                    <a:pt x="18" y="115"/>
                    <a:pt x="23" y="124"/>
                  </a:cubicBezTo>
                  <a:cubicBezTo>
                    <a:pt x="27" y="132"/>
                    <a:pt x="31" y="153"/>
                    <a:pt x="23" y="149"/>
                  </a:cubicBezTo>
                  <a:cubicBezTo>
                    <a:pt x="14" y="145"/>
                    <a:pt x="10" y="138"/>
                    <a:pt x="1" y="136"/>
                  </a:cubicBezTo>
                  <a:cubicBezTo>
                    <a:pt x="1" y="140"/>
                    <a:pt x="2" y="144"/>
                    <a:pt x="2" y="149"/>
                  </a:cubicBezTo>
                  <a:cubicBezTo>
                    <a:pt x="2" y="156"/>
                    <a:pt x="1" y="162"/>
                    <a:pt x="0" y="167"/>
                  </a:cubicBezTo>
                  <a:cubicBezTo>
                    <a:pt x="7" y="166"/>
                    <a:pt x="28" y="168"/>
                    <a:pt x="36" y="170"/>
                  </a:cubicBezTo>
                  <a:cubicBezTo>
                    <a:pt x="49" y="173"/>
                    <a:pt x="54" y="177"/>
                    <a:pt x="62" y="181"/>
                  </a:cubicBezTo>
                  <a:cubicBezTo>
                    <a:pt x="72" y="186"/>
                    <a:pt x="78" y="185"/>
                    <a:pt x="78" y="199"/>
                  </a:cubicBezTo>
                  <a:cubicBezTo>
                    <a:pt x="78" y="203"/>
                    <a:pt x="66" y="215"/>
                    <a:pt x="64" y="222"/>
                  </a:cubicBezTo>
                  <a:cubicBezTo>
                    <a:pt x="64" y="223"/>
                    <a:pt x="63" y="224"/>
                    <a:pt x="63" y="225"/>
                  </a:cubicBezTo>
                  <a:cubicBezTo>
                    <a:pt x="63" y="225"/>
                    <a:pt x="63" y="225"/>
                    <a:pt x="63" y="226"/>
                  </a:cubicBezTo>
                  <a:cubicBezTo>
                    <a:pt x="63" y="228"/>
                    <a:pt x="63" y="229"/>
                    <a:pt x="62" y="230"/>
                  </a:cubicBezTo>
                  <a:cubicBezTo>
                    <a:pt x="62" y="235"/>
                    <a:pt x="68" y="241"/>
                    <a:pt x="73" y="240"/>
                  </a:cubicBezTo>
                  <a:cubicBezTo>
                    <a:pt x="75" y="239"/>
                    <a:pt x="76" y="239"/>
                    <a:pt x="77" y="238"/>
                  </a:cubicBezTo>
                  <a:cubicBezTo>
                    <a:pt x="82" y="233"/>
                    <a:pt x="80" y="226"/>
                    <a:pt x="96" y="226"/>
                  </a:cubicBezTo>
                  <a:cubicBezTo>
                    <a:pt x="106" y="226"/>
                    <a:pt x="104" y="236"/>
                    <a:pt x="113" y="240"/>
                  </a:cubicBezTo>
                  <a:cubicBezTo>
                    <a:pt x="121" y="245"/>
                    <a:pt x="110" y="241"/>
                    <a:pt x="120" y="243"/>
                  </a:cubicBezTo>
                  <a:cubicBezTo>
                    <a:pt x="131" y="245"/>
                    <a:pt x="135" y="241"/>
                    <a:pt x="139" y="233"/>
                  </a:cubicBezTo>
                  <a:cubicBezTo>
                    <a:pt x="142" y="228"/>
                    <a:pt x="147" y="222"/>
                    <a:pt x="151" y="218"/>
                  </a:cubicBezTo>
                  <a:cubicBezTo>
                    <a:pt x="156" y="214"/>
                    <a:pt x="169" y="215"/>
                    <a:pt x="175" y="213"/>
                  </a:cubicBezTo>
                  <a:cubicBezTo>
                    <a:pt x="185" y="211"/>
                    <a:pt x="192" y="214"/>
                    <a:pt x="196" y="218"/>
                  </a:cubicBezTo>
                  <a:cubicBezTo>
                    <a:pt x="200" y="222"/>
                    <a:pt x="199" y="232"/>
                    <a:pt x="201" y="238"/>
                  </a:cubicBezTo>
                  <a:cubicBezTo>
                    <a:pt x="202" y="241"/>
                    <a:pt x="216" y="247"/>
                    <a:pt x="220" y="248"/>
                  </a:cubicBezTo>
                  <a:cubicBezTo>
                    <a:pt x="225" y="251"/>
                    <a:pt x="240" y="249"/>
                    <a:pt x="244" y="250"/>
                  </a:cubicBezTo>
                  <a:cubicBezTo>
                    <a:pt x="250" y="251"/>
                    <a:pt x="250" y="261"/>
                    <a:pt x="254" y="265"/>
                  </a:cubicBezTo>
                  <a:cubicBezTo>
                    <a:pt x="260" y="271"/>
                    <a:pt x="258" y="275"/>
                    <a:pt x="266" y="278"/>
                  </a:cubicBezTo>
                  <a:cubicBezTo>
                    <a:pt x="271" y="281"/>
                    <a:pt x="286" y="278"/>
                    <a:pt x="292" y="278"/>
                  </a:cubicBezTo>
                  <a:cubicBezTo>
                    <a:pt x="293" y="278"/>
                    <a:pt x="292" y="282"/>
                    <a:pt x="304" y="285"/>
                  </a:cubicBezTo>
                  <a:cubicBezTo>
                    <a:pt x="307" y="286"/>
                    <a:pt x="313" y="298"/>
                    <a:pt x="314" y="300"/>
                  </a:cubicBezTo>
                  <a:cubicBezTo>
                    <a:pt x="317" y="305"/>
                    <a:pt x="328" y="306"/>
                    <a:pt x="333" y="307"/>
                  </a:cubicBezTo>
                  <a:cubicBezTo>
                    <a:pt x="336" y="308"/>
                    <a:pt x="337" y="318"/>
                    <a:pt x="345" y="320"/>
                  </a:cubicBezTo>
                  <a:cubicBezTo>
                    <a:pt x="353" y="322"/>
                    <a:pt x="348" y="330"/>
                    <a:pt x="360" y="327"/>
                  </a:cubicBezTo>
                  <a:cubicBezTo>
                    <a:pt x="365" y="326"/>
                    <a:pt x="359" y="315"/>
                    <a:pt x="374" y="315"/>
                  </a:cubicBezTo>
                  <a:cubicBezTo>
                    <a:pt x="386" y="315"/>
                    <a:pt x="389" y="314"/>
                    <a:pt x="391" y="324"/>
                  </a:cubicBezTo>
                  <a:cubicBezTo>
                    <a:pt x="392" y="326"/>
                    <a:pt x="408" y="331"/>
                    <a:pt x="410" y="332"/>
                  </a:cubicBezTo>
                  <a:cubicBezTo>
                    <a:pt x="417" y="334"/>
                    <a:pt x="424" y="339"/>
                    <a:pt x="427" y="342"/>
                  </a:cubicBezTo>
                  <a:cubicBezTo>
                    <a:pt x="433" y="347"/>
                    <a:pt x="445" y="342"/>
                    <a:pt x="448" y="340"/>
                  </a:cubicBezTo>
                  <a:cubicBezTo>
                    <a:pt x="455" y="337"/>
                    <a:pt x="450" y="330"/>
                    <a:pt x="463" y="334"/>
                  </a:cubicBezTo>
                  <a:cubicBezTo>
                    <a:pt x="473" y="336"/>
                    <a:pt x="475" y="345"/>
                    <a:pt x="487" y="339"/>
                  </a:cubicBezTo>
                  <a:cubicBezTo>
                    <a:pt x="495" y="335"/>
                    <a:pt x="495" y="332"/>
                    <a:pt x="508" y="332"/>
                  </a:cubicBezTo>
                  <a:cubicBezTo>
                    <a:pt x="511" y="332"/>
                    <a:pt x="519" y="321"/>
                    <a:pt x="522" y="319"/>
                  </a:cubicBezTo>
                  <a:cubicBezTo>
                    <a:pt x="527" y="313"/>
                    <a:pt x="533" y="311"/>
                    <a:pt x="541" y="307"/>
                  </a:cubicBezTo>
                  <a:cubicBezTo>
                    <a:pt x="547" y="304"/>
                    <a:pt x="551" y="302"/>
                    <a:pt x="559" y="300"/>
                  </a:cubicBezTo>
                  <a:cubicBezTo>
                    <a:pt x="570" y="298"/>
                    <a:pt x="573" y="309"/>
                    <a:pt x="575" y="314"/>
                  </a:cubicBezTo>
                  <a:cubicBezTo>
                    <a:pt x="577" y="318"/>
                    <a:pt x="595" y="315"/>
                    <a:pt x="599" y="315"/>
                  </a:cubicBezTo>
                  <a:cubicBezTo>
                    <a:pt x="606" y="315"/>
                    <a:pt x="608" y="329"/>
                    <a:pt x="609" y="332"/>
                  </a:cubicBezTo>
                  <a:cubicBezTo>
                    <a:pt x="610" y="334"/>
                    <a:pt x="636" y="332"/>
                    <a:pt x="638" y="332"/>
                  </a:cubicBezTo>
                  <a:cubicBezTo>
                    <a:pt x="651" y="332"/>
                    <a:pt x="636" y="346"/>
                    <a:pt x="633" y="349"/>
                  </a:cubicBezTo>
                  <a:cubicBezTo>
                    <a:pt x="627" y="355"/>
                    <a:pt x="620" y="356"/>
                    <a:pt x="620" y="357"/>
                  </a:cubicBezTo>
                  <a:cubicBezTo>
                    <a:pt x="617" y="363"/>
                    <a:pt x="619" y="370"/>
                    <a:pt x="614" y="375"/>
                  </a:cubicBezTo>
                  <a:cubicBezTo>
                    <a:pt x="607" y="385"/>
                    <a:pt x="625" y="386"/>
                    <a:pt x="628" y="387"/>
                  </a:cubicBezTo>
                  <a:cubicBezTo>
                    <a:pt x="630" y="388"/>
                    <a:pt x="633" y="407"/>
                    <a:pt x="633" y="409"/>
                  </a:cubicBezTo>
                  <a:cubicBezTo>
                    <a:pt x="636" y="419"/>
                    <a:pt x="630" y="424"/>
                    <a:pt x="644" y="424"/>
                  </a:cubicBezTo>
                  <a:cubicBezTo>
                    <a:pt x="655" y="424"/>
                    <a:pt x="662" y="423"/>
                    <a:pt x="668" y="429"/>
                  </a:cubicBezTo>
                  <a:cubicBezTo>
                    <a:pt x="672" y="433"/>
                    <a:pt x="682" y="439"/>
                    <a:pt x="690" y="439"/>
                  </a:cubicBezTo>
                  <a:cubicBezTo>
                    <a:pt x="695" y="439"/>
                    <a:pt x="702" y="441"/>
                    <a:pt x="710" y="441"/>
                  </a:cubicBezTo>
                  <a:cubicBezTo>
                    <a:pt x="712" y="441"/>
                    <a:pt x="719" y="449"/>
                    <a:pt x="728" y="449"/>
                  </a:cubicBezTo>
                  <a:cubicBezTo>
                    <a:pt x="734" y="449"/>
                    <a:pt x="733" y="437"/>
                    <a:pt x="738" y="432"/>
                  </a:cubicBezTo>
                  <a:cubicBezTo>
                    <a:pt x="740" y="430"/>
                    <a:pt x="741" y="414"/>
                    <a:pt x="741" y="411"/>
                  </a:cubicBezTo>
                  <a:cubicBezTo>
                    <a:pt x="744" y="401"/>
                    <a:pt x="746" y="401"/>
                    <a:pt x="753" y="397"/>
                  </a:cubicBezTo>
                  <a:cubicBezTo>
                    <a:pt x="760" y="394"/>
                    <a:pt x="771" y="396"/>
                    <a:pt x="779" y="396"/>
                  </a:cubicBezTo>
                  <a:cubicBezTo>
                    <a:pt x="786" y="396"/>
                    <a:pt x="785" y="380"/>
                    <a:pt x="798" y="380"/>
                  </a:cubicBezTo>
                  <a:cubicBezTo>
                    <a:pt x="808" y="380"/>
                    <a:pt x="812" y="384"/>
                    <a:pt x="820" y="382"/>
                  </a:cubicBezTo>
                  <a:cubicBezTo>
                    <a:pt x="822" y="382"/>
                    <a:pt x="829" y="360"/>
                    <a:pt x="829" y="380"/>
                  </a:cubicBezTo>
                  <a:cubicBezTo>
                    <a:pt x="829" y="392"/>
                    <a:pt x="830" y="391"/>
                    <a:pt x="832" y="401"/>
                  </a:cubicBezTo>
                  <a:cubicBezTo>
                    <a:pt x="833" y="403"/>
                    <a:pt x="844" y="405"/>
                    <a:pt x="846" y="412"/>
                  </a:cubicBezTo>
                  <a:cubicBezTo>
                    <a:pt x="847" y="415"/>
                    <a:pt x="857" y="427"/>
                    <a:pt x="863" y="427"/>
                  </a:cubicBezTo>
                  <a:cubicBezTo>
                    <a:pt x="873" y="427"/>
                    <a:pt x="873" y="430"/>
                    <a:pt x="882" y="421"/>
                  </a:cubicBezTo>
                  <a:cubicBezTo>
                    <a:pt x="886" y="417"/>
                    <a:pt x="884" y="404"/>
                    <a:pt x="884" y="397"/>
                  </a:cubicBezTo>
                  <a:cubicBezTo>
                    <a:pt x="884" y="391"/>
                    <a:pt x="884" y="384"/>
                    <a:pt x="884" y="377"/>
                  </a:cubicBezTo>
                  <a:cubicBezTo>
                    <a:pt x="884" y="376"/>
                    <a:pt x="882" y="376"/>
                    <a:pt x="879" y="373"/>
                  </a:cubicBezTo>
                  <a:cubicBezTo>
                    <a:pt x="876" y="370"/>
                    <a:pt x="872" y="366"/>
                    <a:pt x="869" y="362"/>
                  </a:cubicBezTo>
                  <a:cubicBezTo>
                    <a:pt x="868" y="360"/>
                    <a:pt x="864" y="358"/>
                    <a:pt x="862" y="356"/>
                  </a:cubicBezTo>
                  <a:cubicBezTo>
                    <a:pt x="859" y="354"/>
                    <a:pt x="855" y="352"/>
                    <a:pt x="852" y="349"/>
                  </a:cubicBezTo>
                  <a:cubicBezTo>
                    <a:pt x="849" y="346"/>
                    <a:pt x="845" y="345"/>
                    <a:pt x="843" y="342"/>
                  </a:cubicBezTo>
                  <a:cubicBezTo>
                    <a:pt x="840" y="340"/>
                    <a:pt x="838" y="337"/>
                    <a:pt x="836" y="334"/>
                  </a:cubicBezTo>
                  <a:cubicBezTo>
                    <a:pt x="833" y="331"/>
                    <a:pt x="830" y="329"/>
                    <a:pt x="828" y="327"/>
                  </a:cubicBezTo>
                  <a:cubicBezTo>
                    <a:pt x="825" y="324"/>
                    <a:pt x="822" y="319"/>
                    <a:pt x="820" y="317"/>
                  </a:cubicBezTo>
                  <a:cubicBezTo>
                    <a:pt x="819" y="316"/>
                    <a:pt x="819" y="316"/>
                    <a:pt x="818" y="316"/>
                  </a:cubicBezTo>
                  <a:cubicBezTo>
                    <a:pt x="816" y="314"/>
                    <a:pt x="812" y="310"/>
                    <a:pt x="810" y="307"/>
                  </a:cubicBezTo>
                  <a:cubicBezTo>
                    <a:pt x="807" y="305"/>
                    <a:pt x="806" y="301"/>
                    <a:pt x="804" y="297"/>
                  </a:cubicBezTo>
                  <a:cubicBezTo>
                    <a:pt x="802" y="294"/>
                    <a:pt x="800" y="291"/>
                    <a:pt x="798" y="287"/>
                  </a:cubicBezTo>
                  <a:cubicBezTo>
                    <a:pt x="796" y="282"/>
                    <a:pt x="794" y="279"/>
                    <a:pt x="791" y="274"/>
                  </a:cubicBezTo>
                  <a:cubicBezTo>
                    <a:pt x="790" y="271"/>
                    <a:pt x="789" y="267"/>
                    <a:pt x="787" y="263"/>
                  </a:cubicBezTo>
                  <a:cubicBezTo>
                    <a:pt x="786" y="260"/>
                    <a:pt x="787" y="255"/>
                    <a:pt x="787" y="251"/>
                  </a:cubicBezTo>
                  <a:cubicBezTo>
                    <a:pt x="787" y="247"/>
                    <a:pt x="784" y="243"/>
                    <a:pt x="782" y="240"/>
                  </a:cubicBezTo>
                  <a:cubicBezTo>
                    <a:pt x="781" y="237"/>
                    <a:pt x="779" y="236"/>
                    <a:pt x="778" y="234"/>
                  </a:cubicBezTo>
                  <a:cubicBezTo>
                    <a:pt x="776" y="232"/>
                    <a:pt x="777" y="226"/>
                    <a:pt x="777" y="224"/>
                  </a:cubicBezTo>
                  <a:cubicBezTo>
                    <a:pt x="777" y="219"/>
                    <a:pt x="777" y="214"/>
                    <a:pt x="777" y="210"/>
                  </a:cubicBezTo>
                  <a:cubicBezTo>
                    <a:pt x="776" y="208"/>
                    <a:pt x="775" y="206"/>
                    <a:pt x="774" y="203"/>
                  </a:cubicBezTo>
                  <a:cubicBezTo>
                    <a:pt x="774" y="200"/>
                    <a:pt x="773" y="197"/>
                    <a:pt x="773" y="194"/>
                  </a:cubicBezTo>
                  <a:cubicBezTo>
                    <a:pt x="773" y="192"/>
                    <a:pt x="773" y="189"/>
                    <a:pt x="773" y="186"/>
                  </a:cubicBezTo>
                  <a:cubicBezTo>
                    <a:pt x="773" y="183"/>
                    <a:pt x="773" y="181"/>
                    <a:pt x="773" y="178"/>
                  </a:cubicBezTo>
                  <a:cubicBezTo>
                    <a:pt x="773" y="174"/>
                    <a:pt x="773" y="171"/>
                    <a:pt x="773" y="167"/>
                  </a:cubicBezTo>
                  <a:cubicBezTo>
                    <a:pt x="773" y="162"/>
                    <a:pt x="769" y="162"/>
                    <a:pt x="768" y="157"/>
                  </a:cubicBezTo>
                  <a:cubicBezTo>
                    <a:pt x="767" y="154"/>
                    <a:pt x="766" y="151"/>
                    <a:pt x="764" y="148"/>
                  </a:cubicBezTo>
                  <a:cubicBezTo>
                    <a:pt x="763" y="146"/>
                    <a:pt x="763" y="145"/>
                    <a:pt x="763" y="142"/>
                  </a:cubicBezTo>
                  <a:cubicBezTo>
                    <a:pt x="761" y="138"/>
                    <a:pt x="763" y="129"/>
                    <a:pt x="763" y="124"/>
                  </a:cubicBezTo>
                  <a:cubicBezTo>
                    <a:pt x="763" y="119"/>
                    <a:pt x="763" y="114"/>
                    <a:pt x="765" y="110"/>
                  </a:cubicBezTo>
                  <a:cubicBezTo>
                    <a:pt x="767" y="107"/>
                    <a:pt x="769" y="105"/>
                    <a:pt x="770" y="103"/>
                  </a:cubicBezTo>
                  <a:cubicBezTo>
                    <a:pt x="772" y="101"/>
                    <a:pt x="772" y="100"/>
                    <a:pt x="774" y="98"/>
                  </a:cubicBezTo>
                  <a:cubicBezTo>
                    <a:pt x="777" y="96"/>
                    <a:pt x="778" y="94"/>
                    <a:pt x="781" y="93"/>
                  </a:cubicBezTo>
                  <a:cubicBezTo>
                    <a:pt x="785" y="92"/>
                    <a:pt x="782" y="93"/>
                    <a:pt x="782" y="91"/>
                  </a:cubicBezTo>
                  <a:cubicBezTo>
                    <a:pt x="782" y="88"/>
                    <a:pt x="781" y="87"/>
                    <a:pt x="780" y="84"/>
                  </a:cubicBezTo>
                  <a:cubicBezTo>
                    <a:pt x="779" y="81"/>
                    <a:pt x="779" y="79"/>
                    <a:pt x="779" y="76"/>
                  </a:cubicBezTo>
                  <a:cubicBezTo>
                    <a:pt x="779" y="73"/>
                    <a:pt x="780" y="73"/>
                    <a:pt x="779" y="69"/>
                  </a:cubicBezTo>
                  <a:cubicBezTo>
                    <a:pt x="777" y="65"/>
                    <a:pt x="776" y="63"/>
                    <a:pt x="774" y="61"/>
                  </a:cubicBezTo>
                  <a:cubicBezTo>
                    <a:pt x="772" y="59"/>
                    <a:pt x="768" y="63"/>
                    <a:pt x="764" y="63"/>
                  </a:cubicBezTo>
                  <a:cubicBezTo>
                    <a:pt x="761" y="63"/>
                    <a:pt x="758" y="63"/>
                    <a:pt x="756" y="63"/>
                  </a:cubicBezTo>
                  <a:cubicBezTo>
                    <a:pt x="752" y="63"/>
                    <a:pt x="747" y="66"/>
                    <a:pt x="743" y="65"/>
                  </a:cubicBezTo>
                  <a:cubicBezTo>
                    <a:pt x="739" y="62"/>
                    <a:pt x="734" y="59"/>
                    <a:pt x="731" y="55"/>
                  </a:cubicBezTo>
                  <a:cubicBezTo>
                    <a:pt x="728" y="48"/>
                    <a:pt x="722" y="52"/>
                    <a:pt x="716" y="48"/>
                  </a:cubicBezTo>
                  <a:cubicBezTo>
                    <a:pt x="713" y="45"/>
                    <a:pt x="713" y="47"/>
                    <a:pt x="709" y="46"/>
                  </a:cubicBezTo>
                  <a:cubicBezTo>
                    <a:pt x="706" y="45"/>
                    <a:pt x="702" y="46"/>
                    <a:pt x="699" y="46"/>
                  </a:cubicBezTo>
                  <a:cubicBezTo>
                    <a:pt x="694" y="44"/>
                    <a:pt x="696" y="44"/>
                    <a:pt x="692" y="48"/>
                  </a:cubicBezTo>
                  <a:cubicBezTo>
                    <a:pt x="689" y="48"/>
                    <a:pt x="688" y="48"/>
                    <a:pt x="685" y="48"/>
                  </a:cubicBezTo>
                  <a:cubicBezTo>
                    <a:pt x="681" y="48"/>
                    <a:pt x="678" y="48"/>
                    <a:pt x="674" y="48"/>
                  </a:cubicBezTo>
                  <a:cubicBezTo>
                    <a:pt x="671" y="48"/>
                    <a:pt x="665" y="48"/>
                    <a:pt x="662" y="49"/>
                  </a:cubicBezTo>
                  <a:cubicBezTo>
                    <a:pt x="661" y="49"/>
                    <a:pt x="653" y="51"/>
                    <a:pt x="652" y="51"/>
                  </a:cubicBezTo>
                  <a:cubicBezTo>
                    <a:pt x="650" y="54"/>
                    <a:pt x="648" y="53"/>
                    <a:pt x="645" y="56"/>
                  </a:cubicBezTo>
                  <a:cubicBezTo>
                    <a:pt x="644" y="57"/>
                    <a:pt x="642" y="58"/>
                    <a:pt x="640" y="60"/>
                  </a:cubicBezTo>
                  <a:cubicBezTo>
                    <a:pt x="638" y="64"/>
                    <a:pt x="637" y="63"/>
                    <a:pt x="633" y="65"/>
                  </a:cubicBezTo>
                  <a:cubicBezTo>
                    <a:pt x="632" y="66"/>
                    <a:pt x="631" y="66"/>
                    <a:pt x="630" y="67"/>
                  </a:cubicBezTo>
                  <a:cubicBezTo>
                    <a:pt x="629" y="67"/>
                    <a:pt x="626" y="68"/>
                    <a:pt x="626" y="69"/>
                  </a:cubicBezTo>
                  <a:cubicBezTo>
                    <a:pt x="625" y="69"/>
                    <a:pt x="624" y="70"/>
                    <a:pt x="623" y="70"/>
                  </a:cubicBezTo>
                  <a:cubicBezTo>
                    <a:pt x="621" y="71"/>
                    <a:pt x="619" y="71"/>
                    <a:pt x="616" y="72"/>
                  </a:cubicBezTo>
                  <a:cubicBezTo>
                    <a:pt x="615" y="73"/>
                    <a:pt x="612" y="75"/>
                    <a:pt x="610" y="76"/>
                  </a:cubicBezTo>
                  <a:cubicBezTo>
                    <a:pt x="608" y="76"/>
                    <a:pt x="606" y="76"/>
                    <a:pt x="603" y="76"/>
                  </a:cubicBezTo>
                  <a:cubicBezTo>
                    <a:pt x="601" y="75"/>
                    <a:pt x="600" y="74"/>
                    <a:pt x="600" y="71"/>
                  </a:cubicBezTo>
                  <a:cubicBezTo>
                    <a:pt x="599" y="68"/>
                    <a:pt x="596" y="68"/>
                    <a:pt x="593" y="66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D7994A25-FC5F-400F-A968-C2090D782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1819275"/>
              <a:ext cx="1268413" cy="1306513"/>
            </a:xfrm>
            <a:custGeom>
              <a:avLst/>
              <a:gdLst/>
              <a:ahLst/>
              <a:cxnLst>
                <a:cxn ang="0">
                  <a:pos x="445" y="683"/>
                </a:cxn>
                <a:cxn ang="0">
                  <a:pos x="419" y="678"/>
                </a:cxn>
                <a:cxn ang="0">
                  <a:pos x="393" y="677"/>
                </a:cxn>
                <a:cxn ang="0">
                  <a:pos x="376" y="689"/>
                </a:cxn>
                <a:cxn ang="0">
                  <a:pos x="359" y="674"/>
                </a:cxn>
                <a:cxn ang="0">
                  <a:pos x="379" y="659"/>
                </a:cxn>
                <a:cxn ang="0">
                  <a:pos x="382" y="637"/>
                </a:cxn>
                <a:cxn ang="0">
                  <a:pos x="364" y="616"/>
                </a:cxn>
                <a:cxn ang="0">
                  <a:pos x="345" y="604"/>
                </a:cxn>
                <a:cxn ang="0">
                  <a:pos x="333" y="608"/>
                </a:cxn>
                <a:cxn ang="0">
                  <a:pos x="337" y="587"/>
                </a:cxn>
                <a:cxn ang="0">
                  <a:pos x="318" y="566"/>
                </a:cxn>
                <a:cxn ang="0">
                  <a:pos x="293" y="555"/>
                </a:cxn>
                <a:cxn ang="0">
                  <a:pos x="274" y="546"/>
                </a:cxn>
                <a:cxn ang="0">
                  <a:pos x="280" y="528"/>
                </a:cxn>
                <a:cxn ang="0">
                  <a:pos x="273" y="508"/>
                </a:cxn>
                <a:cxn ang="0">
                  <a:pos x="246" y="502"/>
                </a:cxn>
                <a:cxn ang="0">
                  <a:pos x="214" y="502"/>
                </a:cxn>
                <a:cxn ang="0">
                  <a:pos x="212" y="477"/>
                </a:cxn>
                <a:cxn ang="0">
                  <a:pos x="222" y="449"/>
                </a:cxn>
                <a:cxn ang="0">
                  <a:pos x="221" y="412"/>
                </a:cxn>
                <a:cxn ang="0">
                  <a:pos x="203" y="380"/>
                </a:cxn>
                <a:cxn ang="0">
                  <a:pos x="186" y="355"/>
                </a:cxn>
                <a:cxn ang="0">
                  <a:pos x="174" y="332"/>
                </a:cxn>
                <a:cxn ang="0">
                  <a:pos x="157" y="293"/>
                </a:cxn>
                <a:cxn ang="0">
                  <a:pos x="95" y="145"/>
                </a:cxn>
                <a:cxn ang="0">
                  <a:pos x="67" y="99"/>
                </a:cxn>
                <a:cxn ang="0">
                  <a:pos x="31" y="60"/>
                </a:cxn>
                <a:cxn ang="0">
                  <a:pos x="3" y="31"/>
                </a:cxn>
                <a:cxn ang="0">
                  <a:pos x="58" y="1"/>
                </a:cxn>
                <a:cxn ang="0">
                  <a:pos x="84" y="26"/>
                </a:cxn>
                <a:cxn ang="0">
                  <a:pos x="137" y="53"/>
                </a:cxn>
                <a:cxn ang="0">
                  <a:pos x="187" y="73"/>
                </a:cxn>
                <a:cxn ang="0">
                  <a:pos x="228" y="108"/>
                </a:cxn>
                <a:cxn ang="0">
                  <a:pos x="274" y="112"/>
                </a:cxn>
                <a:cxn ang="0">
                  <a:pos x="331" y="128"/>
                </a:cxn>
                <a:cxn ang="0">
                  <a:pos x="391" y="120"/>
                </a:cxn>
                <a:cxn ang="0">
                  <a:pos x="442" y="88"/>
                </a:cxn>
                <a:cxn ang="0">
                  <a:pos x="492" y="120"/>
                </a:cxn>
                <a:cxn ang="0">
                  <a:pos x="503" y="145"/>
                </a:cxn>
                <a:cxn ang="0">
                  <a:pos x="516" y="197"/>
                </a:cxn>
                <a:cxn ang="0">
                  <a:pos x="573" y="227"/>
                </a:cxn>
                <a:cxn ang="0">
                  <a:pos x="640" y="238"/>
                </a:cxn>
                <a:cxn ang="0">
                  <a:pos x="640" y="270"/>
                </a:cxn>
                <a:cxn ang="0">
                  <a:pos x="618" y="324"/>
                </a:cxn>
                <a:cxn ang="0">
                  <a:pos x="620" y="379"/>
                </a:cxn>
                <a:cxn ang="0">
                  <a:pos x="594" y="416"/>
                </a:cxn>
                <a:cxn ang="0">
                  <a:pos x="582" y="474"/>
                </a:cxn>
                <a:cxn ang="0">
                  <a:pos x="558" y="537"/>
                </a:cxn>
                <a:cxn ang="0">
                  <a:pos x="532" y="581"/>
                </a:cxn>
                <a:cxn ang="0">
                  <a:pos x="482" y="640"/>
                </a:cxn>
              </a:cxnLst>
              <a:rect l="0" t="0" r="r" b="b"/>
              <a:pathLst>
                <a:path w="672" h="693">
                  <a:moveTo>
                    <a:pt x="462" y="663"/>
                  </a:moveTo>
                  <a:cubicBezTo>
                    <a:pt x="459" y="663"/>
                    <a:pt x="454" y="685"/>
                    <a:pt x="454" y="689"/>
                  </a:cubicBezTo>
                  <a:cubicBezTo>
                    <a:pt x="454" y="693"/>
                    <a:pt x="450" y="684"/>
                    <a:pt x="445" y="683"/>
                  </a:cubicBezTo>
                  <a:cubicBezTo>
                    <a:pt x="441" y="682"/>
                    <a:pt x="436" y="682"/>
                    <a:pt x="431" y="682"/>
                  </a:cubicBezTo>
                  <a:cubicBezTo>
                    <a:pt x="430" y="682"/>
                    <a:pt x="429" y="681"/>
                    <a:pt x="428" y="681"/>
                  </a:cubicBezTo>
                  <a:cubicBezTo>
                    <a:pt x="424" y="681"/>
                    <a:pt x="422" y="679"/>
                    <a:pt x="419" y="678"/>
                  </a:cubicBezTo>
                  <a:cubicBezTo>
                    <a:pt x="416" y="678"/>
                    <a:pt x="413" y="677"/>
                    <a:pt x="410" y="676"/>
                  </a:cubicBezTo>
                  <a:cubicBezTo>
                    <a:pt x="408" y="675"/>
                    <a:pt x="406" y="675"/>
                    <a:pt x="402" y="675"/>
                  </a:cubicBezTo>
                  <a:cubicBezTo>
                    <a:pt x="401" y="675"/>
                    <a:pt x="394" y="676"/>
                    <a:pt x="393" y="677"/>
                  </a:cubicBezTo>
                  <a:cubicBezTo>
                    <a:pt x="392" y="679"/>
                    <a:pt x="390" y="681"/>
                    <a:pt x="389" y="682"/>
                  </a:cubicBezTo>
                  <a:cubicBezTo>
                    <a:pt x="388" y="683"/>
                    <a:pt x="384" y="689"/>
                    <a:pt x="384" y="689"/>
                  </a:cubicBezTo>
                  <a:cubicBezTo>
                    <a:pt x="383" y="689"/>
                    <a:pt x="377" y="690"/>
                    <a:pt x="376" y="689"/>
                  </a:cubicBezTo>
                  <a:cubicBezTo>
                    <a:pt x="373" y="687"/>
                    <a:pt x="372" y="687"/>
                    <a:pt x="369" y="686"/>
                  </a:cubicBezTo>
                  <a:cubicBezTo>
                    <a:pt x="367" y="685"/>
                    <a:pt x="361" y="684"/>
                    <a:pt x="360" y="682"/>
                  </a:cubicBezTo>
                  <a:cubicBezTo>
                    <a:pt x="360" y="682"/>
                    <a:pt x="358" y="675"/>
                    <a:pt x="359" y="674"/>
                  </a:cubicBezTo>
                  <a:cubicBezTo>
                    <a:pt x="362" y="671"/>
                    <a:pt x="363" y="670"/>
                    <a:pt x="365" y="667"/>
                  </a:cubicBezTo>
                  <a:cubicBezTo>
                    <a:pt x="367" y="666"/>
                    <a:pt x="371" y="668"/>
                    <a:pt x="374" y="666"/>
                  </a:cubicBezTo>
                  <a:cubicBezTo>
                    <a:pt x="377" y="665"/>
                    <a:pt x="376" y="659"/>
                    <a:pt x="379" y="659"/>
                  </a:cubicBezTo>
                  <a:cubicBezTo>
                    <a:pt x="387" y="658"/>
                    <a:pt x="391" y="654"/>
                    <a:pt x="390" y="653"/>
                  </a:cubicBezTo>
                  <a:cubicBezTo>
                    <a:pt x="393" y="653"/>
                    <a:pt x="392" y="652"/>
                    <a:pt x="390" y="650"/>
                  </a:cubicBezTo>
                  <a:cubicBezTo>
                    <a:pt x="388" y="647"/>
                    <a:pt x="382" y="642"/>
                    <a:pt x="382" y="637"/>
                  </a:cubicBezTo>
                  <a:cubicBezTo>
                    <a:pt x="382" y="633"/>
                    <a:pt x="381" y="634"/>
                    <a:pt x="379" y="631"/>
                  </a:cubicBezTo>
                  <a:cubicBezTo>
                    <a:pt x="377" y="629"/>
                    <a:pt x="372" y="625"/>
                    <a:pt x="370" y="621"/>
                  </a:cubicBezTo>
                  <a:cubicBezTo>
                    <a:pt x="368" y="618"/>
                    <a:pt x="366" y="618"/>
                    <a:pt x="364" y="616"/>
                  </a:cubicBezTo>
                  <a:cubicBezTo>
                    <a:pt x="362" y="614"/>
                    <a:pt x="361" y="612"/>
                    <a:pt x="360" y="610"/>
                  </a:cubicBezTo>
                  <a:cubicBezTo>
                    <a:pt x="359" y="609"/>
                    <a:pt x="356" y="605"/>
                    <a:pt x="354" y="604"/>
                  </a:cubicBezTo>
                  <a:cubicBezTo>
                    <a:pt x="351" y="603"/>
                    <a:pt x="348" y="604"/>
                    <a:pt x="345" y="604"/>
                  </a:cubicBezTo>
                  <a:cubicBezTo>
                    <a:pt x="342" y="605"/>
                    <a:pt x="342" y="607"/>
                    <a:pt x="338" y="608"/>
                  </a:cubicBezTo>
                  <a:cubicBezTo>
                    <a:pt x="337" y="609"/>
                    <a:pt x="332" y="612"/>
                    <a:pt x="330" y="610"/>
                  </a:cubicBezTo>
                  <a:cubicBezTo>
                    <a:pt x="328" y="609"/>
                    <a:pt x="329" y="608"/>
                    <a:pt x="333" y="608"/>
                  </a:cubicBezTo>
                  <a:cubicBezTo>
                    <a:pt x="335" y="608"/>
                    <a:pt x="341" y="605"/>
                    <a:pt x="341" y="602"/>
                  </a:cubicBezTo>
                  <a:cubicBezTo>
                    <a:pt x="341" y="599"/>
                    <a:pt x="340" y="596"/>
                    <a:pt x="340" y="593"/>
                  </a:cubicBezTo>
                  <a:cubicBezTo>
                    <a:pt x="340" y="590"/>
                    <a:pt x="340" y="589"/>
                    <a:pt x="337" y="587"/>
                  </a:cubicBezTo>
                  <a:cubicBezTo>
                    <a:pt x="336" y="585"/>
                    <a:pt x="334" y="581"/>
                    <a:pt x="332" y="580"/>
                  </a:cubicBezTo>
                  <a:cubicBezTo>
                    <a:pt x="330" y="579"/>
                    <a:pt x="326" y="577"/>
                    <a:pt x="324" y="573"/>
                  </a:cubicBezTo>
                  <a:cubicBezTo>
                    <a:pt x="322" y="570"/>
                    <a:pt x="321" y="567"/>
                    <a:pt x="318" y="566"/>
                  </a:cubicBezTo>
                  <a:cubicBezTo>
                    <a:pt x="314" y="565"/>
                    <a:pt x="313" y="562"/>
                    <a:pt x="309" y="560"/>
                  </a:cubicBezTo>
                  <a:cubicBezTo>
                    <a:pt x="306" y="559"/>
                    <a:pt x="304" y="559"/>
                    <a:pt x="300" y="559"/>
                  </a:cubicBezTo>
                  <a:cubicBezTo>
                    <a:pt x="295" y="559"/>
                    <a:pt x="298" y="557"/>
                    <a:pt x="293" y="555"/>
                  </a:cubicBezTo>
                  <a:cubicBezTo>
                    <a:pt x="290" y="555"/>
                    <a:pt x="287" y="555"/>
                    <a:pt x="283" y="555"/>
                  </a:cubicBezTo>
                  <a:cubicBezTo>
                    <a:pt x="282" y="555"/>
                    <a:pt x="274" y="556"/>
                    <a:pt x="273" y="554"/>
                  </a:cubicBezTo>
                  <a:cubicBezTo>
                    <a:pt x="272" y="552"/>
                    <a:pt x="272" y="549"/>
                    <a:pt x="274" y="546"/>
                  </a:cubicBezTo>
                  <a:cubicBezTo>
                    <a:pt x="276" y="544"/>
                    <a:pt x="282" y="545"/>
                    <a:pt x="282" y="542"/>
                  </a:cubicBezTo>
                  <a:cubicBezTo>
                    <a:pt x="282" y="541"/>
                    <a:pt x="281" y="540"/>
                    <a:pt x="281" y="539"/>
                  </a:cubicBezTo>
                  <a:cubicBezTo>
                    <a:pt x="280" y="535"/>
                    <a:pt x="280" y="532"/>
                    <a:pt x="280" y="528"/>
                  </a:cubicBezTo>
                  <a:cubicBezTo>
                    <a:pt x="280" y="525"/>
                    <a:pt x="279" y="523"/>
                    <a:pt x="279" y="521"/>
                  </a:cubicBezTo>
                  <a:cubicBezTo>
                    <a:pt x="279" y="518"/>
                    <a:pt x="277" y="516"/>
                    <a:pt x="277" y="514"/>
                  </a:cubicBezTo>
                  <a:cubicBezTo>
                    <a:pt x="276" y="511"/>
                    <a:pt x="275" y="510"/>
                    <a:pt x="273" y="508"/>
                  </a:cubicBezTo>
                  <a:cubicBezTo>
                    <a:pt x="271" y="506"/>
                    <a:pt x="269" y="504"/>
                    <a:pt x="265" y="503"/>
                  </a:cubicBezTo>
                  <a:cubicBezTo>
                    <a:pt x="263" y="503"/>
                    <a:pt x="260" y="502"/>
                    <a:pt x="256" y="502"/>
                  </a:cubicBezTo>
                  <a:cubicBezTo>
                    <a:pt x="253" y="502"/>
                    <a:pt x="250" y="502"/>
                    <a:pt x="246" y="502"/>
                  </a:cubicBezTo>
                  <a:cubicBezTo>
                    <a:pt x="242" y="502"/>
                    <a:pt x="238" y="502"/>
                    <a:pt x="234" y="502"/>
                  </a:cubicBezTo>
                  <a:cubicBezTo>
                    <a:pt x="230" y="502"/>
                    <a:pt x="227" y="502"/>
                    <a:pt x="223" y="502"/>
                  </a:cubicBezTo>
                  <a:cubicBezTo>
                    <a:pt x="220" y="502"/>
                    <a:pt x="217" y="502"/>
                    <a:pt x="214" y="502"/>
                  </a:cubicBezTo>
                  <a:cubicBezTo>
                    <a:pt x="208" y="502"/>
                    <a:pt x="211" y="500"/>
                    <a:pt x="211" y="495"/>
                  </a:cubicBezTo>
                  <a:cubicBezTo>
                    <a:pt x="211" y="492"/>
                    <a:pt x="212" y="489"/>
                    <a:pt x="212" y="486"/>
                  </a:cubicBezTo>
                  <a:cubicBezTo>
                    <a:pt x="212" y="483"/>
                    <a:pt x="211" y="480"/>
                    <a:pt x="212" y="477"/>
                  </a:cubicBezTo>
                  <a:cubicBezTo>
                    <a:pt x="213" y="475"/>
                    <a:pt x="213" y="472"/>
                    <a:pt x="215" y="470"/>
                  </a:cubicBezTo>
                  <a:cubicBezTo>
                    <a:pt x="218" y="467"/>
                    <a:pt x="219" y="465"/>
                    <a:pt x="220" y="461"/>
                  </a:cubicBezTo>
                  <a:cubicBezTo>
                    <a:pt x="221" y="457"/>
                    <a:pt x="222" y="453"/>
                    <a:pt x="222" y="449"/>
                  </a:cubicBezTo>
                  <a:cubicBezTo>
                    <a:pt x="222" y="444"/>
                    <a:pt x="221" y="439"/>
                    <a:pt x="221" y="435"/>
                  </a:cubicBezTo>
                  <a:cubicBezTo>
                    <a:pt x="221" y="431"/>
                    <a:pt x="221" y="428"/>
                    <a:pt x="221" y="424"/>
                  </a:cubicBezTo>
                  <a:cubicBezTo>
                    <a:pt x="221" y="420"/>
                    <a:pt x="222" y="416"/>
                    <a:pt x="221" y="412"/>
                  </a:cubicBezTo>
                  <a:cubicBezTo>
                    <a:pt x="220" y="409"/>
                    <a:pt x="221" y="405"/>
                    <a:pt x="218" y="402"/>
                  </a:cubicBezTo>
                  <a:cubicBezTo>
                    <a:pt x="214" y="398"/>
                    <a:pt x="212" y="391"/>
                    <a:pt x="209" y="388"/>
                  </a:cubicBezTo>
                  <a:cubicBezTo>
                    <a:pt x="207" y="386"/>
                    <a:pt x="205" y="383"/>
                    <a:pt x="203" y="380"/>
                  </a:cubicBezTo>
                  <a:cubicBezTo>
                    <a:pt x="201" y="378"/>
                    <a:pt x="201" y="376"/>
                    <a:pt x="199" y="373"/>
                  </a:cubicBezTo>
                  <a:cubicBezTo>
                    <a:pt x="197" y="370"/>
                    <a:pt x="196" y="366"/>
                    <a:pt x="193" y="363"/>
                  </a:cubicBezTo>
                  <a:cubicBezTo>
                    <a:pt x="190" y="360"/>
                    <a:pt x="189" y="358"/>
                    <a:pt x="186" y="355"/>
                  </a:cubicBezTo>
                  <a:cubicBezTo>
                    <a:pt x="185" y="354"/>
                    <a:pt x="182" y="351"/>
                    <a:pt x="181" y="348"/>
                  </a:cubicBezTo>
                  <a:cubicBezTo>
                    <a:pt x="180" y="346"/>
                    <a:pt x="179" y="344"/>
                    <a:pt x="178" y="341"/>
                  </a:cubicBezTo>
                  <a:cubicBezTo>
                    <a:pt x="177" y="339"/>
                    <a:pt x="175" y="334"/>
                    <a:pt x="174" y="332"/>
                  </a:cubicBezTo>
                  <a:cubicBezTo>
                    <a:pt x="172" y="330"/>
                    <a:pt x="168" y="326"/>
                    <a:pt x="167" y="323"/>
                  </a:cubicBezTo>
                  <a:cubicBezTo>
                    <a:pt x="167" y="322"/>
                    <a:pt x="167" y="321"/>
                    <a:pt x="166" y="320"/>
                  </a:cubicBezTo>
                  <a:cubicBezTo>
                    <a:pt x="159" y="313"/>
                    <a:pt x="157" y="303"/>
                    <a:pt x="157" y="293"/>
                  </a:cubicBezTo>
                  <a:cubicBezTo>
                    <a:pt x="158" y="285"/>
                    <a:pt x="155" y="269"/>
                    <a:pt x="154" y="254"/>
                  </a:cubicBezTo>
                  <a:cubicBezTo>
                    <a:pt x="152" y="188"/>
                    <a:pt x="115" y="161"/>
                    <a:pt x="101" y="149"/>
                  </a:cubicBezTo>
                  <a:cubicBezTo>
                    <a:pt x="99" y="147"/>
                    <a:pt x="97" y="146"/>
                    <a:pt x="95" y="145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7" y="133"/>
                    <a:pt x="99" y="121"/>
                    <a:pt x="86" y="119"/>
                  </a:cubicBezTo>
                  <a:cubicBezTo>
                    <a:pt x="77" y="117"/>
                    <a:pt x="73" y="105"/>
                    <a:pt x="67" y="99"/>
                  </a:cubicBezTo>
                  <a:cubicBezTo>
                    <a:pt x="60" y="92"/>
                    <a:pt x="50" y="97"/>
                    <a:pt x="50" y="88"/>
                  </a:cubicBezTo>
                  <a:cubicBezTo>
                    <a:pt x="50" y="79"/>
                    <a:pt x="53" y="80"/>
                    <a:pt x="50" y="71"/>
                  </a:cubicBezTo>
                  <a:cubicBezTo>
                    <a:pt x="47" y="65"/>
                    <a:pt x="42" y="70"/>
                    <a:pt x="31" y="60"/>
                  </a:cubicBezTo>
                  <a:cubicBezTo>
                    <a:pt x="25" y="53"/>
                    <a:pt x="19" y="51"/>
                    <a:pt x="13" y="45"/>
                  </a:cubicBezTo>
                  <a:cubicBezTo>
                    <a:pt x="7" y="39"/>
                    <a:pt x="6" y="35"/>
                    <a:pt x="0" y="31"/>
                  </a:cubicBezTo>
                  <a:cubicBezTo>
                    <a:pt x="0" y="31"/>
                    <a:pt x="1" y="31"/>
                    <a:pt x="3" y="31"/>
                  </a:cubicBezTo>
                  <a:cubicBezTo>
                    <a:pt x="14" y="33"/>
                    <a:pt x="18" y="29"/>
                    <a:pt x="22" y="21"/>
                  </a:cubicBezTo>
                  <a:cubicBezTo>
                    <a:pt x="25" y="16"/>
                    <a:pt x="30" y="10"/>
                    <a:pt x="34" y="6"/>
                  </a:cubicBezTo>
                  <a:cubicBezTo>
                    <a:pt x="39" y="2"/>
                    <a:pt x="52" y="3"/>
                    <a:pt x="58" y="1"/>
                  </a:cubicBezTo>
                  <a:cubicBezTo>
                    <a:pt x="61" y="1"/>
                    <a:pt x="63" y="0"/>
                    <a:pt x="65" y="0"/>
                  </a:cubicBezTo>
                  <a:cubicBezTo>
                    <a:pt x="71" y="1"/>
                    <a:pt x="76" y="3"/>
                    <a:pt x="79" y="6"/>
                  </a:cubicBezTo>
                  <a:cubicBezTo>
                    <a:pt x="83" y="10"/>
                    <a:pt x="82" y="20"/>
                    <a:pt x="84" y="26"/>
                  </a:cubicBezTo>
                  <a:cubicBezTo>
                    <a:pt x="85" y="29"/>
                    <a:pt x="99" y="35"/>
                    <a:pt x="103" y="36"/>
                  </a:cubicBezTo>
                  <a:cubicBezTo>
                    <a:pt x="108" y="39"/>
                    <a:pt x="123" y="37"/>
                    <a:pt x="127" y="38"/>
                  </a:cubicBezTo>
                  <a:cubicBezTo>
                    <a:pt x="133" y="39"/>
                    <a:pt x="133" y="49"/>
                    <a:pt x="137" y="53"/>
                  </a:cubicBezTo>
                  <a:cubicBezTo>
                    <a:pt x="143" y="59"/>
                    <a:pt x="141" y="63"/>
                    <a:pt x="149" y="66"/>
                  </a:cubicBezTo>
                  <a:cubicBezTo>
                    <a:pt x="154" y="69"/>
                    <a:pt x="169" y="66"/>
                    <a:pt x="175" y="66"/>
                  </a:cubicBezTo>
                  <a:cubicBezTo>
                    <a:pt x="176" y="66"/>
                    <a:pt x="175" y="70"/>
                    <a:pt x="187" y="73"/>
                  </a:cubicBezTo>
                  <a:cubicBezTo>
                    <a:pt x="190" y="74"/>
                    <a:pt x="196" y="86"/>
                    <a:pt x="197" y="88"/>
                  </a:cubicBezTo>
                  <a:cubicBezTo>
                    <a:pt x="200" y="93"/>
                    <a:pt x="211" y="94"/>
                    <a:pt x="216" y="95"/>
                  </a:cubicBezTo>
                  <a:cubicBezTo>
                    <a:pt x="219" y="96"/>
                    <a:pt x="220" y="106"/>
                    <a:pt x="228" y="108"/>
                  </a:cubicBezTo>
                  <a:cubicBezTo>
                    <a:pt x="236" y="110"/>
                    <a:pt x="231" y="118"/>
                    <a:pt x="243" y="115"/>
                  </a:cubicBezTo>
                  <a:cubicBezTo>
                    <a:pt x="248" y="114"/>
                    <a:pt x="242" y="103"/>
                    <a:pt x="257" y="103"/>
                  </a:cubicBezTo>
                  <a:cubicBezTo>
                    <a:pt x="269" y="103"/>
                    <a:pt x="272" y="102"/>
                    <a:pt x="274" y="112"/>
                  </a:cubicBezTo>
                  <a:cubicBezTo>
                    <a:pt x="275" y="114"/>
                    <a:pt x="291" y="119"/>
                    <a:pt x="293" y="120"/>
                  </a:cubicBezTo>
                  <a:cubicBezTo>
                    <a:pt x="300" y="122"/>
                    <a:pt x="307" y="127"/>
                    <a:pt x="310" y="130"/>
                  </a:cubicBezTo>
                  <a:cubicBezTo>
                    <a:pt x="316" y="135"/>
                    <a:pt x="328" y="130"/>
                    <a:pt x="331" y="128"/>
                  </a:cubicBezTo>
                  <a:cubicBezTo>
                    <a:pt x="338" y="125"/>
                    <a:pt x="333" y="118"/>
                    <a:pt x="346" y="122"/>
                  </a:cubicBezTo>
                  <a:cubicBezTo>
                    <a:pt x="356" y="124"/>
                    <a:pt x="358" y="133"/>
                    <a:pt x="370" y="127"/>
                  </a:cubicBezTo>
                  <a:cubicBezTo>
                    <a:pt x="378" y="123"/>
                    <a:pt x="378" y="120"/>
                    <a:pt x="391" y="120"/>
                  </a:cubicBezTo>
                  <a:cubicBezTo>
                    <a:pt x="394" y="120"/>
                    <a:pt x="402" y="109"/>
                    <a:pt x="405" y="107"/>
                  </a:cubicBezTo>
                  <a:cubicBezTo>
                    <a:pt x="410" y="101"/>
                    <a:pt x="416" y="99"/>
                    <a:pt x="424" y="95"/>
                  </a:cubicBezTo>
                  <a:cubicBezTo>
                    <a:pt x="430" y="92"/>
                    <a:pt x="434" y="90"/>
                    <a:pt x="442" y="88"/>
                  </a:cubicBezTo>
                  <a:cubicBezTo>
                    <a:pt x="453" y="86"/>
                    <a:pt x="456" y="97"/>
                    <a:pt x="458" y="102"/>
                  </a:cubicBezTo>
                  <a:cubicBezTo>
                    <a:pt x="460" y="105"/>
                    <a:pt x="478" y="103"/>
                    <a:pt x="482" y="103"/>
                  </a:cubicBezTo>
                  <a:cubicBezTo>
                    <a:pt x="489" y="103"/>
                    <a:pt x="491" y="117"/>
                    <a:pt x="492" y="120"/>
                  </a:cubicBezTo>
                  <a:cubicBezTo>
                    <a:pt x="493" y="122"/>
                    <a:pt x="519" y="120"/>
                    <a:pt x="521" y="120"/>
                  </a:cubicBezTo>
                  <a:cubicBezTo>
                    <a:pt x="534" y="120"/>
                    <a:pt x="519" y="134"/>
                    <a:pt x="516" y="137"/>
                  </a:cubicBezTo>
                  <a:cubicBezTo>
                    <a:pt x="510" y="143"/>
                    <a:pt x="503" y="144"/>
                    <a:pt x="503" y="145"/>
                  </a:cubicBezTo>
                  <a:cubicBezTo>
                    <a:pt x="500" y="151"/>
                    <a:pt x="502" y="158"/>
                    <a:pt x="497" y="163"/>
                  </a:cubicBezTo>
                  <a:cubicBezTo>
                    <a:pt x="490" y="173"/>
                    <a:pt x="508" y="174"/>
                    <a:pt x="511" y="175"/>
                  </a:cubicBezTo>
                  <a:cubicBezTo>
                    <a:pt x="513" y="176"/>
                    <a:pt x="516" y="195"/>
                    <a:pt x="516" y="197"/>
                  </a:cubicBezTo>
                  <a:cubicBezTo>
                    <a:pt x="519" y="207"/>
                    <a:pt x="513" y="212"/>
                    <a:pt x="527" y="212"/>
                  </a:cubicBezTo>
                  <a:cubicBezTo>
                    <a:pt x="538" y="212"/>
                    <a:pt x="545" y="211"/>
                    <a:pt x="551" y="217"/>
                  </a:cubicBezTo>
                  <a:cubicBezTo>
                    <a:pt x="555" y="221"/>
                    <a:pt x="565" y="227"/>
                    <a:pt x="573" y="227"/>
                  </a:cubicBezTo>
                  <a:cubicBezTo>
                    <a:pt x="578" y="227"/>
                    <a:pt x="585" y="229"/>
                    <a:pt x="594" y="229"/>
                  </a:cubicBezTo>
                  <a:cubicBezTo>
                    <a:pt x="598" y="232"/>
                    <a:pt x="604" y="234"/>
                    <a:pt x="610" y="235"/>
                  </a:cubicBezTo>
                  <a:cubicBezTo>
                    <a:pt x="617" y="235"/>
                    <a:pt x="628" y="238"/>
                    <a:pt x="640" y="238"/>
                  </a:cubicBezTo>
                  <a:cubicBezTo>
                    <a:pt x="653" y="238"/>
                    <a:pt x="659" y="235"/>
                    <a:pt x="662" y="246"/>
                  </a:cubicBezTo>
                  <a:cubicBezTo>
                    <a:pt x="665" y="258"/>
                    <a:pt x="672" y="258"/>
                    <a:pt x="658" y="258"/>
                  </a:cubicBezTo>
                  <a:cubicBezTo>
                    <a:pt x="652" y="258"/>
                    <a:pt x="644" y="266"/>
                    <a:pt x="640" y="270"/>
                  </a:cubicBezTo>
                  <a:cubicBezTo>
                    <a:pt x="635" y="274"/>
                    <a:pt x="636" y="285"/>
                    <a:pt x="636" y="289"/>
                  </a:cubicBezTo>
                  <a:cubicBezTo>
                    <a:pt x="636" y="297"/>
                    <a:pt x="626" y="301"/>
                    <a:pt x="620" y="307"/>
                  </a:cubicBezTo>
                  <a:cubicBezTo>
                    <a:pt x="611" y="315"/>
                    <a:pt x="611" y="318"/>
                    <a:pt x="618" y="324"/>
                  </a:cubicBezTo>
                  <a:cubicBezTo>
                    <a:pt x="626" y="332"/>
                    <a:pt x="620" y="331"/>
                    <a:pt x="608" y="334"/>
                  </a:cubicBezTo>
                  <a:cubicBezTo>
                    <a:pt x="598" y="336"/>
                    <a:pt x="603" y="352"/>
                    <a:pt x="604" y="357"/>
                  </a:cubicBezTo>
                  <a:cubicBezTo>
                    <a:pt x="606" y="366"/>
                    <a:pt x="616" y="375"/>
                    <a:pt x="620" y="379"/>
                  </a:cubicBezTo>
                  <a:cubicBezTo>
                    <a:pt x="627" y="385"/>
                    <a:pt x="629" y="388"/>
                    <a:pt x="634" y="390"/>
                  </a:cubicBezTo>
                  <a:cubicBezTo>
                    <a:pt x="641" y="394"/>
                    <a:pt x="619" y="397"/>
                    <a:pt x="612" y="400"/>
                  </a:cubicBezTo>
                  <a:cubicBezTo>
                    <a:pt x="602" y="405"/>
                    <a:pt x="597" y="405"/>
                    <a:pt x="594" y="416"/>
                  </a:cubicBezTo>
                  <a:cubicBezTo>
                    <a:pt x="592" y="425"/>
                    <a:pt x="583" y="424"/>
                    <a:pt x="576" y="427"/>
                  </a:cubicBezTo>
                  <a:cubicBezTo>
                    <a:pt x="568" y="431"/>
                    <a:pt x="570" y="441"/>
                    <a:pt x="570" y="451"/>
                  </a:cubicBezTo>
                  <a:cubicBezTo>
                    <a:pt x="570" y="464"/>
                    <a:pt x="582" y="459"/>
                    <a:pt x="582" y="474"/>
                  </a:cubicBezTo>
                  <a:cubicBezTo>
                    <a:pt x="582" y="490"/>
                    <a:pt x="575" y="486"/>
                    <a:pt x="568" y="488"/>
                  </a:cubicBezTo>
                  <a:cubicBezTo>
                    <a:pt x="567" y="488"/>
                    <a:pt x="568" y="514"/>
                    <a:pt x="568" y="517"/>
                  </a:cubicBezTo>
                  <a:cubicBezTo>
                    <a:pt x="568" y="532"/>
                    <a:pt x="560" y="524"/>
                    <a:pt x="558" y="537"/>
                  </a:cubicBezTo>
                  <a:cubicBezTo>
                    <a:pt x="556" y="542"/>
                    <a:pt x="554" y="542"/>
                    <a:pt x="549" y="539"/>
                  </a:cubicBezTo>
                  <a:cubicBezTo>
                    <a:pt x="538" y="531"/>
                    <a:pt x="528" y="551"/>
                    <a:pt x="530" y="558"/>
                  </a:cubicBezTo>
                  <a:cubicBezTo>
                    <a:pt x="533" y="568"/>
                    <a:pt x="534" y="574"/>
                    <a:pt x="532" y="581"/>
                  </a:cubicBezTo>
                  <a:cubicBezTo>
                    <a:pt x="530" y="589"/>
                    <a:pt x="545" y="594"/>
                    <a:pt x="534" y="603"/>
                  </a:cubicBezTo>
                  <a:cubicBezTo>
                    <a:pt x="522" y="612"/>
                    <a:pt x="522" y="616"/>
                    <a:pt x="504" y="626"/>
                  </a:cubicBezTo>
                  <a:cubicBezTo>
                    <a:pt x="493" y="632"/>
                    <a:pt x="485" y="629"/>
                    <a:pt x="482" y="640"/>
                  </a:cubicBezTo>
                  <a:cubicBezTo>
                    <a:pt x="478" y="655"/>
                    <a:pt x="490" y="650"/>
                    <a:pt x="490" y="661"/>
                  </a:cubicBezTo>
                  <a:cubicBezTo>
                    <a:pt x="490" y="665"/>
                    <a:pt x="466" y="663"/>
                    <a:pt x="462" y="663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3170A566-A9F0-4B34-92C0-F5A14DF0D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2120900"/>
              <a:ext cx="849313" cy="817563"/>
            </a:xfrm>
            <a:custGeom>
              <a:avLst/>
              <a:gdLst/>
              <a:ahLst/>
              <a:cxnLst>
                <a:cxn ang="0">
                  <a:pos x="449" y="361"/>
                </a:cxn>
                <a:cxn ang="0">
                  <a:pos x="428" y="368"/>
                </a:cxn>
                <a:cxn ang="0">
                  <a:pos x="394" y="386"/>
                </a:cxn>
                <a:cxn ang="0">
                  <a:pos x="354" y="397"/>
                </a:cxn>
                <a:cxn ang="0">
                  <a:pos x="334" y="423"/>
                </a:cxn>
                <a:cxn ang="0">
                  <a:pos x="306" y="427"/>
                </a:cxn>
                <a:cxn ang="0">
                  <a:pos x="276" y="416"/>
                </a:cxn>
                <a:cxn ang="0">
                  <a:pos x="288" y="391"/>
                </a:cxn>
                <a:cxn ang="0">
                  <a:pos x="275" y="380"/>
                </a:cxn>
                <a:cxn ang="0">
                  <a:pos x="247" y="361"/>
                </a:cxn>
                <a:cxn ang="0">
                  <a:pos x="215" y="359"/>
                </a:cxn>
                <a:cxn ang="0">
                  <a:pos x="200" y="336"/>
                </a:cxn>
                <a:cxn ang="0">
                  <a:pos x="195" y="304"/>
                </a:cxn>
                <a:cxn ang="0">
                  <a:pos x="185" y="274"/>
                </a:cxn>
                <a:cxn ang="0">
                  <a:pos x="179" y="247"/>
                </a:cxn>
                <a:cxn ang="0">
                  <a:pos x="169" y="215"/>
                </a:cxn>
                <a:cxn ang="0">
                  <a:pos x="166" y="184"/>
                </a:cxn>
                <a:cxn ang="0">
                  <a:pos x="146" y="184"/>
                </a:cxn>
                <a:cxn ang="0">
                  <a:pos x="111" y="175"/>
                </a:cxn>
                <a:cxn ang="0">
                  <a:pos x="84" y="149"/>
                </a:cxn>
                <a:cxn ang="0">
                  <a:pos x="59" y="150"/>
                </a:cxn>
                <a:cxn ang="0">
                  <a:pos x="59" y="125"/>
                </a:cxn>
                <a:cxn ang="0">
                  <a:pos x="31" y="135"/>
                </a:cxn>
                <a:cxn ang="0">
                  <a:pos x="25" y="110"/>
                </a:cxn>
                <a:cxn ang="0">
                  <a:pos x="47" y="86"/>
                </a:cxn>
                <a:cxn ang="0">
                  <a:pos x="0" y="75"/>
                </a:cxn>
                <a:cxn ang="0">
                  <a:pos x="9" y="39"/>
                </a:cxn>
                <a:cxn ang="0">
                  <a:pos x="47" y="24"/>
                </a:cxn>
                <a:cxn ang="0">
                  <a:pos x="88" y="10"/>
                </a:cxn>
                <a:cxn ang="0">
                  <a:pos x="97" y="9"/>
                </a:cxn>
                <a:cxn ang="0">
                  <a:pos x="114" y="40"/>
                </a:cxn>
                <a:cxn ang="0">
                  <a:pos x="150" y="49"/>
                </a:cxn>
                <a:cxn ang="0">
                  <a:pos x="152" y="5"/>
                </a:cxn>
                <a:cxn ang="0">
                  <a:pos x="157" y="6"/>
                </a:cxn>
                <a:cxn ang="0">
                  <a:pos x="178" y="10"/>
                </a:cxn>
                <a:cxn ang="0">
                  <a:pos x="204" y="22"/>
                </a:cxn>
                <a:cxn ang="0">
                  <a:pos x="224" y="42"/>
                </a:cxn>
                <a:cxn ang="0">
                  <a:pos x="247" y="59"/>
                </a:cxn>
                <a:cxn ang="0">
                  <a:pos x="263" y="79"/>
                </a:cxn>
                <a:cxn ang="0">
                  <a:pos x="284" y="97"/>
                </a:cxn>
                <a:cxn ang="0">
                  <a:pos x="314" y="117"/>
                </a:cxn>
                <a:cxn ang="0">
                  <a:pos x="342" y="122"/>
                </a:cxn>
                <a:cxn ang="0">
                  <a:pos x="360" y="125"/>
                </a:cxn>
                <a:cxn ang="0">
                  <a:pos x="371" y="136"/>
                </a:cxn>
                <a:cxn ang="0">
                  <a:pos x="378" y="150"/>
                </a:cxn>
                <a:cxn ang="0">
                  <a:pos x="381" y="163"/>
                </a:cxn>
                <a:cxn ang="0">
                  <a:pos x="385" y="170"/>
                </a:cxn>
                <a:cxn ang="0">
                  <a:pos x="391" y="186"/>
                </a:cxn>
                <a:cxn ang="0">
                  <a:pos x="395" y="202"/>
                </a:cxn>
                <a:cxn ang="0">
                  <a:pos x="405" y="218"/>
                </a:cxn>
                <a:cxn ang="0">
                  <a:pos x="418" y="251"/>
                </a:cxn>
                <a:cxn ang="0">
                  <a:pos x="428" y="268"/>
                </a:cxn>
                <a:cxn ang="0">
                  <a:pos x="432" y="293"/>
                </a:cxn>
                <a:cxn ang="0">
                  <a:pos x="435" y="316"/>
                </a:cxn>
                <a:cxn ang="0">
                  <a:pos x="446" y="345"/>
                </a:cxn>
              </a:cxnLst>
              <a:rect l="0" t="0" r="r" b="b"/>
              <a:pathLst>
                <a:path w="450" h="433">
                  <a:moveTo>
                    <a:pt x="450" y="359"/>
                  </a:moveTo>
                  <a:cubicBezTo>
                    <a:pt x="448" y="360"/>
                    <a:pt x="449" y="357"/>
                    <a:pt x="449" y="361"/>
                  </a:cubicBezTo>
                  <a:cubicBezTo>
                    <a:pt x="447" y="361"/>
                    <a:pt x="444" y="360"/>
                    <a:pt x="442" y="361"/>
                  </a:cubicBezTo>
                  <a:cubicBezTo>
                    <a:pt x="434" y="362"/>
                    <a:pt x="437" y="368"/>
                    <a:pt x="428" y="368"/>
                  </a:cubicBezTo>
                  <a:cubicBezTo>
                    <a:pt x="421" y="368"/>
                    <a:pt x="407" y="368"/>
                    <a:pt x="402" y="373"/>
                  </a:cubicBezTo>
                  <a:cubicBezTo>
                    <a:pt x="399" y="376"/>
                    <a:pt x="397" y="385"/>
                    <a:pt x="394" y="386"/>
                  </a:cubicBezTo>
                  <a:cubicBezTo>
                    <a:pt x="390" y="388"/>
                    <a:pt x="384" y="389"/>
                    <a:pt x="377" y="389"/>
                  </a:cubicBezTo>
                  <a:cubicBezTo>
                    <a:pt x="369" y="389"/>
                    <a:pt x="360" y="392"/>
                    <a:pt x="354" y="397"/>
                  </a:cubicBezTo>
                  <a:cubicBezTo>
                    <a:pt x="351" y="401"/>
                    <a:pt x="342" y="404"/>
                    <a:pt x="342" y="410"/>
                  </a:cubicBezTo>
                  <a:cubicBezTo>
                    <a:pt x="342" y="414"/>
                    <a:pt x="336" y="423"/>
                    <a:pt x="334" y="423"/>
                  </a:cubicBezTo>
                  <a:cubicBezTo>
                    <a:pt x="329" y="425"/>
                    <a:pt x="327" y="428"/>
                    <a:pt x="322" y="430"/>
                  </a:cubicBezTo>
                  <a:cubicBezTo>
                    <a:pt x="317" y="431"/>
                    <a:pt x="308" y="433"/>
                    <a:pt x="306" y="427"/>
                  </a:cubicBezTo>
                  <a:cubicBezTo>
                    <a:pt x="305" y="422"/>
                    <a:pt x="301" y="417"/>
                    <a:pt x="294" y="417"/>
                  </a:cubicBezTo>
                  <a:cubicBezTo>
                    <a:pt x="291" y="417"/>
                    <a:pt x="277" y="419"/>
                    <a:pt x="276" y="416"/>
                  </a:cubicBezTo>
                  <a:cubicBezTo>
                    <a:pt x="274" y="409"/>
                    <a:pt x="279" y="407"/>
                    <a:pt x="279" y="401"/>
                  </a:cubicBezTo>
                  <a:cubicBezTo>
                    <a:pt x="279" y="389"/>
                    <a:pt x="285" y="397"/>
                    <a:pt x="288" y="391"/>
                  </a:cubicBezTo>
                  <a:cubicBezTo>
                    <a:pt x="290" y="387"/>
                    <a:pt x="294" y="378"/>
                    <a:pt x="289" y="377"/>
                  </a:cubicBezTo>
                  <a:cubicBezTo>
                    <a:pt x="279" y="374"/>
                    <a:pt x="280" y="380"/>
                    <a:pt x="275" y="380"/>
                  </a:cubicBezTo>
                  <a:cubicBezTo>
                    <a:pt x="268" y="380"/>
                    <a:pt x="261" y="378"/>
                    <a:pt x="257" y="374"/>
                  </a:cubicBezTo>
                  <a:cubicBezTo>
                    <a:pt x="255" y="372"/>
                    <a:pt x="248" y="361"/>
                    <a:pt x="247" y="361"/>
                  </a:cubicBezTo>
                  <a:cubicBezTo>
                    <a:pt x="242" y="358"/>
                    <a:pt x="235" y="358"/>
                    <a:pt x="229" y="358"/>
                  </a:cubicBezTo>
                  <a:cubicBezTo>
                    <a:pt x="226" y="358"/>
                    <a:pt x="215" y="364"/>
                    <a:pt x="215" y="359"/>
                  </a:cubicBezTo>
                  <a:cubicBezTo>
                    <a:pt x="215" y="348"/>
                    <a:pt x="214" y="352"/>
                    <a:pt x="209" y="347"/>
                  </a:cubicBezTo>
                  <a:cubicBezTo>
                    <a:pt x="208" y="346"/>
                    <a:pt x="200" y="339"/>
                    <a:pt x="200" y="336"/>
                  </a:cubicBezTo>
                  <a:cubicBezTo>
                    <a:pt x="200" y="330"/>
                    <a:pt x="195" y="323"/>
                    <a:pt x="195" y="322"/>
                  </a:cubicBezTo>
                  <a:cubicBezTo>
                    <a:pt x="195" y="316"/>
                    <a:pt x="195" y="310"/>
                    <a:pt x="195" y="304"/>
                  </a:cubicBezTo>
                  <a:cubicBezTo>
                    <a:pt x="195" y="298"/>
                    <a:pt x="197" y="290"/>
                    <a:pt x="193" y="288"/>
                  </a:cubicBezTo>
                  <a:cubicBezTo>
                    <a:pt x="191" y="287"/>
                    <a:pt x="179" y="280"/>
                    <a:pt x="185" y="274"/>
                  </a:cubicBezTo>
                  <a:cubicBezTo>
                    <a:pt x="187" y="273"/>
                    <a:pt x="196" y="265"/>
                    <a:pt x="191" y="261"/>
                  </a:cubicBezTo>
                  <a:cubicBezTo>
                    <a:pt x="186" y="256"/>
                    <a:pt x="181" y="255"/>
                    <a:pt x="179" y="247"/>
                  </a:cubicBezTo>
                  <a:cubicBezTo>
                    <a:pt x="177" y="242"/>
                    <a:pt x="179" y="235"/>
                    <a:pt x="178" y="229"/>
                  </a:cubicBezTo>
                  <a:cubicBezTo>
                    <a:pt x="176" y="224"/>
                    <a:pt x="172" y="218"/>
                    <a:pt x="169" y="215"/>
                  </a:cubicBezTo>
                  <a:cubicBezTo>
                    <a:pt x="165" y="212"/>
                    <a:pt x="164" y="209"/>
                    <a:pt x="166" y="202"/>
                  </a:cubicBezTo>
                  <a:cubicBezTo>
                    <a:pt x="167" y="197"/>
                    <a:pt x="169" y="188"/>
                    <a:pt x="166" y="184"/>
                  </a:cubicBezTo>
                  <a:cubicBezTo>
                    <a:pt x="165" y="183"/>
                    <a:pt x="160" y="170"/>
                    <a:pt x="156" y="173"/>
                  </a:cubicBezTo>
                  <a:cubicBezTo>
                    <a:pt x="153" y="177"/>
                    <a:pt x="151" y="184"/>
                    <a:pt x="146" y="184"/>
                  </a:cubicBezTo>
                  <a:cubicBezTo>
                    <a:pt x="140" y="184"/>
                    <a:pt x="132" y="186"/>
                    <a:pt x="127" y="183"/>
                  </a:cubicBezTo>
                  <a:cubicBezTo>
                    <a:pt x="122" y="181"/>
                    <a:pt x="115" y="179"/>
                    <a:pt x="111" y="175"/>
                  </a:cubicBezTo>
                  <a:cubicBezTo>
                    <a:pt x="105" y="169"/>
                    <a:pt x="106" y="166"/>
                    <a:pt x="103" y="160"/>
                  </a:cubicBezTo>
                  <a:cubicBezTo>
                    <a:pt x="101" y="157"/>
                    <a:pt x="91" y="149"/>
                    <a:pt x="84" y="149"/>
                  </a:cubicBezTo>
                  <a:cubicBezTo>
                    <a:pt x="75" y="149"/>
                    <a:pt x="77" y="156"/>
                    <a:pt x="73" y="156"/>
                  </a:cubicBezTo>
                  <a:cubicBezTo>
                    <a:pt x="68" y="156"/>
                    <a:pt x="54" y="159"/>
                    <a:pt x="59" y="150"/>
                  </a:cubicBezTo>
                  <a:cubicBezTo>
                    <a:pt x="62" y="144"/>
                    <a:pt x="68" y="144"/>
                    <a:pt x="68" y="138"/>
                  </a:cubicBezTo>
                  <a:cubicBezTo>
                    <a:pt x="68" y="132"/>
                    <a:pt x="70" y="120"/>
                    <a:pt x="59" y="125"/>
                  </a:cubicBezTo>
                  <a:cubicBezTo>
                    <a:pt x="56" y="127"/>
                    <a:pt x="51" y="135"/>
                    <a:pt x="50" y="135"/>
                  </a:cubicBezTo>
                  <a:cubicBezTo>
                    <a:pt x="47" y="136"/>
                    <a:pt x="32" y="138"/>
                    <a:pt x="31" y="135"/>
                  </a:cubicBezTo>
                  <a:cubicBezTo>
                    <a:pt x="30" y="129"/>
                    <a:pt x="26" y="124"/>
                    <a:pt x="21" y="123"/>
                  </a:cubicBezTo>
                  <a:cubicBezTo>
                    <a:pt x="21" y="114"/>
                    <a:pt x="24" y="111"/>
                    <a:pt x="25" y="110"/>
                  </a:cubicBezTo>
                  <a:cubicBezTo>
                    <a:pt x="29" y="106"/>
                    <a:pt x="36" y="98"/>
                    <a:pt x="43" y="98"/>
                  </a:cubicBezTo>
                  <a:cubicBezTo>
                    <a:pt x="57" y="98"/>
                    <a:pt x="50" y="98"/>
                    <a:pt x="47" y="86"/>
                  </a:cubicBezTo>
                  <a:cubicBezTo>
                    <a:pt x="44" y="75"/>
                    <a:pt x="38" y="78"/>
                    <a:pt x="25" y="78"/>
                  </a:cubicBezTo>
                  <a:cubicBezTo>
                    <a:pt x="15" y="78"/>
                    <a:pt x="6" y="76"/>
                    <a:pt x="0" y="75"/>
                  </a:cubicBezTo>
                  <a:cubicBezTo>
                    <a:pt x="2" y="71"/>
                    <a:pt x="2" y="64"/>
                    <a:pt x="6" y="60"/>
                  </a:cubicBezTo>
                  <a:cubicBezTo>
                    <a:pt x="8" y="58"/>
                    <a:pt x="9" y="42"/>
                    <a:pt x="9" y="39"/>
                  </a:cubicBezTo>
                  <a:cubicBezTo>
                    <a:pt x="12" y="29"/>
                    <a:pt x="14" y="29"/>
                    <a:pt x="21" y="25"/>
                  </a:cubicBezTo>
                  <a:cubicBezTo>
                    <a:pt x="28" y="22"/>
                    <a:pt x="39" y="24"/>
                    <a:pt x="47" y="24"/>
                  </a:cubicBezTo>
                  <a:cubicBezTo>
                    <a:pt x="54" y="24"/>
                    <a:pt x="53" y="9"/>
                    <a:pt x="66" y="9"/>
                  </a:cubicBezTo>
                  <a:cubicBezTo>
                    <a:pt x="76" y="9"/>
                    <a:pt x="80" y="12"/>
                    <a:pt x="88" y="10"/>
                  </a:cubicBezTo>
                  <a:cubicBezTo>
                    <a:pt x="89" y="10"/>
                    <a:pt x="93" y="0"/>
                    <a:pt x="95" y="0"/>
                  </a:cubicBezTo>
                  <a:cubicBezTo>
                    <a:pt x="96" y="0"/>
                    <a:pt x="97" y="2"/>
                    <a:pt x="97" y="9"/>
                  </a:cubicBezTo>
                  <a:cubicBezTo>
                    <a:pt x="97" y="20"/>
                    <a:pt x="98" y="19"/>
                    <a:pt x="100" y="29"/>
                  </a:cubicBezTo>
                  <a:cubicBezTo>
                    <a:pt x="101" y="31"/>
                    <a:pt x="112" y="33"/>
                    <a:pt x="114" y="40"/>
                  </a:cubicBezTo>
                  <a:cubicBezTo>
                    <a:pt x="115" y="43"/>
                    <a:pt x="125" y="55"/>
                    <a:pt x="131" y="55"/>
                  </a:cubicBezTo>
                  <a:cubicBezTo>
                    <a:pt x="141" y="55"/>
                    <a:pt x="141" y="58"/>
                    <a:pt x="150" y="49"/>
                  </a:cubicBezTo>
                  <a:cubicBezTo>
                    <a:pt x="154" y="45"/>
                    <a:pt x="152" y="32"/>
                    <a:pt x="152" y="25"/>
                  </a:cubicBezTo>
                  <a:cubicBezTo>
                    <a:pt x="152" y="19"/>
                    <a:pt x="152" y="12"/>
                    <a:pt x="152" y="5"/>
                  </a:cubicBezTo>
                  <a:cubicBezTo>
                    <a:pt x="152" y="4"/>
                    <a:pt x="151" y="4"/>
                    <a:pt x="149" y="3"/>
                  </a:cubicBezTo>
                  <a:cubicBezTo>
                    <a:pt x="151" y="4"/>
                    <a:pt x="154" y="6"/>
                    <a:pt x="157" y="6"/>
                  </a:cubicBezTo>
                  <a:cubicBezTo>
                    <a:pt x="161" y="7"/>
                    <a:pt x="166" y="7"/>
                    <a:pt x="170" y="7"/>
                  </a:cubicBezTo>
                  <a:cubicBezTo>
                    <a:pt x="174" y="7"/>
                    <a:pt x="175" y="8"/>
                    <a:pt x="178" y="10"/>
                  </a:cubicBezTo>
                  <a:cubicBezTo>
                    <a:pt x="181" y="13"/>
                    <a:pt x="184" y="15"/>
                    <a:pt x="188" y="16"/>
                  </a:cubicBezTo>
                  <a:cubicBezTo>
                    <a:pt x="193" y="19"/>
                    <a:pt x="198" y="19"/>
                    <a:pt x="204" y="22"/>
                  </a:cubicBezTo>
                  <a:cubicBezTo>
                    <a:pt x="205" y="23"/>
                    <a:pt x="206" y="29"/>
                    <a:pt x="208" y="30"/>
                  </a:cubicBezTo>
                  <a:cubicBezTo>
                    <a:pt x="214" y="34"/>
                    <a:pt x="220" y="35"/>
                    <a:pt x="224" y="42"/>
                  </a:cubicBezTo>
                  <a:cubicBezTo>
                    <a:pt x="227" y="47"/>
                    <a:pt x="236" y="46"/>
                    <a:pt x="239" y="51"/>
                  </a:cubicBezTo>
                  <a:cubicBezTo>
                    <a:pt x="241" y="55"/>
                    <a:pt x="244" y="56"/>
                    <a:pt x="247" y="59"/>
                  </a:cubicBezTo>
                  <a:cubicBezTo>
                    <a:pt x="250" y="62"/>
                    <a:pt x="252" y="64"/>
                    <a:pt x="254" y="67"/>
                  </a:cubicBezTo>
                  <a:cubicBezTo>
                    <a:pt x="256" y="71"/>
                    <a:pt x="261" y="76"/>
                    <a:pt x="263" y="79"/>
                  </a:cubicBezTo>
                  <a:cubicBezTo>
                    <a:pt x="264" y="82"/>
                    <a:pt x="270" y="86"/>
                    <a:pt x="273" y="89"/>
                  </a:cubicBezTo>
                  <a:cubicBezTo>
                    <a:pt x="277" y="92"/>
                    <a:pt x="280" y="94"/>
                    <a:pt x="284" y="97"/>
                  </a:cubicBezTo>
                  <a:cubicBezTo>
                    <a:pt x="289" y="100"/>
                    <a:pt x="295" y="103"/>
                    <a:pt x="299" y="107"/>
                  </a:cubicBezTo>
                  <a:cubicBezTo>
                    <a:pt x="303" y="110"/>
                    <a:pt x="309" y="116"/>
                    <a:pt x="314" y="117"/>
                  </a:cubicBezTo>
                  <a:cubicBezTo>
                    <a:pt x="321" y="118"/>
                    <a:pt x="329" y="122"/>
                    <a:pt x="336" y="122"/>
                  </a:cubicBezTo>
                  <a:cubicBezTo>
                    <a:pt x="338" y="122"/>
                    <a:pt x="340" y="122"/>
                    <a:pt x="342" y="122"/>
                  </a:cubicBezTo>
                  <a:cubicBezTo>
                    <a:pt x="345" y="122"/>
                    <a:pt x="347" y="121"/>
                    <a:pt x="351" y="121"/>
                  </a:cubicBezTo>
                  <a:cubicBezTo>
                    <a:pt x="354" y="121"/>
                    <a:pt x="357" y="122"/>
                    <a:pt x="360" y="125"/>
                  </a:cubicBezTo>
                  <a:cubicBezTo>
                    <a:pt x="361" y="126"/>
                    <a:pt x="364" y="128"/>
                    <a:pt x="366" y="130"/>
                  </a:cubicBezTo>
                  <a:cubicBezTo>
                    <a:pt x="368" y="132"/>
                    <a:pt x="370" y="134"/>
                    <a:pt x="371" y="136"/>
                  </a:cubicBezTo>
                  <a:cubicBezTo>
                    <a:pt x="372" y="137"/>
                    <a:pt x="376" y="140"/>
                    <a:pt x="376" y="142"/>
                  </a:cubicBezTo>
                  <a:cubicBezTo>
                    <a:pt x="377" y="144"/>
                    <a:pt x="377" y="148"/>
                    <a:pt x="378" y="150"/>
                  </a:cubicBezTo>
                  <a:cubicBezTo>
                    <a:pt x="380" y="153"/>
                    <a:pt x="378" y="158"/>
                    <a:pt x="380" y="160"/>
                  </a:cubicBezTo>
                  <a:cubicBezTo>
                    <a:pt x="380" y="161"/>
                    <a:pt x="380" y="162"/>
                    <a:pt x="381" y="163"/>
                  </a:cubicBezTo>
                  <a:cubicBezTo>
                    <a:pt x="381" y="163"/>
                    <a:pt x="381" y="164"/>
                    <a:pt x="381" y="164"/>
                  </a:cubicBezTo>
                  <a:cubicBezTo>
                    <a:pt x="382" y="166"/>
                    <a:pt x="384" y="168"/>
                    <a:pt x="385" y="170"/>
                  </a:cubicBezTo>
                  <a:cubicBezTo>
                    <a:pt x="385" y="173"/>
                    <a:pt x="388" y="176"/>
                    <a:pt x="388" y="177"/>
                  </a:cubicBezTo>
                  <a:cubicBezTo>
                    <a:pt x="389" y="180"/>
                    <a:pt x="390" y="183"/>
                    <a:pt x="391" y="186"/>
                  </a:cubicBezTo>
                  <a:cubicBezTo>
                    <a:pt x="392" y="188"/>
                    <a:pt x="392" y="192"/>
                    <a:pt x="393" y="195"/>
                  </a:cubicBezTo>
                  <a:cubicBezTo>
                    <a:pt x="393" y="197"/>
                    <a:pt x="393" y="201"/>
                    <a:pt x="395" y="202"/>
                  </a:cubicBezTo>
                  <a:cubicBezTo>
                    <a:pt x="398" y="204"/>
                    <a:pt x="400" y="206"/>
                    <a:pt x="402" y="208"/>
                  </a:cubicBezTo>
                  <a:cubicBezTo>
                    <a:pt x="404" y="210"/>
                    <a:pt x="403" y="215"/>
                    <a:pt x="405" y="218"/>
                  </a:cubicBezTo>
                  <a:cubicBezTo>
                    <a:pt x="407" y="224"/>
                    <a:pt x="409" y="231"/>
                    <a:pt x="411" y="237"/>
                  </a:cubicBezTo>
                  <a:cubicBezTo>
                    <a:pt x="413" y="242"/>
                    <a:pt x="416" y="246"/>
                    <a:pt x="418" y="251"/>
                  </a:cubicBezTo>
                  <a:cubicBezTo>
                    <a:pt x="420" y="254"/>
                    <a:pt x="422" y="257"/>
                    <a:pt x="424" y="260"/>
                  </a:cubicBezTo>
                  <a:cubicBezTo>
                    <a:pt x="425" y="263"/>
                    <a:pt x="427" y="265"/>
                    <a:pt x="428" y="268"/>
                  </a:cubicBezTo>
                  <a:cubicBezTo>
                    <a:pt x="430" y="272"/>
                    <a:pt x="431" y="276"/>
                    <a:pt x="431" y="280"/>
                  </a:cubicBezTo>
                  <a:cubicBezTo>
                    <a:pt x="431" y="284"/>
                    <a:pt x="432" y="288"/>
                    <a:pt x="432" y="293"/>
                  </a:cubicBezTo>
                  <a:cubicBezTo>
                    <a:pt x="432" y="297"/>
                    <a:pt x="432" y="302"/>
                    <a:pt x="432" y="306"/>
                  </a:cubicBezTo>
                  <a:cubicBezTo>
                    <a:pt x="432" y="311"/>
                    <a:pt x="434" y="312"/>
                    <a:pt x="435" y="316"/>
                  </a:cubicBezTo>
                  <a:cubicBezTo>
                    <a:pt x="437" y="321"/>
                    <a:pt x="439" y="325"/>
                    <a:pt x="441" y="329"/>
                  </a:cubicBezTo>
                  <a:cubicBezTo>
                    <a:pt x="443" y="334"/>
                    <a:pt x="445" y="339"/>
                    <a:pt x="446" y="345"/>
                  </a:cubicBezTo>
                  <a:cubicBezTo>
                    <a:pt x="447" y="349"/>
                    <a:pt x="448" y="354"/>
                    <a:pt x="450" y="359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73A1B0A8-5F61-48FB-B07B-09E2F44FE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2347913"/>
              <a:ext cx="671513" cy="768350"/>
            </a:xfrm>
            <a:custGeom>
              <a:avLst/>
              <a:gdLst/>
              <a:ahLst/>
              <a:cxnLst>
                <a:cxn ang="0">
                  <a:pos x="337" y="292"/>
                </a:cxn>
                <a:cxn ang="0">
                  <a:pos x="332" y="309"/>
                </a:cxn>
                <a:cxn ang="0">
                  <a:pos x="315" y="324"/>
                </a:cxn>
                <a:cxn ang="0">
                  <a:pos x="289" y="328"/>
                </a:cxn>
                <a:cxn ang="0">
                  <a:pos x="257" y="340"/>
                </a:cxn>
                <a:cxn ang="0">
                  <a:pos x="244" y="355"/>
                </a:cxn>
                <a:cxn ang="0">
                  <a:pos x="222" y="374"/>
                </a:cxn>
                <a:cxn ang="0">
                  <a:pos x="202" y="384"/>
                </a:cxn>
                <a:cxn ang="0">
                  <a:pos x="190" y="390"/>
                </a:cxn>
                <a:cxn ang="0">
                  <a:pos x="181" y="406"/>
                </a:cxn>
                <a:cxn ang="0">
                  <a:pos x="163" y="404"/>
                </a:cxn>
                <a:cxn ang="0">
                  <a:pos x="144" y="391"/>
                </a:cxn>
                <a:cxn ang="0">
                  <a:pos x="138" y="373"/>
                </a:cxn>
                <a:cxn ang="0">
                  <a:pos x="124" y="375"/>
                </a:cxn>
                <a:cxn ang="0">
                  <a:pos x="105" y="368"/>
                </a:cxn>
                <a:cxn ang="0">
                  <a:pos x="95" y="349"/>
                </a:cxn>
                <a:cxn ang="0">
                  <a:pos x="90" y="329"/>
                </a:cxn>
                <a:cxn ang="0">
                  <a:pos x="81" y="314"/>
                </a:cxn>
                <a:cxn ang="0">
                  <a:pos x="61" y="317"/>
                </a:cxn>
                <a:cxn ang="0">
                  <a:pos x="43" y="318"/>
                </a:cxn>
                <a:cxn ang="0">
                  <a:pos x="26" y="312"/>
                </a:cxn>
                <a:cxn ang="0">
                  <a:pos x="19" y="298"/>
                </a:cxn>
                <a:cxn ang="0">
                  <a:pos x="26" y="284"/>
                </a:cxn>
                <a:cxn ang="0">
                  <a:pos x="16" y="274"/>
                </a:cxn>
                <a:cxn ang="0">
                  <a:pos x="0" y="262"/>
                </a:cxn>
                <a:cxn ang="0">
                  <a:pos x="15" y="237"/>
                </a:cxn>
                <a:cxn ang="0">
                  <a:pos x="29" y="194"/>
                </a:cxn>
                <a:cxn ang="0">
                  <a:pos x="23" y="147"/>
                </a:cxn>
                <a:cxn ang="0">
                  <a:pos x="59" y="120"/>
                </a:cxn>
                <a:cxn ang="0">
                  <a:pos x="67" y="99"/>
                </a:cxn>
                <a:cxn ang="0">
                  <a:pos x="55" y="54"/>
                </a:cxn>
                <a:cxn ang="0">
                  <a:pos x="67" y="27"/>
                </a:cxn>
                <a:cxn ang="0">
                  <a:pos x="83" y="3"/>
                </a:cxn>
                <a:cxn ang="0">
                  <a:pos x="112" y="15"/>
                </a:cxn>
                <a:cxn ang="0">
                  <a:pos x="130" y="18"/>
                </a:cxn>
                <a:cxn ang="0">
                  <a:pos x="135" y="36"/>
                </a:cxn>
                <a:cxn ang="0">
                  <a:pos x="165" y="40"/>
                </a:cxn>
                <a:cxn ang="0">
                  <a:pos x="189" y="63"/>
                </a:cxn>
                <a:cxn ang="0">
                  <a:pos x="218" y="53"/>
                </a:cxn>
                <a:cxn ang="0">
                  <a:pos x="228" y="82"/>
                </a:cxn>
                <a:cxn ang="0">
                  <a:pos x="240" y="109"/>
                </a:cxn>
                <a:cxn ang="0">
                  <a:pos x="253" y="141"/>
                </a:cxn>
                <a:cxn ang="0">
                  <a:pos x="255" y="168"/>
                </a:cxn>
                <a:cxn ang="0">
                  <a:pos x="257" y="202"/>
                </a:cxn>
                <a:cxn ang="0">
                  <a:pos x="271" y="227"/>
                </a:cxn>
                <a:cxn ang="0">
                  <a:pos x="291" y="238"/>
                </a:cxn>
                <a:cxn ang="0">
                  <a:pos x="319" y="254"/>
                </a:cxn>
                <a:cxn ang="0">
                  <a:pos x="351" y="257"/>
                </a:cxn>
                <a:cxn ang="0">
                  <a:pos x="341" y="281"/>
                </a:cxn>
              </a:cxnLst>
              <a:rect l="0" t="0" r="r" b="b"/>
              <a:pathLst>
                <a:path w="356" h="408">
                  <a:moveTo>
                    <a:pt x="341" y="281"/>
                  </a:moveTo>
                  <a:cubicBezTo>
                    <a:pt x="341" y="293"/>
                    <a:pt x="336" y="291"/>
                    <a:pt x="337" y="292"/>
                  </a:cubicBezTo>
                  <a:cubicBezTo>
                    <a:pt x="338" y="292"/>
                    <a:pt x="332" y="297"/>
                    <a:pt x="332" y="300"/>
                  </a:cubicBezTo>
                  <a:cubicBezTo>
                    <a:pt x="332" y="303"/>
                    <a:pt x="332" y="306"/>
                    <a:pt x="332" y="309"/>
                  </a:cubicBezTo>
                  <a:cubicBezTo>
                    <a:pt x="332" y="317"/>
                    <a:pt x="330" y="314"/>
                    <a:pt x="324" y="318"/>
                  </a:cubicBezTo>
                  <a:cubicBezTo>
                    <a:pt x="320" y="321"/>
                    <a:pt x="319" y="323"/>
                    <a:pt x="315" y="324"/>
                  </a:cubicBezTo>
                  <a:cubicBezTo>
                    <a:pt x="310" y="325"/>
                    <a:pt x="305" y="328"/>
                    <a:pt x="300" y="328"/>
                  </a:cubicBezTo>
                  <a:cubicBezTo>
                    <a:pt x="297" y="328"/>
                    <a:pt x="293" y="327"/>
                    <a:pt x="289" y="328"/>
                  </a:cubicBezTo>
                  <a:cubicBezTo>
                    <a:pt x="283" y="329"/>
                    <a:pt x="271" y="330"/>
                    <a:pt x="266" y="333"/>
                  </a:cubicBezTo>
                  <a:cubicBezTo>
                    <a:pt x="261" y="335"/>
                    <a:pt x="262" y="338"/>
                    <a:pt x="257" y="340"/>
                  </a:cubicBezTo>
                  <a:cubicBezTo>
                    <a:pt x="254" y="342"/>
                    <a:pt x="254" y="346"/>
                    <a:pt x="252" y="347"/>
                  </a:cubicBezTo>
                  <a:cubicBezTo>
                    <a:pt x="248" y="350"/>
                    <a:pt x="247" y="352"/>
                    <a:pt x="244" y="355"/>
                  </a:cubicBezTo>
                  <a:cubicBezTo>
                    <a:pt x="241" y="358"/>
                    <a:pt x="226" y="360"/>
                    <a:pt x="225" y="365"/>
                  </a:cubicBezTo>
                  <a:cubicBezTo>
                    <a:pt x="224" y="367"/>
                    <a:pt x="223" y="370"/>
                    <a:pt x="222" y="374"/>
                  </a:cubicBezTo>
                  <a:cubicBezTo>
                    <a:pt x="221" y="378"/>
                    <a:pt x="219" y="378"/>
                    <a:pt x="217" y="381"/>
                  </a:cubicBezTo>
                  <a:cubicBezTo>
                    <a:pt x="213" y="385"/>
                    <a:pt x="209" y="384"/>
                    <a:pt x="202" y="384"/>
                  </a:cubicBezTo>
                  <a:cubicBezTo>
                    <a:pt x="198" y="384"/>
                    <a:pt x="197" y="382"/>
                    <a:pt x="193" y="383"/>
                  </a:cubicBezTo>
                  <a:cubicBezTo>
                    <a:pt x="189" y="383"/>
                    <a:pt x="190" y="385"/>
                    <a:pt x="190" y="390"/>
                  </a:cubicBezTo>
                  <a:cubicBezTo>
                    <a:pt x="190" y="393"/>
                    <a:pt x="191" y="397"/>
                    <a:pt x="189" y="399"/>
                  </a:cubicBezTo>
                  <a:cubicBezTo>
                    <a:pt x="186" y="402"/>
                    <a:pt x="184" y="404"/>
                    <a:pt x="181" y="406"/>
                  </a:cubicBezTo>
                  <a:cubicBezTo>
                    <a:pt x="179" y="407"/>
                    <a:pt x="174" y="408"/>
                    <a:pt x="171" y="408"/>
                  </a:cubicBezTo>
                  <a:cubicBezTo>
                    <a:pt x="169" y="407"/>
                    <a:pt x="164" y="405"/>
                    <a:pt x="163" y="404"/>
                  </a:cubicBezTo>
                  <a:cubicBezTo>
                    <a:pt x="159" y="401"/>
                    <a:pt x="156" y="397"/>
                    <a:pt x="153" y="395"/>
                  </a:cubicBezTo>
                  <a:cubicBezTo>
                    <a:pt x="151" y="393"/>
                    <a:pt x="146" y="393"/>
                    <a:pt x="144" y="391"/>
                  </a:cubicBezTo>
                  <a:cubicBezTo>
                    <a:pt x="141" y="389"/>
                    <a:pt x="140" y="387"/>
                    <a:pt x="139" y="383"/>
                  </a:cubicBezTo>
                  <a:cubicBezTo>
                    <a:pt x="138" y="380"/>
                    <a:pt x="139" y="376"/>
                    <a:pt x="138" y="373"/>
                  </a:cubicBezTo>
                  <a:cubicBezTo>
                    <a:pt x="137" y="369"/>
                    <a:pt x="135" y="369"/>
                    <a:pt x="132" y="372"/>
                  </a:cubicBezTo>
                  <a:cubicBezTo>
                    <a:pt x="129" y="375"/>
                    <a:pt x="128" y="376"/>
                    <a:pt x="124" y="375"/>
                  </a:cubicBezTo>
                  <a:cubicBezTo>
                    <a:pt x="120" y="374"/>
                    <a:pt x="117" y="376"/>
                    <a:pt x="114" y="375"/>
                  </a:cubicBezTo>
                  <a:cubicBezTo>
                    <a:pt x="111" y="373"/>
                    <a:pt x="108" y="371"/>
                    <a:pt x="105" y="368"/>
                  </a:cubicBezTo>
                  <a:cubicBezTo>
                    <a:pt x="102" y="364"/>
                    <a:pt x="102" y="361"/>
                    <a:pt x="100" y="358"/>
                  </a:cubicBezTo>
                  <a:cubicBezTo>
                    <a:pt x="98" y="355"/>
                    <a:pt x="96" y="354"/>
                    <a:pt x="95" y="349"/>
                  </a:cubicBezTo>
                  <a:cubicBezTo>
                    <a:pt x="94" y="346"/>
                    <a:pt x="92" y="343"/>
                    <a:pt x="91" y="339"/>
                  </a:cubicBezTo>
                  <a:cubicBezTo>
                    <a:pt x="91" y="336"/>
                    <a:pt x="91" y="332"/>
                    <a:pt x="90" y="329"/>
                  </a:cubicBezTo>
                  <a:cubicBezTo>
                    <a:pt x="89" y="326"/>
                    <a:pt x="89" y="322"/>
                    <a:pt x="87" y="320"/>
                  </a:cubicBezTo>
                  <a:cubicBezTo>
                    <a:pt x="85" y="318"/>
                    <a:pt x="83" y="314"/>
                    <a:pt x="81" y="314"/>
                  </a:cubicBezTo>
                  <a:cubicBezTo>
                    <a:pt x="79" y="313"/>
                    <a:pt x="73" y="312"/>
                    <a:pt x="70" y="313"/>
                  </a:cubicBezTo>
                  <a:cubicBezTo>
                    <a:pt x="66" y="314"/>
                    <a:pt x="65" y="316"/>
                    <a:pt x="61" y="317"/>
                  </a:cubicBezTo>
                  <a:cubicBezTo>
                    <a:pt x="58" y="318"/>
                    <a:pt x="56" y="319"/>
                    <a:pt x="53" y="319"/>
                  </a:cubicBezTo>
                  <a:cubicBezTo>
                    <a:pt x="49" y="319"/>
                    <a:pt x="46" y="319"/>
                    <a:pt x="43" y="318"/>
                  </a:cubicBezTo>
                  <a:cubicBezTo>
                    <a:pt x="41" y="317"/>
                    <a:pt x="38" y="316"/>
                    <a:pt x="34" y="316"/>
                  </a:cubicBezTo>
                  <a:cubicBezTo>
                    <a:pt x="29" y="315"/>
                    <a:pt x="29" y="314"/>
                    <a:pt x="26" y="312"/>
                  </a:cubicBezTo>
                  <a:cubicBezTo>
                    <a:pt x="24" y="310"/>
                    <a:pt x="20" y="310"/>
                    <a:pt x="20" y="307"/>
                  </a:cubicBezTo>
                  <a:cubicBezTo>
                    <a:pt x="19" y="306"/>
                    <a:pt x="18" y="300"/>
                    <a:pt x="19" y="298"/>
                  </a:cubicBezTo>
                  <a:cubicBezTo>
                    <a:pt x="20" y="296"/>
                    <a:pt x="21" y="294"/>
                    <a:pt x="23" y="292"/>
                  </a:cubicBezTo>
                  <a:cubicBezTo>
                    <a:pt x="25" y="290"/>
                    <a:pt x="28" y="288"/>
                    <a:pt x="26" y="284"/>
                  </a:cubicBezTo>
                  <a:cubicBezTo>
                    <a:pt x="25" y="282"/>
                    <a:pt x="24" y="281"/>
                    <a:pt x="22" y="278"/>
                  </a:cubicBezTo>
                  <a:cubicBezTo>
                    <a:pt x="21" y="276"/>
                    <a:pt x="19" y="275"/>
                    <a:pt x="16" y="274"/>
                  </a:cubicBezTo>
                  <a:cubicBezTo>
                    <a:pt x="14" y="273"/>
                    <a:pt x="12" y="268"/>
                    <a:pt x="10" y="267"/>
                  </a:cubicBezTo>
                  <a:cubicBezTo>
                    <a:pt x="6" y="266"/>
                    <a:pt x="4" y="261"/>
                    <a:pt x="0" y="262"/>
                  </a:cubicBezTo>
                  <a:cubicBezTo>
                    <a:pt x="4" y="262"/>
                    <a:pt x="3" y="259"/>
                    <a:pt x="4" y="256"/>
                  </a:cubicBezTo>
                  <a:cubicBezTo>
                    <a:pt x="7" y="242"/>
                    <a:pt x="15" y="252"/>
                    <a:pt x="15" y="237"/>
                  </a:cubicBezTo>
                  <a:cubicBezTo>
                    <a:pt x="15" y="234"/>
                    <a:pt x="14" y="208"/>
                    <a:pt x="15" y="208"/>
                  </a:cubicBezTo>
                  <a:cubicBezTo>
                    <a:pt x="22" y="206"/>
                    <a:pt x="29" y="210"/>
                    <a:pt x="29" y="194"/>
                  </a:cubicBezTo>
                  <a:cubicBezTo>
                    <a:pt x="29" y="179"/>
                    <a:pt x="17" y="184"/>
                    <a:pt x="17" y="171"/>
                  </a:cubicBezTo>
                  <a:cubicBezTo>
                    <a:pt x="17" y="161"/>
                    <a:pt x="15" y="151"/>
                    <a:pt x="23" y="147"/>
                  </a:cubicBezTo>
                  <a:cubicBezTo>
                    <a:pt x="30" y="144"/>
                    <a:pt x="39" y="145"/>
                    <a:pt x="41" y="136"/>
                  </a:cubicBezTo>
                  <a:cubicBezTo>
                    <a:pt x="44" y="125"/>
                    <a:pt x="49" y="125"/>
                    <a:pt x="59" y="120"/>
                  </a:cubicBezTo>
                  <a:cubicBezTo>
                    <a:pt x="66" y="117"/>
                    <a:pt x="88" y="114"/>
                    <a:pt x="81" y="110"/>
                  </a:cubicBezTo>
                  <a:cubicBezTo>
                    <a:pt x="76" y="108"/>
                    <a:pt x="74" y="105"/>
                    <a:pt x="67" y="99"/>
                  </a:cubicBezTo>
                  <a:cubicBezTo>
                    <a:pt x="63" y="95"/>
                    <a:pt x="53" y="86"/>
                    <a:pt x="51" y="77"/>
                  </a:cubicBezTo>
                  <a:cubicBezTo>
                    <a:pt x="50" y="72"/>
                    <a:pt x="45" y="56"/>
                    <a:pt x="55" y="54"/>
                  </a:cubicBezTo>
                  <a:cubicBezTo>
                    <a:pt x="67" y="51"/>
                    <a:pt x="73" y="52"/>
                    <a:pt x="65" y="44"/>
                  </a:cubicBezTo>
                  <a:cubicBezTo>
                    <a:pt x="58" y="38"/>
                    <a:pt x="58" y="35"/>
                    <a:pt x="67" y="27"/>
                  </a:cubicBezTo>
                  <a:cubicBezTo>
                    <a:pt x="73" y="21"/>
                    <a:pt x="83" y="17"/>
                    <a:pt x="83" y="9"/>
                  </a:cubicBezTo>
                  <a:cubicBezTo>
                    <a:pt x="83" y="8"/>
                    <a:pt x="83" y="5"/>
                    <a:pt x="83" y="3"/>
                  </a:cubicBezTo>
                  <a:cubicBezTo>
                    <a:pt x="88" y="4"/>
                    <a:pt x="92" y="10"/>
                    <a:pt x="93" y="15"/>
                  </a:cubicBezTo>
                  <a:cubicBezTo>
                    <a:pt x="94" y="18"/>
                    <a:pt x="109" y="16"/>
                    <a:pt x="112" y="15"/>
                  </a:cubicBezTo>
                  <a:cubicBezTo>
                    <a:pt x="113" y="15"/>
                    <a:pt x="118" y="7"/>
                    <a:pt x="121" y="5"/>
                  </a:cubicBezTo>
                  <a:cubicBezTo>
                    <a:pt x="132" y="0"/>
                    <a:pt x="130" y="12"/>
                    <a:pt x="130" y="18"/>
                  </a:cubicBezTo>
                  <a:cubicBezTo>
                    <a:pt x="130" y="24"/>
                    <a:pt x="124" y="25"/>
                    <a:pt x="121" y="30"/>
                  </a:cubicBezTo>
                  <a:cubicBezTo>
                    <a:pt x="116" y="39"/>
                    <a:pt x="130" y="36"/>
                    <a:pt x="135" y="36"/>
                  </a:cubicBezTo>
                  <a:cubicBezTo>
                    <a:pt x="139" y="36"/>
                    <a:pt x="137" y="29"/>
                    <a:pt x="146" y="29"/>
                  </a:cubicBezTo>
                  <a:cubicBezTo>
                    <a:pt x="153" y="29"/>
                    <a:pt x="163" y="37"/>
                    <a:pt x="165" y="40"/>
                  </a:cubicBezTo>
                  <a:cubicBezTo>
                    <a:pt x="168" y="46"/>
                    <a:pt x="167" y="49"/>
                    <a:pt x="173" y="55"/>
                  </a:cubicBezTo>
                  <a:cubicBezTo>
                    <a:pt x="177" y="59"/>
                    <a:pt x="184" y="61"/>
                    <a:pt x="189" y="63"/>
                  </a:cubicBezTo>
                  <a:cubicBezTo>
                    <a:pt x="194" y="66"/>
                    <a:pt x="202" y="64"/>
                    <a:pt x="208" y="64"/>
                  </a:cubicBezTo>
                  <a:cubicBezTo>
                    <a:pt x="213" y="64"/>
                    <a:pt x="215" y="57"/>
                    <a:pt x="218" y="53"/>
                  </a:cubicBezTo>
                  <a:cubicBezTo>
                    <a:pt x="222" y="50"/>
                    <a:pt x="227" y="63"/>
                    <a:pt x="228" y="64"/>
                  </a:cubicBezTo>
                  <a:cubicBezTo>
                    <a:pt x="231" y="69"/>
                    <a:pt x="229" y="77"/>
                    <a:pt x="228" y="82"/>
                  </a:cubicBezTo>
                  <a:cubicBezTo>
                    <a:pt x="226" y="89"/>
                    <a:pt x="227" y="92"/>
                    <a:pt x="231" y="95"/>
                  </a:cubicBezTo>
                  <a:cubicBezTo>
                    <a:pt x="234" y="99"/>
                    <a:pt x="238" y="104"/>
                    <a:pt x="240" y="109"/>
                  </a:cubicBezTo>
                  <a:cubicBezTo>
                    <a:pt x="241" y="115"/>
                    <a:pt x="239" y="122"/>
                    <a:pt x="241" y="127"/>
                  </a:cubicBezTo>
                  <a:cubicBezTo>
                    <a:pt x="243" y="135"/>
                    <a:pt x="248" y="136"/>
                    <a:pt x="253" y="141"/>
                  </a:cubicBezTo>
                  <a:cubicBezTo>
                    <a:pt x="258" y="145"/>
                    <a:pt x="249" y="153"/>
                    <a:pt x="247" y="154"/>
                  </a:cubicBezTo>
                  <a:cubicBezTo>
                    <a:pt x="241" y="160"/>
                    <a:pt x="253" y="167"/>
                    <a:pt x="255" y="168"/>
                  </a:cubicBezTo>
                  <a:cubicBezTo>
                    <a:pt x="259" y="170"/>
                    <a:pt x="257" y="178"/>
                    <a:pt x="257" y="184"/>
                  </a:cubicBezTo>
                  <a:cubicBezTo>
                    <a:pt x="257" y="190"/>
                    <a:pt x="257" y="196"/>
                    <a:pt x="257" y="202"/>
                  </a:cubicBezTo>
                  <a:cubicBezTo>
                    <a:pt x="257" y="203"/>
                    <a:pt x="262" y="210"/>
                    <a:pt x="262" y="216"/>
                  </a:cubicBezTo>
                  <a:cubicBezTo>
                    <a:pt x="262" y="219"/>
                    <a:pt x="270" y="226"/>
                    <a:pt x="271" y="227"/>
                  </a:cubicBezTo>
                  <a:cubicBezTo>
                    <a:pt x="276" y="232"/>
                    <a:pt x="277" y="228"/>
                    <a:pt x="277" y="239"/>
                  </a:cubicBezTo>
                  <a:cubicBezTo>
                    <a:pt x="277" y="244"/>
                    <a:pt x="288" y="238"/>
                    <a:pt x="291" y="238"/>
                  </a:cubicBezTo>
                  <a:cubicBezTo>
                    <a:pt x="297" y="238"/>
                    <a:pt x="304" y="238"/>
                    <a:pt x="309" y="241"/>
                  </a:cubicBezTo>
                  <a:cubicBezTo>
                    <a:pt x="310" y="241"/>
                    <a:pt x="317" y="252"/>
                    <a:pt x="319" y="254"/>
                  </a:cubicBezTo>
                  <a:cubicBezTo>
                    <a:pt x="323" y="258"/>
                    <a:pt x="330" y="260"/>
                    <a:pt x="337" y="260"/>
                  </a:cubicBezTo>
                  <a:cubicBezTo>
                    <a:pt x="343" y="260"/>
                    <a:pt x="341" y="254"/>
                    <a:pt x="351" y="257"/>
                  </a:cubicBezTo>
                  <a:cubicBezTo>
                    <a:pt x="356" y="258"/>
                    <a:pt x="352" y="267"/>
                    <a:pt x="349" y="271"/>
                  </a:cubicBezTo>
                  <a:cubicBezTo>
                    <a:pt x="347" y="277"/>
                    <a:pt x="341" y="269"/>
                    <a:pt x="341" y="281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26">
              <a:extLst>
                <a:ext uri="{FF2B5EF4-FFF2-40B4-BE49-F238E27FC236}">
                  <a16:creationId xmlns:a16="http://schemas.microsoft.com/office/drawing/2014/main" id="{82BE1733-7BBC-4870-9E15-9BDBA26B6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800" y="5641975"/>
              <a:ext cx="1516063" cy="1006475"/>
            </a:xfrm>
            <a:custGeom>
              <a:avLst/>
              <a:gdLst/>
              <a:ahLst/>
              <a:cxnLst>
                <a:cxn ang="0">
                  <a:pos x="100" y="66"/>
                </a:cxn>
                <a:cxn ang="0">
                  <a:pos x="139" y="85"/>
                </a:cxn>
                <a:cxn ang="0">
                  <a:pos x="162" y="51"/>
                </a:cxn>
                <a:cxn ang="0">
                  <a:pos x="193" y="41"/>
                </a:cxn>
                <a:cxn ang="0">
                  <a:pos x="229" y="26"/>
                </a:cxn>
                <a:cxn ang="0">
                  <a:pos x="247" y="64"/>
                </a:cxn>
                <a:cxn ang="0">
                  <a:pos x="282" y="66"/>
                </a:cxn>
                <a:cxn ang="0">
                  <a:pos x="312" y="93"/>
                </a:cxn>
                <a:cxn ang="0">
                  <a:pos x="359" y="100"/>
                </a:cxn>
                <a:cxn ang="0">
                  <a:pos x="406" y="85"/>
                </a:cxn>
                <a:cxn ang="0">
                  <a:pos x="462" y="90"/>
                </a:cxn>
                <a:cxn ang="0">
                  <a:pos x="514" y="84"/>
                </a:cxn>
                <a:cxn ang="0">
                  <a:pos x="574" y="57"/>
                </a:cxn>
                <a:cxn ang="0">
                  <a:pos x="643" y="39"/>
                </a:cxn>
                <a:cxn ang="0">
                  <a:pos x="685" y="56"/>
                </a:cxn>
                <a:cxn ang="0">
                  <a:pos x="713" y="21"/>
                </a:cxn>
                <a:cxn ang="0">
                  <a:pos x="753" y="21"/>
                </a:cxn>
                <a:cxn ang="0">
                  <a:pos x="798" y="14"/>
                </a:cxn>
                <a:cxn ang="0">
                  <a:pos x="783" y="56"/>
                </a:cxn>
                <a:cxn ang="0">
                  <a:pos x="755" y="101"/>
                </a:cxn>
                <a:cxn ang="0">
                  <a:pos x="715" y="164"/>
                </a:cxn>
                <a:cxn ang="0">
                  <a:pos x="698" y="216"/>
                </a:cxn>
                <a:cxn ang="0">
                  <a:pos x="675" y="265"/>
                </a:cxn>
                <a:cxn ang="0">
                  <a:pos x="683" y="325"/>
                </a:cxn>
                <a:cxn ang="0">
                  <a:pos x="697" y="366"/>
                </a:cxn>
                <a:cxn ang="0">
                  <a:pos x="725" y="411"/>
                </a:cxn>
                <a:cxn ang="0">
                  <a:pos x="692" y="454"/>
                </a:cxn>
                <a:cxn ang="0">
                  <a:pos x="674" y="509"/>
                </a:cxn>
                <a:cxn ang="0">
                  <a:pos x="662" y="530"/>
                </a:cxn>
                <a:cxn ang="0">
                  <a:pos x="604" y="516"/>
                </a:cxn>
                <a:cxn ang="0">
                  <a:pos x="559" y="505"/>
                </a:cxn>
                <a:cxn ang="0">
                  <a:pos x="515" y="487"/>
                </a:cxn>
                <a:cxn ang="0">
                  <a:pos x="493" y="449"/>
                </a:cxn>
                <a:cxn ang="0">
                  <a:pos x="458" y="411"/>
                </a:cxn>
                <a:cxn ang="0">
                  <a:pos x="409" y="386"/>
                </a:cxn>
                <a:cxn ang="0">
                  <a:pos x="358" y="383"/>
                </a:cxn>
                <a:cxn ang="0">
                  <a:pos x="313" y="360"/>
                </a:cxn>
                <a:cxn ang="0">
                  <a:pos x="260" y="326"/>
                </a:cxn>
                <a:cxn ang="0">
                  <a:pos x="218" y="294"/>
                </a:cxn>
                <a:cxn ang="0">
                  <a:pos x="190" y="267"/>
                </a:cxn>
                <a:cxn ang="0">
                  <a:pos x="135" y="238"/>
                </a:cxn>
                <a:cxn ang="0">
                  <a:pos x="74" y="232"/>
                </a:cxn>
                <a:cxn ang="0">
                  <a:pos x="34" y="208"/>
                </a:cxn>
                <a:cxn ang="0">
                  <a:pos x="7" y="153"/>
                </a:cxn>
                <a:cxn ang="0">
                  <a:pos x="19" y="108"/>
                </a:cxn>
                <a:cxn ang="0">
                  <a:pos x="33" y="73"/>
                </a:cxn>
                <a:cxn ang="0">
                  <a:pos x="79" y="45"/>
                </a:cxn>
              </a:cxnLst>
              <a:rect l="0" t="0" r="r" b="b"/>
              <a:pathLst>
                <a:path w="803" h="534">
                  <a:moveTo>
                    <a:pt x="80" y="38"/>
                  </a:moveTo>
                  <a:cubicBezTo>
                    <a:pt x="81" y="40"/>
                    <a:pt x="88" y="50"/>
                    <a:pt x="89" y="54"/>
                  </a:cubicBezTo>
                  <a:cubicBezTo>
                    <a:pt x="90" y="58"/>
                    <a:pt x="98" y="64"/>
                    <a:pt x="100" y="66"/>
                  </a:cubicBezTo>
                  <a:cubicBezTo>
                    <a:pt x="103" y="69"/>
                    <a:pt x="105" y="75"/>
                    <a:pt x="107" y="79"/>
                  </a:cubicBezTo>
                  <a:cubicBezTo>
                    <a:pt x="108" y="81"/>
                    <a:pt x="120" y="84"/>
                    <a:pt x="121" y="85"/>
                  </a:cubicBezTo>
                  <a:cubicBezTo>
                    <a:pt x="123" y="87"/>
                    <a:pt x="137" y="85"/>
                    <a:pt x="139" y="85"/>
                  </a:cubicBezTo>
                  <a:cubicBezTo>
                    <a:pt x="146" y="85"/>
                    <a:pt x="146" y="79"/>
                    <a:pt x="152" y="77"/>
                  </a:cubicBezTo>
                  <a:cubicBezTo>
                    <a:pt x="159" y="73"/>
                    <a:pt x="157" y="73"/>
                    <a:pt x="162" y="68"/>
                  </a:cubicBezTo>
                  <a:cubicBezTo>
                    <a:pt x="164" y="67"/>
                    <a:pt x="162" y="54"/>
                    <a:pt x="162" y="51"/>
                  </a:cubicBezTo>
                  <a:cubicBezTo>
                    <a:pt x="162" y="47"/>
                    <a:pt x="168" y="43"/>
                    <a:pt x="170" y="39"/>
                  </a:cubicBezTo>
                  <a:cubicBezTo>
                    <a:pt x="174" y="31"/>
                    <a:pt x="177" y="31"/>
                    <a:pt x="185" y="31"/>
                  </a:cubicBezTo>
                  <a:cubicBezTo>
                    <a:pt x="190" y="31"/>
                    <a:pt x="188" y="40"/>
                    <a:pt x="193" y="41"/>
                  </a:cubicBezTo>
                  <a:cubicBezTo>
                    <a:pt x="198" y="43"/>
                    <a:pt x="203" y="45"/>
                    <a:pt x="203" y="37"/>
                  </a:cubicBezTo>
                  <a:cubicBezTo>
                    <a:pt x="203" y="33"/>
                    <a:pt x="211" y="29"/>
                    <a:pt x="214" y="27"/>
                  </a:cubicBezTo>
                  <a:cubicBezTo>
                    <a:pt x="221" y="24"/>
                    <a:pt x="224" y="24"/>
                    <a:pt x="229" y="26"/>
                  </a:cubicBezTo>
                  <a:cubicBezTo>
                    <a:pt x="234" y="29"/>
                    <a:pt x="235" y="33"/>
                    <a:pt x="235" y="40"/>
                  </a:cubicBezTo>
                  <a:cubicBezTo>
                    <a:pt x="235" y="47"/>
                    <a:pt x="235" y="51"/>
                    <a:pt x="237" y="56"/>
                  </a:cubicBezTo>
                  <a:cubicBezTo>
                    <a:pt x="239" y="60"/>
                    <a:pt x="244" y="61"/>
                    <a:pt x="247" y="64"/>
                  </a:cubicBezTo>
                  <a:cubicBezTo>
                    <a:pt x="250" y="67"/>
                    <a:pt x="260" y="65"/>
                    <a:pt x="264" y="65"/>
                  </a:cubicBezTo>
                  <a:cubicBezTo>
                    <a:pt x="268" y="65"/>
                    <a:pt x="271" y="59"/>
                    <a:pt x="273" y="57"/>
                  </a:cubicBezTo>
                  <a:cubicBezTo>
                    <a:pt x="279" y="52"/>
                    <a:pt x="281" y="65"/>
                    <a:pt x="282" y="66"/>
                  </a:cubicBezTo>
                  <a:cubicBezTo>
                    <a:pt x="284" y="70"/>
                    <a:pt x="285" y="76"/>
                    <a:pt x="287" y="79"/>
                  </a:cubicBezTo>
                  <a:cubicBezTo>
                    <a:pt x="289" y="84"/>
                    <a:pt x="291" y="87"/>
                    <a:pt x="299" y="88"/>
                  </a:cubicBezTo>
                  <a:cubicBezTo>
                    <a:pt x="302" y="89"/>
                    <a:pt x="308" y="92"/>
                    <a:pt x="312" y="93"/>
                  </a:cubicBezTo>
                  <a:cubicBezTo>
                    <a:pt x="315" y="94"/>
                    <a:pt x="322" y="98"/>
                    <a:pt x="324" y="99"/>
                  </a:cubicBezTo>
                  <a:cubicBezTo>
                    <a:pt x="329" y="101"/>
                    <a:pt x="336" y="100"/>
                    <a:pt x="341" y="100"/>
                  </a:cubicBezTo>
                  <a:cubicBezTo>
                    <a:pt x="347" y="100"/>
                    <a:pt x="353" y="100"/>
                    <a:pt x="359" y="100"/>
                  </a:cubicBezTo>
                  <a:cubicBezTo>
                    <a:pt x="365" y="100"/>
                    <a:pt x="369" y="95"/>
                    <a:pt x="374" y="93"/>
                  </a:cubicBezTo>
                  <a:cubicBezTo>
                    <a:pt x="380" y="90"/>
                    <a:pt x="383" y="90"/>
                    <a:pt x="387" y="86"/>
                  </a:cubicBezTo>
                  <a:cubicBezTo>
                    <a:pt x="390" y="83"/>
                    <a:pt x="400" y="84"/>
                    <a:pt x="406" y="85"/>
                  </a:cubicBezTo>
                  <a:cubicBezTo>
                    <a:pt x="413" y="87"/>
                    <a:pt x="415" y="88"/>
                    <a:pt x="421" y="90"/>
                  </a:cubicBezTo>
                  <a:cubicBezTo>
                    <a:pt x="427" y="91"/>
                    <a:pt x="435" y="90"/>
                    <a:pt x="441" y="90"/>
                  </a:cubicBezTo>
                  <a:cubicBezTo>
                    <a:pt x="448" y="90"/>
                    <a:pt x="455" y="90"/>
                    <a:pt x="462" y="90"/>
                  </a:cubicBezTo>
                  <a:cubicBezTo>
                    <a:pt x="468" y="90"/>
                    <a:pt x="465" y="96"/>
                    <a:pt x="474" y="96"/>
                  </a:cubicBezTo>
                  <a:cubicBezTo>
                    <a:pt x="482" y="96"/>
                    <a:pt x="485" y="96"/>
                    <a:pt x="491" y="91"/>
                  </a:cubicBezTo>
                  <a:cubicBezTo>
                    <a:pt x="496" y="85"/>
                    <a:pt x="506" y="88"/>
                    <a:pt x="514" y="84"/>
                  </a:cubicBezTo>
                  <a:cubicBezTo>
                    <a:pt x="521" y="80"/>
                    <a:pt x="529" y="80"/>
                    <a:pt x="536" y="80"/>
                  </a:cubicBezTo>
                  <a:cubicBezTo>
                    <a:pt x="544" y="80"/>
                    <a:pt x="559" y="76"/>
                    <a:pt x="564" y="71"/>
                  </a:cubicBezTo>
                  <a:cubicBezTo>
                    <a:pt x="568" y="67"/>
                    <a:pt x="571" y="63"/>
                    <a:pt x="574" y="57"/>
                  </a:cubicBezTo>
                  <a:cubicBezTo>
                    <a:pt x="577" y="51"/>
                    <a:pt x="594" y="45"/>
                    <a:pt x="600" y="44"/>
                  </a:cubicBezTo>
                  <a:cubicBezTo>
                    <a:pt x="609" y="42"/>
                    <a:pt x="618" y="39"/>
                    <a:pt x="627" y="39"/>
                  </a:cubicBezTo>
                  <a:cubicBezTo>
                    <a:pt x="632" y="39"/>
                    <a:pt x="636" y="39"/>
                    <a:pt x="643" y="39"/>
                  </a:cubicBezTo>
                  <a:cubicBezTo>
                    <a:pt x="644" y="39"/>
                    <a:pt x="650" y="51"/>
                    <a:pt x="651" y="52"/>
                  </a:cubicBezTo>
                  <a:cubicBezTo>
                    <a:pt x="652" y="53"/>
                    <a:pt x="667" y="53"/>
                    <a:pt x="668" y="53"/>
                  </a:cubicBezTo>
                  <a:cubicBezTo>
                    <a:pt x="674" y="55"/>
                    <a:pt x="678" y="56"/>
                    <a:pt x="685" y="56"/>
                  </a:cubicBezTo>
                  <a:cubicBezTo>
                    <a:pt x="688" y="56"/>
                    <a:pt x="694" y="50"/>
                    <a:pt x="697" y="47"/>
                  </a:cubicBezTo>
                  <a:cubicBezTo>
                    <a:pt x="701" y="43"/>
                    <a:pt x="702" y="37"/>
                    <a:pt x="705" y="33"/>
                  </a:cubicBezTo>
                  <a:cubicBezTo>
                    <a:pt x="709" y="29"/>
                    <a:pt x="712" y="22"/>
                    <a:pt x="713" y="21"/>
                  </a:cubicBezTo>
                  <a:cubicBezTo>
                    <a:pt x="714" y="18"/>
                    <a:pt x="716" y="31"/>
                    <a:pt x="720" y="31"/>
                  </a:cubicBezTo>
                  <a:cubicBezTo>
                    <a:pt x="726" y="31"/>
                    <a:pt x="733" y="31"/>
                    <a:pt x="739" y="31"/>
                  </a:cubicBezTo>
                  <a:cubicBezTo>
                    <a:pt x="742" y="31"/>
                    <a:pt x="750" y="24"/>
                    <a:pt x="753" y="21"/>
                  </a:cubicBezTo>
                  <a:cubicBezTo>
                    <a:pt x="754" y="20"/>
                    <a:pt x="755" y="19"/>
                    <a:pt x="756" y="18"/>
                  </a:cubicBezTo>
                  <a:cubicBezTo>
                    <a:pt x="764" y="10"/>
                    <a:pt x="780" y="6"/>
                    <a:pt x="789" y="3"/>
                  </a:cubicBezTo>
                  <a:cubicBezTo>
                    <a:pt x="796" y="0"/>
                    <a:pt x="798" y="8"/>
                    <a:pt x="798" y="14"/>
                  </a:cubicBezTo>
                  <a:cubicBezTo>
                    <a:pt x="798" y="23"/>
                    <a:pt x="803" y="21"/>
                    <a:pt x="801" y="28"/>
                  </a:cubicBezTo>
                  <a:cubicBezTo>
                    <a:pt x="799" y="37"/>
                    <a:pt x="789" y="28"/>
                    <a:pt x="789" y="39"/>
                  </a:cubicBezTo>
                  <a:cubicBezTo>
                    <a:pt x="789" y="47"/>
                    <a:pt x="787" y="50"/>
                    <a:pt x="783" y="56"/>
                  </a:cubicBezTo>
                  <a:cubicBezTo>
                    <a:pt x="779" y="60"/>
                    <a:pt x="775" y="65"/>
                    <a:pt x="772" y="68"/>
                  </a:cubicBezTo>
                  <a:cubicBezTo>
                    <a:pt x="768" y="72"/>
                    <a:pt x="767" y="79"/>
                    <a:pt x="763" y="85"/>
                  </a:cubicBezTo>
                  <a:cubicBezTo>
                    <a:pt x="760" y="91"/>
                    <a:pt x="758" y="96"/>
                    <a:pt x="755" y="101"/>
                  </a:cubicBezTo>
                  <a:cubicBezTo>
                    <a:pt x="751" y="109"/>
                    <a:pt x="744" y="113"/>
                    <a:pt x="740" y="120"/>
                  </a:cubicBezTo>
                  <a:cubicBezTo>
                    <a:pt x="738" y="127"/>
                    <a:pt x="735" y="132"/>
                    <a:pt x="731" y="137"/>
                  </a:cubicBezTo>
                  <a:cubicBezTo>
                    <a:pt x="724" y="143"/>
                    <a:pt x="717" y="155"/>
                    <a:pt x="715" y="164"/>
                  </a:cubicBezTo>
                  <a:cubicBezTo>
                    <a:pt x="714" y="169"/>
                    <a:pt x="711" y="175"/>
                    <a:pt x="708" y="178"/>
                  </a:cubicBezTo>
                  <a:cubicBezTo>
                    <a:pt x="705" y="181"/>
                    <a:pt x="705" y="196"/>
                    <a:pt x="704" y="200"/>
                  </a:cubicBezTo>
                  <a:cubicBezTo>
                    <a:pt x="703" y="207"/>
                    <a:pt x="698" y="207"/>
                    <a:pt x="698" y="216"/>
                  </a:cubicBezTo>
                  <a:cubicBezTo>
                    <a:pt x="698" y="222"/>
                    <a:pt x="697" y="227"/>
                    <a:pt x="692" y="232"/>
                  </a:cubicBezTo>
                  <a:cubicBezTo>
                    <a:pt x="688" y="236"/>
                    <a:pt x="686" y="243"/>
                    <a:pt x="684" y="247"/>
                  </a:cubicBezTo>
                  <a:cubicBezTo>
                    <a:pt x="680" y="254"/>
                    <a:pt x="678" y="256"/>
                    <a:pt x="675" y="265"/>
                  </a:cubicBezTo>
                  <a:cubicBezTo>
                    <a:pt x="675" y="267"/>
                    <a:pt x="675" y="278"/>
                    <a:pt x="675" y="285"/>
                  </a:cubicBezTo>
                  <a:cubicBezTo>
                    <a:pt x="675" y="291"/>
                    <a:pt x="675" y="298"/>
                    <a:pt x="675" y="304"/>
                  </a:cubicBezTo>
                  <a:cubicBezTo>
                    <a:pt x="675" y="312"/>
                    <a:pt x="677" y="319"/>
                    <a:pt x="683" y="325"/>
                  </a:cubicBezTo>
                  <a:cubicBezTo>
                    <a:pt x="689" y="332"/>
                    <a:pt x="696" y="325"/>
                    <a:pt x="698" y="333"/>
                  </a:cubicBezTo>
                  <a:cubicBezTo>
                    <a:pt x="700" y="339"/>
                    <a:pt x="714" y="334"/>
                    <a:pt x="714" y="341"/>
                  </a:cubicBezTo>
                  <a:cubicBezTo>
                    <a:pt x="714" y="347"/>
                    <a:pt x="697" y="353"/>
                    <a:pt x="697" y="366"/>
                  </a:cubicBezTo>
                  <a:cubicBezTo>
                    <a:pt x="697" y="371"/>
                    <a:pt x="712" y="378"/>
                    <a:pt x="715" y="380"/>
                  </a:cubicBezTo>
                  <a:cubicBezTo>
                    <a:pt x="720" y="384"/>
                    <a:pt x="717" y="392"/>
                    <a:pt x="720" y="397"/>
                  </a:cubicBezTo>
                  <a:cubicBezTo>
                    <a:pt x="723" y="402"/>
                    <a:pt x="725" y="403"/>
                    <a:pt x="725" y="411"/>
                  </a:cubicBezTo>
                  <a:cubicBezTo>
                    <a:pt x="725" y="418"/>
                    <a:pt x="724" y="424"/>
                    <a:pt x="722" y="429"/>
                  </a:cubicBezTo>
                  <a:cubicBezTo>
                    <a:pt x="720" y="435"/>
                    <a:pt x="710" y="435"/>
                    <a:pt x="703" y="437"/>
                  </a:cubicBezTo>
                  <a:cubicBezTo>
                    <a:pt x="698" y="438"/>
                    <a:pt x="697" y="450"/>
                    <a:pt x="692" y="454"/>
                  </a:cubicBezTo>
                  <a:cubicBezTo>
                    <a:pt x="687" y="459"/>
                    <a:pt x="687" y="463"/>
                    <a:pt x="687" y="471"/>
                  </a:cubicBezTo>
                  <a:cubicBezTo>
                    <a:pt x="687" y="472"/>
                    <a:pt x="677" y="482"/>
                    <a:pt x="675" y="487"/>
                  </a:cubicBezTo>
                  <a:cubicBezTo>
                    <a:pt x="674" y="494"/>
                    <a:pt x="674" y="501"/>
                    <a:pt x="674" y="509"/>
                  </a:cubicBezTo>
                  <a:cubicBezTo>
                    <a:pt x="674" y="516"/>
                    <a:pt x="677" y="518"/>
                    <a:pt x="681" y="521"/>
                  </a:cubicBezTo>
                  <a:cubicBezTo>
                    <a:pt x="689" y="527"/>
                    <a:pt x="680" y="534"/>
                    <a:pt x="675" y="534"/>
                  </a:cubicBezTo>
                  <a:cubicBezTo>
                    <a:pt x="668" y="534"/>
                    <a:pt x="668" y="533"/>
                    <a:pt x="662" y="530"/>
                  </a:cubicBezTo>
                  <a:cubicBezTo>
                    <a:pt x="657" y="527"/>
                    <a:pt x="647" y="524"/>
                    <a:pt x="641" y="520"/>
                  </a:cubicBezTo>
                  <a:cubicBezTo>
                    <a:pt x="638" y="518"/>
                    <a:pt x="629" y="516"/>
                    <a:pt x="623" y="516"/>
                  </a:cubicBezTo>
                  <a:cubicBezTo>
                    <a:pt x="617" y="516"/>
                    <a:pt x="611" y="516"/>
                    <a:pt x="604" y="516"/>
                  </a:cubicBezTo>
                  <a:cubicBezTo>
                    <a:pt x="600" y="516"/>
                    <a:pt x="593" y="520"/>
                    <a:pt x="586" y="520"/>
                  </a:cubicBezTo>
                  <a:cubicBezTo>
                    <a:pt x="582" y="520"/>
                    <a:pt x="576" y="512"/>
                    <a:pt x="574" y="511"/>
                  </a:cubicBezTo>
                  <a:cubicBezTo>
                    <a:pt x="570" y="508"/>
                    <a:pt x="564" y="506"/>
                    <a:pt x="559" y="505"/>
                  </a:cubicBezTo>
                  <a:cubicBezTo>
                    <a:pt x="554" y="504"/>
                    <a:pt x="550" y="501"/>
                    <a:pt x="546" y="499"/>
                  </a:cubicBezTo>
                  <a:cubicBezTo>
                    <a:pt x="540" y="497"/>
                    <a:pt x="536" y="494"/>
                    <a:pt x="529" y="494"/>
                  </a:cubicBezTo>
                  <a:cubicBezTo>
                    <a:pt x="521" y="494"/>
                    <a:pt x="518" y="491"/>
                    <a:pt x="515" y="487"/>
                  </a:cubicBezTo>
                  <a:cubicBezTo>
                    <a:pt x="512" y="485"/>
                    <a:pt x="511" y="476"/>
                    <a:pt x="509" y="473"/>
                  </a:cubicBezTo>
                  <a:cubicBezTo>
                    <a:pt x="506" y="469"/>
                    <a:pt x="502" y="465"/>
                    <a:pt x="500" y="461"/>
                  </a:cubicBezTo>
                  <a:cubicBezTo>
                    <a:pt x="498" y="457"/>
                    <a:pt x="496" y="452"/>
                    <a:pt x="493" y="449"/>
                  </a:cubicBezTo>
                  <a:cubicBezTo>
                    <a:pt x="489" y="444"/>
                    <a:pt x="485" y="440"/>
                    <a:pt x="481" y="436"/>
                  </a:cubicBezTo>
                  <a:cubicBezTo>
                    <a:pt x="477" y="432"/>
                    <a:pt x="474" y="426"/>
                    <a:pt x="470" y="423"/>
                  </a:cubicBezTo>
                  <a:cubicBezTo>
                    <a:pt x="466" y="418"/>
                    <a:pt x="462" y="415"/>
                    <a:pt x="458" y="411"/>
                  </a:cubicBezTo>
                  <a:cubicBezTo>
                    <a:pt x="453" y="406"/>
                    <a:pt x="450" y="404"/>
                    <a:pt x="446" y="400"/>
                  </a:cubicBezTo>
                  <a:cubicBezTo>
                    <a:pt x="442" y="396"/>
                    <a:pt x="433" y="394"/>
                    <a:pt x="429" y="393"/>
                  </a:cubicBezTo>
                  <a:cubicBezTo>
                    <a:pt x="423" y="392"/>
                    <a:pt x="415" y="386"/>
                    <a:pt x="409" y="386"/>
                  </a:cubicBezTo>
                  <a:cubicBezTo>
                    <a:pt x="402" y="386"/>
                    <a:pt x="395" y="389"/>
                    <a:pt x="388" y="389"/>
                  </a:cubicBezTo>
                  <a:cubicBezTo>
                    <a:pt x="382" y="389"/>
                    <a:pt x="375" y="393"/>
                    <a:pt x="369" y="393"/>
                  </a:cubicBezTo>
                  <a:cubicBezTo>
                    <a:pt x="366" y="393"/>
                    <a:pt x="359" y="384"/>
                    <a:pt x="358" y="383"/>
                  </a:cubicBezTo>
                  <a:cubicBezTo>
                    <a:pt x="353" y="378"/>
                    <a:pt x="348" y="375"/>
                    <a:pt x="342" y="373"/>
                  </a:cubicBezTo>
                  <a:cubicBezTo>
                    <a:pt x="335" y="371"/>
                    <a:pt x="329" y="374"/>
                    <a:pt x="323" y="371"/>
                  </a:cubicBezTo>
                  <a:cubicBezTo>
                    <a:pt x="319" y="369"/>
                    <a:pt x="316" y="363"/>
                    <a:pt x="313" y="360"/>
                  </a:cubicBezTo>
                  <a:cubicBezTo>
                    <a:pt x="308" y="355"/>
                    <a:pt x="301" y="349"/>
                    <a:pt x="295" y="343"/>
                  </a:cubicBezTo>
                  <a:cubicBezTo>
                    <a:pt x="291" y="339"/>
                    <a:pt x="285" y="337"/>
                    <a:pt x="279" y="334"/>
                  </a:cubicBezTo>
                  <a:cubicBezTo>
                    <a:pt x="273" y="331"/>
                    <a:pt x="269" y="326"/>
                    <a:pt x="260" y="326"/>
                  </a:cubicBezTo>
                  <a:cubicBezTo>
                    <a:pt x="251" y="326"/>
                    <a:pt x="250" y="326"/>
                    <a:pt x="246" y="321"/>
                  </a:cubicBezTo>
                  <a:cubicBezTo>
                    <a:pt x="241" y="317"/>
                    <a:pt x="238" y="312"/>
                    <a:pt x="234" y="308"/>
                  </a:cubicBezTo>
                  <a:cubicBezTo>
                    <a:pt x="228" y="304"/>
                    <a:pt x="225" y="299"/>
                    <a:pt x="218" y="294"/>
                  </a:cubicBezTo>
                  <a:cubicBezTo>
                    <a:pt x="212" y="290"/>
                    <a:pt x="209" y="285"/>
                    <a:pt x="204" y="281"/>
                  </a:cubicBezTo>
                  <a:cubicBezTo>
                    <a:pt x="200" y="278"/>
                    <a:pt x="197" y="276"/>
                    <a:pt x="193" y="271"/>
                  </a:cubicBezTo>
                  <a:cubicBezTo>
                    <a:pt x="192" y="269"/>
                    <a:pt x="191" y="268"/>
                    <a:pt x="190" y="267"/>
                  </a:cubicBezTo>
                  <a:cubicBezTo>
                    <a:pt x="183" y="260"/>
                    <a:pt x="181" y="259"/>
                    <a:pt x="168" y="259"/>
                  </a:cubicBezTo>
                  <a:cubicBezTo>
                    <a:pt x="162" y="259"/>
                    <a:pt x="150" y="258"/>
                    <a:pt x="148" y="252"/>
                  </a:cubicBezTo>
                  <a:cubicBezTo>
                    <a:pt x="146" y="248"/>
                    <a:pt x="135" y="238"/>
                    <a:pt x="135" y="238"/>
                  </a:cubicBezTo>
                  <a:cubicBezTo>
                    <a:pt x="129" y="232"/>
                    <a:pt x="123" y="232"/>
                    <a:pt x="115" y="232"/>
                  </a:cubicBezTo>
                  <a:cubicBezTo>
                    <a:pt x="108" y="232"/>
                    <a:pt x="101" y="232"/>
                    <a:pt x="94" y="232"/>
                  </a:cubicBezTo>
                  <a:cubicBezTo>
                    <a:pt x="87" y="232"/>
                    <a:pt x="81" y="232"/>
                    <a:pt x="74" y="232"/>
                  </a:cubicBezTo>
                  <a:cubicBezTo>
                    <a:pt x="68" y="232"/>
                    <a:pt x="62" y="232"/>
                    <a:pt x="56" y="231"/>
                  </a:cubicBezTo>
                  <a:cubicBezTo>
                    <a:pt x="51" y="230"/>
                    <a:pt x="47" y="220"/>
                    <a:pt x="44" y="217"/>
                  </a:cubicBezTo>
                  <a:cubicBezTo>
                    <a:pt x="40" y="213"/>
                    <a:pt x="39" y="211"/>
                    <a:pt x="34" y="208"/>
                  </a:cubicBezTo>
                  <a:cubicBezTo>
                    <a:pt x="28" y="206"/>
                    <a:pt x="21" y="203"/>
                    <a:pt x="16" y="199"/>
                  </a:cubicBezTo>
                  <a:cubicBezTo>
                    <a:pt x="12" y="196"/>
                    <a:pt x="13" y="180"/>
                    <a:pt x="10" y="174"/>
                  </a:cubicBezTo>
                  <a:cubicBezTo>
                    <a:pt x="7" y="167"/>
                    <a:pt x="7" y="161"/>
                    <a:pt x="7" y="153"/>
                  </a:cubicBezTo>
                  <a:cubicBezTo>
                    <a:pt x="7" y="145"/>
                    <a:pt x="0" y="136"/>
                    <a:pt x="4" y="132"/>
                  </a:cubicBezTo>
                  <a:cubicBezTo>
                    <a:pt x="11" y="126"/>
                    <a:pt x="15" y="130"/>
                    <a:pt x="15" y="121"/>
                  </a:cubicBezTo>
                  <a:cubicBezTo>
                    <a:pt x="15" y="116"/>
                    <a:pt x="14" y="111"/>
                    <a:pt x="19" y="108"/>
                  </a:cubicBezTo>
                  <a:cubicBezTo>
                    <a:pt x="22" y="107"/>
                    <a:pt x="22" y="106"/>
                    <a:pt x="22" y="103"/>
                  </a:cubicBezTo>
                  <a:cubicBezTo>
                    <a:pt x="28" y="100"/>
                    <a:pt x="22" y="90"/>
                    <a:pt x="25" y="85"/>
                  </a:cubicBezTo>
                  <a:cubicBezTo>
                    <a:pt x="28" y="79"/>
                    <a:pt x="29" y="77"/>
                    <a:pt x="33" y="73"/>
                  </a:cubicBezTo>
                  <a:cubicBezTo>
                    <a:pt x="36" y="70"/>
                    <a:pt x="50" y="71"/>
                    <a:pt x="55" y="70"/>
                  </a:cubicBezTo>
                  <a:cubicBezTo>
                    <a:pt x="61" y="68"/>
                    <a:pt x="62" y="65"/>
                    <a:pt x="66" y="61"/>
                  </a:cubicBezTo>
                  <a:cubicBezTo>
                    <a:pt x="71" y="57"/>
                    <a:pt x="76" y="50"/>
                    <a:pt x="79" y="45"/>
                  </a:cubicBezTo>
                  <a:cubicBezTo>
                    <a:pt x="80" y="43"/>
                    <a:pt x="79" y="40"/>
                    <a:pt x="80" y="38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id="{6360B0E3-4170-4315-B963-8FE37462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5" y="2819400"/>
              <a:ext cx="1241425" cy="1025525"/>
            </a:xfrm>
            <a:custGeom>
              <a:avLst/>
              <a:gdLst/>
              <a:ahLst/>
              <a:cxnLst>
                <a:cxn ang="0">
                  <a:pos x="47" y="131"/>
                </a:cxn>
                <a:cxn ang="0">
                  <a:pos x="91" y="73"/>
                </a:cxn>
                <a:cxn ang="0">
                  <a:pos x="106" y="8"/>
                </a:cxn>
                <a:cxn ang="0">
                  <a:pos x="132" y="28"/>
                </a:cxn>
                <a:cxn ang="0">
                  <a:pos x="129" y="48"/>
                </a:cxn>
                <a:cxn ang="0">
                  <a:pos x="144" y="66"/>
                </a:cxn>
                <a:cxn ang="0">
                  <a:pos x="171" y="67"/>
                </a:cxn>
                <a:cxn ang="0">
                  <a:pos x="197" y="70"/>
                </a:cxn>
                <a:cxn ang="0">
                  <a:pos x="205" y="99"/>
                </a:cxn>
                <a:cxn ang="0">
                  <a:pos x="224" y="125"/>
                </a:cxn>
                <a:cxn ang="0">
                  <a:pos x="248" y="123"/>
                </a:cxn>
                <a:cxn ang="0">
                  <a:pos x="264" y="145"/>
                </a:cxn>
                <a:cxn ang="0">
                  <a:pos x="291" y="156"/>
                </a:cxn>
                <a:cxn ang="0">
                  <a:pos x="303" y="132"/>
                </a:cxn>
                <a:cxn ang="0">
                  <a:pos x="332" y="124"/>
                </a:cxn>
                <a:cxn ang="0">
                  <a:pos x="363" y="97"/>
                </a:cxn>
                <a:cxn ang="0">
                  <a:pos x="400" y="78"/>
                </a:cxn>
                <a:cxn ang="0">
                  <a:pos x="434" y="68"/>
                </a:cxn>
                <a:cxn ang="0">
                  <a:pos x="446" y="44"/>
                </a:cxn>
                <a:cxn ang="0">
                  <a:pos x="485" y="61"/>
                </a:cxn>
                <a:cxn ang="0">
                  <a:pos x="452" y="94"/>
                </a:cxn>
                <a:cxn ang="0">
                  <a:pos x="440" y="165"/>
                </a:cxn>
                <a:cxn ang="0">
                  <a:pos x="483" y="230"/>
                </a:cxn>
                <a:cxn ang="0">
                  <a:pos x="407" y="244"/>
                </a:cxn>
                <a:cxn ang="0">
                  <a:pos x="452" y="284"/>
                </a:cxn>
                <a:cxn ang="0">
                  <a:pos x="513" y="344"/>
                </a:cxn>
                <a:cxn ang="0">
                  <a:pos x="587" y="362"/>
                </a:cxn>
                <a:cxn ang="0">
                  <a:pos x="647" y="413"/>
                </a:cxn>
                <a:cxn ang="0">
                  <a:pos x="620" y="490"/>
                </a:cxn>
                <a:cxn ang="0">
                  <a:pos x="573" y="530"/>
                </a:cxn>
                <a:cxn ang="0">
                  <a:pos x="541" y="539"/>
                </a:cxn>
                <a:cxn ang="0">
                  <a:pos x="522" y="533"/>
                </a:cxn>
                <a:cxn ang="0">
                  <a:pos x="480" y="512"/>
                </a:cxn>
                <a:cxn ang="0">
                  <a:pos x="449" y="514"/>
                </a:cxn>
                <a:cxn ang="0">
                  <a:pos x="420" y="532"/>
                </a:cxn>
                <a:cxn ang="0">
                  <a:pos x="402" y="519"/>
                </a:cxn>
                <a:cxn ang="0">
                  <a:pos x="377" y="481"/>
                </a:cxn>
                <a:cxn ang="0">
                  <a:pos x="340" y="473"/>
                </a:cxn>
                <a:cxn ang="0">
                  <a:pos x="313" y="464"/>
                </a:cxn>
                <a:cxn ang="0">
                  <a:pos x="292" y="445"/>
                </a:cxn>
                <a:cxn ang="0">
                  <a:pos x="254" y="401"/>
                </a:cxn>
                <a:cxn ang="0">
                  <a:pos x="211" y="372"/>
                </a:cxn>
                <a:cxn ang="0">
                  <a:pos x="196" y="339"/>
                </a:cxn>
                <a:cxn ang="0">
                  <a:pos x="184" y="317"/>
                </a:cxn>
                <a:cxn ang="0">
                  <a:pos x="157" y="295"/>
                </a:cxn>
                <a:cxn ang="0">
                  <a:pos x="126" y="272"/>
                </a:cxn>
                <a:cxn ang="0">
                  <a:pos x="97" y="254"/>
                </a:cxn>
                <a:cxn ang="0">
                  <a:pos x="80" y="217"/>
                </a:cxn>
                <a:cxn ang="0">
                  <a:pos x="50" y="184"/>
                </a:cxn>
                <a:cxn ang="0">
                  <a:pos x="23" y="168"/>
                </a:cxn>
              </a:cxnLst>
              <a:rect l="0" t="0" r="r" b="b"/>
              <a:pathLst>
                <a:path w="657" h="544">
                  <a:moveTo>
                    <a:pt x="14" y="138"/>
                  </a:moveTo>
                  <a:cubicBezTo>
                    <a:pt x="15" y="136"/>
                    <a:pt x="16" y="133"/>
                    <a:pt x="20" y="133"/>
                  </a:cubicBezTo>
                  <a:cubicBezTo>
                    <a:pt x="24" y="133"/>
                    <a:pt x="47" y="135"/>
                    <a:pt x="47" y="131"/>
                  </a:cubicBezTo>
                  <a:cubicBezTo>
                    <a:pt x="47" y="120"/>
                    <a:pt x="35" y="125"/>
                    <a:pt x="39" y="110"/>
                  </a:cubicBezTo>
                  <a:cubicBezTo>
                    <a:pt x="42" y="99"/>
                    <a:pt x="50" y="102"/>
                    <a:pt x="61" y="96"/>
                  </a:cubicBezTo>
                  <a:cubicBezTo>
                    <a:pt x="79" y="87"/>
                    <a:pt x="79" y="82"/>
                    <a:pt x="91" y="73"/>
                  </a:cubicBezTo>
                  <a:cubicBezTo>
                    <a:pt x="102" y="64"/>
                    <a:pt x="87" y="59"/>
                    <a:pt x="89" y="51"/>
                  </a:cubicBezTo>
                  <a:cubicBezTo>
                    <a:pt x="91" y="43"/>
                    <a:pt x="90" y="38"/>
                    <a:pt x="87" y="28"/>
                  </a:cubicBezTo>
                  <a:cubicBezTo>
                    <a:pt x="85" y="21"/>
                    <a:pt x="95" y="0"/>
                    <a:pt x="106" y="8"/>
                  </a:cubicBezTo>
                  <a:cubicBezTo>
                    <a:pt x="110" y="11"/>
                    <a:pt x="115" y="13"/>
                    <a:pt x="120" y="17"/>
                  </a:cubicBezTo>
                  <a:cubicBezTo>
                    <a:pt x="122" y="18"/>
                    <a:pt x="124" y="23"/>
                    <a:pt x="126" y="24"/>
                  </a:cubicBezTo>
                  <a:cubicBezTo>
                    <a:pt x="129" y="25"/>
                    <a:pt x="131" y="26"/>
                    <a:pt x="132" y="28"/>
                  </a:cubicBezTo>
                  <a:cubicBezTo>
                    <a:pt x="134" y="31"/>
                    <a:pt x="135" y="32"/>
                    <a:pt x="136" y="34"/>
                  </a:cubicBezTo>
                  <a:cubicBezTo>
                    <a:pt x="138" y="38"/>
                    <a:pt x="135" y="40"/>
                    <a:pt x="134" y="42"/>
                  </a:cubicBezTo>
                  <a:cubicBezTo>
                    <a:pt x="131" y="44"/>
                    <a:pt x="130" y="46"/>
                    <a:pt x="129" y="48"/>
                  </a:cubicBezTo>
                  <a:cubicBezTo>
                    <a:pt x="128" y="50"/>
                    <a:pt x="129" y="56"/>
                    <a:pt x="129" y="57"/>
                  </a:cubicBezTo>
                  <a:cubicBezTo>
                    <a:pt x="130" y="60"/>
                    <a:pt x="134" y="60"/>
                    <a:pt x="136" y="62"/>
                  </a:cubicBezTo>
                  <a:cubicBezTo>
                    <a:pt x="139" y="64"/>
                    <a:pt x="139" y="65"/>
                    <a:pt x="144" y="66"/>
                  </a:cubicBezTo>
                  <a:cubicBezTo>
                    <a:pt x="148" y="66"/>
                    <a:pt x="151" y="67"/>
                    <a:pt x="153" y="68"/>
                  </a:cubicBezTo>
                  <a:cubicBezTo>
                    <a:pt x="156" y="69"/>
                    <a:pt x="159" y="69"/>
                    <a:pt x="162" y="69"/>
                  </a:cubicBezTo>
                  <a:cubicBezTo>
                    <a:pt x="166" y="69"/>
                    <a:pt x="168" y="68"/>
                    <a:pt x="171" y="67"/>
                  </a:cubicBezTo>
                  <a:cubicBezTo>
                    <a:pt x="175" y="66"/>
                    <a:pt x="176" y="64"/>
                    <a:pt x="180" y="63"/>
                  </a:cubicBezTo>
                  <a:cubicBezTo>
                    <a:pt x="183" y="62"/>
                    <a:pt x="189" y="63"/>
                    <a:pt x="191" y="64"/>
                  </a:cubicBezTo>
                  <a:cubicBezTo>
                    <a:pt x="193" y="64"/>
                    <a:pt x="195" y="68"/>
                    <a:pt x="197" y="70"/>
                  </a:cubicBezTo>
                  <a:cubicBezTo>
                    <a:pt x="199" y="72"/>
                    <a:pt x="199" y="76"/>
                    <a:pt x="200" y="79"/>
                  </a:cubicBezTo>
                  <a:cubicBezTo>
                    <a:pt x="201" y="82"/>
                    <a:pt x="201" y="86"/>
                    <a:pt x="202" y="89"/>
                  </a:cubicBezTo>
                  <a:cubicBezTo>
                    <a:pt x="203" y="93"/>
                    <a:pt x="204" y="96"/>
                    <a:pt x="205" y="99"/>
                  </a:cubicBezTo>
                  <a:cubicBezTo>
                    <a:pt x="206" y="104"/>
                    <a:pt x="208" y="105"/>
                    <a:pt x="210" y="108"/>
                  </a:cubicBezTo>
                  <a:cubicBezTo>
                    <a:pt x="212" y="111"/>
                    <a:pt x="212" y="115"/>
                    <a:pt x="215" y="118"/>
                  </a:cubicBezTo>
                  <a:cubicBezTo>
                    <a:pt x="218" y="121"/>
                    <a:pt x="221" y="123"/>
                    <a:pt x="224" y="125"/>
                  </a:cubicBezTo>
                  <a:cubicBezTo>
                    <a:pt x="227" y="126"/>
                    <a:pt x="230" y="124"/>
                    <a:pt x="234" y="125"/>
                  </a:cubicBezTo>
                  <a:cubicBezTo>
                    <a:pt x="238" y="126"/>
                    <a:pt x="239" y="125"/>
                    <a:pt x="242" y="122"/>
                  </a:cubicBezTo>
                  <a:cubicBezTo>
                    <a:pt x="245" y="120"/>
                    <a:pt x="247" y="119"/>
                    <a:pt x="248" y="123"/>
                  </a:cubicBezTo>
                  <a:cubicBezTo>
                    <a:pt x="249" y="126"/>
                    <a:pt x="248" y="130"/>
                    <a:pt x="249" y="133"/>
                  </a:cubicBezTo>
                  <a:cubicBezTo>
                    <a:pt x="250" y="137"/>
                    <a:pt x="251" y="139"/>
                    <a:pt x="254" y="141"/>
                  </a:cubicBezTo>
                  <a:cubicBezTo>
                    <a:pt x="256" y="143"/>
                    <a:pt x="261" y="143"/>
                    <a:pt x="264" y="145"/>
                  </a:cubicBezTo>
                  <a:cubicBezTo>
                    <a:pt x="266" y="147"/>
                    <a:pt x="269" y="151"/>
                    <a:pt x="273" y="154"/>
                  </a:cubicBezTo>
                  <a:cubicBezTo>
                    <a:pt x="275" y="156"/>
                    <a:pt x="279" y="157"/>
                    <a:pt x="281" y="158"/>
                  </a:cubicBezTo>
                  <a:cubicBezTo>
                    <a:pt x="284" y="158"/>
                    <a:pt x="289" y="157"/>
                    <a:pt x="291" y="156"/>
                  </a:cubicBezTo>
                  <a:cubicBezTo>
                    <a:pt x="294" y="154"/>
                    <a:pt x="297" y="152"/>
                    <a:pt x="299" y="149"/>
                  </a:cubicBezTo>
                  <a:cubicBezTo>
                    <a:pt x="301" y="147"/>
                    <a:pt x="301" y="143"/>
                    <a:pt x="301" y="140"/>
                  </a:cubicBezTo>
                  <a:cubicBezTo>
                    <a:pt x="301" y="135"/>
                    <a:pt x="299" y="133"/>
                    <a:pt x="303" y="132"/>
                  </a:cubicBezTo>
                  <a:cubicBezTo>
                    <a:pt x="307" y="132"/>
                    <a:pt x="308" y="134"/>
                    <a:pt x="312" y="134"/>
                  </a:cubicBezTo>
                  <a:cubicBezTo>
                    <a:pt x="319" y="134"/>
                    <a:pt x="323" y="135"/>
                    <a:pt x="327" y="131"/>
                  </a:cubicBezTo>
                  <a:cubicBezTo>
                    <a:pt x="329" y="128"/>
                    <a:pt x="331" y="128"/>
                    <a:pt x="332" y="124"/>
                  </a:cubicBezTo>
                  <a:cubicBezTo>
                    <a:pt x="333" y="120"/>
                    <a:pt x="334" y="117"/>
                    <a:pt x="335" y="115"/>
                  </a:cubicBezTo>
                  <a:cubicBezTo>
                    <a:pt x="336" y="110"/>
                    <a:pt x="351" y="108"/>
                    <a:pt x="354" y="105"/>
                  </a:cubicBezTo>
                  <a:cubicBezTo>
                    <a:pt x="357" y="102"/>
                    <a:pt x="358" y="100"/>
                    <a:pt x="363" y="97"/>
                  </a:cubicBezTo>
                  <a:cubicBezTo>
                    <a:pt x="364" y="96"/>
                    <a:pt x="364" y="92"/>
                    <a:pt x="367" y="90"/>
                  </a:cubicBezTo>
                  <a:cubicBezTo>
                    <a:pt x="372" y="88"/>
                    <a:pt x="371" y="85"/>
                    <a:pt x="376" y="83"/>
                  </a:cubicBezTo>
                  <a:cubicBezTo>
                    <a:pt x="381" y="80"/>
                    <a:pt x="394" y="79"/>
                    <a:pt x="400" y="78"/>
                  </a:cubicBezTo>
                  <a:cubicBezTo>
                    <a:pt x="403" y="77"/>
                    <a:pt x="407" y="78"/>
                    <a:pt x="410" y="78"/>
                  </a:cubicBezTo>
                  <a:cubicBezTo>
                    <a:pt x="415" y="78"/>
                    <a:pt x="420" y="75"/>
                    <a:pt x="425" y="74"/>
                  </a:cubicBezTo>
                  <a:cubicBezTo>
                    <a:pt x="429" y="73"/>
                    <a:pt x="430" y="71"/>
                    <a:pt x="434" y="68"/>
                  </a:cubicBezTo>
                  <a:cubicBezTo>
                    <a:pt x="440" y="64"/>
                    <a:pt x="442" y="67"/>
                    <a:pt x="442" y="59"/>
                  </a:cubicBezTo>
                  <a:cubicBezTo>
                    <a:pt x="442" y="56"/>
                    <a:pt x="442" y="53"/>
                    <a:pt x="442" y="49"/>
                  </a:cubicBezTo>
                  <a:cubicBezTo>
                    <a:pt x="442" y="47"/>
                    <a:pt x="443" y="47"/>
                    <a:pt x="446" y="44"/>
                  </a:cubicBezTo>
                  <a:cubicBezTo>
                    <a:pt x="448" y="46"/>
                    <a:pt x="448" y="45"/>
                    <a:pt x="448" y="46"/>
                  </a:cubicBezTo>
                  <a:cubicBezTo>
                    <a:pt x="449" y="49"/>
                    <a:pt x="463" y="47"/>
                    <a:pt x="466" y="47"/>
                  </a:cubicBezTo>
                  <a:cubicBezTo>
                    <a:pt x="485" y="51"/>
                    <a:pt x="473" y="61"/>
                    <a:pt x="485" y="61"/>
                  </a:cubicBezTo>
                  <a:cubicBezTo>
                    <a:pt x="487" y="77"/>
                    <a:pt x="485" y="76"/>
                    <a:pt x="502" y="80"/>
                  </a:cubicBezTo>
                  <a:cubicBezTo>
                    <a:pt x="509" y="81"/>
                    <a:pt x="479" y="91"/>
                    <a:pt x="478" y="91"/>
                  </a:cubicBezTo>
                  <a:cubicBezTo>
                    <a:pt x="470" y="95"/>
                    <a:pt x="460" y="94"/>
                    <a:pt x="452" y="94"/>
                  </a:cubicBezTo>
                  <a:cubicBezTo>
                    <a:pt x="436" y="94"/>
                    <a:pt x="430" y="105"/>
                    <a:pt x="430" y="119"/>
                  </a:cubicBezTo>
                  <a:cubicBezTo>
                    <a:pt x="430" y="134"/>
                    <a:pt x="425" y="134"/>
                    <a:pt x="430" y="145"/>
                  </a:cubicBezTo>
                  <a:cubicBezTo>
                    <a:pt x="433" y="149"/>
                    <a:pt x="439" y="161"/>
                    <a:pt x="440" y="165"/>
                  </a:cubicBezTo>
                  <a:cubicBezTo>
                    <a:pt x="443" y="178"/>
                    <a:pt x="449" y="180"/>
                    <a:pt x="452" y="191"/>
                  </a:cubicBezTo>
                  <a:cubicBezTo>
                    <a:pt x="455" y="203"/>
                    <a:pt x="462" y="203"/>
                    <a:pt x="475" y="203"/>
                  </a:cubicBezTo>
                  <a:cubicBezTo>
                    <a:pt x="486" y="203"/>
                    <a:pt x="483" y="220"/>
                    <a:pt x="483" y="230"/>
                  </a:cubicBezTo>
                  <a:cubicBezTo>
                    <a:pt x="483" y="238"/>
                    <a:pt x="459" y="240"/>
                    <a:pt x="452" y="240"/>
                  </a:cubicBezTo>
                  <a:cubicBezTo>
                    <a:pt x="438" y="240"/>
                    <a:pt x="434" y="233"/>
                    <a:pt x="423" y="230"/>
                  </a:cubicBezTo>
                  <a:cubicBezTo>
                    <a:pt x="412" y="228"/>
                    <a:pt x="413" y="238"/>
                    <a:pt x="407" y="244"/>
                  </a:cubicBezTo>
                  <a:cubicBezTo>
                    <a:pt x="397" y="254"/>
                    <a:pt x="395" y="254"/>
                    <a:pt x="395" y="270"/>
                  </a:cubicBezTo>
                  <a:cubicBezTo>
                    <a:pt x="395" y="276"/>
                    <a:pt x="412" y="281"/>
                    <a:pt x="418" y="281"/>
                  </a:cubicBezTo>
                  <a:cubicBezTo>
                    <a:pt x="432" y="281"/>
                    <a:pt x="438" y="284"/>
                    <a:pt x="452" y="284"/>
                  </a:cubicBezTo>
                  <a:cubicBezTo>
                    <a:pt x="456" y="284"/>
                    <a:pt x="456" y="307"/>
                    <a:pt x="473" y="307"/>
                  </a:cubicBezTo>
                  <a:cubicBezTo>
                    <a:pt x="475" y="307"/>
                    <a:pt x="486" y="327"/>
                    <a:pt x="490" y="330"/>
                  </a:cubicBezTo>
                  <a:cubicBezTo>
                    <a:pt x="502" y="339"/>
                    <a:pt x="488" y="344"/>
                    <a:pt x="513" y="344"/>
                  </a:cubicBezTo>
                  <a:cubicBezTo>
                    <a:pt x="525" y="344"/>
                    <a:pt x="524" y="357"/>
                    <a:pt x="535" y="362"/>
                  </a:cubicBezTo>
                  <a:cubicBezTo>
                    <a:pt x="542" y="366"/>
                    <a:pt x="549" y="353"/>
                    <a:pt x="561" y="353"/>
                  </a:cubicBezTo>
                  <a:cubicBezTo>
                    <a:pt x="575" y="353"/>
                    <a:pt x="579" y="354"/>
                    <a:pt x="587" y="362"/>
                  </a:cubicBezTo>
                  <a:cubicBezTo>
                    <a:pt x="597" y="372"/>
                    <a:pt x="605" y="373"/>
                    <a:pt x="613" y="381"/>
                  </a:cubicBezTo>
                  <a:cubicBezTo>
                    <a:pt x="623" y="390"/>
                    <a:pt x="632" y="376"/>
                    <a:pt x="639" y="390"/>
                  </a:cubicBezTo>
                  <a:cubicBezTo>
                    <a:pt x="646" y="403"/>
                    <a:pt x="632" y="410"/>
                    <a:pt x="647" y="413"/>
                  </a:cubicBezTo>
                  <a:cubicBezTo>
                    <a:pt x="657" y="416"/>
                    <a:pt x="652" y="435"/>
                    <a:pt x="649" y="446"/>
                  </a:cubicBezTo>
                  <a:cubicBezTo>
                    <a:pt x="647" y="454"/>
                    <a:pt x="631" y="451"/>
                    <a:pt x="625" y="457"/>
                  </a:cubicBezTo>
                  <a:cubicBezTo>
                    <a:pt x="618" y="465"/>
                    <a:pt x="620" y="478"/>
                    <a:pt x="620" y="490"/>
                  </a:cubicBezTo>
                  <a:cubicBezTo>
                    <a:pt x="620" y="504"/>
                    <a:pt x="621" y="512"/>
                    <a:pt x="613" y="520"/>
                  </a:cubicBezTo>
                  <a:cubicBezTo>
                    <a:pt x="602" y="531"/>
                    <a:pt x="587" y="518"/>
                    <a:pt x="587" y="536"/>
                  </a:cubicBezTo>
                  <a:cubicBezTo>
                    <a:pt x="588" y="544"/>
                    <a:pt x="576" y="531"/>
                    <a:pt x="573" y="530"/>
                  </a:cubicBezTo>
                  <a:cubicBezTo>
                    <a:pt x="570" y="528"/>
                    <a:pt x="562" y="524"/>
                    <a:pt x="558" y="526"/>
                  </a:cubicBezTo>
                  <a:cubicBezTo>
                    <a:pt x="556" y="527"/>
                    <a:pt x="548" y="526"/>
                    <a:pt x="546" y="528"/>
                  </a:cubicBezTo>
                  <a:cubicBezTo>
                    <a:pt x="541" y="531"/>
                    <a:pt x="544" y="535"/>
                    <a:pt x="541" y="539"/>
                  </a:cubicBezTo>
                  <a:cubicBezTo>
                    <a:pt x="539" y="541"/>
                    <a:pt x="538" y="544"/>
                    <a:pt x="535" y="542"/>
                  </a:cubicBezTo>
                  <a:cubicBezTo>
                    <a:pt x="532" y="538"/>
                    <a:pt x="528" y="537"/>
                    <a:pt x="524" y="534"/>
                  </a:cubicBezTo>
                  <a:cubicBezTo>
                    <a:pt x="523" y="534"/>
                    <a:pt x="522" y="534"/>
                    <a:pt x="522" y="533"/>
                  </a:cubicBezTo>
                  <a:cubicBezTo>
                    <a:pt x="516" y="531"/>
                    <a:pt x="511" y="527"/>
                    <a:pt x="505" y="525"/>
                  </a:cubicBezTo>
                  <a:cubicBezTo>
                    <a:pt x="501" y="524"/>
                    <a:pt x="494" y="521"/>
                    <a:pt x="491" y="519"/>
                  </a:cubicBezTo>
                  <a:cubicBezTo>
                    <a:pt x="487" y="516"/>
                    <a:pt x="484" y="514"/>
                    <a:pt x="480" y="512"/>
                  </a:cubicBezTo>
                  <a:cubicBezTo>
                    <a:pt x="478" y="511"/>
                    <a:pt x="476" y="510"/>
                    <a:pt x="472" y="510"/>
                  </a:cubicBezTo>
                  <a:cubicBezTo>
                    <a:pt x="468" y="510"/>
                    <a:pt x="465" y="510"/>
                    <a:pt x="462" y="512"/>
                  </a:cubicBezTo>
                  <a:cubicBezTo>
                    <a:pt x="458" y="513"/>
                    <a:pt x="452" y="512"/>
                    <a:pt x="449" y="514"/>
                  </a:cubicBezTo>
                  <a:cubicBezTo>
                    <a:pt x="445" y="516"/>
                    <a:pt x="443" y="518"/>
                    <a:pt x="439" y="520"/>
                  </a:cubicBezTo>
                  <a:cubicBezTo>
                    <a:pt x="435" y="522"/>
                    <a:pt x="434" y="525"/>
                    <a:pt x="431" y="527"/>
                  </a:cubicBezTo>
                  <a:cubicBezTo>
                    <a:pt x="429" y="527"/>
                    <a:pt x="421" y="532"/>
                    <a:pt x="420" y="532"/>
                  </a:cubicBezTo>
                  <a:cubicBezTo>
                    <a:pt x="418" y="532"/>
                    <a:pt x="416" y="532"/>
                    <a:pt x="414" y="532"/>
                  </a:cubicBezTo>
                  <a:cubicBezTo>
                    <a:pt x="411" y="532"/>
                    <a:pt x="407" y="533"/>
                    <a:pt x="406" y="531"/>
                  </a:cubicBezTo>
                  <a:cubicBezTo>
                    <a:pt x="405" y="529"/>
                    <a:pt x="402" y="522"/>
                    <a:pt x="402" y="519"/>
                  </a:cubicBezTo>
                  <a:cubicBezTo>
                    <a:pt x="400" y="512"/>
                    <a:pt x="394" y="512"/>
                    <a:pt x="390" y="505"/>
                  </a:cubicBezTo>
                  <a:cubicBezTo>
                    <a:pt x="387" y="501"/>
                    <a:pt x="385" y="497"/>
                    <a:pt x="383" y="493"/>
                  </a:cubicBezTo>
                  <a:cubicBezTo>
                    <a:pt x="382" y="491"/>
                    <a:pt x="379" y="482"/>
                    <a:pt x="377" y="481"/>
                  </a:cubicBezTo>
                  <a:cubicBezTo>
                    <a:pt x="374" y="479"/>
                    <a:pt x="371" y="477"/>
                    <a:pt x="368" y="477"/>
                  </a:cubicBezTo>
                  <a:cubicBezTo>
                    <a:pt x="363" y="475"/>
                    <a:pt x="358" y="476"/>
                    <a:pt x="354" y="475"/>
                  </a:cubicBezTo>
                  <a:cubicBezTo>
                    <a:pt x="349" y="473"/>
                    <a:pt x="345" y="473"/>
                    <a:pt x="340" y="473"/>
                  </a:cubicBezTo>
                  <a:cubicBezTo>
                    <a:pt x="336" y="473"/>
                    <a:pt x="328" y="473"/>
                    <a:pt x="328" y="469"/>
                  </a:cubicBezTo>
                  <a:cubicBezTo>
                    <a:pt x="328" y="465"/>
                    <a:pt x="327" y="462"/>
                    <a:pt x="323" y="462"/>
                  </a:cubicBezTo>
                  <a:cubicBezTo>
                    <a:pt x="320" y="462"/>
                    <a:pt x="316" y="463"/>
                    <a:pt x="313" y="464"/>
                  </a:cubicBezTo>
                  <a:cubicBezTo>
                    <a:pt x="310" y="465"/>
                    <a:pt x="308" y="465"/>
                    <a:pt x="304" y="465"/>
                  </a:cubicBezTo>
                  <a:cubicBezTo>
                    <a:pt x="299" y="465"/>
                    <a:pt x="299" y="464"/>
                    <a:pt x="297" y="459"/>
                  </a:cubicBezTo>
                  <a:cubicBezTo>
                    <a:pt x="295" y="454"/>
                    <a:pt x="294" y="450"/>
                    <a:pt x="292" y="445"/>
                  </a:cubicBezTo>
                  <a:cubicBezTo>
                    <a:pt x="291" y="440"/>
                    <a:pt x="285" y="437"/>
                    <a:pt x="282" y="432"/>
                  </a:cubicBezTo>
                  <a:cubicBezTo>
                    <a:pt x="279" y="427"/>
                    <a:pt x="274" y="421"/>
                    <a:pt x="270" y="416"/>
                  </a:cubicBezTo>
                  <a:cubicBezTo>
                    <a:pt x="265" y="411"/>
                    <a:pt x="260" y="405"/>
                    <a:pt x="254" y="401"/>
                  </a:cubicBezTo>
                  <a:cubicBezTo>
                    <a:pt x="249" y="397"/>
                    <a:pt x="243" y="394"/>
                    <a:pt x="239" y="390"/>
                  </a:cubicBezTo>
                  <a:cubicBezTo>
                    <a:pt x="235" y="386"/>
                    <a:pt x="230" y="386"/>
                    <a:pt x="225" y="383"/>
                  </a:cubicBezTo>
                  <a:cubicBezTo>
                    <a:pt x="220" y="379"/>
                    <a:pt x="216" y="376"/>
                    <a:pt x="211" y="372"/>
                  </a:cubicBezTo>
                  <a:cubicBezTo>
                    <a:pt x="208" y="369"/>
                    <a:pt x="207" y="365"/>
                    <a:pt x="205" y="361"/>
                  </a:cubicBezTo>
                  <a:cubicBezTo>
                    <a:pt x="204" y="359"/>
                    <a:pt x="201" y="356"/>
                    <a:pt x="200" y="352"/>
                  </a:cubicBezTo>
                  <a:cubicBezTo>
                    <a:pt x="199" y="349"/>
                    <a:pt x="198" y="342"/>
                    <a:pt x="196" y="339"/>
                  </a:cubicBezTo>
                  <a:cubicBezTo>
                    <a:pt x="193" y="337"/>
                    <a:pt x="193" y="334"/>
                    <a:pt x="191" y="330"/>
                  </a:cubicBezTo>
                  <a:cubicBezTo>
                    <a:pt x="189" y="327"/>
                    <a:pt x="187" y="323"/>
                    <a:pt x="187" y="319"/>
                  </a:cubicBezTo>
                  <a:cubicBezTo>
                    <a:pt x="186" y="319"/>
                    <a:pt x="184" y="318"/>
                    <a:pt x="184" y="317"/>
                  </a:cubicBezTo>
                  <a:cubicBezTo>
                    <a:pt x="184" y="313"/>
                    <a:pt x="179" y="312"/>
                    <a:pt x="175" y="310"/>
                  </a:cubicBezTo>
                  <a:cubicBezTo>
                    <a:pt x="171" y="308"/>
                    <a:pt x="169" y="308"/>
                    <a:pt x="166" y="304"/>
                  </a:cubicBezTo>
                  <a:cubicBezTo>
                    <a:pt x="164" y="301"/>
                    <a:pt x="161" y="296"/>
                    <a:pt x="157" y="295"/>
                  </a:cubicBezTo>
                  <a:cubicBezTo>
                    <a:pt x="155" y="293"/>
                    <a:pt x="148" y="292"/>
                    <a:pt x="146" y="290"/>
                  </a:cubicBezTo>
                  <a:cubicBezTo>
                    <a:pt x="145" y="288"/>
                    <a:pt x="142" y="283"/>
                    <a:pt x="140" y="280"/>
                  </a:cubicBezTo>
                  <a:cubicBezTo>
                    <a:pt x="136" y="276"/>
                    <a:pt x="131" y="272"/>
                    <a:pt x="126" y="272"/>
                  </a:cubicBezTo>
                  <a:cubicBezTo>
                    <a:pt x="122" y="272"/>
                    <a:pt x="118" y="272"/>
                    <a:pt x="115" y="271"/>
                  </a:cubicBezTo>
                  <a:cubicBezTo>
                    <a:pt x="111" y="269"/>
                    <a:pt x="108" y="268"/>
                    <a:pt x="105" y="266"/>
                  </a:cubicBezTo>
                  <a:cubicBezTo>
                    <a:pt x="102" y="263"/>
                    <a:pt x="99" y="258"/>
                    <a:pt x="97" y="254"/>
                  </a:cubicBezTo>
                  <a:cubicBezTo>
                    <a:pt x="95" y="249"/>
                    <a:pt x="92" y="244"/>
                    <a:pt x="89" y="238"/>
                  </a:cubicBezTo>
                  <a:cubicBezTo>
                    <a:pt x="87" y="235"/>
                    <a:pt x="86" y="230"/>
                    <a:pt x="84" y="227"/>
                  </a:cubicBezTo>
                  <a:cubicBezTo>
                    <a:pt x="82" y="224"/>
                    <a:pt x="82" y="219"/>
                    <a:pt x="80" y="217"/>
                  </a:cubicBezTo>
                  <a:cubicBezTo>
                    <a:pt x="78" y="214"/>
                    <a:pt x="76" y="210"/>
                    <a:pt x="74" y="207"/>
                  </a:cubicBezTo>
                  <a:cubicBezTo>
                    <a:pt x="71" y="202"/>
                    <a:pt x="68" y="201"/>
                    <a:pt x="64" y="197"/>
                  </a:cubicBezTo>
                  <a:cubicBezTo>
                    <a:pt x="60" y="192"/>
                    <a:pt x="54" y="189"/>
                    <a:pt x="50" y="184"/>
                  </a:cubicBezTo>
                  <a:cubicBezTo>
                    <a:pt x="47" y="181"/>
                    <a:pt x="46" y="180"/>
                    <a:pt x="43" y="178"/>
                  </a:cubicBezTo>
                  <a:cubicBezTo>
                    <a:pt x="40" y="175"/>
                    <a:pt x="36" y="173"/>
                    <a:pt x="32" y="173"/>
                  </a:cubicBezTo>
                  <a:cubicBezTo>
                    <a:pt x="28" y="173"/>
                    <a:pt x="25" y="171"/>
                    <a:pt x="23" y="168"/>
                  </a:cubicBezTo>
                  <a:cubicBezTo>
                    <a:pt x="21" y="165"/>
                    <a:pt x="17" y="163"/>
                    <a:pt x="12" y="161"/>
                  </a:cubicBezTo>
                  <a:cubicBezTo>
                    <a:pt x="0" y="151"/>
                    <a:pt x="12" y="141"/>
                    <a:pt x="14" y="138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id="{72EF68C3-16C5-4810-8273-B18A1AC0C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2798763"/>
              <a:ext cx="847725" cy="750888"/>
            </a:xfrm>
            <a:custGeom>
              <a:avLst/>
              <a:gdLst/>
              <a:ahLst/>
              <a:cxnLst>
                <a:cxn ang="0">
                  <a:pos x="444" y="268"/>
                </a:cxn>
                <a:cxn ang="0">
                  <a:pos x="434" y="256"/>
                </a:cxn>
                <a:cxn ang="0">
                  <a:pos x="424" y="236"/>
                </a:cxn>
                <a:cxn ang="0">
                  <a:pos x="399" y="230"/>
                </a:cxn>
                <a:cxn ang="0">
                  <a:pos x="383" y="213"/>
                </a:cxn>
                <a:cxn ang="0">
                  <a:pos x="369" y="195"/>
                </a:cxn>
                <a:cxn ang="0">
                  <a:pos x="349" y="172"/>
                </a:cxn>
                <a:cxn ang="0">
                  <a:pos x="336" y="156"/>
                </a:cxn>
                <a:cxn ang="0">
                  <a:pos x="320" y="148"/>
                </a:cxn>
                <a:cxn ang="0">
                  <a:pos x="295" y="124"/>
                </a:cxn>
                <a:cxn ang="0">
                  <a:pos x="283" y="112"/>
                </a:cxn>
                <a:cxn ang="0">
                  <a:pos x="274" y="103"/>
                </a:cxn>
                <a:cxn ang="0">
                  <a:pos x="263" y="90"/>
                </a:cxn>
                <a:cxn ang="0">
                  <a:pos x="251" y="64"/>
                </a:cxn>
                <a:cxn ang="0">
                  <a:pos x="240" y="46"/>
                </a:cxn>
                <a:cxn ang="0">
                  <a:pos x="234" y="28"/>
                </a:cxn>
                <a:cxn ang="0">
                  <a:pos x="227" y="0"/>
                </a:cxn>
                <a:cxn ang="0">
                  <a:pos x="226" y="2"/>
                </a:cxn>
                <a:cxn ang="0">
                  <a:pos x="205" y="9"/>
                </a:cxn>
                <a:cxn ang="0">
                  <a:pos x="171" y="27"/>
                </a:cxn>
                <a:cxn ang="0">
                  <a:pos x="132" y="39"/>
                </a:cxn>
                <a:cxn ang="0">
                  <a:pos x="111" y="64"/>
                </a:cxn>
                <a:cxn ang="0">
                  <a:pos x="90" y="72"/>
                </a:cxn>
                <a:cxn ang="0">
                  <a:pos x="83" y="102"/>
                </a:cxn>
                <a:cxn ang="0">
                  <a:pos x="35" y="130"/>
                </a:cxn>
                <a:cxn ang="0">
                  <a:pos x="45" y="176"/>
                </a:cxn>
                <a:cxn ang="0">
                  <a:pos x="81" y="214"/>
                </a:cxn>
                <a:cxn ang="0">
                  <a:pos x="57" y="251"/>
                </a:cxn>
                <a:cxn ang="0">
                  <a:pos x="12" y="255"/>
                </a:cxn>
                <a:cxn ang="0">
                  <a:pos x="23" y="292"/>
                </a:cxn>
                <a:cxn ang="0">
                  <a:pos x="78" y="318"/>
                </a:cxn>
                <a:cxn ang="0">
                  <a:pos x="119" y="355"/>
                </a:cxn>
                <a:cxn ang="0">
                  <a:pos x="166" y="364"/>
                </a:cxn>
                <a:cxn ang="0">
                  <a:pos x="218" y="392"/>
                </a:cxn>
                <a:cxn ang="0">
                  <a:pos x="252" y="397"/>
                </a:cxn>
                <a:cxn ang="0">
                  <a:pos x="270" y="386"/>
                </a:cxn>
                <a:cxn ang="0">
                  <a:pos x="291" y="377"/>
                </a:cxn>
                <a:cxn ang="0">
                  <a:pos x="291" y="362"/>
                </a:cxn>
                <a:cxn ang="0">
                  <a:pos x="299" y="345"/>
                </a:cxn>
                <a:cxn ang="0">
                  <a:pos x="315" y="331"/>
                </a:cxn>
                <a:cxn ang="0">
                  <a:pos x="338" y="331"/>
                </a:cxn>
                <a:cxn ang="0">
                  <a:pos x="359" y="343"/>
                </a:cxn>
                <a:cxn ang="0">
                  <a:pos x="368" y="362"/>
                </a:cxn>
                <a:cxn ang="0">
                  <a:pos x="380" y="367"/>
                </a:cxn>
                <a:cxn ang="0">
                  <a:pos x="395" y="348"/>
                </a:cxn>
                <a:cxn ang="0">
                  <a:pos x="410" y="323"/>
                </a:cxn>
                <a:cxn ang="0">
                  <a:pos x="425" y="304"/>
                </a:cxn>
                <a:cxn ang="0">
                  <a:pos x="442" y="280"/>
                </a:cxn>
              </a:cxnLst>
              <a:rect l="0" t="0" r="r" b="b"/>
              <a:pathLst>
                <a:path w="449" h="398">
                  <a:moveTo>
                    <a:pt x="447" y="274"/>
                  </a:moveTo>
                  <a:cubicBezTo>
                    <a:pt x="449" y="272"/>
                    <a:pt x="447" y="270"/>
                    <a:pt x="444" y="268"/>
                  </a:cubicBezTo>
                  <a:cubicBezTo>
                    <a:pt x="441" y="267"/>
                    <a:pt x="438" y="265"/>
                    <a:pt x="436" y="263"/>
                  </a:cubicBezTo>
                  <a:cubicBezTo>
                    <a:pt x="434" y="261"/>
                    <a:pt x="434" y="259"/>
                    <a:pt x="434" y="256"/>
                  </a:cubicBezTo>
                  <a:cubicBezTo>
                    <a:pt x="434" y="252"/>
                    <a:pt x="434" y="249"/>
                    <a:pt x="433" y="245"/>
                  </a:cubicBezTo>
                  <a:cubicBezTo>
                    <a:pt x="431" y="242"/>
                    <a:pt x="427" y="238"/>
                    <a:pt x="424" y="236"/>
                  </a:cubicBezTo>
                  <a:cubicBezTo>
                    <a:pt x="420" y="234"/>
                    <a:pt x="416" y="233"/>
                    <a:pt x="410" y="233"/>
                  </a:cubicBezTo>
                  <a:cubicBezTo>
                    <a:pt x="405" y="233"/>
                    <a:pt x="403" y="232"/>
                    <a:pt x="399" y="230"/>
                  </a:cubicBezTo>
                  <a:cubicBezTo>
                    <a:pt x="396" y="228"/>
                    <a:pt x="394" y="224"/>
                    <a:pt x="392" y="222"/>
                  </a:cubicBezTo>
                  <a:cubicBezTo>
                    <a:pt x="388" y="219"/>
                    <a:pt x="385" y="217"/>
                    <a:pt x="383" y="213"/>
                  </a:cubicBezTo>
                  <a:cubicBezTo>
                    <a:pt x="381" y="209"/>
                    <a:pt x="378" y="206"/>
                    <a:pt x="376" y="202"/>
                  </a:cubicBezTo>
                  <a:cubicBezTo>
                    <a:pt x="374" y="198"/>
                    <a:pt x="372" y="197"/>
                    <a:pt x="369" y="195"/>
                  </a:cubicBezTo>
                  <a:cubicBezTo>
                    <a:pt x="366" y="192"/>
                    <a:pt x="363" y="189"/>
                    <a:pt x="359" y="185"/>
                  </a:cubicBezTo>
                  <a:cubicBezTo>
                    <a:pt x="355" y="181"/>
                    <a:pt x="352" y="177"/>
                    <a:pt x="349" y="172"/>
                  </a:cubicBezTo>
                  <a:cubicBezTo>
                    <a:pt x="347" y="168"/>
                    <a:pt x="345" y="164"/>
                    <a:pt x="343" y="160"/>
                  </a:cubicBezTo>
                  <a:cubicBezTo>
                    <a:pt x="342" y="158"/>
                    <a:pt x="338" y="157"/>
                    <a:pt x="336" y="156"/>
                  </a:cubicBezTo>
                  <a:cubicBezTo>
                    <a:pt x="333" y="155"/>
                    <a:pt x="331" y="154"/>
                    <a:pt x="328" y="153"/>
                  </a:cubicBezTo>
                  <a:cubicBezTo>
                    <a:pt x="325" y="151"/>
                    <a:pt x="322" y="150"/>
                    <a:pt x="320" y="148"/>
                  </a:cubicBezTo>
                  <a:cubicBezTo>
                    <a:pt x="315" y="143"/>
                    <a:pt x="312" y="138"/>
                    <a:pt x="308" y="132"/>
                  </a:cubicBezTo>
                  <a:cubicBezTo>
                    <a:pt x="304" y="128"/>
                    <a:pt x="299" y="127"/>
                    <a:pt x="295" y="124"/>
                  </a:cubicBezTo>
                  <a:cubicBezTo>
                    <a:pt x="292" y="122"/>
                    <a:pt x="290" y="120"/>
                    <a:pt x="288" y="118"/>
                  </a:cubicBezTo>
                  <a:cubicBezTo>
                    <a:pt x="286" y="116"/>
                    <a:pt x="285" y="114"/>
                    <a:pt x="283" y="112"/>
                  </a:cubicBezTo>
                  <a:cubicBezTo>
                    <a:pt x="280" y="111"/>
                    <a:pt x="279" y="107"/>
                    <a:pt x="276" y="105"/>
                  </a:cubicBezTo>
                  <a:cubicBezTo>
                    <a:pt x="276" y="104"/>
                    <a:pt x="275" y="104"/>
                    <a:pt x="274" y="103"/>
                  </a:cubicBezTo>
                  <a:cubicBezTo>
                    <a:pt x="273" y="102"/>
                    <a:pt x="272" y="101"/>
                    <a:pt x="271" y="100"/>
                  </a:cubicBezTo>
                  <a:cubicBezTo>
                    <a:pt x="268" y="97"/>
                    <a:pt x="266" y="93"/>
                    <a:pt x="263" y="90"/>
                  </a:cubicBezTo>
                  <a:cubicBezTo>
                    <a:pt x="261" y="86"/>
                    <a:pt x="258" y="81"/>
                    <a:pt x="256" y="77"/>
                  </a:cubicBezTo>
                  <a:cubicBezTo>
                    <a:pt x="254" y="72"/>
                    <a:pt x="253" y="68"/>
                    <a:pt x="251" y="64"/>
                  </a:cubicBezTo>
                  <a:cubicBezTo>
                    <a:pt x="249" y="61"/>
                    <a:pt x="246" y="59"/>
                    <a:pt x="244" y="56"/>
                  </a:cubicBezTo>
                  <a:cubicBezTo>
                    <a:pt x="243" y="53"/>
                    <a:pt x="241" y="50"/>
                    <a:pt x="240" y="46"/>
                  </a:cubicBezTo>
                  <a:cubicBezTo>
                    <a:pt x="238" y="44"/>
                    <a:pt x="238" y="41"/>
                    <a:pt x="237" y="38"/>
                  </a:cubicBezTo>
                  <a:cubicBezTo>
                    <a:pt x="236" y="34"/>
                    <a:pt x="234" y="32"/>
                    <a:pt x="234" y="28"/>
                  </a:cubicBezTo>
                  <a:cubicBezTo>
                    <a:pt x="233" y="25"/>
                    <a:pt x="234" y="24"/>
                    <a:pt x="234" y="21"/>
                  </a:cubicBezTo>
                  <a:cubicBezTo>
                    <a:pt x="233" y="14"/>
                    <a:pt x="228" y="7"/>
                    <a:pt x="227" y="0"/>
                  </a:cubicBezTo>
                  <a:cubicBezTo>
                    <a:pt x="226" y="1"/>
                    <a:pt x="226" y="0"/>
                    <a:pt x="226" y="0"/>
                  </a:cubicBezTo>
                  <a:cubicBezTo>
                    <a:pt x="226" y="1"/>
                    <a:pt x="226" y="1"/>
                    <a:pt x="226" y="2"/>
                  </a:cubicBezTo>
                  <a:cubicBezTo>
                    <a:pt x="224" y="2"/>
                    <a:pt x="221" y="1"/>
                    <a:pt x="219" y="2"/>
                  </a:cubicBezTo>
                  <a:cubicBezTo>
                    <a:pt x="211" y="3"/>
                    <a:pt x="214" y="9"/>
                    <a:pt x="205" y="9"/>
                  </a:cubicBezTo>
                  <a:cubicBezTo>
                    <a:pt x="198" y="9"/>
                    <a:pt x="184" y="9"/>
                    <a:pt x="180" y="14"/>
                  </a:cubicBezTo>
                  <a:cubicBezTo>
                    <a:pt x="176" y="17"/>
                    <a:pt x="174" y="26"/>
                    <a:pt x="171" y="27"/>
                  </a:cubicBezTo>
                  <a:cubicBezTo>
                    <a:pt x="167" y="29"/>
                    <a:pt x="161" y="30"/>
                    <a:pt x="154" y="30"/>
                  </a:cubicBezTo>
                  <a:cubicBezTo>
                    <a:pt x="146" y="30"/>
                    <a:pt x="137" y="33"/>
                    <a:pt x="132" y="39"/>
                  </a:cubicBezTo>
                  <a:cubicBezTo>
                    <a:pt x="128" y="42"/>
                    <a:pt x="119" y="45"/>
                    <a:pt x="119" y="51"/>
                  </a:cubicBezTo>
                  <a:cubicBezTo>
                    <a:pt x="119" y="55"/>
                    <a:pt x="113" y="64"/>
                    <a:pt x="111" y="64"/>
                  </a:cubicBezTo>
                  <a:cubicBezTo>
                    <a:pt x="106" y="66"/>
                    <a:pt x="104" y="69"/>
                    <a:pt x="99" y="70"/>
                  </a:cubicBezTo>
                  <a:cubicBezTo>
                    <a:pt x="92" y="73"/>
                    <a:pt x="91" y="71"/>
                    <a:pt x="90" y="72"/>
                  </a:cubicBezTo>
                  <a:cubicBezTo>
                    <a:pt x="92" y="88"/>
                    <a:pt x="90" y="87"/>
                    <a:pt x="107" y="91"/>
                  </a:cubicBezTo>
                  <a:cubicBezTo>
                    <a:pt x="114" y="93"/>
                    <a:pt x="84" y="102"/>
                    <a:pt x="83" y="102"/>
                  </a:cubicBezTo>
                  <a:cubicBezTo>
                    <a:pt x="75" y="106"/>
                    <a:pt x="65" y="105"/>
                    <a:pt x="57" y="105"/>
                  </a:cubicBezTo>
                  <a:cubicBezTo>
                    <a:pt x="41" y="105"/>
                    <a:pt x="35" y="116"/>
                    <a:pt x="35" y="130"/>
                  </a:cubicBezTo>
                  <a:cubicBezTo>
                    <a:pt x="35" y="145"/>
                    <a:pt x="30" y="145"/>
                    <a:pt x="35" y="156"/>
                  </a:cubicBezTo>
                  <a:cubicBezTo>
                    <a:pt x="38" y="160"/>
                    <a:pt x="44" y="172"/>
                    <a:pt x="45" y="176"/>
                  </a:cubicBezTo>
                  <a:cubicBezTo>
                    <a:pt x="48" y="189"/>
                    <a:pt x="54" y="191"/>
                    <a:pt x="57" y="202"/>
                  </a:cubicBezTo>
                  <a:cubicBezTo>
                    <a:pt x="60" y="214"/>
                    <a:pt x="67" y="214"/>
                    <a:pt x="81" y="214"/>
                  </a:cubicBezTo>
                  <a:cubicBezTo>
                    <a:pt x="91" y="214"/>
                    <a:pt x="88" y="231"/>
                    <a:pt x="88" y="241"/>
                  </a:cubicBezTo>
                  <a:cubicBezTo>
                    <a:pt x="88" y="249"/>
                    <a:pt x="64" y="251"/>
                    <a:pt x="57" y="251"/>
                  </a:cubicBezTo>
                  <a:cubicBezTo>
                    <a:pt x="43" y="251"/>
                    <a:pt x="39" y="244"/>
                    <a:pt x="28" y="241"/>
                  </a:cubicBezTo>
                  <a:cubicBezTo>
                    <a:pt x="17" y="239"/>
                    <a:pt x="18" y="249"/>
                    <a:pt x="12" y="255"/>
                  </a:cubicBezTo>
                  <a:cubicBezTo>
                    <a:pt x="2" y="265"/>
                    <a:pt x="0" y="265"/>
                    <a:pt x="0" y="281"/>
                  </a:cubicBezTo>
                  <a:cubicBezTo>
                    <a:pt x="0" y="287"/>
                    <a:pt x="17" y="292"/>
                    <a:pt x="23" y="292"/>
                  </a:cubicBezTo>
                  <a:cubicBezTo>
                    <a:pt x="37" y="292"/>
                    <a:pt x="43" y="295"/>
                    <a:pt x="57" y="295"/>
                  </a:cubicBezTo>
                  <a:cubicBezTo>
                    <a:pt x="61" y="295"/>
                    <a:pt x="61" y="318"/>
                    <a:pt x="78" y="318"/>
                  </a:cubicBezTo>
                  <a:cubicBezTo>
                    <a:pt x="80" y="318"/>
                    <a:pt x="91" y="338"/>
                    <a:pt x="95" y="341"/>
                  </a:cubicBezTo>
                  <a:cubicBezTo>
                    <a:pt x="107" y="350"/>
                    <a:pt x="93" y="355"/>
                    <a:pt x="119" y="355"/>
                  </a:cubicBezTo>
                  <a:cubicBezTo>
                    <a:pt x="130" y="355"/>
                    <a:pt x="129" y="368"/>
                    <a:pt x="140" y="373"/>
                  </a:cubicBezTo>
                  <a:cubicBezTo>
                    <a:pt x="147" y="377"/>
                    <a:pt x="154" y="364"/>
                    <a:pt x="166" y="364"/>
                  </a:cubicBezTo>
                  <a:cubicBezTo>
                    <a:pt x="180" y="364"/>
                    <a:pt x="184" y="365"/>
                    <a:pt x="192" y="373"/>
                  </a:cubicBezTo>
                  <a:cubicBezTo>
                    <a:pt x="202" y="383"/>
                    <a:pt x="210" y="383"/>
                    <a:pt x="218" y="392"/>
                  </a:cubicBezTo>
                  <a:cubicBezTo>
                    <a:pt x="224" y="398"/>
                    <a:pt x="233" y="392"/>
                    <a:pt x="240" y="396"/>
                  </a:cubicBezTo>
                  <a:cubicBezTo>
                    <a:pt x="242" y="397"/>
                    <a:pt x="248" y="397"/>
                    <a:pt x="252" y="397"/>
                  </a:cubicBezTo>
                  <a:cubicBezTo>
                    <a:pt x="257" y="397"/>
                    <a:pt x="259" y="394"/>
                    <a:pt x="262" y="392"/>
                  </a:cubicBezTo>
                  <a:cubicBezTo>
                    <a:pt x="264" y="389"/>
                    <a:pt x="265" y="388"/>
                    <a:pt x="270" y="386"/>
                  </a:cubicBezTo>
                  <a:cubicBezTo>
                    <a:pt x="273" y="385"/>
                    <a:pt x="276" y="383"/>
                    <a:pt x="279" y="382"/>
                  </a:cubicBezTo>
                  <a:cubicBezTo>
                    <a:pt x="283" y="380"/>
                    <a:pt x="287" y="379"/>
                    <a:pt x="291" y="377"/>
                  </a:cubicBezTo>
                  <a:cubicBezTo>
                    <a:pt x="296" y="375"/>
                    <a:pt x="297" y="373"/>
                    <a:pt x="296" y="369"/>
                  </a:cubicBezTo>
                  <a:cubicBezTo>
                    <a:pt x="295" y="366"/>
                    <a:pt x="292" y="365"/>
                    <a:pt x="291" y="362"/>
                  </a:cubicBezTo>
                  <a:cubicBezTo>
                    <a:pt x="289" y="359"/>
                    <a:pt x="290" y="355"/>
                    <a:pt x="291" y="352"/>
                  </a:cubicBezTo>
                  <a:cubicBezTo>
                    <a:pt x="291" y="349"/>
                    <a:pt x="297" y="347"/>
                    <a:pt x="299" y="345"/>
                  </a:cubicBezTo>
                  <a:cubicBezTo>
                    <a:pt x="302" y="342"/>
                    <a:pt x="304" y="340"/>
                    <a:pt x="309" y="339"/>
                  </a:cubicBezTo>
                  <a:cubicBezTo>
                    <a:pt x="310" y="339"/>
                    <a:pt x="313" y="333"/>
                    <a:pt x="315" y="331"/>
                  </a:cubicBezTo>
                  <a:cubicBezTo>
                    <a:pt x="318" y="328"/>
                    <a:pt x="321" y="326"/>
                    <a:pt x="325" y="324"/>
                  </a:cubicBezTo>
                  <a:cubicBezTo>
                    <a:pt x="329" y="320"/>
                    <a:pt x="333" y="328"/>
                    <a:pt x="338" y="331"/>
                  </a:cubicBezTo>
                  <a:cubicBezTo>
                    <a:pt x="341" y="334"/>
                    <a:pt x="346" y="335"/>
                    <a:pt x="349" y="338"/>
                  </a:cubicBezTo>
                  <a:cubicBezTo>
                    <a:pt x="352" y="341"/>
                    <a:pt x="357" y="340"/>
                    <a:pt x="359" y="343"/>
                  </a:cubicBezTo>
                  <a:cubicBezTo>
                    <a:pt x="363" y="346"/>
                    <a:pt x="364" y="349"/>
                    <a:pt x="367" y="352"/>
                  </a:cubicBezTo>
                  <a:cubicBezTo>
                    <a:pt x="369" y="354"/>
                    <a:pt x="368" y="359"/>
                    <a:pt x="368" y="362"/>
                  </a:cubicBezTo>
                  <a:cubicBezTo>
                    <a:pt x="368" y="367"/>
                    <a:pt x="370" y="367"/>
                    <a:pt x="372" y="369"/>
                  </a:cubicBezTo>
                  <a:cubicBezTo>
                    <a:pt x="374" y="372"/>
                    <a:pt x="380" y="368"/>
                    <a:pt x="380" y="367"/>
                  </a:cubicBezTo>
                  <a:cubicBezTo>
                    <a:pt x="383" y="365"/>
                    <a:pt x="384" y="361"/>
                    <a:pt x="388" y="358"/>
                  </a:cubicBezTo>
                  <a:cubicBezTo>
                    <a:pt x="391" y="355"/>
                    <a:pt x="395" y="353"/>
                    <a:pt x="395" y="348"/>
                  </a:cubicBezTo>
                  <a:cubicBezTo>
                    <a:pt x="395" y="342"/>
                    <a:pt x="402" y="339"/>
                    <a:pt x="403" y="334"/>
                  </a:cubicBezTo>
                  <a:cubicBezTo>
                    <a:pt x="404" y="329"/>
                    <a:pt x="408" y="327"/>
                    <a:pt x="410" y="323"/>
                  </a:cubicBezTo>
                  <a:cubicBezTo>
                    <a:pt x="413" y="318"/>
                    <a:pt x="417" y="316"/>
                    <a:pt x="420" y="313"/>
                  </a:cubicBezTo>
                  <a:cubicBezTo>
                    <a:pt x="422" y="310"/>
                    <a:pt x="421" y="308"/>
                    <a:pt x="425" y="304"/>
                  </a:cubicBezTo>
                  <a:cubicBezTo>
                    <a:pt x="429" y="300"/>
                    <a:pt x="436" y="298"/>
                    <a:pt x="436" y="292"/>
                  </a:cubicBezTo>
                  <a:cubicBezTo>
                    <a:pt x="436" y="286"/>
                    <a:pt x="441" y="285"/>
                    <a:pt x="442" y="280"/>
                  </a:cubicBezTo>
                  <a:cubicBezTo>
                    <a:pt x="443" y="278"/>
                    <a:pt x="446" y="276"/>
                    <a:pt x="447" y="274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id="{6F460A1D-3436-46DD-8415-02B77180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3305175"/>
              <a:ext cx="577850" cy="355600"/>
            </a:xfrm>
            <a:custGeom>
              <a:avLst/>
              <a:gdLst/>
              <a:ahLst/>
              <a:cxnLst>
                <a:cxn ang="0">
                  <a:pos x="306" y="48"/>
                </a:cxn>
                <a:cxn ang="0">
                  <a:pos x="294" y="42"/>
                </a:cxn>
                <a:cxn ang="0">
                  <a:pos x="278" y="36"/>
                </a:cxn>
                <a:cxn ang="0">
                  <a:pos x="268" y="32"/>
                </a:cxn>
                <a:cxn ang="0">
                  <a:pos x="261" y="25"/>
                </a:cxn>
                <a:cxn ang="0">
                  <a:pos x="249" y="18"/>
                </a:cxn>
                <a:cxn ang="0">
                  <a:pos x="235" y="14"/>
                </a:cxn>
                <a:cxn ang="0">
                  <a:pos x="221" y="9"/>
                </a:cxn>
                <a:cxn ang="0">
                  <a:pos x="214" y="5"/>
                </a:cxn>
                <a:cxn ang="0">
                  <a:pos x="209" y="0"/>
                </a:cxn>
                <a:cxn ang="0">
                  <a:pos x="210" y="5"/>
                </a:cxn>
                <a:cxn ang="0">
                  <a:pos x="205" y="11"/>
                </a:cxn>
                <a:cxn ang="0">
                  <a:pos x="199" y="23"/>
                </a:cxn>
                <a:cxn ang="0">
                  <a:pos x="188" y="35"/>
                </a:cxn>
                <a:cxn ang="0">
                  <a:pos x="183" y="44"/>
                </a:cxn>
                <a:cxn ang="0">
                  <a:pos x="173" y="54"/>
                </a:cxn>
                <a:cxn ang="0">
                  <a:pos x="166" y="65"/>
                </a:cxn>
                <a:cxn ang="0">
                  <a:pos x="158" y="79"/>
                </a:cxn>
                <a:cxn ang="0">
                  <a:pos x="151" y="89"/>
                </a:cxn>
                <a:cxn ang="0">
                  <a:pos x="144" y="98"/>
                </a:cxn>
                <a:cxn ang="0">
                  <a:pos x="135" y="100"/>
                </a:cxn>
                <a:cxn ang="0">
                  <a:pos x="131" y="93"/>
                </a:cxn>
                <a:cxn ang="0">
                  <a:pos x="130" y="83"/>
                </a:cxn>
                <a:cxn ang="0">
                  <a:pos x="122" y="74"/>
                </a:cxn>
                <a:cxn ang="0">
                  <a:pos x="112" y="69"/>
                </a:cxn>
                <a:cxn ang="0">
                  <a:pos x="101" y="62"/>
                </a:cxn>
                <a:cxn ang="0">
                  <a:pos x="88" y="55"/>
                </a:cxn>
                <a:cxn ang="0">
                  <a:pos x="78" y="62"/>
                </a:cxn>
                <a:cxn ang="0">
                  <a:pos x="72" y="70"/>
                </a:cxn>
                <a:cxn ang="0">
                  <a:pos x="62" y="76"/>
                </a:cxn>
                <a:cxn ang="0">
                  <a:pos x="54" y="83"/>
                </a:cxn>
                <a:cxn ang="0">
                  <a:pos x="54" y="93"/>
                </a:cxn>
                <a:cxn ang="0">
                  <a:pos x="59" y="100"/>
                </a:cxn>
                <a:cxn ang="0">
                  <a:pos x="54" y="108"/>
                </a:cxn>
                <a:cxn ang="0">
                  <a:pos x="42" y="113"/>
                </a:cxn>
                <a:cxn ang="0">
                  <a:pos x="33" y="117"/>
                </a:cxn>
                <a:cxn ang="0">
                  <a:pos x="25" y="123"/>
                </a:cxn>
                <a:cxn ang="0">
                  <a:pos x="15" y="128"/>
                </a:cxn>
                <a:cxn ang="0">
                  <a:pos x="4" y="127"/>
                </a:cxn>
                <a:cxn ang="0">
                  <a:pos x="2" y="126"/>
                </a:cxn>
                <a:cxn ang="0">
                  <a:pos x="7" y="132"/>
                </a:cxn>
                <a:cxn ang="0">
                  <a:pos x="15" y="155"/>
                </a:cxn>
                <a:cxn ang="0">
                  <a:pos x="17" y="188"/>
                </a:cxn>
              </a:cxnLst>
              <a:rect l="0" t="0" r="r" b="b"/>
              <a:pathLst>
                <a:path w="306" h="188">
                  <a:moveTo>
                    <a:pt x="306" y="48"/>
                  </a:moveTo>
                  <a:cubicBezTo>
                    <a:pt x="302" y="48"/>
                    <a:pt x="296" y="44"/>
                    <a:pt x="294" y="42"/>
                  </a:cubicBezTo>
                  <a:cubicBezTo>
                    <a:pt x="289" y="39"/>
                    <a:pt x="283" y="38"/>
                    <a:pt x="278" y="36"/>
                  </a:cubicBezTo>
                  <a:cubicBezTo>
                    <a:pt x="274" y="35"/>
                    <a:pt x="271" y="34"/>
                    <a:pt x="268" y="32"/>
                  </a:cubicBezTo>
                  <a:cubicBezTo>
                    <a:pt x="266" y="30"/>
                    <a:pt x="263" y="27"/>
                    <a:pt x="261" y="25"/>
                  </a:cubicBezTo>
                  <a:cubicBezTo>
                    <a:pt x="258" y="22"/>
                    <a:pt x="253" y="20"/>
                    <a:pt x="249" y="18"/>
                  </a:cubicBezTo>
                  <a:cubicBezTo>
                    <a:pt x="245" y="16"/>
                    <a:pt x="239" y="15"/>
                    <a:pt x="235" y="14"/>
                  </a:cubicBezTo>
                  <a:cubicBezTo>
                    <a:pt x="230" y="13"/>
                    <a:pt x="226" y="11"/>
                    <a:pt x="221" y="9"/>
                  </a:cubicBezTo>
                  <a:cubicBezTo>
                    <a:pt x="218" y="9"/>
                    <a:pt x="216" y="6"/>
                    <a:pt x="214" y="5"/>
                  </a:cubicBezTo>
                  <a:cubicBezTo>
                    <a:pt x="212" y="3"/>
                    <a:pt x="211" y="2"/>
                    <a:pt x="209" y="0"/>
                  </a:cubicBezTo>
                  <a:cubicBezTo>
                    <a:pt x="211" y="2"/>
                    <a:pt x="211" y="4"/>
                    <a:pt x="210" y="5"/>
                  </a:cubicBezTo>
                  <a:cubicBezTo>
                    <a:pt x="208" y="7"/>
                    <a:pt x="206" y="9"/>
                    <a:pt x="205" y="11"/>
                  </a:cubicBezTo>
                  <a:cubicBezTo>
                    <a:pt x="204" y="16"/>
                    <a:pt x="199" y="17"/>
                    <a:pt x="199" y="23"/>
                  </a:cubicBezTo>
                  <a:cubicBezTo>
                    <a:pt x="199" y="29"/>
                    <a:pt x="192" y="31"/>
                    <a:pt x="188" y="35"/>
                  </a:cubicBezTo>
                  <a:cubicBezTo>
                    <a:pt x="184" y="39"/>
                    <a:pt x="185" y="41"/>
                    <a:pt x="183" y="44"/>
                  </a:cubicBezTo>
                  <a:cubicBezTo>
                    <a:pt x="180" y="47"/>
                    <a:pt x="175" y="49"/>
                    <a:pt x="173" y="54"/>
                  </a:cubicBezTo>
                  <a:cubicBezTo>
                    <a:pt x="171" y="58"/>
                    <a:pt x="167" y="60"/>
                    <a:pt x="166" y="65"/>
                  </a:cubicBezTo>
                  <a:cubicBezTo>
                    <a:pt x="165" y="70"/>
                    <a:pt x="158" y="73"/>
                    <a:pt x="158" y="79"/>
                  </a:cubicBezTo>
                  <a:cubicBezTo>
                    <a:pt x="158" y="84"/>
                    <a:pt x="154" y="86"/>
                    <a:pt x="151" y="89"/>
                  </a:cubicBezTo>
                  <a:cubicBezTo>
                    <a:pt x="147" y="92"/>
                    <a:pt x="146" y="96"/>
                    <a:pt x="144" y="98"/>
                  </a:cubicBezTo>
                  <a:cubicBezTo>
                    <a:pt x="143" y="99"/>
                    <a:pt x="137" y="103"/>
                    <a:pt x="135" y="100"/>
                  </a:cubicBezTo>
                  <a:cubicBezTo>
                    <a:pt x="133" y="98"/>
                    <a:pt x="131" y="98"/>
                    <a:pt x="131" y="93"/>
                  </a:cubicBezTo>
                  <a:cubicBezTo>
                    <a:pt x="131" y="90"/>
                    <a:pt x="132" y="85"/>
                    <a:pt x="130" y="83"/>
                  </a:cubicBezTo>
                  <a:cubicBezTo>
                    <a:pt x="127" y="80"/>
                    <a:pt x="126" y="77"/>
                    <a:pt x="122" y="74"/>
                  </a:cubicBezTo>
                  <a:cubicBezTo>
                    <a:pt x="120" y="71"/>
                    <a:pt x="115" y="72"/>
                    <a:pt x="112" y="69"/>
                  </a:cubicBezTo>
                  <a:cubicBezTo>
                    <a:pt x="109" y="66"/>
                    <a:pt x="104" y="65"/>
                    <a:pt x="101" y="62"/>
                  </a:cubicBezTo>
                  <a:cubicBezTo>
                    <a:pt x="96" y="59"/>
                    <a:pt x="92" y="51"/>
                    <a:pt x="88" y="55"/>
                  </a:cubicBezTo>
                  <a:cubicBezTo>
                    <a:pt x="84" y="57"/>
                    <a:pt x="81" y="59"/>
                    <a:pt x="78" y="62"/>
                  </a:cubicBezTo>
                  <a:cubicBezTo>
                    <a:pt x="76" y="63"/>
                    <a:pt x="73" y="70"/>
                    <a:pt x="72" y="70"/>
                  </a:cubicBezTo>
                  <a:cubicBezTo>
                    <a:pt x="67" y="71"/>
                    <a:pt x="65" y="74"/>
                    <a:pt x="62" y="76"/>
                  </a:cubicBezTo>
                  <a:cubicBezTo>
                    <a:pt x="60" y="78"/>
                    <a:pt x="54" y="80"/>
                    <a:pt x="54" y="83"/>
                  </a:cubicBezTo>
                  <a:cubicBezTo>
                    <a:pt x="53" y="86"/>
                    <a:pt x="52" y="90"/>
                    <a:pt x="54" y="93"/>
                  </a:cubicBezTo>
                  <a:cubicBezTo>
                    <a:pt x="55" y="96"/>
                    <a:pt x="58" y="97"/>
                    <a:pt x="59" y="100"/>
                  </a:cubicBezTo>
                  <a:cubicBezTo>
                    <a:pt x="60" y="104"/>
                    <a:pt x="59" y="106"/>
                    <a:pt x="54" y="108"/>
                  </a:cubicBezTo>
                  <a:cubicBezTo>
                    <a:pt x="50" y="110"/>
                    <a:pt x="46" y="111"/>
                    <a:pt x="42" y="113"/>
                  </a:cubicBezTo>
                  <a:cubicBezTo>
                    <a:pt x="39" y="114"/>
                    <a:pt x="36" y="116"/>
                    <a:pt x="33" y="117"/>
                  </a:cubicBezTo>
                  <a:cubicBezTo>
                    <a:pt x="28" y="119"/>
                    <a:pt x="27" y="120"/>
                    <a:pt x="25" y="123"/>
                  </a:cubicBezTo>
                  <a:cubicBezTo>
                    <a:pt x="22" y="125"/>
                    <a:pt x="20" y="128"/>
                    <a:pt x="15" y="128"/>
                  </a:cubicBezTo>
                  <a:cubicBezTo>
                    <a:pt x="11" y="128"/>
                    <a:pt x="5" y="128"/>
                    <a:pt x="4" y="127"/>
                  </a:cubicBezTo>
                  <a:cubicBezTo>
                    <a:pt x="3" y="126"/>
                    <a:pt x="2" y="126"/>
                    <a:pt x="2" y="126"/>
                  </a:cubicBezTo>
                  <a:cubicBezTo>
                    <a:pt x="4" y="127"/>
                    <a:pt x="6" y="129"/>
                    <a:pt x="7" y="132"/>
                  </a:cubicBezTo>
                  <a:cubicBezTo>
                    <a:pt x="14" y="145"/>
                    <a:pt x="0" y="152"/>
                    <a:pt x="15" y="155"/>
                  </a:cubicBezTo>
                  <a:cubicBezTo>
                    <a:pt x="25" y="158"/>
                    <a:pt x="20" y="177"/>
                    <a:pt x="17" y="188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 30">
              <a:extLst>
                <a:ext uri="{FF2B5EF4-FFF2-40B4-BE49-F238E27FC236}">
                  <a16:creationId xmlns:a16="http://schemas.microsoft.com/office/drawing/2014/main" id="{E1948CB6-3C74-41F8-A806-271D822E1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3305175"/>
              <a:ext cx="576263" cy="436563"/>
            </a:xfrm>
            <a:custGeom>
              <a:avLst/>
              <a:gdLst/>
              <a:ahLst/>
              <a:cxnLst>
                <a:cxn ang="0">
                  <a:pos x="293" y="42"/>
                </a:cxn>
                <a:cxn ang="0">
                  <a:pos x="268" y="32"/>
                </a:cxn>
                <a:cxn ang="0">
                  <a:pos x="249" y="18"/>
                </a:cxn>
                <a:cxn ang="0">
                  <a:pos x="221" y="9"/>
                </a:cxn>
                <a:cxn ang="0">
                  <a:pos x="209" y="0"/>
                </a:cxn>
                <a:cxn ang="0">
                  <a:pos x="205" y="11"/>
                </a:cxn>
                <a:cxn ang="0">
                  <a:pos x="188" y="35"/>
                </a:cxn>
                <a:cxn ang="0">
                  <a:pos x="173" y="54"/>
                </a:cxn>
                <a:cxn ang="0">
                  <a:pos x="158" y="79"/>
                </a:cxn>
                <a:cxn ang="0">
                  <a:pos x="144" y="98"/>
                </a:cxn>
                <a:cxn ang="0">
                  <a:pos x="131" y="93"/>
                </a:cxn>
                <a:cxn ang="0">
                  <a:pos x="122" y="74"/>
                </a:cxn>
                <a:cxn ang="0">
                  <a:pos x="101" y="62"/>
                </a:cxn>
                <a:cxn ang="0">
                  <a:pos x="78" y="62"/>
                </a:cxn>
                <a:cxn ang="0">
                  <a:pos x="62" y="76"/>
                </a:cxn>
                <a:cxn ang="0">
                  <a:pos x="54" y="93"/>
                </a:cxn>
                <a:cxn ang="0">
                  <a:pos x="54" y="108"/>
                </a:cxn>
                <a:cxn ang="0">
                  <a:pos x="33" y="117"/>
                </a:cxn>
                <a:cxn ang="0">
                  <a:pos x="15" y="128"/>
                </a:cxn>
                <a:cxn ang="0">
                  <a:pos x="2" y="126"/>
                </a:cxn>
                <a:cxn ang="0">
                  <a:pos x="15" y="155"/>
                </a:cxn>
                <a:cxn ang="0">
                  <a:pos x="10" y="196"/>
                </a:cxn>
                <a:cxn ang="0">
                  <a:pos x="23" y="224"/>
                </a:cxn>
                <a:cxn ang="0">
                  <a:pos x="40" y="210"/>
                </a:cxn>
                <a:cxn ang="0">
                  <a:pos x="57" y="192"/>
                </a:cxn>
                <a:cxn ang="0">
                  <a:pos x="94" y="204"/>
                </a:cxn>
                <a:cxn ang="0">
                  <a:pos x="126" y="219"/>
                </a:cxn>
                <a:cxn ang="0">
                  <a:pos x="164" y="229"/>
                </a:cxn>
                <a:cxn ang="0">
                  <a:pos x="198" y="217"/>
                </a:cxn>
                <a:cxn ang="0">
                  <a:pos x="228" y="209"/>
                </a:cxn>
                <a:cxn ang="0">
                  <a:pos x="259" y="200"/>
                </a:cxn>
                <a:cxn ang="0">
                  <a:pos x="256" y="179"/>
                </a:cxn>
                <a:cxn ang="0">
                  <a:pos x="249" y="151"/>
                </a:cxn>
                <a:cxn ang="0">
                  <a:pos x="274" y="141"/>
                </a:cxn>
                <a:cxn ang="0">
                  <a:pos x="302" y="113"/>
                </a:cxn>
                <a:cxn ang="0">
                  <a:pos x="289" y="89"/>
                </a:cxn>
                <a:cxn ang="0">
                  <a:pos x="301" y="54"/>
                </a:cxn>
              </a:cxnLst>
              <a:rect l="0" t="0" r="r" b="b"/>
              <a:pathLst>
                <a:path w="305" h="231">
                  <a:moveTo>
                    <a:pt x="305" y="47"/>
                  </a:moveTo>
                  <a:cubicBezTo>
                    <a:pt x="300" y="47"/>
                    <a:pt x="297" y="45"/>
                    <a:pt x="293" y="42"/>
                  </a:cubicBezTo>
                  <a:cubicBezTo>
                    <a:pt x="289" y="39"/>
                    <a:pt x="283" y="38"/>
                    <a:pt x="278" y="36"/>
                  </a:cubicBezTo>
                  <a:cubicBezTo>
                    <a:pt x="274" y="35"/>
                    <a:pt x="271" y="34"/>
                    <a:pt x="268" y="32"/>
                  </a:cubicBezTo>
                  <a:cubicBezTo>
                    <a:pt x="266" y="30"/>
                    <a:pt x="263" y="27"/>
                    <a:pt x="261" y="25"/>
                  </a:cubicBezTo>
                  <a:cubicBezTo>
                    <a:pt x="258" y="22"/>
                    <a:pt x="253" y="20"/>
                    <a:pt x="249" y="18"/>
                  </a:cubicBezTo>
                  <a:cubicBezTo>
                    <a:pt x="245" y="16"/>
                    <a:pt x="239" y="15"/>
                    <a:pt x="235" y="14"/>
                  </a:cubicBezTo>
                  <a:cubicBezTo>
                    <a:pt x="230" y="13"/>
                    <a:pt x="226" y="11"/>
                    <a:pt x="221" y="9"/>
                  </a:cubicBezTo>
                  <a:cubicBezTo>
                    <a:pt x="218" y="9"/>
                    <a:pt x="216" y="6"/>
                    <a:pt x="214" y="5"/>
                  </a:cubicBezTo>
                  <a:cubicBezTo>
                    <a:pt x="212" y="3"/>
                    <a:pt x="211" y="2"/>
                    <a:pt x="209" y="0"/>
                  </a:cubicBezTo>
                  <a:cubicBezTo>
                    <a:pt x="211" y="2"/>
                    <a:pt x="211" y="4"/>
                    <a:pt x="210" y="5"/>
                  </a:cubicBezTo>
                  <a:cubicBezTo>
                    <a:pt x="208" y="7"/>
                    <a:pt x="206" y="9"/>
                    <a:pt x="205" y="11"/>
                  </a:cubicBezTo>
                  <a:cubicBezTo>
                    <a:pt x="204" y="16"/>
                    <a:pt x="199" y="17"/>
                    <a:pt x="199" y="23"/>
                  </a:cubicBezTo>
                  <a:cubicBezTo>
                    <a:pt x="199" y="29"/>
                    <a:pt x="192" y="31"/>
                    <a:pt x="188" y="35"/>
                  </a:cubicBezTo>
                  <a:cubicBezTo>
                    <a:pt x="184" y="39"/>
                    <a:pt x="185" y="41"/>
                    <a:pt x="183" y="44"/>
                  </a:cubicBezTo>
                  <a:cubicBezTo>
                    <a:pt x="180" y="47"/>
                    <a:pt x="175" y="49"/>
                    <a:pt x="173" y="54"/>
                  </a:cubicBezTo>
                  <a:cubicBezTo>
                    <a:pt x="171" y="58"/>
                    <a:pt x="167" y="60"/>
                    <a:pt x="166" y="65"/>
                  </a:cubicBezTo>
                  <a:cubicBezTo>
                    <a:pt x="165" y="70"/>
                    <a:pt x="158" y="73"/>
                    <a:pt x="158" y="79"/>
                  </a:cubicBezTo>
                  <a:cubicBezTo>
                    <a:pt x="158" y="84"/>
                    <a:pt x="154" y="86"/>
                    <a:pt x="151" y="89"/>
                  </a:cubicBezTo>
                  <a:cubicBezTo>
                    <a:pt x="147" y="92"/>
                    <a:pt x="146" y="96"/>
                    <a:pt x="144" y="98"/>
                  </a:cubicBezTo>
                  <a:cubicBezTo>
                    <a:pt x="143" y="99"/>
                    <a:pt x="137" y="103"/>
                    <a:pt x="135" y="100"/>
                  </a:cubicBezTo>
                  <a:cubicBezTo>
                    <a:pt x="133" y="98"/>
                    <a:pt x="131" y="98"/>
                    <a:pt x="131" y="93"/>
                  </a:cubicBezTo>
                  <a:cubicBezTo>
                    <a:pt x="131" y="90"/>
                    <a:pt x="132" y="85"/>
                    <a:pt x="130" y="83"/>
                  </a:cubicBezTo>
                  <a:cubicBezTo>
                    <a:pt x="127" y="80"/>
                    <a:pt x="126" y="77"/>
                    <a:pt x="122" y="74"/>
                  </a:cubicBezTo>
                  <a:cubicBezTo>
                    <a:pt x="120" y="71"/>
                    <a:pt x="115" y="72"/>
                    <a:pt x="112" y="69"/>
                  </a:cubicBezTo>
                  <a:cubicBezTo>
                    <a:pt x="109" y="66"/>
                    <a:pt x="104" y="65"/>
                    <a:pt x="101" y="62"/>
                  </a:cubicBezTo>
                  <a:cubicBezTo>
                    <a:pt x="96" y="59"/>
                    <a:pt x="92" y="51"/>
                    <a:pt x="88" y="55"/>
                  </a:cubicBezTo>
                  <a:cubicBezTo>
                    <a:pt x="84" y="57"/>
                    <a:pt x="81" y="59"/>
                    <a:pt x="78" y="62"/>
                  </a:cubicBezTo>
                  <a:cubicBezTo>
                    <a:pt x="76" y="63"/>
                    <a:pt x="73" y="70"/>
                    <a:pt x="72" y="70"/>
                  </a:cubicBezTo>
                  <a:cubicBezTo>
                    <a:pt x="67" y="71"/>
                    <a:pt x="65" y="74"/>
                    <a:pt x="62" y="76"/>
                  </a:cubicBezTo>
                  <a:cubicBezTo>
                    <a:pt x="60" y="78"/>
                    <a:pt x="54" y="80"/>
                    <a:pt x="54" y="83"/>
                  </a:cubicBezTo>
                  <a:cubicBezTo>
                    <a:pt x="53" y="86"/>
                    <a:pt x="52" y="90"/>
                    <a:pt x="54" y="93"/>
                  </a:cubicBezTo>
                  <a:cubicBezTo>
                    <a:pt x="55" y="96"/>
                    <a:pt x="58" y="97"/>
                    <a:pt x="59" y="100"/>
                  </a:cubicBezTo>
                  <a:cubicBezTo>
                    <a:pt x="60" y="104"/>
                    <a:pt x="59" y="106"/>
                    <a:pt x="54" y="108"/>
                  </a:cubicBezTo>
                  <a:cubicBezTo>
                    <a:pt x="50" y="110"/>
                    <a:pt x="46" y="111"/>
                    <a:pt x="42" y="113"/>
                  </a:cubicBezTo>
                  <a:cubicBezTo>
                    <a:pt x="39" y="114"/>
                    <a:pt x="36" y="116"/>
                    <a:pt x="33" y="117"/>
                  </a:cubicBezTo>
                  <a:cubicBezTo>
                    <a:pt x="28" y="119"/>
                    <a:pt x="27" y="120"/>
                    <a:pt x="25" y="123"/>
                  </a:cubicBezTo>
                  <a:cubicBezTo>
                    <a:pt x="22" y="125"/>
                    <a:pt x="20" y="128"/>
                    <a:pt x="15" y="128"/>
                  </a:cubicBezTo>
                  <a:cubicBezTo>
                    <a:pt x="11" y="128"/>
                    <a:pt x="5" y="128"/>
                    <a:pt x="4" y="127"/>
                  </a:cubicBezTo>
                  <a:cubicBezTo>
                    <a:pt x="3" y="126"/>
                    <a:pt x="2" y="126"/>
                    <a:pt x="2" y="126"/>
                  </a:cubicBezTo>
                  <a:cubicBezTo>
                    <a:pt x="4" y="127"/>
                    <a:pt x="6" y="129"/>
                    <a:pt x="7" y="132"/>
                  </a:cubicBezTo>
                  <a:cubicBezTo>
                    <a:pt x="14" y="145"/>
                    <a:pt x="0" y="152"/>
                    <a:pt x="15" y="155"/>
                  </a:cubicBezTo>
                  <a:cubicBezTo>
                    <a:pt x="25" y="158"/>
                    <a:pt x="20" y="177"/>
                    <a:pt x="17" y="188"/>
                  </a:cubicBezTo>
                  <a:cubicBezTo>
                    <a:pt x="16" y="193"/>
                    <a:pt x="9" y="193"/>
                    <a:pt x="10" y="196"/>
                  </a:cubicBezTo>
                  <a:cubicBezTo>
                    <a:pt x="9" y="203"/>
                    <a:pt x="11" y="208"/>
                    <a:pt x="13" y="215"/>
                  </a:cubicBezTo>
                  <a:cubicBezTo>
                    <a:pt x="15" y="222"/>
                    <a:pt x="16" y="224"/>
                    <a:pt x="23" y="224"/>
                  </a:cubicBezTo>
                  <a:cubicBezTo>
                    <a:pt x="28" y="224"/>
                    <a:pt x="34" y="224"/>
                    <a:pt x="39" y="224"/>
                  </a:cubicBezTo>
                  <a:cubicBezTo>
                    <a:pt x="44" y="224"/>
                    <a:pt x="39" y="214"/>
                    <a:pt x="40" y="210"/>
                  </a:cubicBezTo>
                  <a:cubicBezTo>
                    <a:pt x="41" y="205"/>
                    <a:pt x="40" y="199"/>
                    <a:pt x="41" y="195"/>
                  </a:cubicBezTo>
                  <a:cubicBezTo>
                    <a:pt x="41" y="193"/>
                    <a:pt x="55" y="192"/>
                    <a:pt x="57" y="192"/>
                  </a:cubicBezTo>
                  <a:cubicBezTo>
                    <a:pt x="64" y="192"/>
                    <a:pt x="69" y="193"/>
                    <a:pt x="75" y="196"/>
                  </a:cubicBezTo>
                  <a:cubicBezTo>
                    <a:pt x="81" y="199"/>
                    <a:pt x="87" y="201"/>
                    <a:pt x="94" y="204"/>
                  </a:cubicBezTo>
                  <a:cubicBezTo>
                    <a:pt x="100" y="207"/>
                    <a:pt x="107" y="208"/>
                    <a:pt x="110" y="212"/>
                  </a:cubicBezTo>
                  <a:cubicBezTo>
                    <a:pt x="114" y="215"/>
                    <a:pt x="121" y="215"/>
                    <a:pt x="126" y="219"/>
                  </a:cubicBezTo>
                  <a:cubicBezTo>
                    <a:pt x="131" y="223"/>
                    <a:pt x="140" y="225"/>
                    <a:pt x="146" y="228"/>
                  </a:cubicBezTo>
                  <a:cubicBezTo>
                    <a:pt x="151" y="231"/>
                    <a:pt x="159" y="229"/>
                    <a:pt x="164" y="229"/>
                  </a:cubicBezTo>
                  <a:cubicBezTo>
                    <a:pt x="172" y="229"/>
                    <a:pt x="179" y="230"/>
                    <a:pt x="185" y="227"/>
                  </a:cubicBezTo>
                  <a:cubicBezTo>
                    <a:pt x="190" y="225"/>
                    <a:pt x="193" y="220"/>
                    <a:pt x="198" y="217"/>
                  </a:cubicBezTo>
                  <a:cubicBezTo>
                    <a:pt x="203" y="215"/>
                    <a:pt x="206" y="214"/>
                    <a:pt x="212" y="211"/>
                  </a:cubicBezTo>
                  <a:cubicBezTo>
                    <a:pt x="217" y="208"/>
                    <a:pt x="222" y="209"/>
                    <a:pt x="228" y="209"/>
                  </a:cubicBezTo>
                  <a:cubicBezTo>
                    <a:pt x="236" y="209"/>
                    <a:pt x="241" y="206"/>
                    <a:pt x="246" y="204"/>
                  </a:cubicBezTo>
                  <a:cubicBezTo>
                    <a:pt x="251" y="202"/>
                    <a:pt x="255" y="203"/>
                    <a:pt x="259" y="200"/>
                  </a:cubicBezTo>
                  <a:cubicBezTo>
                    <a:pt x="263" y="195"/>
                    <a:pt x="265" y="196"/>
                    <a:pt x="267" y="190"/>
                  </a:cubicBezTo>
                  <a:cubicBezTo>
                    <a:pt x="268" y="184"/>
                    <a:pt x="261" y="182"/>
                    <a:pt x="256" y="179"/>
                  </a:cubicBezTo>
                  <a:cubicBezTo>
                    <a:pt x="252" y="175"/>
                    <a:pt x="251" y="170"/>
                    <a:pt x="251" y="164"/>
                  </a:cubicBezTo>
                  <a:cubicBezTo>
                    <a:pt x="251" y="160"/>
                    <a:pt x="249" y="157"/>
                    <a:pt x="249" y="151"/>
                  </a:cubicBezTo>
                  <a:cubicBezTo>
                    <a:pt x="249" y="149"/>
                    <a:pt x="258" y="146"/>
                    <a:pt x="260" y="144"/>
                  </a:cubicBezTo>
                  <a:cubicBezTo>
                    <a:pt x="263" y="142"/>
                    <a:pt x="271" y="141"/>
                    <a:pt x="274" y="141"/>
                  </a:cubicBezTo>
                  <a:cubicBezTo>
                    <a:pt x="280" y="141"/>
                    <a:pt x="293" y="130"/>
                    <a:pt x="296" y="127"/>
                  </a:cubicBezTo>
                  <a:cubicBezTo>
                    <a:pt x="299" y="124"/>
                    <a:pt x="302" y="119"/>
                    <a:pt x="302" y="113"/>
                  </a:cubicBezTo>
                  <a:cubicBezTo>
                    <a:pt x="302" y="112"/>
                    <a:pt x="293" y="104"/>
                    <a:pt x="292" y="103"/>
                  </a:cubicBezTo>
                  <a:cubicBezTo>
                    <a:pt x="289" y="99"/>
                    <a:pt x="289" y="94"/>
                    <a:pt x="289" y="89"/>
                  </a:cubicBezTo>
                  <a:cubicBezTo>
                    <a:pt x="289" y="84"/>
                    <a:pt x="295" y="73"/>
                    <a:pt x="297" y="69"/>
                  </a:cubicBezTo>
                  <a:cubicBezTo>
                    <a:pt x="299" y="64"/>
                    <a:pt x="299" y="59"/>
                    <a:pt x="301" y="54"/>
                  </a:cubicBezTo>
                  <a:cubicBezTo>
                    <a:pt x="303" y="50"/>
                    <a:pt x="304" y="50"/>
                    <a:pt x="305" y="47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id="{DE1E38DE-1B10-4649-9FFE-5C43B484C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775" y="3376613"/>
              <a:ext cx="1698625" cy="1339850"/>
            </a:xfrm>
            <a:custGeom>
              <a:avLst/>
              <a:gdLst/>
              <a:ahLst/>
              <a:cxnLst>
                <a:cxn ang="0">
                  <a:pos x="512" y="488"/>
                </a:cxn>
                <a:cxn ang="0">
                  <a:pos x="555" y="473"/>
                </a:cxn>
                <a:cxn ang="0">
                  <a:pos x="576" y="502"/>
                </a:cxn>
                <a:cxn ang="0">
                  <a:pos x="597" y="521"/>
                </a:cxn>
                <a:cxn ang="0">
                  <a:pos x="633" y="538"/>
                </a:cxn>
                <a:cxn ang="0">
                  <a:pos x="688" y="544"/>
                </a:cxn>
                <a:cxn ang="0">
                  <a:pos x="741" y="560"/>
                </a:cxn>
                <a:cxn ang="0">
                  <a:pos x="760" y="589"/>
                </a:cxn>
                <a:cxn ang="0">
                  <a:pos x="767" y="621"/>
                </a:cxn>
                <a:cxn ang="0">
                  <a:pos x="774" y="654"/>
                </a:cxn>
                <a:cxn ang="0">
                  <a:pos x="802" y="680"/>
                </a:cxn>
                <a:cxn ang="0">
                  <a:pos x="843" y="696"/>
                </a:cxn>
                <a:cxn ang="0">
                  <a:pos x="868" y="697"/>
                </a:cxn>
                <a:cxn ang="0">
                  <a:pos x="877" y="656"/>
                </a:cxn>
                <a:cxn ang="0">
                  <a:pos x="898" y="611"/>
                </a:cxn>
                <a:cxn ang="0">
                  <a:pos x="887" y="565"/>
                </a:cxn>
                <a:cxn ang="0">
                  <a:pos x="859" y="527"/>
                </a:cxn>
                <a:cxn ang="0">
                  <a:pos x="806" y="485"/>
                </a:cxn>
                <a:cxn ang="0">
                  <a:pos x="779" y="456"/>
                </a:cxn>
                <a:cxn ang="0">
                  <a:pos x="760" y="424"/>
                </a:cxn>
                <a:cxn ang="0">
                  <a:pos x="725" y="415"/>
                </a:cxn>
                <a:cxn ang="0">
                  <a:pos x="688" y="390"/>
                </a:cxn>
                <a:cxn ang="0">
                  <a:pos x="640" y="368"/>
                </a:cxn>
                <a:cxn ang="0">
                  <a:pos x="602" y="340"/>
                </a:cxn>
                <a:cxn ang="0">
                  <a:pos x="573" y="312"/>
                </a:cxn>
                <a:cxn ang="0">
                  <a:pos x="532" y="289"/>
                </a:cxn>
                <a:cxn ang="0">
                  <a:pos x="494" y="276"/>
                </a:cxn>
                <a:cxn ang="0">
                  <a:pos x="440" y="255"/>
                </a:cxn>
                <a:cxn ang="0">
                  <a:pos x="344" y="207"/>
                </a:cxn>
                <a:cxn ang="0">
                  <a:pos x="274" y="167"/>
                </a:cxn>
                <a:cxn ang="0">
                  <a:pos x="244" y="121"/>
                </a:cxn>
                <a:cxn ang="0">
                  <a:pos x="284" y="84"/>
                </a:cxn>
                <a:cxn ang="0">
                  <a:pos x="315" y="43"/>
                </a:cxn>
                <a:cxn ang="0">
                  <a:pos x="293" y="7"/>
                </a:cxn>
                <a:cxn ang="0">
                  <a:pos x="262" y="3"/>
                </a:cxn>
                <a:cxn ang="0">
                  <a:pos x="211" y="16"/>
                </a:cxn>
                <a:cxn ang="0">
                  <a:pos x="176" y="10"/>
                </a:cxn>
                <a:cxn ang="0">
                  <a:pos x="140" y="16"/>
                </a:cxn>
                <a:cxn ang="0">
                  <a:pos x="98" y="11"/>
                </a:cxn>
                <a:cxn ang="0">
                  <a:pos x="67" y="9"/>
                </a:cxn>
                <a:cxn ang="0">
                  <a:pos x="48" y="31"/>
                </a:cxn>
                <a:cxn ang="0">
                  <a:pos x="47" y="89"/>
                </a:cxn>
                <a:cxn ang="0">
                  <a:pos x="2" y="126"/>
                </a:cxn>
                <a:cxn ang="0">
                  <a:pos x="32" y="165"/>
                </a:cxn>
                <a:cxn ang="0">
                  <a:pos x="50" y="211"/>
                </a:cxn>
                <a:cxn ang="0">
                  <a:pos x="76" y="255"/>
                </a:cxn>
                <a:cxn ang="0">
                  <a:pos x="118" y="282"/>
                </a:cxn>
                <a:cxn ang="0">
                  <a:pos x="180" y="282"/>
                </a:cxn>
                <a:cxn ang="0">
                  <a:pos x="244" y="271"/>
                </a:cxn>
                <a:cxn ang="0">
                  <a:pos x="279" y="311"/>
                </a:cxn>
                <a:cxn ang="0">
                  <a:pos x="292" y="342"/>
                </a:cxn>
                <a:cxn ang="0">
                  <a:pos x="333" y="373"/>
                </a:cxn>
                <a:cxn ang="0">
                  <a:pos x="379" y="408"/>
                </a:cxn>
                <a:cxn ang="0">
                  <a:pos x="442" y="402"/>
                </a:cxn>
                <a:cxn ang="0">
                  <a:pos x="443" y="470"/>
                </a:cxn>
                <a:cxn ang="0">
                  <a:pos x="53" y="9"/>
                </a:cxn>
              </a:cxnLst>
              <a:rect l="0" t="0" r="r" b="b"/>
              <a:pathLst>
                <a:path w="899" h="710">
                  <a:moveTo>
                    <a:pt x="481" y="512"/>
                  </a:moveTo>
                  <a:cubicBezTo>
                    <a:pt x="482" y="514"/>
                    <a:pt x="482" y="514"/>
                    <a:pt x="483" y="512"/>
                  </a:cubicBezTo>
                  <a:cubicBezTo>
                    <a:pt x="487" y="508"/>
                    <a:pt x="490" y="502"/>
                    <a:pt x="494" y="499"/>
                  </a:cubicBezTo>
                  <a:cubicBezTo>
                    <a:pt x="499" y="495"/>
                    <a:pt x="506" y="490"/>
                    <a:pt x="512" y="488"/>
                  </a:cubicBezTo>
                  <a:cubicBezTo>
                    <a:pt x="515" y="488"/>
                    <a:pt x="517" y="484"/>
                    <a:pt x="519" y="482"/>
                  </a:cubicBezTo>
                  <a:cubicBezTo>
                    <a:pt x="522" y="479"/>
                    <a:pt x="525" y="478"/>
                    <a:pt x="527" y="476"/>
                  </a:cubicBezTo>
                  <a:cubicBezTo>
                    <a:pt x="530" y="472"/>
                    <a:pt x="539" y="471"/>
                    <a:pt x="543" y="470"/>
                  </a:cubicBezTo>
                  <a:cubicBezTo>
                    <a:pt x="549" y="469"/>
                    <a:pt x="551" y="471"/>
                    <a:pt x="555" y="473"/>
                  </a:cubicBezTo>
                  <a:cubicBezTo>
                    <a:pt x="559" y="474"/>
                    <a:pt x="563" y="476"/>
                    <a:pt x="566" y="477"/>
                  </a:cubicBezTo>
                  <a:cubicBezTo>
                    <a:pt x="569" y="477"/>
                    <a:pt x="571" y="481"/>
                    <a:pt x="573" y="483"/>
                  </a:cubicBezTo>
                  <a:cubicBezTo>
                    <a:pt x="576" y="486"/>
                    <a:pt x="577" y="488"/>
                    <a:pt x="579" y="492"/>
                  </a:cubicBezTo>
                  <a:cubicBezTo>
                    <a:pt x="580" y="495"/>
                    <a:pt x="578" y="499"/>
                    <a:pt x="576" y="502"/>
                  </a:cubicBezTo>
                  <a:cubicBezTo>
                    <a:pt x="575" y="504"/>
                    <a:pt x="575" y="507"/>
                    <a:pt x="576" y="509"/>
                  </a:cubicBezTo>
                  <a:cubicBezTo>
                    <a:pt x="576" y="512"/>
                    <a:pt x="581" y="511"/>
                    <a:pt x="583" y="512"/>
                  </a:cubicBezTo>
                  <a:cubicBezTo>
                    <a:pt x="587" y="514"/>
                    <a:pt x="587" y="512"/>
                    <a:pt x="589" y="516"/>
                  </a:cubicBezTo>
                  <a:cubicBezTo>
                    <a:pt x="591" y="519"/>
                    <a:pt x="595" y="519"/>
                    <a:pt x="597" y="521"/>
                  </a:cubicBezTo>
                  <a:cubicBezTo>
                    <a:pt x="598" y="522"/>
                    <a:pt x="598" y="522"/>
                    <a:pt x="599" y="522"/>
                  </a:cubicBezTo>
                  <a:cubicBezTo>
                    <a:pt x="600" y="523"/>
                    <a:pt x="609" y="523"/>
                    <a:pt x="611" y="524"/>
                  </a:cubicBezTo>
                  <a:cubicBezTo>
                    <a:pt x="615" y="526"/>
                    <a:pt x="619" y="530"/>
                    <a:pt x="623" y="532"/>
                  </a:cubicBezTo>
                  <a:cubicBezTo>
                    <a:pt x="627" y="535"/>
                    <a:pt x="630" y="535"/>
                    <a:pt x="633" y="538"/>
                  </a:cubicBezTo>
                  <a:cubicBezTo>
                    <a:pt x="637" y="540"/>
                    <a:pt x="640" y="542"/>
                    <a:pt x="644" y="543"/>
                  </a:cubicBezTo>
                  <a:cubicBezTo>
                    <a:pt x="648" y="545"/>
                    <a:pt x="653" y="545"/>
                    <a:pt x="658" y="545"/>
                  </a:cubicBezTo>
                  <a:cubicBezTo>
                    <a:pt x="664" y="545"/>
                    <a:pt x="668" y="545"/>
                    <a:pt x="674" y="544"/>
                  </a:cubicBezTo>
                  <a:cubicBezTo>
                    <a:pt x="678" y="543"/>
                    <a:pt x="684" y="544"/>
                    <a:pt x="688" y="544"/>
                  </a:cubicBezTo>
                  <a:cubicBezTo>
                    <a:pt x="692" y="544"/>
                    <a:pt x="697" y="544"/>
                    <a:pt x="701" y="544"/>
                  </a:cubicBezTo>
                  <a:cubicBezTo>
                    <a:pt x="707" y="544"/>
                    <a:pt x="715" y="546"/>
                    <a:pt x="721" y="548"/>
                  </a:cubicBezTo>
                  <a:cubicBezTo>
                    <a:pt x="725" y="550"/>
                    <a:pt x="731" y="552"/>
                    <a:pt x="735" y="553"/>
                  </a:cubicBezTo>
                  <a:cubicBezTo>
                    <a:pt x="738" y="554"/>
                    <a:pt x="740" y="557"/>
                    <a:pt x="741" y="560"/>
                  </a:cubicBezTo>
                  <a:cubicBezTo>
                    <a:pt x="741" y="561"/>
                    <a:pt x="746" y="566"/>
                    <a:pt x="747" y="568"/>
                  </a:cubicBezTo>
                  <a:cubicBezTo>
                    <a:pt x="749" y="570"/>
                    <a:pt x="750" y="572"/>
                    <a:pt x="750" y="575"/>
                  </a:cubicBezTo>
                  <a:cubicBezTo>
                    <a:pt x="750" y="580"/>
                    <a:pt x="750" y="581"/>
                    <a:pt x="753" y="584"/>
                  </a:cubicBezTo>
                  <a:cubicBezTo>
                    <a:pt x="755" y="586"/>
                    <a:pt x="757" y="587"/>
                    <a:pt x="760" y="589"/>
                  </a:cubicBezTo>
                  <a:cubicBezTo>
                    <a:pt x="763" y="591"/>
                    <a:pt x="766" y="594"/>
                    <a:pt x="768" y="595"/>
                  </a:cubicBezTo>
                  <a:cubicBezTo>
                    <a:pt x="770" y="595"/>
                    <a:pt x="768" y="604"/>
                    <a:pt x="768" y="605"/>
                  </a:cubicBezTo>
                  <a:cubicBezTo>
                    <a:pt x="768" y="608"/>
                    <a:pt x="770" y="611"/>
                    <a:pt x="770" y="615"/>
                  </a:cubicBezTo>
                  <a:cubicBezTo>
                    <a:pt x="770" y="619"/>
                    <a:pt x="770" y="620"/>
                    <a:pt x="767" y="621"/>
                  </a:cubicBezTo>
                  <a:cubicBezTo>
                    <a:pt x="765" y="622"/>
                    <a:pt x="762" y="624"/>
                    <a:pt x="762" y="628"/>
                  </a:cubicBezTo>
                  <a:cubicBezTo>
                    <a:pt x="762" y="630"/>
                    <a:pt x="768" y="629"/>
                    <a:pt x="770" y="629"/>
                  </a:cubicBezTo>
                  <a:cubicBezTo>
                    <a:pt x="770" y="635"/>
                    <a:pt x="774" y="639"/>
                    <a:pt x="774" y="644"/>
                  </a:cubicBezTo>
                  <a:cubicBezTo>
                    <a:pt x="774" y="647"/>
                    <a:pt x="774" y="651"/>
                    <a:pt x="774" y="654"/>
                  </a:cubicBezTo>
                  <a:cubicBezTo>
                    <a:pt x="774" y="656"/>
                    <a:pt x="777" y="660"/>
                    <a:pt x="778" y="660"/>
                  </a:cubicBezTo>
                  <a:cubicBezTo>
                    <a:pt x="782" y="663"/>
                    <a:pt x="789" y="665"/>
                    <a:pt x="792" y="667"/>
                  </a:cubicBezTo>
                  <a:cubicBezTo>
                    <a:pt x="794" y="668"/>
                    <a:pt x="795" y="673"/>
                    <a:pt x="797" y="675"/>
                  </a:cubicBezTo>
                  <a:cubicBezTo>
                    <a:pt x="799" y="677"/>
                    <a:pt x="800" y="678"/>
                    <a:pt x="802" y="680"/>
                  </a:cubicBezTo>
                  <a:cubicBezTo>
                    <a:pt x="806" y="682"/>
                    <a:pt x="809" y="684"/>
                    <a:pt x="812" y="687"/>
                  </a:cubicBezTo>
                  <a:cubicBezTo>
                    <a:pt x="815" y="691"/>
                    <a:pt x="816" y="693"/>
                    <a:pt x="821" y="693"/>
                  </a:cubicBezTo>
                  <a:cubicBezTo>
                    <a:pt x="825" y="693"/>
                    <a:pt x="830" y="693"/>
                    <a:pt x="834" y="693"/>
                  </a:cubicBezTo>
                  <a:cubicBezTo>
                    <a:pt x="839" y="693"/>
                    <a:pt x="839" y="693"/>
                    <a:pt x="843" y="696"/>
                  </a:cubicBezTo>
                  <a:cubicBezTo>
                    <a:pt x="848" y="699"/>
                    <a:pt x="848" y="699"/>
                    <a:pt x="849" y="706"/>
                  </a:cubicBezTo>
                  <a:cubicBezTo>
                    <a:pt x="850" y="710"/>
                    <a:pt x="854" y="709"/>
                    <a:pt x="858" y="709"/>
                  </a:cubicBezTo>
                  <a:cubicBezTo>
                    <a:pt x="862" y="709"/>
                    <a:pt x="865" y="707"/>
                    <a:pt x="866" y="705"/>
                  </a:cubicBezTo>
                  <a:cubicBezTo>
                    <a:pt x="867" y="704"/>
                    <a:pt x="868" y="699"/>
                    <a:pt x="868" y="697"/>
                  </a:cubicBezTo>
                  <a:cubicBezTo>
                    <a:pt x="868" y="694"/>
                    <a:pt x="868" y="690"/>
                    <a:pt x="868" y="687"/>
                  </a:cubicBezTo>
                  <a:cubicBezTo>
                    <a:pt x="868" y="684"/>
                    <a:pt x="867" y="681"/>
                    <a:pt x="868" y="679"/>
                  </a:cubicBezTo>
                  <a:cubicBezTo>
                    <a:pt x="869" y="673"/>
                    <a:pt x="871" y="668"/>
                    <a:pt x="874" y="664"/>
                  </a:cubicBezTo>
                  <a:cubicBezTo>
                    <a:pt x="875" y="661"/>
                    <a:pt x="877" y="657"/>
                    <a:pt x="877" y="656"/>
                  </a:cubicBezTo>
                  <a:cubicBezTo>
                    <a:pt x="876" y="654"/>
                    <a:pt x="876" y="650"/>
                    <a:pt x="876" y="647"/>
                  </a:cubicBezTo>
                  <a:cubicBezTo>
                    <a:pt x="876" y="641"/>
                    <a:pt x="881" y="637"/>
                    <a:pt x="883" y="632"/>
                  </a:cubicBezTo>
                  <a:cubicBezTo>
                    <a:pt x="884" y="629"/>
                    <a:pt x="887" y="626"/>
                    <a:pt x="891" y="623"/>
                  </a:cubicBezTo>
                  <a:cubicBezTo>
                    <a:pt x="895" y="620"/>
                    <a:pt x="898" y="616"/>
                    <a:pt x="898" y="611"/>
                  </a:cubicBezTo>
                  <a:cubicBezTo>
                    <a:pt x="898" y="608"/>
                    <a:pt x="898" y="605"/>
                    <a:pt x="898" y="602"/>
                  </a:cubicBezTo>
                  <a:cubicBezTo>
                    <a:pt x="898" y="597"/>
                    <a:pt x="899" y="593"/>
                    <a:pt x="896" y="590"/>
                  </a:cubicBezTo>
                  <a:cubicBezTo>
                    <a:pt x="894" y="585"/>
                    <a:pt x="894" y="583"/>
                    <a:pt x="889" y="580"/>
                  </a:cubicBezTo>
                  <a:cubicBezTo>
                    <a:pt x="887" y="579"/>
                    <a:pt x="888" y="567"/>
                    <a:pt x="887" y="565"/>
                  </a:cubicBezTo>
                  <a:cubicBezTo>
                    <a:pt x="885" y="562"/>
                    <a:pt x="880" y="559"/>
                    <a:pt x="880" y="554"/>
                  </a:cubicBezTo>
                  <a:cubicBezTo>
                    <a:pt x="880" y="550"/>
                    <a:pt x="876" y="547"/>
                    <a:pt x="874" y="544"/>
                  </a:cubicBezTo>
                  <a:cubicBezTo>
                    <a:pt x="872" y="540"/>
                    <a:pt x="866" y="540"/>
                    <a:pt x="864" y="536"/>
                  </a:cubicBezTo>
                  <a:cubicBezTo>
                    <a:pt x="863" y="532"/>
                    <a:pt x="861" y="530"/>
                    <a:pt x="859" y="527"/>
                  </a:cubicBezTo>
                  <a:cubicBezTo>
                    <a:pt x="856" y="523"/>
                    <a:pt x="850" y="520"/>
                    <a:pt x="846" y="517"/>
                  </a:cubicBezTo>
                  <a:cubicBezTo>
                    <a:pt x="843" y="515"/>
                    <a:pt x="842" y="512"/>
                    <a:pt x="839" y="510"/>
                  </a:cubicBezTo>
                  <a:cubicBezTo>
                    <a:pt x="833" y="506"/>
                    <a:pt x="829" y="496"/>
                    <a:pt x="824" y="491"/>
                  </a:cubicBezTo>
                  <a:cubicBezTo>
                    <a:pt x="819" y="487"/>
                    <a:pt x="809" y="489"/>
                    <a:pt x="806" y="485"/>
                  </a:cubicBezTo>
                  <a:cubicBezTo>
                    <a:pt x="803" y="481"/>
                    <a:pt x="800" y="476"/>
                    <a:pt x="796" y="472"/>
                  </a:cubicBezTo>
                  <a:cubicBezTo>
                    <a:pt x="796" y="472"/>
                    <a:pt x="795" y="471"/>
                    <a:pt x="795" y="471"/>
                  </a:cubicBezTo>
                  <a:cubicBezTo>
                    <a:pt x="792" y="468"/>
                    <a:pt x="789" y="465"/>
                    <a:pt x="785" y="463"/>
                  </a:cubicBezTo>
                  <a:cubicBezTo>
                    <a:pt x="783" y="461"/>
                    <a:pt x="781" y="459"/>
                    <a:pt x="779" y="456"/>
                  </a:cubicBezTo>
                  <a:cubicBezTo>
                    <a:pt x="776" y="453"/>
                    <a:pt x="777" y="449"/>
                    <a:pt x="777" y="445"/>
                  </a:cubicBezTo>
                  <a:cubicBezTo>
                    <a:pt x="776" y="442"/>
                    <a:pt x="774" y="439"/>
                    <a:pt x="772" y="437"/>
                  </a:cubicBezTo>
                  <a:cubicBezTo>
                    <a:pt x="769" y="434"/>
                    <a:pt x="769" y="432"/>
                    <a:pt x="766" y="430"/>
                  </a:cubicBezTo>
                  <a:cubicBezTo>
                    <a:pt x="763" y="428"/>
                    <a:pt x="762" y="425"/>
                    <a:pt x="760" y="424"/>
                  </a:cubicBezTo>
                  <a:cubicBezTo>
                    <a:pt x="757" y="423"/>
                    <a:pt x="753" y="420"/>
                    <a:pt x="751" y="418"/>
                  </a:cubicBezTo>
                  <a:cubicBezTo>
                    <a:pt x="749" y="416"/>
                    <a:pt x="747" y="419"/>
                    <a:pt x="745" y="418"/>
                  </a:cubicBezTo>
                  <a:cubicBezTo>
                    <a:pt x="741" y="416"/>
                    <a:pt x="737" y="417"/>
                    <a:pt x="733" y="415"/>
                  </a:cubicBezTo>
                  <a:cubicBezTo>
                    <a:pt x="731" y="415"/>
                    <a:pt x="728" y="415"/>
                    <a:pt x="725" y="415"/>
                  </a:cubicBezTo>
                  <a:cubicBezTo>
                    <a:pt x="724" y="415"/>
                    <a:pt x="721" y="409"/>
                    <a:pt x="721" y="409"/>
                  </a:cubicBezTo>
                  <a:cubicBezTo>
                    <a:pt x="715" y="409"/>
                    <a:pt x="710" y="407"/>
                    <a:pt x="705" y="404"/>
                  </a:cubicBezTo>
                  <a:cubicBezTo>
                    <a:pt x="702" y="403"/>
                    <a:pt x="699" y="398"/>
                    <a:pt x="697" y="395"/>
                  </a:cubicBezTo>
                  <a:cubicBezTo>
                    <a:pt x="695" y="393"/>
                    <a:pt x="691" y="391"/>
                    <a:pt x="688" y="390"/>
                  </a:cubicBezTo>
                  <a:cubicBezTo>
                    <a:pt x="685" y="388"/>
                    <a:pt x="681" y="386"/>
                    <a:pt x="677" y="386"/>
                  </a:cubicBezTo>
                  <a:cubicBezTo>
                    <a:pt x="672" y="385"/>
                    <a:pt x="669" y="382"/>
                    <a:pt x="664" y="382"/>
                  </a:cubicBezTo>
                  <a:cubicBezTo>
                    <a:pt x="661" y="382"/>
                    <a:pt x="658" y="379"/>
                    <a:pt x="654" y="378"/>
                  </a:cubicBezTo>
                  <a:cubicBezTo>
                    <a:pt x="649" y="377"/>
                    <a:pt x="644" y="371"/>
                    <a:pt x="640" y="368"/>
                  </a:cubicBezTo>
                  <a:cubicBezTo>
                    <a:pt x="636" y="365"/>
                    <a:pt x="631" y="363"/>
                    <a:pt x="628" y="360"/>
                  </a:cubicBezTo>
                  <a:cubicBezTo>
                    <a:pt x="625" y="357"/>
                    <a:pt x="624" y="355"/>
                    <a:pt x="621" y="352"/>
                  </a:cubicBezTo>
                  <a:cubicBezTo>
                    <a:pt x="618" y="349"/>
                    <a:pt x="613" y="349"/>
                    <a:pt x="610" y="347"/>
                  </a:cubicBezTo>
                  <a:cubicBezTo>
                    <a:pt x="606" y="345"/>
                    <a:pt x="605" y="343"/>
                    <a:pt x="602" y="340"/>
                  </a:cubicBezTo>
                  <a:cubicBezTo>
                    <a:pt x="600" y="337"/>
                    <a:pt x="597" y="333"/>
                    <a:pt x="595" y="331"/>
                  </a:cubicBezTo>
                  <a:cubicBezTo>
                    <a:pt x="593" y="329"/>
                    <a:pt x="589" y="328"/>
                    <a:pt x="587" y="325"/>
                  </a:cubicBezTo>
                  <a:cubicBezTo>
                    <a:pt x="586" y="323"/>
                    <a:pt x="582" y="322"/>
                    <a:pt x="580" y="319"/>
                  </a:cubicBezTo>
                  <a:cubicBezTo>
                    <a:pt x="577" y="316"/>
                    <a:pt x="576" y="315"/>
                    <a:pt x="573" y="312"/>
                  </a:cubicBezTo>
                  <a:cubicBezTo>
                    <a:pt x="571" y="309"/>
                    <a:pt x="565" y="308"/>
                    <a:pt x="562" y="306"/>
                  </a:cubicBezTo>
                  <a:cubicBezTo>
                    <a:pt x="559" y="305"/>
                    <a:pt x="557" y="303"/>
                    <a:pt x="555" y="301"/>
                  </a:cubicBezTo>
                  <a:cubicBezTo>
                    <a:pt x="553" y="299"/>
                    <a:pt x="550" y="298"/>
                    <a:pt x="547" y="296"/>
                  </a:cubicBezTo>
                  <a:cubicBezTo>
                    <a:pt x="542" y="294"/>
                    <a:pt x="537" y="292"/>
                    <a:pt x="532" y="289"/>
                  </a:cubicBezTo>
                  <a:cubicBezTo>
                    <a:pt x="529" y="287"/>
                    <a:pt x="524" y="287"/>
                    <a:pt x="521" y="286"/>
                  </a:cubicBezTo>
                  <a:cubicBezTo>
                    <a:pt x="517" y="285"/>
                    <a:pt x="514" y="286"/>
                    <a:pt x="511" y="285"/>
                  </a:cubicBezTo>
                  <a:cubicBezTo>
                    <a:pt x="507" y="283"/>
                    <a:pt x="503" y="282"/>
                    <a:pt x="499" y="281"/>
                  </a:cubicBezTo>
                  <a:cubicBezTo>
                    <a:pt x="497" y="280"/>
                    <a:pt x="495" y="278"/>
                    <a:pt x="494" y="276"/>
                  </a:cubicBezTo>
                  <a:cubicBezTo>
                    <a:pt x="491" y="274"/>
                    <a:pt x="489" y="272"/>
                    <a:pt x="487" y="272"/>
                  </a:cubicBezTo>
                  <a:cubicBezTo>
                    <a:pt x="485" y="271"/>
                    <a:pt x="481" y="271"/>
                    <a:pt x="479" y="270"/>
                  </a:cubicBezTo>
                  <a:cubicBezTo>
                    <a:pt x="477" y="270"/>
                    <a:pt x="475" y="270"/>
                    <a:pt x="473" y="270"/>
                  </a:cubicBezTo>
                  <a:cubicBezTo>
                    <a:pt x="461" y="267"/>
                    <a:pt x="452" y="257"/>
                    <a:pt x="440" y="255"/>
                  </a:cubicBezTo>
                  <a:cubicBezTo>
                    <a:pt x="429" y="253"/>
                    <a:pt x="418" y="244"/>
                    <a:pt x="408" y="241"/>
                  </a:cubicBezTo>
                  <a:cubicBezTo>
                    <a:pt x="399" y="239"/>
                    <a:pt x="391" y="233"/>
                    <a:pt x="382" y="229"/>
                  </a:cubicBezTo>
                  <a:cubicBezTo>
                    <a:pt x="374" y="225"/>
                    <a:pt x="369" y="222"/>
                    <a:pt x="362" y="217"/>
                  </a:cubicBezTo>
                  <a:cubicBezTo>
                    <a:pt x="357" y="213"/>
                    <a:pt x="348" y="212"/>
                    <a:pt x="344" y="207"/>
                  </a:cubicBezTo>
                  <a:cubicBezTo>
                    <a:pt x="340" y="202"/>
                    <a:pt x="330" y="196"/>
                    <a:pt x="324" y="193"/>
                  </a:cubicBezTo>
                  <a:cubicBezTo>
                    <a:pt x="318" y="189"/>
                    <a:pt x="311" y="187"/>
                    <a:pt x="304" y="184"/>
                  </a:cubicBezTo>
                  <a:cubicBezTo>
                    <a:pt x="300" y="182"/>
                    <a:pt x="295" y="179"/>
                    <a:pt x="291" y="178"/>
                  </a:cubicBezTo>
                  <a:cubicBezTo>
                    <a:pt x="285" y="176"/>
                    <a:pt x="278" y="170"/>
                    <a:pt x="274" y="167"/>
                  </a:cubicBezTo>
                  <a:cubicBezTo>
                    <a:pt x="268" y="163"/>
                    <a:pt x="262" y="160"/>
                    <a:pt x="257" y="156"/>
                  </a:cubicBezTo>
                  <a:cubicBezTo>
                    <a:pt x="253" y="154"/>
                    <a:pt x="250" y="153"/>
                    <a:pt x="248" y="149"/>
                  </a:cubicBezTo>
                  <a:cubicBezTo>
                    <a:pt x="246" y="143"/>
                    <a:pt x="244" y="138"/>
                    <a:pt x="244" y="132"/>
                  </a:cubicBezTo>
                  <a:cubicBezTo>
                    <a:pt x="244" y="128"/>
                    <a:pt x="244" y="125"/>
                    <a:pt x="244" y="121"/>
                  </a:cubicBezTo>
                  <a:cubicBezTo>
                    <a:pt x="244" y="116"/>
                    <a:pt x="245" y="115"/>
                    <a:pt x="249" y="112"/>
                  </a:cubicBezTo>
                  <a:cubicBezTo>
                    <a:pt x="253" y="108"/>
                    <a:pt x="258" y="107"/>
                    <a:pt x="262" y="104"/>
                  </a:cubicBezTo>
                  <a:cubicBezTo>
                    <a:pt x="264" y="102"/>
                    <a:pt x="268" y="100"/>
                    <a:pt x="271" y="98"/>
                  </a:cubicBezTo>
                  <a:cubicBezTo>
                    <a:pt x="278" y="96"/>
                    <a:pt x="278" y="87"/>
                    <a:pt x="284" y="84"/>
                  </a:cubicBezTo>
                  <a:cubicBezTo>
                    <a:pt x="290" y="81"/>
                    <a:pt x="295" y="78"/>
                    <a:pt x="299" y="73"/>
                  </a:cubicBezTo>
                  <a:cubicBezTo>
                    <a:pt x="303" y="70"/>
                    <a:pt x="308" y="71"/>
                    <a:pt x="310" y="67"/>
                  </a:cubicBezTo>
                  <a:cubicBezTo>
                    <a:pt x="312" y="65"/>
                    <a:pt x="314" y="67"/>
                    <a:pt x="315" y="64"/>
                  </a:cubicBezTo>
                  <a:cubicBezTo>
                    <a:pt x="318" y="60"/>
                    <a:pt x="315" y="48"/>
                    <a:pt x="315" y="43"/>
                  </a:cubicBezTo>
                  <a:cubicBezTo>
                    <a:pt x="315" y="39"/>
                    <a:pt x="315" y="35"/>
                    <a:pt x="315" y="31"/>
                  </a:cubicBezTo>
                  <a:cubicBezTo>
                    <a:pt x="315" y="27"/>
                    <a:pt x="313" y="26"/>
                    <a:pt x="312" y="23"/>
                  </a:cubicBezTo>
                  <a:cubicBezTo>
                    <a:pt x="310" y="19"/>
                    <a:pt x="306" y="16"/>
                    <a:pt x="302" y="14"/>
                  </a:cubicBezTo>
                  <a:cubicBezTo>
                    <a:pt x="299" y="12"/>
                    <a:pt x="295" y="9"/>
                    <a:pt x="293" y="7"/>
                  </a:cubicBezTo>
                  <a:cubicBezTo>
                    <a:pt x="290" y="4"/>
                    <a:pt x="287" y="3"/>
                    <a:pt x="284" y="2"/>
                  </a:cubicBezTo>
                  <a:cubicBezTo>
                    <a:pt x="280" y="0"/>
                    <a:pt x="278" y="2"/>
                    <a:pt x="275" y="1"/>
                  </a:cubicBezTo>
                  <a:cubicBezTo>
                    <a:pt x="273" y="1"/>
                    <a:pt x="272" y="1"/>
                    <a:pt x="271" y="1"/>
                  </a:cubicBezTo>
                  <a:cubicBezTo>
                    <a:pt x="267" y="1"/>
                    <a:pt x="264" y="1"/>
                    <a:pt x="262" y="3"/>
                  </a:cubicBezTo>
                  <a:cubicBezTo>
                    <a:pt x="259" y="7"/>
                    <a:pt x="254" y="7"/>
                    <a:pt x="250" y="7"/>
                  </a:cubicBezTo>
                  <a:cubicBezTo>
                    <a:pt x="245" y="7"/>
                    <a:pt x="241" y="6"/>
                    <a:pt x="237" y="8"/>
                  </a:cubicBezTo>
                  <a:cubicBezTo>
                    <a:pt x="232" y="10"/>
                    <a:pt x="228" y="12"/>
                    <a:pt x="224" y="14"/>
                  </a:cubicBezTo>
                  <a:cubicBezTo>
                    <a:pt x="220" y="16"/>
                    <a:pt x="216" y="16"/>
                    <a:pt x="211" y="16"/>
                  </a:cubicBezTo>
                  <a:cubicBezTo>
                    <a:pt x="206" y="16"/>
                    <a:pt x="200" y="17"/>
                    <a:pt x="196" y="18"/>
                  </a:cubicBezTo>
                  <a:cubicBezTo>
                    <a:pt x="193" y="18"/>
                    <a:pt x="189" y="18"/>
                    <a:pt x="187" y="17"/>
                  </a:cubicBezTo>
                  <a:cubicBezTo>
                    <a:pt x="186" y="17"/>
                    <a:pt x="183" y="13"/>
                    <a:pt x="183" y="12"/>
                  </a:cubicBezTo>
                  <a:cubicBezTo>
                    <a:pt x="180" y="10"/>
                    <a:pt x="180" y="10"/>
                    <a:pt x="176" y="10"/>
                  </a:cubicBezTo>
                  <a:cubicBezTo>
                    <a:pt x="172" y="10"/>
                    <a:pt x="169" y="10"/>
                    <a:pt x="166" y="11"/>
                  </a:cubicBezTo>
                  <a:cubicBezTo>
                    <a:pt x="163" y="11"/>
                    <a:pt x="159" y="14"/>
                    <a:pt x="157" y="15"/>
                  </a:cubicBezTo>
                  <a:cubicBezTo>
                    <a:pt x="154" y="16"/>
                    <a:pt x="153" y="17"/>
                    <a:pt x="149" y="17"/>
                  </a:cubicBezTo>
                  <a:cubicBezTo>
                    <a:pt x="146" y="17"/>
                    <a:pt x="143" y="16"/>
                    <a:pt x="140" y="16"/>
                  </a:cubicBezTo>
                  <a:cubicBezTo>
                    <a:pt x="136" y="16"/>
                    <a:pt x="132" y="16"/>
                    <a:pt x="128" y="16"/>
                  </a:cubicBezTo>
                  <a:cubicBezTo>
                    <a:pt x="125" y="16"/>
                    <a:pt x="121" y="16"/>
                    <a:pt x="117" y="16"/>
                  </a:cubicBezTo>
                  <a:cubicBezTo>
                    <a:pt x="114" y="16"/>
                    <a:pt x="110" y="15"/>
                    <a:pt x="107" y="14"/>
                  </a:cubicBezTo>
                  <a:cubicBezTo>
                    <a:pt x="104" y="12"/>
                    <a:pt x="100" y="12"/>
                    <a:pt x="98" y="11"/>
                  </a:cubicBezTo>
                  <a:cubicBezTo>
                    <a:pt x="95" y="9"/>
                    <a:pt x="94" y="9"/>
                    <a:pt x="90" y="9"/>
                  </a:cubicBezTo>
                  <a:cubicBezTo>
                    <a:pt x="87" y="9"/>
                    <a:pt x="84" y="9"/>
                    <a:pt x="80" y="9"/>
                  </a:cubicBezTo>
                  <a:cubicBezTo>
                    <a:pt x="77" y="9"/>
                    <a:pt x="73" y="9"/>
                    <a:pt x="69" y="9"/>
                  </a:cubicBezTo>
                  <a:cubicBezTo>
                    <a:pt x="69" y="9"/>
                    <a:pt x="68" y="9"/>
                    <a:pt x="67" y="9"/>
                  </a:cubicBezTo>
                  <a:cubicBezTo>
                    <a:pt x="64" y="9"/>
                    <a:pt x="61" y="10"/>
                    <a:pt x="57" y="10"/>
                  </a:cubicBezTo>
                  <a:cubicBezTo>
                    <a:pt x="57" y="10"/>
                    <a:pt x="56" y="9"/>
                    <a:pt x="56" y="9"/>
                  </a:cubicBezTo>
                  <a:cubicBezTo>
                    <a:pt x="55" y="12"/>
                    <a:pt x="54" y="13"/>
                    <a:pt x="52" y="16"/>
                  </a:cubicBezTo>
                  <a:cubicBezTo>
                    <a:pt x="50" y="21"/>
                    <a:pt x="50" y="26"/>
                    <a:pt x="48" y="31"/>
                  </a:cubicBezTo>
                  <a:cubicBezTo>
                    <a:pt x="46" y="35"/>
                    <a:pt x="40" y="46"/>
                    <a:pt x="40" y="51"/>
                  </a:cubicBezTo>
                  <a:cubicBezTo>
                    <a:pt x="40" y="56"/>
                    <a:pt x="40" y="61"/>
                    <a:pt x="43" y="65"/>
                  </a:cubicBezTo>
                  <a:cubicBezTo>
                    <a:pt x="44" y="66"/>
                    <a:pt x="53" y="74"/>
                    <a:pt x="53" y="75"/>
                  </a:cubicBezTo>
                  <a:cubicBezTo>
                    <a:pt x="53" y="81"/>
                    <a:pt x="50" y="86"/>
                    <a:pt x="47" y="89"/>
                  </a:cubicBezTo>
                  <a:cubicBezTo>
                    <a:pt x="44" y="92"/>
                    <a:pt x="31" y="103"/>
                    <a:pt x="25" y="103"/>
                  </a:cubicBezTo>
                  <a:cubicBezTo>
                    <a:pt x="22" y="103"/>
                    <a:pt x="14" y="104"/>
                    <a:pt x="11" y="106"/>
                  </a:cubicBezTo>
                  <a:cubicBezTo>
                    <a:pt x="9" y="108"/>
                    <a:pt x="0" y="111"/>
                    <a:pt x="0" y="113"/>
                  </a:cubicBezTo>
                  <a:cubicBezTo>
                    <a:pt x="0" y="119"/>
                    <a:pt x="2" y="122"/>
                    <a:pt x="2" y="126"/>
                  </a:cubicBezTo>
                  <a:cubicBezTo>
                    <a:pt x="2" y="132"/>
                    <a:pt x="3" y="137"/>
                    <a:pt x="8" y="141"/>
                  </a:cubicBezTo>
                  <a:cubicBezTo>
                    <a:pt x="12" y="144"/>
                    <a:pt x="19" y="146"/>
                    <a:pt x="18" y="152"/>
                  </a:cubicBezTo>
                  <a:cubicBezTo>
                    <a:pt x="16" y="157"/>
                    <a:pt x="15" y="157"/>
                    <a:pt x="18" y="157"/>
                  </a:cubicBezTo>
                  <a:cubicBezTo>
                    <a:pt x="22" y="157"/>
                    <a:pt x="29" y="161"/>
                    <a:pt x="32" y="165"/>
                  </a:cubicBezTo>
                  <a:cubicBezTo>
                    <a:pt x="36" y="168"/>
                    <a:pt x="36" y="175"/>
                    <a:pt x="38" y="179"/>
                  </a:cubicBezTo>
                  <a:cubicBezTo>
                    <a:pt x="40" y="182"/>
                    <a:pt x="38" y="191"/>
                    <a:pt x="38" y="195"/>
                  </a:cubicBezTo>
                  <a:cubicBezTo>
                    <a:pt x="38" y="201"/>
                    <a:pt x="34" y="200"/>
                    <a:pt x="37" y="206"/>
                  </a:cubicBezTo>
                  <a:cubicBezTo>
                    <a:pt x="37" y="207"/>
                    <a:pt x="48" y="209"/>
                    <a:pt x="50" y="211"/>
                  </a:cubicBezTo>
                  <a:cubicBezTo>
                    <a:pt x="55" y="216"/>
                    <a:pt x="60" y="219"/>
                    <a:pt x="64" y="222"/>
                  </a:cubicBezTo>
                  <a:cubicBezTo>
                    <a:pt x="68" y="227"/>
                    <a:pt x="73" y="228"/>
                    <a:pt x="78" y="230"/>
                  </a:cubicBezTo>
                  <a:cubicBezTo>
                    <a:pt x="84" y="233"/>
                    <a:pt x="82" y="235"/>
                    <a:pt x="82" y="243"/>
                  </a:cubicBezTo>
                  <a:cubicBezTo>
                    <a:pt x="82" y="245"/>
                    <a:pt x="78" y="251"/>
                    <a:pt x="76" y="255"/>
                  </a:cubicBezTo>
                  <a:cubicBezTo>
                    <a:pt x="73" y="260"/>
                    <a:pt x="73" y="266"/>
                    <a:pt x="75" y="271"/>
                  </a:cubicBezTo>
                  <a:cubicBezTo>
                    <a:pt x="76" y="276"/>
                    <a:pt x="80" y="274"/>
                    <a:pt x="86" y="274"/>
                  </a:cubicBezTo>
                  <a:cubicBezTo>
                    <a:pt x="93" y="274"/>
                    <a:pt x="97" y="276"/>
                    <a:pt x="102" y="278"/>
                  </a:cubicBezTo>
                  <a:cubicBezTo>
                    <a:pt x="107" y="280"/>
                    <a:pt x="112" y="280"/>
                    <a:pt x="118" y="282"/>
                  </a:cubicBezTo>
                  <a:cubicBezTo>
                    <a:pt x="123" y="283"/>
                    <a:pt x="128" y="284"/>
                    <a:pt x="134" y="285"/>
                  </a:cubicBezTo>
                  <a:cubicBezTo>
                    <a:pt x="139" y="287"/>
                    <a:pt x="142" y="288"/>
                    <a:pt x="149" y="288"/>
                  </a:cubicBezTo>
                  <a:cubicBezTo>
                    <a:pt x="157" y="288"/>
                    <a:pt x="161" y="290"/>
                    <a:pt x="164" y="284"/>
                  </a:cubicBezTo>
                  <a:cubicBezTo>
                    <a:pt x="166" y="280"/>
                    <a:pt x="176" y="282"/>
                    <a:pt x="180" y="282"/>
                  </a:cubicBezTo>
                  <a:cubicBezTo>
                    <a:pt x="186" y="282"/>
                    <a:pt x="192" y="283"/>
                    <a:pt x="199" y="283"/>
                  </a:cubicBezTo>
                  <a:cubicBezTo>
                    <a:pt x="205" y="283"/>
                    <a:pt x="205" y="283"/>
                    <a:pt x="213" y="283"/>
                  </a:cubicBezTo>
                  <a:cubicBezTo>
                    <a:pt x="219" y="283"/>
                    <a:pt x="223" y="278"/>
                    <a:pt x="226" y="275"/>
                  </a:cubicBezTo>
                  <a:cubicBezTo>
                    <a:pt x="230" y="271"/>
                    <a:pt x="240" y="270"/>
                    <a:pt x="244" y="271"/>
                  </a:cubicBezTo>
                  <a:cubicBezTo>
                    <a:pt x="248" y="272"/>
                    <a:pt x="249" y="279"/>
                    <a:pt x="250" y="281"/>
                  </a:cubicBezTo>
                  <a:cubicBezTo>
                    <a:pt x="254" y="287"/>
                    <a:pt x="262" y="280"/>
                    <a:pt x="264" y="288"/>
                  </a:cubicBezTo>
                  <a:cubicBezTo>
                    <a:pt x="265" y="295"/>
                    <a:pt x="268" y="296"/>
                    <a:pt x="273" y="298"/>
                  </a:cubicBezTo>
                  <a:cubicBezTo>
                    <a:pt x="280" y="302"/>
                    <a:pt x="279" y="303"/>
                    <a:pt x="279" y="311"/>
                  </a:cubicBezTo>
                  <a:cubicBezTo>
                    <a:pt x="279" y="318"/>
                    <a:pt x="278" y="322"/>
                    <a:pt x="269" y="322"/>
                  </a:cubicBezTo>
                  <a:cubicBezTo>
                    <a:pt x="263" y="322"/>
                    <a:pt x="265" y="329"/>
                    <a:pt x="266" y="333"/>
                  </a:cubicBezTo>
                  <a:cubicBezTo>
                    <a:pt x="267" y="337"/>
                    <a:pt x="278" y="328"/>
                    <a:pt x="278" y="337"/>
                  </a:cubicBezTo>
                  <a:cubicBezTo>
                    <a:pt x="278" y="342"/>
                    <a:pt x="287" y="340"/>
                    <a:pt x="292" y="342"/>
                  </a:cubicBezTo>
                  <a:cubicBezTo>
                    <a:pt x="297" y="344"/>
                    <a:pt x="304" y="340"/>
                    <a:pt x="306" y="338"/>
                  </a:cubicBezTo>
                  <a:cubicBezTo>
                    <a:pt x="311" y="333"/>
                    <a:pt x="316" y="341"/>
                    <a:pt x="317" y="344"/>
                  </a:cubicBezTo>
                  <a:cubicBezTo>
                    <a:pt x="320" y="353"/>
                    <a:pt x="318" y="353"/>
                    <a:pt x="327" y="358"/>
                  </a:cubicBezTo>
                  <a:cubicBezTo>
                    <a:pt x="330" y="359"/>
                    <a:pt x="332" y="371"/>
                    <a:pt x="333" y="373"/>
                  </a:cubicBezTo>
                  <a:cubicBezTo>
                    <a:pt x="336" y="380"/>
                    <a:pt x="341" y="378"/>
                    <a:pt x="343" y="386"/>
                  </a:cubicBezTo>
                  <a:cubicBezTo>
                    <a:pt x="344" y="392"/>
                    <a:pt x="352" y="393"/>
                    <a:pt x="356" y="397"/>
                  </a:cubicBezTo>
                  <a:cubicBezTo>
                    <a:pt x="361" y="402"/>
                    <a:pt x="358" y="403"/>
                    <a:pt x="365" y="403"/>
                  </a:cubicBezTo>
                  <a:cubicBezTo>
                    <a:pt x="370" y="403"/>
                    <a:pt x="374" y="408"/>
                    <a:pt x="379" y="408"/>
                  </a:cubicBezTo>
                  <a:cubicBezTo>
                    <a:pt x="386" y="408"/>
                    <a:pt x="386" y="405"/>
                    <a:pt x="389" y="401"/>
                  </a:cubicBezTo>
                  <a:cubicBezTo>
                    <a:pt x="395" y="396"/>
                    <a:pt x="398" y="398"/>
                    <a:pt x="405" y="395"/>
                  </a:cubicBezTo>
                  <a:cubicBezTo>
                    <a:pt x="410" y="392"/>
                    <a:pt x="425" y="395"/>
                    <a:pt x="428" y="396"/>
                  </a:cubicBezTo>
                  <a:cubicBezTo>
                    <a:pt x="433" y="397"/>
                    <a:pt x="437" y="400"/>
                    <a:pt x="442" y="402"/>
                  </a:cubicBezTo>
                  <a:cubicBezTo>
                    <a:pt x="444" y="403"/>
                    <a:pt x="445" y="415"/>
                    <a:pt x="445" y="417"/>
                  </a:cubicBezTo>
                  <a:cubicBezTo>
                    <a:pt x="445" y="424"/>
                    <a:pt x="448" y="428"/>
                    <a:pt x="448" y="436"/>
                  </a:cubicBezTo>
                  <a:cubicBezTo>
                    <a:pt x="448" y="444"/>
                    <a:pt x="448" y="449"/>
                    <a:pt x="445" y="455"/>
                  </a:cubicBezTo>
                  <a:cubicBezTo>
                    <a:pt x="442" y="462"/>
                    <a:pt x="443" y="460"/>
                    <a:pt x="443" y="470"/>
                  </a:cubicBezTo>
                  <a:cubicBezTo>
                    <a:pt x="443" y="475"/>
                    <a:pt x="455" y="487"/>
                    <a:pt x="457" y="489"/>
                  </a:cubicBezTo>
                  <a:cubicBezTo>
                    <a:pt x="462" y="493"/>
                    <a:pt x="463" y="495"/>
                    <a:pt x="470" y="500"/>
                  </a:cubicBezTo>
                  <a:cubicBezTo>
                    <a:pt x="476" y="506"/>
                    <a:pt x="480" y="508"/>
                    <a:pt x="481" y="512"/>
                  </a:cubicBezTo>
                  <a:close/>
                  <a:moveTo>
                    <a:pt x="53" y="9"/>
                  </a:moveTo>
                  <a:cubicBezTo>
                    <a:pt x="53" y="9"/>
                    <a:pt x="53" y="9"/>
                    <a:pt x="53" y="9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id="{A2CDF995-ED96-40BB-8D55-BB592BFE93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3775" y="3376613"/>
              <a:ext cx="1698625" cy="1339850"/>
            </a:xfrm>
            <a:custGeom>
              <a:avLst/>
              <a:gdLst/>
              <a:ahLst/>
              <a:cxnLst>
                <a:cxn ang="0">
                  <a:pos x="512" y="488"/>
                </a:cxn>
                <a:cxn ang="0">
                  <a:pos x="555" y="473"/>
                </a:cxn>
                <a:cxn ang="0">
                  <a:pos x="576" y="502"/>
                </a:cxn>
                <a:cxn ang="0">
                  <a:pos x="597" y="521"/>
                </a:cxn>
                <a:cxn ang="0">
                  <a:pos x="633" y="538"/>
                </a:cxn>
                <a:cxn ang="0">
                  <a:pos x="688" y="544"/>
                </a:cxn>
                <a:cxn ang="0">
                  <a:pos x="741" y="560"/>
                </a:cxn>
                <a:cxn ang="0">
                  <a:pos x="760" y="589"/>
                </a:cxn>
                <a:cxn ang="0">
                  <a:pos x="767" y="621"/>
                </a:cxn>
                <a:cxn ang="0">
                  <a:pos x="774" y="654"/>
                </a:cxn>
                <a:cxn ang="0">
                  <a:pos x="802" y="680"/>
                </a:cxn>
                <a:cxn ang="0">
                  <a:pos x="843" y="696"/>
                </a:cxn>
                <a:cxn ang="0">
                  <a:pos x="868" y="697"/>
                </a:cxn>
                <a:cxn ang="0">
                  <a:pos x="877" y="656"/>
                </a:cxn>
                <a:cxn ang="0">
                  <a:pos x="898" y="611"/>
                </a:cxn>
                <a:cxn ang="0">
                  <a:pos x="887" y="565"/>
                </a:cxn>
                <a:cxn ang="0">
                  <a:pos x="859" y="527"/>
                </a:cxn>
                <a:cxn ang="0">
                  <a:pos x="806" y="485"/>
                </a:cxn>
                <a:cxn ang="0">
                  <a:pos x="779" y="456"/>
                </a:cxn>
                <a:cxn ang="0">
                  <a:pos x="760" y="424"/>
                </a:cxn>
                <a:cxn ang="0">
                  <a:pos x="725" y="415"/>
                </a:cxn>
                <a:cxn ang="0">
                  <a:pos x="688" y="390"/>
                </a:cxn>
                <a:cxn ang="0">
                  <a:pos x="640" y="368"/>
                </a:cxn>
                <a:cxn ang="0">
                  <a:pos x="602" y="340"/>
                </a:cxn>
                <a:cxn ang="0">
                  <a:pos x="573" y="312"/>
                </a:cxn>
                <a:cxn ang="0">
                  <a:pos x="532" y="289"/>
                </a:cxn>
                <a:cxn ang="0">
                  <a:pos x="494" y="276"/>
                </a:cxn>
                <a:cxn ang="0">
                  <a:pos x="440" y="255"/>
                </a:cxn>
                <a:cxn ang="0">
                  <a:pos x="344" y="207"/>
                </a:cxn>
                <a:cxn ang="0">
                  <a:pos x="274" y="167"/>
                </a:cxn>
                <a:cxn ang="0">
                  <a:pos x="244" y="121"/>
                </a:cxn>
                <a:cxn ang="0">
                  <a:pos x="284" y="84"/>
                </a:cxn>
                <a:cxn ang="0">
                  <a:pos x="315" y="43"/>
                </a:cxn>
                <a:cxn ang="0">
                  <a:pos x="293" y="7"/>
                </a:cxn>
                <a:cxn ang="0">
                  <a:pos x="262" y="3"/>
                </a:cxn>
                <a:cxn ang="0">
                  <a:pos x="211" y="16"/>
                </a:cxn>
                <a:cxn ang="0">
                  <a:pos x="176" y="10"/>
                </a:cxn>
                <a:cxn ang="0">
                  <a:pos x="140" y="16"/>
                </a:cxn>
                <a:cxn ang="0">
                  <a:pos x="98" y="11"/>
                </a:cxn>
                <a:cxn ang="0">
                  <a:pos x="67" y="9"/>
                </a:cxn>
                <a:cxn ang="0">
                  <a:pos x="48" y="31"/>
                </a:cxn>
                <a:cxn ang="0">
                  <a:pos x="47" y="89"/>
                </a:cxn>
                <a:cxn ang="0">
                  <a:pos x="2" y="126"/>
                </a:cxn>
                <a:cxn ang="0">
                  <a:pos x="32" y="165"/>
                </a:cxn>
                <a:cxn ang="0">
                  <a:pos x="50" y="211"/>
                </a:cxn>
                <a:cxn ang="0">
                  <a:pos x="76" y="255"/>
                </a:cxn>
                <a:cxn ang="0">
                  <a:pos x="118" y="282"/>
                </a:cxn>
                <a:cxn ang="0">
                  <a:pos x="180" y="282"/>
                </a:cxn>
                <a:cxn ang="0">
                  <a:pos x="244" y="271"/>
                </a:cxn>
                <a:cxn ang="0">
                  <a:pos x="279" y="311"/>
                </a:cxn>
                <a:cxn ang="0">
                  <a:pos x="292" y="342"/>
                </a:cxn>
                <a:cxn ang="0">
                  <a:pos x="333" y="373"/>
                </a:cxn>
                <a:cxn ang="0">
                  <a:pos x="379" y="408"/>
                </a:cxn>
                <a:cxn ang="0">
                  <a:pos x="442" y="402"/>
                </a:cxn>
                <a:cxn ang="0">
                  <a:pos x="443" y="470"/>
                </a:cxn>
                <a:cxn ang="0">
                  <a:pos x="53" y="9"/>
                </a:cxn>
              </a:cxnLst>
              <a:rect l="0" t="0" r="r" b="b"/>
              <a:pathLst>
                <a:path w="899" h="710">
                  <a:moveTo>
                    <a:pt x="481" y="512"/>
                  </a:moveTo>
                  <a:cubicBezTo>
                    <a:pt x="482" y="514"/>
                    <a:pt x="482" y="514"/>
                    <a:pt x="483" y="512"/>
                  </a:cubicBezTo>
                  <a:cubicBezTo>
                    <a:pt x="487" y="508"/>
                    <a:pt x="490" y="502"/>
                    <a:pt x="494" y="499"/>
                  </a:cubicBezTo>
                  <a:cubicBezTo>
                    <a:pt x="499" y="495"/>
                    <a:pt x="506" y="490"/>
                    <a:pt x="512" y="488"/>
                  </a:cubicBezTo>
                  <a:cubicBezTo>
                    <a:pt x="515" y="488"/>
                    <a:pt x="517" y="484"/>
                    <a:pt x="519" y="482"/>
                  </a:cubicBezTo>
                  <a:cubicBezTo>
                    <a:pt x="522" y="479"/>
                    <a:pt x="525" y="478"/>
                    <a:pt x="527" y="476"/>
                  </a:cubicBezTo>
                  <a:cubicBezTo>
                    <a:pt x="530" y="472"/>
                    <a:pt x="539" y="471"/>
                    <a:pt x="543" y="470"/>
                  </a:cubicBezTo>
                  <a:cubicBezTo>
                    <a:pt x="549" y="469"/>
                    <a:pt x="551" y="471"/>
                    <a:pt x="555" y="473"/>
                  </a:cubicBezTo>
                  <a:cubicBezTo>
                    <a:pt x="559" y="474"/>
                    <a:pt x="563" y="476"/>
                    <a:pt x="566" y="477"/>
                  </a:cubicBezTo>
                  <a:cubicBezTo>
                    <a:pt x="569" y="477"/>
                    <a:pt x="571" y="481"/>
                    <a:pt x="573" y="483"/>
                  </a:cubicBezTo>
                  <a:cubicBezTo>
                    <a:pt x="576" y="486"/>
                    <a:pt x="577" y="488"/>
                    <a:pt x="579" y="492"/>
                  </a:cubicBezTo>
                  <a:cubicBezTo>
                    <a:pt x="580" y="495"/>
                    <a:pt x="578" y="499"/>
                    <a:pt x="576" y="502"/>
                  </a:cubicBezTo>
                  <a:cubicBezTo>
                    <a:pt x="575" y="504"/>
                    <a:pt x="575" y="507"/>
                    <a:pt x="576" y="509"/>
                  </a:cubicBezTo>
                  <a:cubicBezTo>
                    <a:pt x="576" y="512"/>
                    <a:pt x="581" y="511"/>
                    <a:pt x="583" y="512"/>
                  </a:cubicBezTo>
                  <a:cubicBezTo>
                    <a:pt x="587" y="514"/>
                    <a:pt x="587" y="512"/>
                    <a:pt x="589" y="516"/>
                  </a:cubicBezTo>
                  <a:cubicBezTo>
                    <a:pt x="591" y="519"/>
                    <a:pt x="595" y="519"/>
                    <a:pt x="597" y="521"/>
                  </a:cubicBezTo>
                  <a:cubicBezTo>
                    <a:pt x="598" y="522"/>
                    <a:pt x="598" y="522"/>
                    <a:pt x="599" y="522"/>
                  </a:cubicBezTo>
                  <a:cubicBezTo>
                    <a:pt x="600" y="523"/>
                    <a:pt x="609" y="523"/>
                    <a:pt x="611" y="524"/>
                  </a:cubicBezTo>
                  <a:cubicBezTo>
                    <a:pt x="615" y="526"/>
                    <a:pt x="619" y="530"/>
                    <a:pt x="623" y="532"/>
                  </a:cubicBezTo>
                  <a:cubicBezTo>
                    <a:pt x="627" y="535"/>
                    <a:pt x="630" y="535"/>
                    <a:pt x="633" y="538"/>
                  </a:cubicBezTo>
                  <a:cubicBezTo>
                    <a:pt x="637" y="540"/>
                    <a:pt x="640" y="542"/>
                    <a:pt x="644" y="543"/>
                  </a:cubicBezTo>
                  <a:cubicBezTo>
                    <a:pt x="648" y="545"/>
                    <a:pt x="653" y="545"/>
                    <a:pt x="658" y="545"/>
                  </a:cubicBezTo>
                  <a:cubicBezTo>
                    <a:pt x="664" y="545"/>
                    <a:pt x="668" y="545"/>
                    <a:pt x="674" y="544"/>
                  </a:cubicBezTo>
                  <a:cubicBezTo>
                    <a:pt x="678" y="543"/>
                    <a:pt x="684" y="544"/>
                    <a:pt x="688" y="544"/>
                  </a:cubicBezTo>
                  <a:cubicBezTo>
                    <a:pt x="692" y="544"/>
                    <a:pt x="697" y="544"/>
                    <a:pt x="701" y="544"/>
                  </a:cubicBezTo>
                  <a:cubicBezTo>
                    <a:pt x="707" y="544"/>
                    <a:pt x="715" y="546"/>
                    <a:pt x="721" y="548"/>
                  </a:cubicBezTo>
                  <a:cubicBezTo>
                    <a:pt x="725" y="550"/>
                    <a:pt x="731" y="552"/>
                    <a:pt x="735" y="553"/>
                  </a:cubicBezTo>
                  <a:cubicBezTo>
                    <a:pt x="738" y="554"/>
                    <a:pt x="740" y="557"/>
                    <a:pt x="741" y="560"/>
                  </a:cubicBezTo>
                  <a:cubicBezTo>
                    <a:pt x="741" y="561"/>
                    <a:pt x="746" y="566"/>
                    <a:pt x="747" y="568"/>
                  </a:cubicBezTo>
                  <a:cubicBezTo>
                    <a:pt x="749" y="570"/>
                    <a:pt x="750" y="572"/>
                    <a:pt x="750" y="575"/>
                  </a:cubicBezTo>
                  <a:cubicBezTo>
                    <a:pt x="750" y="580"/>
                    <a:pt x="750" y="581"/>
                    <a:pt x="753" y="584"/>
                  </a:cubicBezTo>
                  <a:cubicBezTo>
                    <a:pt x="755" y="586"/>
                    <a:pt x="757" y="587"/>
                    <a:pt x="760" y="589"/>
                  </a:cubicBezTo>
                  <a:cubicBezTo>
                    <a:pt x="763" y="591"/>
                    <a:pt x="766" y="594"/>
                    <a:pt x="768" y="595"/>
                  </a:cubicBezTo>
                  <a:cubicBezTo>
                    <a:pt x="770" y="595"/>
                    <a:pt x="768" y="604"/>
                    <a:pt x="768" y="605"/>
                  </a:cubicBezTo>
                  <a:cubicBezTo>
                    <a:pt x="768" y="608"/>
                    <a:pt x="770" y="611"/>
                    <a:pt x="770" y="615"/>
                  </a:cubicBezTo>
                  <a:cubicBezTo>
                    <a:pt x="770" y="619"/>
                    <a:pt x="770" y="620"/>
                    <a:pt x="767" y="621"/>
                  </a:cubicBezTo>
                  <a:cubicBezTo>
                    <a:pt x="765" y="622"/>
                    <a:pt x="762" y="624"/>
                    <a:pt x="762" y="628"/>
                  </a:cubicBezTo>
                  <a:cubicBezTo>
                    <a:pt x="762" y="630"/>
                    <a:pt x="768" y="629"/>
                    <a:pt x="770" y="629"/>
                  </a:cubicBezTo>
                  <a:cubicBezTo>
                    <a:pt x="770" y="635"/>
                    <a:pt x="774" y="639"/>
                    <a:pt x="774" y="644"/>
                  </a:cubicBezTo>
                  <a:cubicBezTo>
                    <a:pt x="774" y="647"/>
                    <a:pt x="774" y="651"/>
                    <a:pt x="774" y="654"/>
                  </a:cubicBezTo>
                  <a:cubicBezTo>
                    <a:pt x="774" y="656"/>
                    <a:pt x="777" y="660"/>
                    <a:pt x="778" y="660"/>
                  </a:cubicBezTo>
                  <a:cubicBezTo>
                    <a:pt x="782" y="663"/>
                    <a:pt x="789" y="665"/>
                    <a:pt x="792" y="667"/>
                  </a:cubicBezTo>
                  <a:cubicBezTo>
                    <a:pt x="794" y="668"/>
                    <a:pt x="795" y="673"/>
                    <a:pt x="797" y="675"/>
                  </a:cubicBezTo>
                  <a:cubicBezTo>
                    <a:pt x="799" y="677"/>
                    <a:pt x="800" y="678"/>
                    <a:pt x="802" y="680"/>
                  </a:cubicBezTo>
                  <a:cubicBezTo>
                    <a:pt x="806" y="682"/>
                    <a:pt x="809" y="684"/>
                    <a:pt x="812" y="687"/>
                  </a:cubicBezTo>
                  <a:cubicBezTo>
                    <a:pt x="815" y="691"/>
                    <a:pt x="816" y="693"/>
                    <a:pt x="821" y="693"/>
                  </a:cubicBezTo>
                  <a:cubicBezTo>
                    <a:pt x="825" y="693"/>
                    <a:pt x="830" y="693"/>
                    <a:pt x="834" y="693"/>
                  </a:cubicBezTo>
                  <a:cubicBezTo>
                    <a:pt x="839" y="693"/>
                    <a:pt x="839" y="693"/>
                    <a:pt x="843" y="696"/>
                  </a:cubicBezTo>
                  <a:cubicBezTo>
                    <a:pt x="848" y="699"/>
                    <a:pt x="848" y="699"/>
                    <a:pt x="849" y="706"/>
                  </a:cubicBezTo>
                  <a:cubicBezTo>
                    <a:pt x="850" y="710"/>
                    <a:pt x="854" y="709"/>
                    <a:pt x="858" y="709"/>
                  </a:cubicBezTo>
                  <a:cubicBezTo>
                    <a:pt x="862" y="709"/>
                    <a:pt x="865" y="707"/>
                    <a:pt x="866" y="705"/>
                  </a:cubicBezTo>
                  <a:cubicBezTo>
                    <a:pt x="867" y="704"/>
                    <a:pt x="868" y="699"/>
                    <a:pt x="868" y="697"/>
                  </a:cubicBezTo>
                  <a:cubicBezTo>
                    <a:pt x="868" y="694"/>
                    <a:pt x="868" y="690"/>
                    <a:pt x="868" y="687"/>
                  </a:cubicBezTo>
                  <a:cubicBezTo>
                    <a:pt x="868" y="684"/>
                    <a:pt x="867" y="681"/>
                    <a:pt x="868" y="679"/>
                  </a:cubicBezTo>
                  <a:cubicBezTo>
                    <a:pt x="869" y="673"/>
                    <a:pt x="871" y="668"/>
                    <a:pt x="874" y="664"/>
                  </a:cubicBezTo>
                  <a:cubicBezTo>
                    <a:pt x="875" y="661"/>
                    <a:pt x="877" y="657"/>
                    <a:pt x="877" y="656"/>
                  </a:cubicBezTo>
                  <a:cubicBezTo>
                    <a:pt x="876" y="654"/>
                    <a:pt x="876" y="650"/>
                    <a:pt x="876" y="647"/>
                  </a:cubicBezTo>
                  <a:cubicBezTo>
                    <a:pt x="876" y="641"/>
                    <a:pt x="881" y="637"/>
                    <a:pt x="883" y="632"/>
                  </a:cubicBezTo>
                  <a:cubicBezTo>
                    <a:pt x="884" y="629"/>
                    <a:pt x="887" y="626"/>
                    <a:pt x="891" y="623"/>
                  </a:cubicBezTo>
                  <a:cubicBezTo>
                    <a:pt x="895" y="620"/>
                    <a:pt x="898" y="616"/>
                    <a:pt x="898" y="611"/>
                  </a:cubicBezTo>
                  <a:cubicBezTo>
                    <a:pt x="898" y="608"/>
                    <a:pt x="898" y="605"/>
                    <a:pt x="898" y="602"/>
                  </a:cubicBezTo>
                  <a:cubicBezTo>
                    <a:pt x="898" y="597"/>
                    <a:pt x="899" y="593"/>
                    <a:pt x="896" y="590"/>
                  </a:cubicBezTo>
                  <a:cubicBezTo>
                    <a:pt x="894" y="585"/>
                    <a:pt x="894" y="583"/>
                    <a:pt x="889" y="580"/>
                  </a:cubicBezTo>
                  <a:cubicBezTo>
                    <a:pt x="887" y="579"/>
                    <a:pt x="888" y="567"/>
                    <a:pt x="887" y="565"/>
                  </a:cubicBezTo>
                  <a:cubicBezTo>
                    <a:pt x="885" y="562"/>
                    <a:pt x="880" y="559"/>
                    <a:pt x="880" y="554"/>
                  </a:cubicBezTo>
                  <a:cubicBezTo>
                    <a:pt x="880" y="550"/>
                    <a:pt x="876" y="547"/>
                    <a:pt x="874" y="544"/>
                  </a:cubicBezTo>
                  <a:cubicBezTo>
                    <a:pt x="872" y="540"/>
                    <a:pt x="866" y="540"/>
                    <a:pt x="864" y="536"/>
                  </a:cubicBezTo>
                  <a:cubicBezTo>
                    <a:pt x="863" y="532"/>
                    <a:pt x="861" y="530"/>
                    <a:pt x="859" y="527"/>
                  </a:cubicBezTo>
                  <a:cubicBezTo>
                    <a:pt x="856" y="523"/>
                    <a:pt x="850" y="520"/>
                    <a:pt x="846" y="517"/>
                  </a:cubicBezTo>
                  <a:cubicBezTo>
                    <a:pt x="843" y="515"/>
                    <a:pt x="842" y="512"/>
                    <a:pt x="839" y="510"/>
                  </a:cubicBezTo>
                  <a:cubicBezTo>
                    <a:pt x="833" y="506"/>
                    <a:pt x="829" y="496"/>
                    <a:pt x="824" y="491"/>
                  </a:cubicBezTo>
                  <a:cubicBezTo>
                    <a:pt x="819" y="487"/>
                    <a:pt x="809" y="489"/>
                    <a:pt x="806" y="485"/>
                  </a:cubicBezTo>
                  <a:cubicBezTo>
                    <a:pt x="803" y="481"/>
                    <a:pt x="800" y="476"/>
                    <a:pt x="796" y="472"/>
                  </a:cubicBezTo>
                  <a:cubicBezTo>
                    <a:pt x="796" y="472"/>
                    <a:pt x="795" y="471"/>
                    <a:pt x="795" y="471"/>
                  </a:cubicBezTo>
                  <a:cubicBezTo>
                    <a:pt x="792" y="468"/>
                    <a:pt x="789" y="465"/>
                    <a:pt x="785" y="463"/>
                  </a:cubicBezTo>
                  <a:cubicBezTo>
                    <a:pt x="783" y="461"/>
                    <a:pt x="781" y="459"/>
                    <a:pt x="779" y="456"/>
                  </a:cubicBezTo>
                  <a:cubicBezTo>
                    <a:pt x="776" y="453"/>
                    <a:pt x="777" y="449"/>
                    <a:pt x="777" y="445"/>
                  </a:cubicBezTo>
                  <a:cubicBezTo>
                    <a:pt x="776" y="442"/>
                    <a:pt x="774" y="439"/>
                    <a:pt x="772" y="437"/>
                  </a:cubicBezTo>
                  <a:cubicBezTo>
                    <a:pt x="769" y="434"/>
                    <a:pt x="769" y="432"/>
                    <a:pt x="766" y="430"/>
                  </a:cubicBezTo>
                  <a:cubicBezTo>
                    <a:pt x="763" y="428"/>
                    <a:pt x="762" y="425"/>
                    <a:pt x="760" y="424"/>
                  </a:cubicBezTo>
                  <a:cubicBezTo>
                    <a:pt x="757" y="423"/>
                    <a:pt x="753" y="420"/>
                    <a:pt x="751" y="418"/>
                  </a:cubicBezTo>
                  <a:cubicBezTo>
                    <a:pt x="749" y="416"/>
                    <a:pt x="747" y="419"/>
                    <a:pt x="745" y="418"/>
                  </a:cubicBezTo>
                  <a:cubicBezTo>
                    <a:pt x="741" y="416"/>
                    <a:pt x="737" y="417"/>
                    <a:pt x="733" y="415"/>
                  </a:cubicBezTo>
                  <a:cubicBezTo>
                    <a:pt x="731" y="415"/>
                    <a:pt x="728" y="415"/>
                    <a:pt x="725" y="415"/>
                  </a:cubicBezTo>
                  <a:cubicBezTo>
                    <a:pt x="724" y="415"/>
                    <a:pt x="721" y="409"/>
                    <a:pt x="721" y="409"/>
                  </a:cubicBezTo>
                  <a:cubicBezTo>
                    <a:pt x="715" y="409"/>
                    <a:pt x="710" y="407"/>
                    <a:pt x="705" y="404"/>
                  </a:cubicBezTo>
                  <a:cubicBezTo>
                    <a:pt x="702" y="403"/>
                    <a:pt x="699" y="398"/>
                    <a:pt x="697" y="395"/>
                  </a:cubicBezTo>
                  <a:cubicBezTo>
                    <a:pt x="695" y="393"/>
                    <a:pt x="691" y="391"/>
                    <a:pt x="688" y="390"/>
                  </a:cubicBezTo>
                  <a:cubicBezTo>
                    <a:pt x="685" y="388"/>
                    <a:pt x="681" y="386"/>
                    <a:pt x="677" y="386"/>
                  </a:cubicBezTo>
                  <a:cubicBezTo>
                    <a:pt x="672" y="385"/>
                    <a:pt x="669" y="382"/>
                    <a:pt x="664" y="382"/>
                  </a:cubicBezTo>
                  <a:cubicBezTo>
                    <a:pt x="661" y="382"/>
                    <a:pt x="658" y="379"/>
                    <a:pt x="654" y="378"/>
                  </a:cubicBezTo>
                  <a:cubicBezTo>
                    <a:pt x="649" y="377"/>
                    <a:pt x="644" y="371"/>
                    <a:pt x="640" y="368"/>
                  </a:cubicBezTo>
                  <a:cubicBezTo>
                    <a:pt x="636" y="365"/>
                    <a:pt x="631" y="363"/>
                    <a:pt x="628" y="360"/>
                  </a:cubicBezTo>
                  <a:cubicBezTo>
                    <a:pt x="625" y="357"/>
                    <a:pt x="624" y="355"/>
                    <a:pt x="621" y="352"/>
                  </a:cubicBezTo>
                  <a:cubicBezTo>
                    <a:pt x="618" y="349"/>
                    <a:pt x="613" y="349"/>
                    <a:pt x="610" y="347"/>
                  </a:cubicBezTo>
                  <a:cubicBezTo>
                    <a:pt x="606" y="345"/>
                    <a:pt x="605" y="343"/>
                    <a:pt x="602" y="340"/>
                  </a:cubicBezTo>
                  <a:cubicBezTo>
                    <a:pt x="600" y="337"/>
                    <a:pt x="597" y="333"/>
                    <a:pt x="595" y="331"/>
                  </a:cubicBezTo>
                  <a:cubicBezTo>
                    <a:pt x="593" y="329"/>
                    <a:pt x="589" y="328"/>
                    <a:pt x="587" y="325"/>
                  </a:cubicBezTo>
                  <a:cubicBezTo>
                    <a:pt x="586" y="323"/>
                    <a:pt x="582" y="322"/>
                    <a:pt x="580" y="319"/>
                  </a:cubicBezTo>
                  <a:cubicBezTo>
                    <a:pt x="577" y="316"/>
                    <a:pt x="576" y="315"/>
                    <a:pt x="573" y="312"/>
                  </a:cubicBezTo>
                  <a:cubicBezTo>
                    <a:pt x="571" y="309"/>
                    <a:pt x="565" y="308"/>
                    <a:pt x="562" y="306"/>
                  </a:cubicBezTo>
                  <a:cubicBezTo>
                    <a:pt x="559" y="305"/>
                    <a:pt x="557" y="303"/>
                    <a:pt x="555" y="301"/>
                  </a:cubicBezTo>
                  <a:cubicBezTo>
                    <a:pt x="553" y="299"/>
                    <a:pt x="550" y="298"/>
                    <a:pt x="547" y="296"/>
                  </a:cubicBezTo>
                  <a:cubicBezTo>
                    <a:pt x="542" y="294"/>
                    <a:pt x="537" y="292"/>
                    <a:pt x="532" y="289"/>
                  </a:cubicBezTo>
                  <a:cubicBezTo>
                    <a:pt x="529" y="287"/>
                    <a:pt x="524" y="287"/>
                    <a:pt x="521" y="286"/>
                  </a:cubicBezTo>
                  <a:cubicBezTo>
                    <a:pt x="517" y="285"/>
                    <a:pt x="514" y="286"/>
                    <a:pt x="511" y="285"/>
                  </a:cubicBezTo>
                  <a:cubicBezTo>
                    <a:pt x="507" y="283"/>
                    <a:pt x="503" y="282"/>
                    <a:pt x="499" y="281"/>
                  </a:cubicBezTo>
                  <a:cubicBezTo>
                    <a:pt x="497" y="280"/>
                    <a:pt x="495" y="278"/>
                    <a:pt x="494" y="276"/>
                  </a:cubicBezTo>
                  <a:cubicBezTo>
                    <a:pt x="491" y="274"/>
                    <a:pt x="489" y="272"/>
                    <a:pt x="487" y="272"/>
                  </a:cubicBezTo>
                  <a:cubicBezTo>
                    <a:pt x="485" y="271"/>
                    <a:pt x="481" y="271"/>
                    <a:pt x="479" y="270"/>
                  </a:cubicBezTo>
                  <a:cubicBezTo>
                    <a:pt x="477" y="270"/>
                    <a:pt x="475" y="270"/>
                    <a:pt x="473" y="270"/>
                  </a:cubicBezTo>
                  <a:cubicBezTo>
                    <a:pt x="461" y="267"/>
                    <a:pt x="452" y="257"/>
                    <a:pt x="440" y="255"/>
                  </a:cubicBezTo>
                  <a:cubicBezTo>
                    <a:pt x="429" y="253"/>
                    <a:pt x="418" y="244"/>
                    <a:pt x="408" y="241"/>
                  </a:cubicBezTo>
                  <a:cubicBezTo>
                    <a:pt x="399" y="239"/>
                    <a:pt x="391" y="233"/>
                    <a:pt x="382" y="229"/>
                  </a:cubicBezTo>
                  <a:cubicBezTo>
                    <a:pt x="374" y="225"/>
                    <a:pt x="369" y="222"/>
                    <a:pt x="362" y="217"/>
                  </a:cubicBezTo>
                  <a:cubicBezTo>
                    <a:pt x="357" y="213"/>
                    <a:pt x="348" y="212"/>
                    <a:pt x="344" y="207"/>
                  </a:cubicBezTo>
                  <a:cubicBezTo>
                    <a:pt x="340" y="202"/>
                    <a:pt x="330" y="196"/>
                    <a:pt x="324" y="193"/>
                  </a:cubicBezTo>
                  <a:cubicBezTo>
                    <a:pt x="318" y="189"/>
                    <a:pt x="311" y="187"/>
                    <a:pt x="304" y="184"/>
                  </a:cubicBezTo>
                  <a:cubicBezTo>
                    <a:pt x="300" y="182"/>
                    <a:pt x="295" y="179"/>
                    <a:pt x="291" y="178"/>
                  </a:cubicBezTo>
                  <a:cubicBezTo>
                    <a:pt x="285" y="176"/>
                    <a:pt x="278" y="170"/>
                    <a:pt x="274" y="167"/>
                  </a:cubicBezTo>
                  <a:cubicBezTo>
                    <a:pt x="268" y="163"/>
                    <a:pt x="262" y="160"/>
                    <a:pt x="257" y="156"/>
                  </a:cubicBezTo>
                  <a:cubicBezTo>
                    <a:pt x="253" y="154"/>
                    <a:pt x="250" y="153"/>
                    <a:pt x="248" y="149"/>
                  </a:cubicBezTo>
                  <a:cubicBezTo>
                    <a:pt x="246" y="143"/>
                    <a:pt x="244" y="138"/>
                    <a:pt x="244" y="132"/>
                  </a:cubicBezTo>
                  <a:cubicBezTo>
                    <a:pt x="244" y="128"/>
                    <a:pt x="244" y="125"/>
                    <a:pt x="244" y="121"/>
                  </a:cubicBezTo>
                  <a:cubicBezTo>
                    <a:pt x="244" y="116"/>
                    <a:pt x="245" y="115"/>
                    <a:pt x="249" y="112"/>
                  </a:cubicBezTo>
                  <a:cubicBezTo>
                    <a:pt x="253" y="108"/>
                    <a:pt x="258" y="107"/>
                    <a:pt x="262" y="104"/>
                  </a:cubicBezTo>
                  <a:cubicBezTo>
                    <a:pt x="264" y="102"/>
                    <a:pt x="268" y="100"/>
                    <a:pt x="271" y="98"/>
                  </a:cubicBezTo>
                  <a:cubicBezTo>
                    <a:pt x="278" y="96"/>
                    <a:pt x="278" y="87"/>
                    <a:pt x="284" y="84"/>
                  </a:cubicBezTo>
                  <a:cubicBezTo>
                    <a:pt x="290" y="81"/>
                    <a:pt x="295" y="78"/>
                    <a:pt x="299" y="73"/>
                  </a:cubicBezTo>
                  <a:cubicBezTo>
                    <a:pt x="303" y="70"/>
                    <a:pt x="308" y="71"/>
                    <a:pt x="310" y="67"/>
                  </a:cubicBezTo>
                  <a:cubicBezTo>
                    <a:pt x="312" y="65"/>
                    <a:pt x="314" y="67"/>
                    <a:pt x="315" y="64"/>
                  </a:cubicBezTo>
                  <a:cubicBezTo>
                    <a:pt x="318" y="60"/>
                    <a:pt x="315" y="48"/>
                    <a:pt x="315" y="43"/>
                  </a:cubicBezTo>
                  <a:cubicBezTo>
                    <a:pt x="315" y="39"/>
                    <a:pt x="315" y="35"/>
                    <a:pt x="315" y="31"/>
                  </a:cubicBezTo>
                  <a:cubicBezTo>
                    <a:pt x="315" y="27"/>
                    <a:pt x="313" y="26"/>
                    <a:pt x="312" y="23"/>
                  </a:cubicBezTo>
                  <a:cubicBezTo>
                    <a:pt x="310" y="19"/>
                    <a:pt x="306" y="16"/>
                    <a:pt x="302" y="14"/>
                  </a:cubicBezTo>
                  <a:cubicBezTo>
                    <a:pt x="299" y="12"/>
                    <a:pt x="295" y="9"/>
                    <a:pt x="293" y="7"/>
                  </a:cubicBezTo>
                  <a:cubicBezTo>
                    <a:pt x="290" y="4"/>
                    <a:pt x="287" y="3"/>
                    <a:pt x="284" y="2"/>
                  </a:cubicBezTo>
                  <a:cubicBezTo>
                    <a:pt x="280" y="0"/>
                    <a:pt x="278" y="2"/>
                    <a:pt x="275" y="1"/>
                  </a:cubicBezTo>
                  <a:cubicBezTo>
                    <a:pt x="273" y="1"/>
                    <a:pt x="272" y="1"/>
                    <a:pt x="271" y="1"/>
                  </a:cubicBezTo>
                  <a:cubicBezTo>
                    <a:pt x="267" y="1"/>
                    <a:pt x="264" y="1"/>
                    <a:pt x="262" y="3"/>
                  </a:cubicBezTo>
                  <a:cubicBezTo>
                    <a:pt x="259" y="7"/>
                    <a:pt x="254" y="7"/>
                    <a:pt x="250" y="7"/>
                  </a:cubicBezTo>
                  <a:cubicBezTo>
                    <a:pt x="245" y="7"/>
                    <a:pt x="241" y="6"/>
                    <a:pt x="237" y="8"/>
                  </a:cubicBezTo>
                  <a:cubicBezTo>
                    <a:pt x="232" y="10"/>
                    <a:pt x="228" y="12"/>
                    <a:pt x="224" y="14"/>
                  </a:cubicBezTo>
                  <a:cubicBezTo>
                    <a:pt x="220" y="16"/>
                    <a:pt x="216" y="16"/>
                    <a:pt x="211" y="16"/>
                  </a:cubicBezTo>
                  <a:cubicBezTo>
                    <a:pt x="206" y="16"/>
                    <a:pt x="200" y="17"/>
                    <a:pt x="196" y="18"/>
                  </a:cubicBezTo>
                  <a:cubicBezTo>
                    <a:pt x="193" y="18"/>
                    <a:pt x="189" y="18"/>
                    <a:pt x="187" y="17"/>
                  </a:cubicBezTo>
                  <a:cubicBezTo>
                    <a:pt x="186" y="17"/>
                    <a:pt x="183" y="13"/>
                    <a:pt x="183" y="12"/>
                  </a:cubicBezTo>
                  <a:cubicBezTo>
                    <a:pt x="180" y="10"/>
                    <a:pt x="180" y="10"/>
                    <a:pt x="176" y="10"/>
                  </a:cubicBezTo>
                  <a:cubicBezTo>
                    <a:pt x="172" y="10"/>
                    <a:pt x="169" y="10"/>
                    <a:pt x="166" y="11"/>
                  </a:cubicBezTo>
                  <a:cubicBezTo>
                    <a:pt x="163" y="11"/>
                    <a:pt x="159" y="14"/>
                    <a:pt x="157" y="15"/>
                  </a:cubicBezTo>
                  <a:cubicBezTo>
                    <a:pt x="154" y="16"/>
                    <a:pt x="153" y="17"/>
                    <a:pt x="149" y="17"/>
                  </a:cubicBezTo>
                  <a:cubicBezTo>
                    <a:pt x="146" y="17"/>
                    <a:pt x="143" y="16"/>
                    <a:pt x="140" y="16"/>
                  </a:cubicBezTo>
                  <a:cubicBezTo>
                    <a:pt x="136" y="16"/>
                    <a:pt x="132" y="16"/>
                    <a:pt x="128" y="16"/>
                  </a:cubicBezTo>
                  <a:cubicBezTo>
                    <a:pt x="125" y="16"/>
                    <a:pt x="121" y="16"/>
                    <a:pt x="117" y="16"/>
                  </a:cubicBezTo>
                  <a:cubicBezTo>
                    <a:pt x="114" y="16"/>
                    <a:pt x="110" y="15"/>
                    <a:pt x="107" y="14"/>
                  </a:cubicBezTo>
                  <a:cubicBezTo>
                    <a:pt x="104" y="12"/>
                    <a:pt x="100" y="12"/>
                    <a:pt x="98" y="11"/>
                  </a:cubicBezTo>
                  <a:cubicBezTo>
                    <a:pt x="95" y="9"/>
                    <a:pt x="94" y="9"/>
                    <a:pt x="90" y="9"/>
                  </a:cubicBezTo>
                  <a:cubicBezTo>
                    <a:pt x="87" y="9"/>
                    <a:pt x="84" y="9"/>
                    <a:pt x="80" y="9"/>
                  </a:cubicBezTo>
                  <a:cubicBezTo>
                    <a:pt x="77" y="9"/>
                    <a:pt x="73" y="9"/>
                    <a:pt x="69" y="9"/>
                  </a:cubicBezTo>
                  <a:cubicBezTo>
                    <a:pt x="69" y="9"/>
                    <a:pt x="68" y="9"/>
                    <a:pt x="67" y="9"/>
                  </a:cubicBezTo>
                  <a:cubicBezTo>
                    <a:pt x="64" y="9"/>
                    <a:pt x="61" y="10"/>
                    <a:pt x="57" y="10"/>
                  </a:cubicBezTo>
                  <a:cubicBezTo>
                    <a:pt x="57" y="10"/>
                    <a:pt x="56" y="9"/>
                    <a:pt x="56" y="9"/>
                  </a:cubicBezTo>
                  <a:cubicBezTo>
                    <a:pt x="55" y="12"/>
                    <a:pt x="54" y="13"/>
                    <a:pt x="52" y="16"/>
                  </a:cubicBezTo>
                  <a:cubicBezTo>
                    <a:pt x="50" y="21"/>
                    <a:pt x="50" y="26"/>
                    <a:pt x="48" y="31"/>
                  </a:cubicBezTo>
                  <a:cubicBezTo>
                    <a:pt x="46" y="35"/>
                    <a:pt x="40" y="46"/>
                    <a:pt x="40" y="51"/>
                  </a:cubicBezTo>
                  <a:cubicBezTo>
                    <a:pt x="40" y="56"/>
                    <a:pt x="40" y="61"/>
                    <a:pt x="43" y="65"/>
                  </a:cubicBezTo>
                  <a:cubicBezTo>
                    <a:pt x="44" y="66"/>
                    <a:pt x="53" y="74"/>
                    <a:pt x="53" y="75"/>
                  </a:cubicBezTo>
                  <a:cubicBezTo>
                    <a:pt x="53" y="81"/>
                    <a:pt x="50" y="86"/>
                    <a:pt x="47" y="89"/>
                  </a:cubicBezTo>
                  <a:cubicBezTo>
                    <a:pt x="44" y="92"/>
                    <a:pt x="31" y="103"/>
                    <a:pt x="25" y="103"/>
                  </a:cubicBezTo>
                  <a:cubicBezTo>
                    <a:pt x="22" y="103"/>
                    <a:pt x="14" y="104"/>
                    <a:pt x="11" y="106"/>
                  </a:cubicBezTo>
                  <a:cubicBezTo>
                    <a:pt x="9" y="108"/>
                    <a:pt x="0" y="111"/>
                    <a:pt x="0" y="113"/>
                  </a:cubicBezTo>
                  <a:cubicBezTo>
                    <a:pt x="0" y="119"/>
                    <a:pt x="2" y="122"/>
                    <a:pt x="2" y="126"/>
                  </a:cubicBezTo>
                  <a:cubicBezTo>
                    <a:pt x="2" y="132"/>
                    <a:pt x="3" y="137"/>
                    <a:pt x="8" y="141"/>
                  </a:cubicBezTo>
                  <a:cubicBezTo>
                    <a:pt x="12" y="144"/>
                    <a:pt x="19" y="146"/>
                    <a:pt x="18" y="152"/>
                  </a:cubicBezTo>
                  <a:cubicBezTo>
                    <a:pt x="16" y="157"/>
                    <a:pt x="15" y="157"/>
                    <a:pt x="18" y="157"/>
                  </a:cubicBezTo>
                  <a:cubicBezTo>
                    <a:pt x="22" y="157"/>
                    <a:pt x="29" y="161"/>
                    <a:pt x="32" y="165"/>
                  </a:cubicBezTo>
                  <a:cubicBezTo>
                    <a:pt x="36" y="168"/>
                    <a:pt x="36" y="175"/>
                    <a:pt x="38" y="179"/>
                  </a:cubicBezTo>
                  <a:cubicBezTo>
                    <a:pt x="40" y="182"/>
                    <a:pt x="38" y="191"/>
                    <a:pt x="38" y="195"/>
                  </a:cubicBezTo>
                  <a:cubicBezTo>
                    <a:pt x="38" y="201"/>
                    <a:pt x="34" y="200"/>
                    <a:pt x="37" y="206"/>
                  </a:cubicBezTo>
                  <a:cubicBezTo>
                    <a:pt x="37" y="207"/>
                    <a:pt x="48" y="209"/>
                    <a:pt x="50" y="211"/>
                  </a:cubicBezTo>
                  <a:cubicBezTo>
                    <a:pt x="55" y="216"/>
                    <a:pt x="60" y="219"/>
                    <a:pt x="64" y="222"/>
                  </a:cubicBezTo>
                  <a:cubicBezTo>
                    <a:pt x="68" y="227"/>
                    <a:pt x="73" y="228"/>
                    <a:pt x="78" y="230"/>
                  </a:cubicBezTo>
                  <a:cubicBezTo>
                    <a:pt x="84" y="233"/>
                    <a:pt x="82" y="235"/>
                    <a:pt x="82" y="243"/>
                  </a:cubicBezTo>
                  <a:cubicBezTo>
                    <a:pt x="82" y="245"/>
                    <a:pt x="78" y="251"/>
                    <a:pt x="76" y="255"/>
                  </a:cubicBezTo>
                  <a:cubicBezTo>
                    <a:pt x="73" y="260"/>
                    <a:pt x="73" y="266"/>
                    <a:pt x="75" y="271"/>
                  </a:cubicBezTo>
                  <a:cubicBezTo>
                    <a:pt x="76" y="276"/>
                    <a:pt x="80" y="274"/>
                    <a:pt x="86" y="274"/>
                  </a:cubicBezTo>
                  <a:cubicBezTo>
                    <a:pt x="93" y="274"/>
                    <a:pt x="97" y="276"/>
                    <a:pt x="102" y="278"/>
                  </a:cubicBezTo>
                  <a:cubicBezTo>
                    <a:pt x="107" y="280"/>
                    <a:pt x="112" y="280"/>
                    <a:pt x="118" y="282"/>
                  </a:cubicBezTo>
                  <a:cubicBezTo>
                    <a:pt x="123" y="283"/>
                    <a:pt x="128" y="284"/>
                    <a:pt x="134" y="285"/>
                  </a:cubicBezTo>
                  <a:cubicBezTo>
                    <a:pt x="139" y="287"/>
                    <a:pt x="142" y="288"/>
                    <a:pt x="149" y="288"/>
                  </a:cubicBezTo>
                  <a:cubicBezTo>
                    <a:pt x="157" y="288"/>
                    <a:pt x="161" y="290"/>
                    <a:pt x="164" y="284"/>
                  </a:cubicBezTo>
                  <a:cubicBezTo>
                    <a:pt x="166" y="280"/>
                    <a:pt x="176" y="282"/>
                    <a:pt x="180" y="282"/>
                  </a:cubicBezTo>
                  <a:cubicBezTo>
                    <a:pt x="186" y="282"/>
                    <a:pt x="192" y="283"/>
                    <a:pt x="199" y="283"/>
                  </a:cubicBezTo>
                  <a:cubicBezTo>
                    <a:pt x="205" y="283"/>
                    <a:pt x="205" y="283"/>
                    <a:pt x="213" y="283"/>
                  </a:cubicBezTo>
                  <a:cubicBezTo>
                    <a:pt x="219" y="283"/>
                    <a:pt x="223" y="278"/>
                    <a:pt x="226" y="275"/>
                  </a:cubicBezTo>
                  <a:cubicBezTo>
                    <a:pt x="230" y="271"/>
                    <a:pt x="240" y="270"/>
                    <a:pt x="244" y="271"/>
                  </a:cubicBezTo>
                  <a:cubicBezTo>
                    <a:pt x="248" y="272"/>
                    <a:pt x="249" y="279"/>
                    <a:pt x="250" y="281"/>
                  </a:cubicBezTo>
                  <a:cubicBezTo>
                    <a:pt x="254" y="287"/>
                    <a:pt x="262" y="280"/>
                    <a:pt x="264" y="288"/>
                  </a:cubicBezTo>
                  <a:cubicBezTo>
                    <a:pt x="265" y="295"/>
                    <a:pt x="268" y="296"/>
                    <a:pt x="273" y="298"/>
                  </a:cubicBezTo>
                  <a:cubicBezTo>
                    <a:pt x="280" y="302"/>
                    <a:pt x="279" y="303"/>
                    <a:pt x="279" y="311"/>
                  </a:cubicBezTo>
                  <a:cubicBezTo>
                    <a:pt x="279" y="318"/>
                    <a:pt x="278" y="322"/>
                    <a:pt x="269" y="322"/>
                  </a:cubicBezTo>
                  <a:cubicBezTo>
                    <a:pt x="263" y="322"/>
                    <a:pt x="265" y="329"/>
                    <a:pt x="266" y="333"/>
                  </a:cubicBezTo>
                  <a:cubicBezTo>
                    <a:pt x="267" y="337"/>
                    <a:pt x="278" y="328"/>
                    <a:pt x="278" y="337"/>
                  </a:cubicBezTo>
                  <a:cubicBezTo>
                    <a:pt x="278" y="342"/>
                    <a:pt x="287" y="340"/>
                    <a:pt x="292" y="342"/>
                  </a:cubicBezTo>
                  <a:cubicBezTo>
                    <a:pt x="297" y="344"/>
                    <a:pt x="304" y="340"/>
                    <a:pt x="306" y="338"/>
                  </a:cubicBezTo>
                  <a:cubicBezTo>
                    <a:pt x="311" y="333"/>
                    <a:pt x="316" y="341"/>
                    <a:pt x="317" y="344"/>
                  </a:cubicBezTo>
                  <a:cubicBezTo>
                    <a:pt x="320" y="353"/>
                    <a:pt x="318" y="353"/>
                    <a:pt x="327" y="358"/>
                  </a:cubicBezTo>
                  <a:cubicBezTo>
                    <a:pt x="330" y="359"/>
                    <a:pt x="332" y="371"/>
                    <a:pt x="333" y="373"/>
                  </a:cubicBezTo>
                  <a:cubicBezTo>
                    <a:pt x="336" y="380"/>
                    <a:pt x="341" y="378"/>
                    <a:pt x="343" y="386"/>
                  </a:cubicBezTo>
                  <a:cubicBezTo>
                    <a:pt x="344" y="392"/>
                    <a:pt x="352" y="393"/>
                    <a:pt x="356" y="397"/>
                  </a:cubicBezTo>
                  <a:cubicBezTo>
                    <a:pt x="361" y="402"/>
                    <a:pt x="358" y="403"/>
                    <a:pt x="365" y="403"/>
                  </a:cubicBezTo>
                  <a:cubicBezTo>
                    <a:pt x="370" y="403"/>
                    <a:pt x="374" y="408"/>
                    <a:pt x="379" y="408"/>
                  </a:cubicBezTo>
                  <a:cubicBezTo>
                    <a:pt x="386" y="408"/>
                    <a:pt x="386" y="405"/>
                    <a:pt x="389" y="401"/>
                  </a:cubicBezTo>
                  <a:cubicBezTo>
                    <a:pt x="395" y="396"/>
                    <a:pt x="398" y="398"/>
                    <a:pt x="405" y="395"/>
                  </a:cubicBezTo>
                  <a:cubicBezTo>
                    <a:pt x="410" y="392"/>
                    <a:pt x="425" y="395"/>
                    <a:pt x="428" y="396"/>
                  </a:cubicBezTo>
                  <a:cubicBezTo>
                    <a:pt x="433" y="397"/>
                    <a:pt x="437" y="400"/>
                    <a:pt x="442" y="402"/>
                  </a:cubicBezTo>
                  <a:cubicBezTo>
                    <a:pt x="444" y="403"/>
                    <a:pt x="445" y="415"/>
                    <a:pt x="445" y="417"/>
                  </a:cubicBezTo>
                  <a:cubicBezTo>
                    <a:pt x="445" y="424"/>
                    <a:pt x="448" y="428"/>
                    <a:pt x="448" y="436"/>
                  </a:cubicBezTo>
                  <a:cubicBezTo>
                    <a:pt x="448" y="444"/>
                    <a:pt x="448" y="449"/>
                    <a:pt x="445" y="455"/>
                  </a:cubicBezTo>
                  <a:cubicBezTo>
                    <a:pt x="442" y="462"/>
                    <a:pt x="443" y="460"/>
                    <a:pt x="443" y="470"/>
                  </a:cubicBezTo>
                  <a:cubicBezTo>
                    <a:pt x="443" y="475"/>
                    <a:pt x="455" y="487"/>
                    <a:pt x="457" y="489"/>
                  </a:cubicBezTo>
                  <a:cubicBezTo>
                    <a:pt x="462" y="493"/>
                    <a:pt x="463" y="495"/>
                    <a:pt x="470" y="500"/>
                  </a:cubicBezTo>
                  <a:cubicBezTo>
                    <a:pt x="476" y="506"/>
                    <a:pt x="480" y="508"/>
                    <a:pt x="481" y="512"/>
                  </a:cubicBezTo>
                  <a:close/>
                  <a:moveTo>
                    <a:pt x="53" y="9"/>
                  </a:moveTo>
                  <a:cubicBezTo>
                    <a:pt x="53" y="9"/>
                    <a:pt x="53" y="9"/>
                    <a:pt x="53" y="9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id="{DDC60DF3-6478-4A81-880F-D1C21410B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750" y="3660775"/>
              <a:ext cx="1009650" cy="930275"/>
            </a:xfrm>
            <a:custGeom>
              <a:avLst/>
              <a:gdLst/>
              <a:ahLst/>
              <a:cxnLst>
                <a:cxn ang="0">
                  <a:pos x="426" y="132"/>
                </a:cxn>
                <a:cxn ang="0">
                  <a:pos x="383" y="121"/>
                </a:cxn>
                <a:cxn ang="0">
                  <a:pos x="386" y="80"/>
                </a:cxn>
                <a:cxn ang="0">
                  <a:pos x="345" y="56"/>
                </a:cxn>
                <a:cxn ang="0">
                  <a:pos x="340" y="15"/>
                </a:cxn>
                <a:cxn ang="0">
                  <a:pos x="318" y="12"/>
                </a:cxn>
                <a:cxn ang="0">
                  <a:pos x="271" y="23"/>
                </a:cxn>
                <a:cxn ang="0">
                  <a:pos x="223" y="41"/>
                </a:cxn>
                <a:cxn ang="0">
                  <a:pos x="169" y="24"/>
                </a:cxn>
                <a:cxn ang="0">
                  <a:pos x="116" y="4"/>
                </a:cxn>
                <a:cxn ang="0">
                  <a:pos x="98" y="36"/>
                </a:cxn>
                <a:cxn ang="0">
                  <a:pos x="69" y="8"/>
                </a:cxn>
                <a:cxn ang="0">
                  <a:pos x="40" y="74"/>
                </a:cxn>
                <a:cxn ang="0">
                  <a:pos x="11" y="90"/>
                </a:cxn>
                <a:cxn ang="0">
                  <a:pos x="46" y="127"/>
                </a:cxn>
                <a:cxn ang="0">
                  <a:pos x="63" y="159"/>
                </a:cxn>
                <a:cxn ang="0">
                  <a:pos x="79" y="190"/>
                </a:cxn>
                <a:cxn ang="0">
                  <a:pos x="86" y="211"/>
                </a:cxn>
                <a:cxn ang="0">
                  <a:pos x="78" y="238"/>
                </a:cxn>
                <a:cxn ang="0">
                  <a:pos x="55" y="247"/>
                </a:cxn>
                <a:cxn ang="0">
                  <a:pos x="38" y="246"/>
                </a:cxn>
                <a:cxn ang="0">
                  <a:pos x="54" y="258"/>
                </a:cxn>
                <a:cxn ang="0">
                  <a:pos x="75" y="245"/>
                </a:cxn>
                <a:cxn ang="0">
                  <a:pos x="95" y="232"/>
                </a:cxn>
                <a:cxn ang="0">
                  <a:pos x="114" y="228"/>
                </a:cxn>
                <a:cxn ang="0">
                  <a:pos x="134" y="219"/>
                </a:cxn>
                <a:cxn ang="0">
                  <a:pos x="152" y="219"/>
                </a:cxn>
                <a:cxn ang="0">
                  <a:pos x="184" y="247"/>
                </a:cxn>
                <a:cxn ang="0">
                  <a:pos x="187" y="269"/>
                </a:cxn>
                <a:cxn ang="0">
                  <a:pos x="159" y="286"/>
                </a:cxn>
                <a:cxn ang="0">
                  <a:pos x="139" y="299"/>
                </a:cxn>
                <a:cxn ang="0">
                  <a:pos x="136" y="314"/>
                </a:cxn>
                <a:cxn ang="0">
                  <a:pos x="167" y="297"/>
                </a:cxn>
                <a:cxn ang="0">
                  <a:pos x="210" y="288"/>
                </a:cxn>
                <a:cxn ang="0">
                  <a:pos x="257" y="278"/>
                </a:cxn>
                <a:cxn ang="0">
                  <a:pos x="278" y="274"/>
                </a:cxn>
                <a:cxn ang="0">
                  <a:pos x="294" y="303"/>
                </a:cxn>
                <a:cxn ang="0">
                  <a:pos x="308" y="326"/>
                </a:cxn>
                <a:cxn ang="0">
                  <a:pos x="320" y="348"/>
                </a:cxn>
                <a:cxn ang="0">
                  <a:pos x="321" y="376"/>
                </a:cxn>
                <a:cxn ang="0">
                  <a:pos x="306" y="397"/>
                </a:cxn>
                <a:cxn ang="0">
                  <a:pos x="323" y="417"/>
                </a:cxn>
                <a:cxn ang="0">
                  <a:pos x="344" y="435"/>
                </a:cxn>
                <a:cxn ang="0">
                  <a:pos x="367" y="445"/>
                </a:cxn>
                <a:cxn ang="0">
                  <a:pos x="388" y="467"/>
                </a:cxn>
                <a:cxn ang="0">
                  <a:pos x="412" y="490"/>
                </a:cxn>
                <a:cxn ang="0">
                  <a:pos x="441" y="483"/>
                </a:cxn>
                <a:cxn ang="0">
                  <a:pos x="462" y="467"/>
                </a:cxn>
                <a:cxn ang="0">
                  <a:pos x="486" y="472"/>
                </a:cxn>
                <a:cxn ang="0">
                  <a:pos x="508" y="426"/>
                </a:cxn>
                <a:cxn ang="0">
                  <a:pos x="511" y="390"/>
                </a:cxn>
                <a:cxn ang="0">
                  <a:pos x="477" y="352"/>
                </a:cxn>
                <a:cxn ang="0">
                  <a:pos x="452" y="304"/>
                </a:cxn>
                <a:cxn ang="0">
                  <a:pos x="423" y="264"/>
                </a:cxn>
                <a:cxn ang="0">
                  <a:pos x="414" y="206"/>
                </a:cxn>
                <a:cxn ang="0">
                  <a:pos x="462" y="192"/>
                </a:cxn>
                <a:cxn ang="0">
                  <a:pos x="451" y="138"/>
                </a:cxn>
              </a:cxnLst>
              <a:rect l="0" t="0" r="r" b="b"/>
              <a:pathLst>
                <a:path w="535" h="493">
                  <a:moveTo>
                    <a:pt x="451" y="138"/>
                  </a:moveTo>
                  <a:cubicBezTo>
                    <a:pt x="444" y="136"/>
                    <a:pt x="447" y="137"/>
                    <a:pt x="442" y="135"/>
                  </a:cubicBezTo>
                  <a:cubicBezTo>
                    <a:pt x="436" y="134"/>
                    <a:pt x="431" y="133"/>
                    <a:pt x="426" y="132"/>
                  </a:cubicBezTo>
                  <a:cubicBezTo>
                    <a:pt x="420" y="130"/>
                    <a:pt x="416" y="130"/>
                    <a:pt x="410" y="128"/>
                  </a:cubicBezTo>
                  <a:cubicBezTo>
                    <a:pt x="405" y="126"/>
                    <a:pt x="401" y="124"/>
                    <a:pt x="394" y="124"/>
                  </a:cubicBezTo>
                  <a:cubicBezTo>
                    <a:pt x="388" y="124"/>
                    <a:pt x="384" y="126"/>
                    <a:pt x="383" y="121"/>
                  </a:cubicBezTo>
                  <a:cubicBezTo>
                    <a:pt x="381" y="116"/>
                    <a:pt x="381" y="110"/>
                    <a:pt x="384" y="105"/>
                  </a:cubicBezTo>
                  <a:cubicBezTo>
                    <a:pt x="386" y="101"/>
                    <a:pt x="390" y="95"/>
                    <a:pt x="390" y="93"/>
                  </a:cubicBezTo>
                  <a:cubicBezTo>
                    <a:pt x="390" y="85"/>
                    <a:pt x="392" y="83"/>
                    <a:pt x="386" y="80"/>
                  </a:cubicBezTo>
                  <a:cubicBezTo>
                    <a:pt x="381" y="78"/>
                    <a:pt x="376" y="77"/>
                    <a:pt x="371" y="72"/>
                  </a:cubicBezTo>
                  <a:cubicBezTo>
                    <a:pt x="368" y="69"/>
                    <a:pt x="363" y="66"/>
                    <a:pt x="358" y="61"/>
                  </a:cubicBezTo>
                  <a:cubicBezTo>
                    <a:pt x="356" y="59"/>
                    <a:pt x="345" y="57"/>
                    <a:pt x="345" y="56"/>
                  </a:cubicBezTo>
                  <a:cubicBezTo>
                    <a:pt x="342" y="50"/>
                    <a:pt x="346" y="51"/>
                    <a:pt x="346" y="45"/>
                  </a:cubicBezTo>
                  <a:cubicBezTo>
                    <a:pt x="346" y="41"/>
                    <a:pt x="348" y="32"/>
                    <a:pt x="346" y="29"/>
                  </a:cubicBezTo>
                  <a:cubicBezTo>
                    <a:pt x="344" y="26"/>
                    <a:pt x="344" y="18"/>
                    <a:pt x="340" y="15"/>
                  </a:cubicBezTo>
                  <a:cubicBezTo>
                    <a:pt x="337" y="12"/>
                    <a:pt x="330" y="7"/>
                    <a:pt x="326" y="7"/>
                  </a:cubicBezTo>
                  <a:cubicBezTo>
                    <a:pt x="323" y="7"/>
                    <a:pt x="324" y="7"/>
                    <a:pt x="326" y="2"/>
                  </a:cubicBezTo>
                  <a:cubicBezTo>
                    <a:pt x="324" y="8"/>
                    <a:pt x="322" y="7"/>
                    <a:pt x="318" y="12"/>
                  </a:cubicBezTo>
                  <a:cubicBezTo>
                    <a:pt x="314" y="15"/>
                    <a:pt x="310" y="14"/>
                    <a:pt x="305" y="16"/>
                  </a:cubicBezTo>
                  <a:cubicBezTo>
                    <a:pt x="300" y="18"/>
                    <a:pt x="295" y="21"/>
                    <a:pt x="287" y="21"/>
                  </a:cubicBezTo>
                  <a:cubicBezTo>
                    <a:pt x="281" y="21"/>
                    <a:pt x="276" y="20"/>
                    <a:pt x="271" y="23"/>
                  </a:cubicBezTo>
                  <a:cubicBezTo>
                    <a:pt x="265" y="26"/>
                    <a:pt x="262" y="27"/>
                    <a:pt x="257" y="29"/>
                  </a:cubicBezTo>
                  <a:cubicBezTo>
                    <a:pt x="252" y="32"/>
                    <a:pt x="249" y="37"/>
                    <a:pt x="244" y="39"/>
                  </a:cubicBezTo>
                  <a:cubicBezTo>
                    <a:pt x="238" y="42"/>
                    <a:pt x="231" y="41"/>
                    <a:pt x="223" y="41"/>
                  </a:cubicBezTo>
                  <a:cubicBezTo>
                    <a:pt x="218" y="41"/>
                    <a:pt x="209" y="43"/>
                    <a:pt x="204" y="40"/>
                  </a:cubicBezTo>
                  <a:cubicBezTo>
                    <a:pt x="199" y="37"/>
                    <a:pt x="190" y="35"/>
                    <a:pt x="185" y="31"/>
                  </a:cubicBezTo>
                  <a:cubicBezTo>
                    <a:pt x="180" y="27"/>
                    <a:pt x="173" y="27"/>
                    <a:pt x="169" y="24"/>
                  </a:cubicBezTo>
                  <a:cubicBezTo>
                    <a:pt x="166" y="20"/>
                    <a:pt x="159" y="19"/>
                    <a:pt x="153" y="16"/>
                  </a:cubicBezTo>
                  <a:cubicBezTo>
                    <a:pt x="146" y="13"/>
                    <a:pt x="140" y="11"/>
                    <a:pt x="134" y="8"/>
                  </a:cubicBezTo>
                  <a:cubicBezTo>
                    <a:pt x="128" y="5"/>
                    <a:pt x="123" y="4"/>
                    <a:pt x="116" y="4"/>
                  </a:cubicBezTo>
                  <a:cubicBezTo>
                    <a:pt x="114" y="4"/>
                    <a:pt x="100" y="5"/>
                    <a:pt x="100" y="7"/>
                  </a:cubicBezTo>
                  <a:cubicBezTo>
                    <a:pt x="99" y="11"/>
                    <a:pt x="100" y="17"/>
                    <a:pt x="99" y="22"/>
                  </a:cubicBezTo>
                  <a:cubicBezTo>
                    <a:pt x="98" y="26"/>
                    <a:pt x="103" y="36"/>
                    <a:pt x="98" y="36"/>
                  </a:cubicBezTo>
                  <a:cubicBezTo>
                    <a:pt x="93" y="36"/>
                    <a:pt x="87" y="36"/>
                    <a:pt x="82" y="36"/>
                  </a:cubicBezTo>
                  <a:cubicBezTo>
                    <a:pt x="75" y="36"/>
                    <a:pt x="74" y="34"/>
                    <a:pt x="72" y="27"/>
                  </a:cubicBezTo>
                  <a:cubicBezTo>
                    <a:pt x="70" y="20"/>
                    <a:pt x="68" y="15"/>
                    <a:pt x="69" y="8"/>
                  </a:cubicBezTo>
                  <a:cubicBezTo>
                    <a:pt x="77" y="0"/>
                    <a:pt x="56" y="9"/>
                    <a:pt x="52" y="11"/>
                  </a:cubicBezTo>
                  <a:cubicBezTo>
                    <a:pt x="45" y="19"/>
                    <a:pt x="47" y="32"/>
                    <a:pt x="47" y="44"/>
                  </a:cubicBezTo>
                  <a:cubicBezTo>
                    <a:pt x="47" y="58"/>
                    <a:pt x="48" y="66"/>
                    <a:pt x="40" y="74"/>
                  </a:cubicBezTo>
                  <a:cubicBezTo>
                    <a:pt x="29" y="84"/>
                    <a:pt x="14" y="70"/>
                    <a:pt x="14" y="8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4" y="83"/>
                    <a:pt x="7" y="88"/>
                    <a:pt x="11" y="90"/>
                  </a:cubicBezTo>
                  <a:cubicBezTo>
                    <a:pt x="15" y="92"/>
                    <a:pt x="20" y="96"/>
                    <a:pt x="23" y="99"/>
                  </a:cubicBezTo>
                  <a:cubicBezTo>
                    <a:pt x="27" y="103"/>
                    <a:pt x="31" y="109"/>
                    <a:pt x="34" y="113"/>
                  </a:cubicBezTo>
                  <a:cubicBezTo>
                    <a:pt x="38" y="118"/>
                    <a:pt x="43" y="122"/>
                    <a:pt x="46" y="127"/>
                  </a:cubicBezTo>
                  <a:cubicBezTo>
                    <a:pt x="47" y="128"/>
                    <a:pt x="47" y="129"/>
                    <a:pt x="48" y="130"/>
                  </a:cubicBezTo>
                  <a:cubicBezTo>
                    <a:pt x="51" y="135"/>
                    <a:pt x="55" y="137"/>
                    <a:pt x="57" y="143"/>
                  </a:cubicBezTo>
                  <a:cubicBezTo>
                    <a:pt x="58" y="148"/>
                    <a:pt x="61" y="154"/>
                    <a:pt x="63" y="159"/>
                  </a:cubicBezTo>
                  <a:cubicBezTo>
                    <a:pt x="65" y="164"/>
                    <a:pt x="67" y="167"/>
                    <a:pt x="69" y="171"/>
                  </a:cubicBezTo>
                  <a:cubicBezTo>
                    <a:pt x="70" y="174"/>
                    <a:pt x="73" y="179"/>
                    <a:pt x="75" y="181"/>
                  </a:cubicBezTo>
                  <a:cubicBezTo>
                    <a:pt x="76" y="182"/>
                    <a:pt x="78" y="188"/>
                    <a:pt x="79" y="190"/>
                  </a:cubicBezTo>
                  <a:cubicBezTo>
                    <a:pt x="80" y="193"/>
                    <a:pt x="81" y="197"/>
                    <a:pt x="82" y="199"/>
                  </a:cubicBezTo>
                  <a:cubicBezTo>
                    <a:pt x="84" y="202"/>
                    <a:pt x="83" y="205"/>
                    <a:pt x="84" y="209"/>
                  </a:cubicBezTo>
                  <a:cubicBezTo>
                    <a:pt x="85" y="210"/>
                    <a:pt x="86" y="211"/>
                    <a:pt x="86" y="211"/>
                  </a:cubicBezTo>
                  <a:cubicBezTo>
                    <a:pt x="87" y="214"/>
                    <a:pt x="86" y="219"/>
                    <a:pt x="86" y="222"/>
                  </a:cubicBezTo>
                  <a:cubicBezTo>
                    <a:pt x="86" y="226"/>
                    <a:pt x="85" y="228"/>
                    <a:pt x="84" y="231"/>
                  </a:cubicBezTo>
                  <a:cubicBezTo>
                    <a:pt x="83" y="233"/>
                    <a:pt x="80" y="235"/>
                    <a:pt x="78" y="238"/>
                  </a:cubicBezTo>
                  <a:cubicBezTo>
                    <a:pt x="77" y="241"/>
                    <a:pt x="75" y="242"/>
                    <a:pt x="73" y="243"/>
                  </a:cubicBezTo>
                  <a:cubicBezTo>
                    <a:pt x="69" y="244"/>
                    <a:pt x="68" y="246"/>
                    <a:pt x="65" y="247"/>
                  </a:cubicBezTo>
                  <a:cubicBezTo>
                    <a:pt x="62" y="248"/>
                    <a:pt x="58" y="247"/>
                    <a:pt x="55" y="247"/>
                  </a:cubicBezTo>
                  <a:cubicBezTo>
                    <a:pt x="52" y="247"/>
                    <a:pt x="50" y="245"/>
                    <a:pt x="48" y="244"/>
                  </a:cubicBezTo>
                  <a:cubicBezTo>
                    <a:pt x="45" y="243"/>
                    <a:pt x="46" y="241"/>
                    <a:pt x="42" y="241"/>
                  </a:cubicBezTo>
                  <a:cubicBezTo>
                    <a:pt x="39" y="241"/>
                    <a:pt x="38" y="244"/>
                    <a:pt x="38" y="246"/>
                  </a:cubicBezTo>
                  <a:cubicBezTo>
                    <a:pt x="38" y="249"/>
                    <a:pt x="38" y="252"/>
                    <a:pt x="38" y="255"/>
                  </a:cubicBezTo>
                  <a:cubicBezTo>
                    <a:pt x="38" y="258"/>
                    <a:pt x="41" y="257"/>
                    <a:pt x="44" y="258"/>
                  </a:cubicBezTo>
                  <a:cubicBezTo>
                    <a:pt x="47" y="258"/>
                    <a:pt x="51" y="258"/>
                    <a:pt x="54" y="258"/>
                  </a:cubicBezTo>
                  <a:cubicBezTo>
                    <a:pt x="58" y="258"/>
                    <a:pt x="60" y="258"/>
                    <a:pt x="63" y="257"/>
                  </a:cubicBezTo>
                  <a:cubicBezTo>
                    <a:pt x="67" y="255"/>
                    <a:pt x="68" y="253"/>
                    <a:pt x="68" y="251"/>
                  </a:cubicBezTo>
                  <a:cubicBezTo>
                    <a:pt x="69" y="248"/>
                    <a:pt x="73" y="246"/>
                    <a:pt x="75" y="245"/>
                  </a:cubicBezTo>
                  <a:cubicBezTo>
                    <a:pt x="78" y="244"/>
                    <a:pt x="79" y="243"/>
                    <a:pt x="81" y="242"/>
                  </a:cubicBezTo>
                  <a:cubicBezTo>
                    <a:pt x="82" y="242"/>
                    <a:pt x="86" y="238"/>
                    <a:pt x="87" y="238"/>
                  </a:cubicBezTo>
                  <a:cubicBezTo>
                    <a:pt x="90" y="236"/>
                    <a:pt x="93" y="234"/>
                    <a:pt x="95" y="232"/>
                  </a:cubicBezTo>
                  <a:cubicBezTo>
                    <a:pt x="97" y="230"/>
                    <a:pt x="98" y="227"/>
                    <a:pt x="100" y="225"/>
                  </a:cubicBezTo>
                  <a:cubicBezTo>
                    <a:pt x="101" y="223"/>
                    <a:pt x="105" y="224"/>
                    <a:pt x="108" y="224"/>
                  </a:cubicBezTo>
                  <a:cubicBezTo>
                    <a:pt x="111" y="224"/>
                    <a:pt x="112" y="225"/>
                    <a:pt x="114" y="228"/>
                  </a:cubicBezTo>
                  <a:cubicBezTo>
                    <a:pt x="116" y="231"/>
                    <a:pt x="117" y="233"/>
                    <a:pt x="121" y="231"/>
                  </a:cubicBezTo>
                  <a:cubicBezTo>
                    <a:pt x="123" y="230"/>
                    <a:pt x="125" y="228"/>
                    <a:pt x="128" y="226"/>
                  </a:cubicBezTo>
                  <a:cubicBezTo>
                    <a:pt x="133" y="224"/>
                    <a:pt x="134" y="223"/>
                    <a:pt x="134" y="219"/>
                  </a:cubicBezTo>
                  <a:cubicBezTo>
                    <a:pt x="134" y="215"/>
                    <a:pt x="135" y="215"/>
                    <a:pt x="138" y="213"/>
                  </a:cubicBezTo>
                  <a:cubicBezTo>
                    <a:pt x="140" y="212"/>
                    <a:pt x="143" y="212"/>
                    <a:pt x="145" y="213"/>
                  </a:cubicBezTo>
                  <a:cubicBezTo>
                    <a:pt x="149" y="213"/>
                    <a:pt x="150" y="217"/>
                    <a:pt x="152" y="219"/>
                  </a:cubicBezTo>
                  <a:cubicBezTo>
                    <a:pt x="155" y="223"/>
                    <a:pt x="160" y="226"/>
                    <a:pt x="165" y="230"/>
                  </a:cubicBezTo>
                  <a:cubicBezTo>
                    <a:pt x="168" y="232"/>
                    <a:pt x="172" y="236"/>
                    <a:pt x="175" y="239"/>
                  </a:cubicBezTo>
                  <a:cubicBezTo>
                    <a:pt x="179" y="241"/>
                    <a:pt x="182" y="244"/>
                    <a:pt x="184" y="247"/>
                  </a:cubicBezTo>
                  <a:cubicBezTo>
                    <a:pt x="186" y="249"/>
                    <a:pt x="189" y="251"/>
                    <a:pt x="190" y="253"/>
                  </a:cubicBezTo>
                  <a:cubicBezTo>
                    <a:pt x="191" y="256"/>
                    <a:pt x="190" y="259"/>
                    <a:pt x="190" y="262"/>
                  </a:cubicBezTo>
                  <a:cubicBezTo>
                    <a:pt x="190" y="266"/>
                    <a:pt x="189" y="266"/>
                    <a:pt x="187" y="269"/>
                  </a:cubicBezTo>
                  <a:cubicBezTo>
                    <a:pt x="185" y="272"/>
                    <a:pt x="183" y="273"/>
                    <a:pt x="180" y="276"/>
                  </a:cubicBezTo>
                  <a:cubicBezTo>
                    <a:pt x="178" y="280"/>
                    <a:pt x="175" y="282"/>
                    <a:pt x="170" y="283"/>
                  </a:cubicBezTo>
                  <a:cubicBezTo>
                    <a:pt x="166" y="283"/>
                    <a:pt x="163" y="284"/>
                    <a:pt x="159" y="286"/>
                  </a:cubicBezTo>
                  <a:cubicBezTo>
                    <a:pt x="156" y="288"/>
                    <a:pt x="156" y="289"/>
                    <a:pt x="153" y="290"/>
                  </a:cubicBezTo>
                  <a:cubicBezTo>
                    <a:pt x="150" y="291"/>
                    <a:pt x="148" y="294"/>
                    <a:pt x="146" y="295"/>
                  </a:cubicBezTo>
                  <a:cubicBezTo>
                    <a:pt x="144" y="296"/>
                    <a:pt x="141" y="298"/>
                    <a:pt x="139" y="299"/>
                  </a:cubicBezTo>
                  <a:cubicBezTo>
                    <a:pt x="136" y="301"/>
                    <a:pt x="133" y="303"/>
                    <a:pt x="131" y="305"/>
                  </a:cubicBezTo>
                  <a:cubicBezTo>
                    <a:pt x="128" y="308"/>
                    <a:pt x="127" y="309"/>
                    <a:pt x="127" y="312"/>
                  </a:cubicBezTo>
                  <a:cubicBezTo>
                    <a:pt x="127" y="315"/>
                    <a:pt x="134" y="314"/>
                    <a:pt x="136" y="314"/>
                  </a:cubicBezTo>
                  <a:cubicBezTo>
                    <a:pt x="139" y="314"/>
                    <a:pt x="145" y="310"/>
                    <a:pt x="147" y="308"/>
                  </a:cubicBezTo>
                  <a:cubicBezTo>
                    <a:pt x="150" y="306"/>
                    <a:pt x="155" y="304"/>
                    <a:pt x="157" y="302"/>
                  </a:cubicBezTo>
                  <a:cubicBezTo>
                    <a:pt x="160" y="300"/>
                    <a:pt x="165" y="298"/>
                    <a:pt x="167" y="297"/>
                  </a:cubicBezTo>
                  <a:cubicBezTo>
                    <a:pt x="171" y="295"/>
                    <a:pt x="176" y="296"/>
                    <a:pt x="179" y="295"/>
                  </a:cubicBezTo>
                  <a:cubicBezTo>
                    <a:pt x="183" y="293"/>
                    <a:pt x="185" y="292"/>
                    <a:pt x="189" y="291"/>
                  </a:cubicBezTo>
                  <a:cubicBezTo>
                    <a:pt x="196" y="289"/>
                    <a:pt x="202" y="288"/>
                    <a:pt x="210" y="288"/>
                  </a:cubicBezTo>
                  <a:cubicBezTo>
                    <a:pt x="216" y="288"/>
                    <a:pt x="221" y="288"/>
                    <a:pt x="227" y="288"/>
                  </a:cubicBezTo>
                  <a:cubicBezTo>
                    <a:pt x="231" y="288"/>
                    <a:pt x="233" y="286"/>
                    <a:pt x="237" y="285"/>
                  </a:cubicBezTo>
                  <a:cubicBezTo>
                    <a:pt x="243" y="283"/>
                    <a:pt x="252" y="281"/>
                    <a:pt x="257" y="278"/>
                  </a:cubicBezTo>
                  <a:cubicBezTo>
                    <a:pt x="259" y="276"/>
                    <a:pt x="261" y="273"/>
                    <a:pt x="262" y="272"/>
                  </a:cubicBezTo>
                  <a:cubicBezTo>
                    <a:pt x="264" y="269"/>
                    <a:pt x="267" y="270"/>
                    <a:pt x="270" y="270"/>
                  </a:cubicBezTo>
                  <a:cubicBezTo>
                    <a:pt x="274" y="270"/>
                    <a:pt x="278" y="271"/>
                    <a:pt x="278" y="274"/>
                  </a:cubicBezTo>
                  <a:cubicBezTo>
                    <a:pt x="278" y="276"/>
                    <a:pt x="282" y="281"/>
                    <a:pt x="283" y="284"/>
                  </a:cubicBezTo>
                  <a:cubicBezTo>
                    <a:pt x="284" y="287"/>
                    <a:pt x="289" y="292"/>
                    <a:pt x="291" y="295"/>
                  </a:cubicBezTo>
                  <a:cubicBezTo>
                    <a:pt x="292" y="298"/>
                    <a:pt x="292" y="301"/>
                    <a:pt x="294" y="303"/>
                  </a:cubicBezTo>
                  <a:cubicBezTo>
                    <a:pt x="296" y="306"/>
                    <a:pt x="296" y="308"/>
                    <a:pt x="298" y="310"/>
                  </a:cubicBezTo>
                  <a:cubicBezTo>
                    <a:pt x="300" y="313"/>
                    <a:pt x="300" y="314"/>
                    <a:pt x="302" y="318"/>
                  </a:cubicBezTo>
                  <a:cubicBezTo>
                    <a:pt x="302" y="321"/>
                    <a:pt x="305" y="324"/>
                    <a:pt x="308" y="326"/>
                  </a:cubicBezTo>
                  <a:cubicBezTo>
                    <a:pt x="308" y="326"/>
                    <a:pt x="308" y="334"/>
                    <a:pt x="308" y="335"/>
                  </a:cubicBezTo>
                  <a:cubicBezTo>
                    <a:pt x="308" y="339"/>
                    <a:pt x="313" y="340"/>
                    <a:pt x="315" y="342"/>
                  </a:cubicBezTo>
                  <a:cubicBezTo>
                    <a:pt x="317" y="345"/>
                    <a:pt x="317" y="345"/>
                    <a:pt x="320" y="348"/>
                  </a:cubicBezTo>
                  <a:cubicBezTo>
                    <a:pt x="322" y="350"/>
                    <a:pt x="322" y="355"/>
                    <a:pt x="323" y="357"/>
                  </a:cubicBezTo>
                  <a:cubicBezTo>
                    <a:pt x="324" y="361"/>
                    <a:pt x="325" y="363"/>
                    <a:pt x="325" y="367"/>
                  </a:cubicBezTo>
                  <a:cubicBezTo>
                    <a:pt x="325" y="371"/>
                    <a:pt x="323" y="374"/>
                    <a:pt x="321" y="376"/>
                  </a:cubicBezTo>
                  <a:cubicBezTo>
                    <a:pt x="318" y="379"/>
                    <a:pt x="316" y="379"/>
                    <a:pt x="313" y="382"/>
                  </a:cubicBezTo>
                  <a:cubicBezTo>
                    <a:pt x="311" y="384"/>
                    <a:pt x="309" y="386"/>
                    <a:pt x="307" y="388"/>
                  </a:cubicBezTo>
                  <a:cubicBezTo>
                    <a:pt x="305" y="390"/>
                    <a:pt x="306" y="394"/>
                    <a:pt x="306" y="397"/>
                  </a:cubicBezTo>
                  <a:cubicBezTo>
                    <a:pt x="306" y="402"/>
                    <a:pt x="304" y="403"/>
                    <a:pt x="303" y="407"/>
                  </a:cubicBezTo>
                  <a:cubicBezTo>
                    <a:pt x="300" y="413"/>
                    <a:pt x="299" y="413"/>
                    <a:pt x="307" y="415"/>
                  </a:cubicBezTo>
                  <a:cubicBezTo>
                    <a:pt x="312" y="416"/>
                    <a:pt x="318" y="416"/>
                    <a:pt x="323" y="417"/>
                  </a:cubicBezTo>
                  <a:cubicBezTo>
                    <a:pt x="326" y="418"/>
                    <a:pt x="328" y="422"/>
                    <a:pt x="330" y="425"/>
                  </a:cubicBezTo>
                  <a:cubicBezTo>
                    <a:pt x="331" y="427"/>
                    <a:pt x="335" y="428"/>
                    <a:pt x="337" y="429"/>
                  </a:cubicBezTo>
                  <a:cubicBezTo>
                    <a:pt x="340" y="430"/>
                    <a:pt x="342" y="433"/>
                    <a:pt x="344" y="435"/>
                  </a:cubicBezTo>
                  <a:cubicBezTo>
                    <a:pt x="346" y="437"/>
                    <a:pt x="352" y="436"/>
                    <a:pt x="355" y="436"/>
                  </a:cubicBezTo>
                  <a:cubicBezTo>
                    <a:pt x="358" y="436"/>
                    <a:pt x="361" y="436"/>
                    <a:pt x="364" y="437"/>
                  </a:cubicBezTo>
                  <a:cubicBezTo>
                    <a:pt x="365" y="437"/>
                    <a:pt x="366" y="444"/>
                    <a:pt x="367" y="445"/>
                  </a:cubicBezTo>
                  <a:cubicBezTo>
                    <a:pt x="367" y="448"/>
                    <a:pt x="371" y="449"/>
                    <a:pt x="372" y="452"/>
                  </a:cubicBezTo>
                  <a:cubicBezTo>
                    <a:pt x="373" y="454"/>
                    <a:pt x="376" y="456"/>
                    <a:pt x="376" y="458"/>
                  </a:cubicBezTo>
                  <a:cubicBezTo>
                    <a:pt x="379" y="463"/>
                    <a:pt x="383" y="464"/>
                    <a:pt x="388" y="467"/>
                  </a:cubicBezTo>
                  <a:cubicBezTo>
                    <a:pt x="392" y="470"/>
                    <a:pt x="397" y="474"/>
                    <a:pt x="399" y="477"/>
                  </a:cubicBezTo>
                  <a:cubicBezTo>
                    <a:pt x="401" y="480"/>
                    <a:pt x="402" y="482"/>
                    <a:pt x="405" y="484"/>
                  </a:cubicBezTo>
                  <a:cubicBezTo>
                    <a:pt x="407" y="487"/>
                    <a:pt x="410" y="488"/>
                    <a:pt x="412" y="490"/>
                  </a:cubicBezTo>
                  <a:cubicBezTo>
                    <a:pt x="415" y="492"/>
                    <a:pt x="419" y="493"/>
                    <a:pt x="423" y="493"/>
                  </a:cubicBezTo>
                  <a:cubicBezTo>
                    <a:pt x="427" y="493"/>
                    <a:pt x="428" y="490"/>
                    <a:pt x="431" y="489"/>
                  </a:cubicBezTo>
                  <a:cubicBezTo>
                    <a:pt x="435" y="487"/>
                    <a:pt x="437" y="485"/>
                    <a:pt x="441" y="483"/>
                  </a:cubicBezTo>
                  <a:cubicBezTo>
                    <a:pt x="444" y="482"/>
                    <a:pt x="446" y="480"/>
                    <a:pt x="448" y="478"/>
                  </a:cubicBezTo>
                  <a:cubicBezTo>
                    <a:pt x="451" y="476"/>
                    <a:pt x="455" y="474"/>
                    <a:pt x="456" y="471"/>
                  </a:cubicBezTo>
                  <a:cubicBezTo>
                    <a:pt x="457" y="469"/>
                    <a:pt x="460" y="468"/>
                    <a:pt x="462" y="467"/>
                  </a:cubicBezTo>
                  <a:cubicBezTo>
                    <a:pt x="466" y="466"/>
                    <a:pt x="470" y="467"/>
                    <a:pt x="472" y="469"/>
                  </a:cubicBezTo>
                  <a:cubicBezTo>
                    <a:pt x="475" y="471"/>
                    <a:pt x="476" y="471"/>
                    <a:pt x="479" y="473"/>
                  </a:cubicBezTo>
                  <a:cubicBezTo>
                    <a:pt x="481" y="473"/>
                    <a:pt x="480" y="473"/>
                    <a:pt x="486" y="472"/>
                  </a:cubicBezTo>
                  <a:cubicBezTo>
                    <a:pt x="491" y="470"/>
                    <a:pt x="498" y="465"/>
                    <a:pt x="498" y="458"/>
                  </a:cubicBezTo>
                  <a:cubicBezTo>
                    <a:pt x="498" y="450"/>
                    <a:pt x="501" y="446"/>
                    <a:pt x="502" y="440"/>
                  </a:cubicBezTo>
                  <a:cubicBezTo>
                    <a:pt x="504" y="436"/>
                    <a:pt x="504" y="428"/>
                    <a:pt x="508" y="426"/>
                  </a:cubicBezTo>
                  <a:cubicBezTo>
                    <a:pt x="513" y="423"/>
                    <a:pt x="516" y="418"/>
                    <a:pt x="523" y="415"/>
                  </a:cubicBezTo>
                  <a:cubicBezTo>
                    <a:pt x="535" y="409"/>
                    <a:pt x="526" y="411"/>
                    <a:pt x="523" y="401"/>
                  </a:cubicBezTo>
                  <a:cubicBezTo>
                    <a:pt x="522" y="395"/>
                    <a:pt x="516" y="393"/>
                    <a:pt x="511" y="390"/>
                  </a:cubicBezTo>
                  <a:cubicBezTo>
                    <a:pt x="503" y="386"/>
                    <a:pt x="505" y="384"/>
                    <a:pt x="502" y="375"/>
                  </a:cubicBezTo>
                  <a:cubicBezTo>
                    <a:pt x="501" y="371"/>
                    <a:pt x="500" y="363"/>
                    <a:pt x="495" y="362"/>
                  </a:cubicBezTo>
                  <a:cubicBezTo>
                    <a:pt x="487" y="360"/>
                    <a:pt x="484" y="355"/>
                    <a:pt x="477" y="352"/>
                  </a:cubicBezTo>
                  <a:cubicBezTo>
                    <a:pt x="469" y="348"/>
                    <a:pt x="470" y="345"/>
                    <a:pt x="468" y="337"/>
                  </a:cubicBezTo>
                  <a:cubicBezTo>
                    <a:pt x="467" y="335"/>
                    <a:pt x="468" y="322"/>
                    <a:pt x="465" y="319"/>
                  </a:cubicBezTo>
                  <a:cubicBezTo>
                    <a:pt x="459" y="314"/>
                    <a:pt x="453" y="311"/>
                    <a:pt x="452" y="304"/>
                  </a:cubicBezTo>
                  <a:cubicBezTo>
                    <a:pt x="451" y="298"/>
                    <a:pt x="452" y="291"/>
                    <a:pt x="445" y="289"/>
                  </a:cubicBezTo>
                  <a:cubicBezTo>
                    <a:pt x="437" y="287"/>
                    <a:pt x="435" y="287"/>
                    <a:pt x="433" y="279"/>
                  </a:cubicBezTo>
                  <a:cubicBezTo>
                    <a:pt x="431" y="272"/>
                    <a:pt x="423" y="269"/>
                    <a:pt x="423" y="264"/>
                  </a:cubicBezTo>
                  <a:cubicBezTo>
                    <a:pt x="423" y="256"/>
                    <a:pt x="422" y="250"/>
                    <a:pt x="420" y="243"/>
                  </a:cubicBezTo>
                  <a:cubicBezTo>
                    <a:pt x="418" y="237"/>
                    <a:pt x="415" y="231"/>
                    <a:pt x="413" y="226"/>
                  </a:cubicBezTo>
                  <a:cubicBezTo>
                    <a:pt x="412" y="222"/>
                    <a:pt x="410" y="209"/>
                    <a:pt x="414" y="206"/>
                  </a:cubicBezTo>
                  <a:cubicBezTo>
                    <a:pt x="419" y="204"/>
                    <a:pt x="425" y="204"/>
                    <a:pt x="433" y="204"/>
                  </a:cubicBezTo>
                  <a:cubicBezTo>
                    <a:pt x="437" y="204"/>
                    <a:pt x="445" y="203"/>
                    <a:pt x="449" y="200"/>
                  </a:cubicBezTo>
                  <a:cubicBezTo>
                    <a:pt x="451" y="197"/>
                    <a:pt x="460" y="196"/>
                    <a:pt x="462" y="192"/>
                  </a:cubicBezTo>
                  <a:cubicBezTo>
                    <a:pt x="465" y="187"/>
                    <a:pt x="472" y="184"/>
                    <a:pt x="470" y="177"/>
                  </a:cubicBezTo>
                  <a:cubicBezTo>
                    <a:pt x="469" y="170"/>
                    <a:pt x="469" y="163"/>
                    <a:pt x="469" y="156"/>
                  </a:cubicBezTo>
                  <a:cubicBezTo>
                    <a:pt x="469" y="146"/>
                    <a:pt x="458" y="141"/>
                    <a:pt x="451" y="138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90BA5F99-0BE2-4280-ADAB-928DF2571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450" y="3889375"/>
              <a:ext cx="717550" cy="771525"/>
            </a:xfrm>
            <a:custGeom>
              <a:avLst/>
              <a:gdLst/>
              <a:ahLst/>
              <a:cxnLst>
                <a:cxn ang="0">
                  <a:pos x="320" y="329"/>
                </a:cxn>
                <a:cxn ang="0">
                  <a:pos x="269" y="333"/>
                </a:cxn>
                <a:cxn ang="0">
                  <a:pos x="254" y="385"/>
                </a:cxn>
                <a:cxn ang="0">
                  <a:pos x="217" y="400"/>
                </a:cxn>
                <a:cxn ang="0">
                  <a:pos x="170" y="381"/>
                </a:cxn>
                <a:cxn ang="0">
                  <a:pos x="120" y="366"/>
                </a:cxn>
                <a:cxn ang="0">
                  <a:pos x="95" y="380"/>
                </a:cxn>
                <a:cxn ang="0">
                  <a:pos x="74" y="356"/>
                </a:cxn>
                <a:cxn ang="0">
                  <a:pos x="76" y="351"/>
                </a:cxn>
                <a:cxn ang="0">
                  <a:pos x="92" y="319"/>
                </a:cxn>
                <a:cxn ang="0">
                  <a:pos x="113" y="294"/>
                </a:cxn>
                <a:cxn ang="0">
                  <a:pos x="101" y="269"/>
                </a:cxn>
                <a:cxn ang="0">
                  <a:pos x="85" y="241"/>
                </a:cxn>
                <a:cxn ang="0">
                  <a:pos x="57" y="216"/>
                </a:cxn>
                <a:cxn ang="0">
                  <a:pos x="42" y="183"/>
                </a:cxn>
                <a:cxn ang="0">
                  <a:pos x="23" y="158"/>
                </a:cxn>
                <a:cxn ang="0">
                  <a:pos x="10" y="122"/>
                </a:cxn>
                <a:cxn ang="0">
                  <a:pos x="5" y="86"/>
                </a:cxn>
                <a:cxn ang="0">
                  <a:pos x="39" y="79"/>
                </a:cxn>
                <a:cxn ang="0">
                  <a:pos x="60" y="56"/>
                </a:cxn>
                <a:cxn ang="0">
                  <a:pos x="41" y="17"/>
                </a:cxn>
                <a:cxn ang="0">
                  <a:pos x="62" y="13"/>
                </a:cxn>
                <a:cxn ang="0">
                  <a:pos x="97" y="12"/>
                </a:cxn>
                <a:cxn ang="0">
                  <a:pos x="124" y="4"/>
                </a:cxn>
                <a:cxn ang="0">
                  <a:pos x="142" y="0"/>
                </a:cxn>
                <a:cxn ang="0">
                  <a:pos x="162" y="17"/>
                </a:cxn>
                <a:cxn ang="0">
                  <a:pos x="177" y="40"/>
                </a:cxn>
                <a:cxn ang="0">
                  <a:pos x="164" y="62"/>
                </a:cxn>
                <a:cxn ang="0">
                  <a:pos x="190" y="71"/>
                </a:cxn>
                <a:cxn ang="0">
                  <a:pos x="215" y="73"/>
                </a:cxn>
                <a:cxn ang="0">
                  <a:pos x="231" y="102"/>
                </a:cxn>
                <a:cxn ang="0">
                  <a:pos x="254" y="126"/>
                </a:cxn>
                <a:cxn ang="0">
                  <a:pos x="278" y="137"/>
                </a:cxn>
                <a:cxn ang="0">
                  <a:pos x="303" y="124"/>
                </a:cxn>
                <a:cxn ang="0">
                  <a:pos x="340" y="131"/>
                </a:cxn>
                <a:cxn ang="0">
                  <a:pos x="346" y="165"/>
                </a:cxn>
                <a:cxn ang="0">
                  <a:pos x="341" y="198"/>
                </a:cxn>
                <a:cxn ang="0">
                  <a:pos x="368" y="229"/>
                </a:cxn>
                <a:cxn ang="0">
                  <a:pos x="380" y="243"/>
                </a:cxn>
                <a:cxn ang="0">
                  <a:pos x="365" y="274"/>
                </a:cxn>
                <a:cxn ang="0">
                  <a:pos x="357" y="293"/>
                </a:cxn>
                <a:cxn ang="0">
                  <a:pos x="337" y="323"/>
                </a:cxn>
              </a:cxnLst>
              <a:rect l="0" t="0" r="r" b="b"/>
              <a:pathLst>
                <a:path w="380" h="409">
                  <a:moveTo>
                    <a:pt x="327" y="333"/>
                  </a:moveTo>
                  <a:cubicBezTo>
                    <a:pt x="326" y="331"/>
                    <a:pt x="322" y="329"/>
                    <a:pt x="320" y="329"/>
                  </a:cubicBezTo>
                  <a:cubicBezTo>
                    <a:pt x="313" y="325"/>
                    <a:pt x="305" y="324"/>
                    <a:pt x="292" y="324"/>
                  </a:cubicBezTo>
                  <a:cubicBezTo>
                    <a:pt x="286" y="324"/>
                    <a:pt x="269" y="327"/>
                    <a:pt x="269" y="333"/>
                  </a:cubicBezTo>
                  <a:cubicBezTo>
                    <a:pt x="269" y="345"/>
                    <a:pt x="267" y="353"/>
                    <a:pt x="264" y="362"/>
                  </a:cubicBezTo>
                  <a:cubicBezTo>
                    <a:pt x="262" y="372"/>
                    <a:pt x="254" y="376"/>
                    <a:pt x="254" y="385"/>
                  </a:cubicBezTo>
                  <a:cubicBezTo>
                    <a:pt x="254" y="409"/>
                    <a:pt x="252" y="389"/>
                    <a:pt x="243" y="394"/>
                  </a:cubicBezTo>
                  <a:cubicBezTo>
                    <a:pt x="234" y="398"/>
                    <a:pt x="231" y="400"/>
                    <a:pt x="217" y="400"/>
                  </a:cubicBezTo>
                  <a:cubicBezTo>
                    <a:pt x="207" y="400"/>
                    <a:pt x="194" y="402"/>
                    <a:pt x="185" y="400"/>
                  </a:cubicBezTo>
                  <a:cubicBezTo>
                    <a:pt x="175" y="397"/>
                    <a:pt x="170" y="395"/>
                    <a:pt x="170" y="381"/>
                  </a:cubicBezTo>
                  <a:cubicBezTo>
                    <a:pt x="170" y="371"/>
                    <a:pt x="158" y="370"/>
                    <a:pt x="150" y="368"/>
                  </a:cubicBezTo>
                  <a:cubicBezTo>
                    <a:pt x="146" y="367"/>
                    <a:pt x="128" y="363"/>
                    <a:pt x="120" y="366"/>
                  </a:cubicBezTo>
                  <a:cubicBezTo>
                    <a:pt x="111" y="371"/>
                    <a:pt x="104" y="384"/>
                    <a:pt x="103" y="392"/>
                  </a:cubicBezTo>
                  <a:cubicBezTo>
                    <a:pt x="100" y="389"/>
                    <a:pt x="97" y="385"/>
                    <a:pt x="95" y="380"/>
                  </a:cubicBezTo>
                  <a:cubicBezTo>
                    <a:pt x="91" y="375"/>
                    <a:pt x="87" y="371"/>
                    <a:pt x="83" y="366"/>
                  </a:cubicBezTo>
                  <a:cubicBezTo>
                    <a:pt x="81" y="363"/>
                    <a:pt x="78" y="359"/>
                    <a:pt x="74" y="356"/>
                  </a:cubicBezTo>
                  <a:cubicBezTo>
                    <a:pt x="72" y="355"/>
                    <a:pt x="71" y="354"/>
                    <a:pt x="69" y="352"/>
                  </a:cubicBezTo>
                  <a:cubicBezTo>
                    <a:pt x="71" y="352"/>
                    <a:pt x="70" y="352"/>
                    <a:pt x="76" y="351"/>
                  </a:cubicBezTo>
                  <a:cubicBezTo>
                    <a:pt x="81" y="349"/>
                    <a:pt x="88" y="344"/>
                    <a:pt x="88" y="337"/>
                  </a:cubicBezTo>
                  <a:cubicBezTo>
                    <a:pt x="88" y="329"/>
                    <a:pt x="91" y="325"/>
                    <a:pt x="92" y="319"/>
                  </a:cubicBezTo>
                  <a:cubicBezTo>
                    <a:pt x="94" y="315"/>
                    <a:pt x="94" y="307"/>
                    <a:pt x="98" y="304"/>
                  </a:cubicBezTo>
                  <a:cubicBezTo>
                    <a:pt x="103" y="302"/>
                    <a:pt x="107" y="297"/>
                    <a:pt x="113" y="294"/>
                  </a:cubicBezTo>
                  <a:cubicBezTo>
                    <a:pt x="125" y="288"/>
                    <a:pt x="116" y="290"/>
                    <a:pt x="113" y="280"/>
                  </a:cubicBezTo>
                  <a:cubicBezTo>
                    <a:pt x="112" y="274"/>
                    <a:pt x="106" y="272"/>
                    <a:pt x="101" y="269"/>
                  </a:cubicBezTo>
                  <a:cubicBezTo>
                    <a:pt x="93" y="265"/>
                    <a:pt x="95" y="263"/>
                    <a:pt x="92" y="254"/>
                  </a:cubicBezTo>
                  <a:cubicBezTo>
                    <a:pt x="91" y="250"/>
                    <a:pt x="90" y="242"/>
                    <a:pt x="85" y="241"/>
                  </a:cubicBezTo>
                  <a:cubicBezTo>
                    <a:pt x="77" y="239"/>
                    <a:pt x="74" y="234"/>
                    <a:pt x="67" y="231"/>
                  </a:cubicBezTo>
                  <a:cubicBezTo>
                    <a:pt x="59" y="227"/>
                    <a:pt x="60" y="224"/>
                    <a:pt x="57" y="216"/>
                  </a:cubicBezTo>
                  <a:cubicBezTo>
                    <a:pt x="57" y="214"/>
                    <a:pt x="58" y="201"/>
                    <a:pt x="55" y="198"/>
                  </a:cubicBezTo>
                  <a:cubicBezTo>
                    <a:pt x="49" y="193"/>
                    <a:pt x="43" y="190"/>
                    <a:pt x="42" y="183"/>
                  </a:cubicBezTo>
                  <a:cubicBezTo>
                    <a:pt x="41" y="177"/>
                    <a:pt x="42" y="170"/>
                    <a:pt x="35" y="168"/>
                  </a:cubicBezTo>
                  <a:cubicBezTo>
                    <a:pt x="27" y="166"/>
                    <a:pt x="25" y="166"/>
                    <a:pt x="23" y="158"/>
                  </a:cubicBezTo>
                  <a:cubicBezTo>
                    <a:pt x="21" y="151"/>
                    <a:pt x="13" y="148"/>
                    <a:pt x="13" y="143"/>
                  </a:cubicBezTo>
                  <a:cubicBezTo>
                    <a:pt x="13" y="135"/>
                    <a:pt x="12" y="129"/>
                    <a:pt x="10" y="122"/>
                  </a:cubicBezTo>
                  <a:cubicBezTo>
                    <a:pt x="8" y="116"/>
                    <a:pt x="5" y="111"/>
                    <a:pt x="3" y="105"/>
                  </a:cubicBezTo>
                  <a:cubicBezTo>
                    <a:pt x="2" y="101"/>
                    <a:pt x="0" y="88"/>
                    <a:pt x="5" y="86"/>
                  </a:cubicBezTo>
                  <a:cubicBezTo>
                    <a:pt x="9" y="83"/>
                    <a:pt x="15" y="83"/>
                    <a:pt x="23" y="83"/>
                  </a:cubicBezTo>
                  <a:cubicBezTo>
                    <a:pt x="27" y="83"/>
                    <a:pt x="35" y="82"/>
                    <a:pt x="39" y="79"/>
                  </a:cubicBezTo>
                  <a:cubicBezTo>
                    <a:pt x="41" y="76"/>
                    <a:pt x="50" y="75"/>
                    <a:pt x="52" y="71"/>
                  </a:cubicBezTo>
                  <a:cubicBezTo>
                    <a:pt x="55" y="66"/>
                    <a:pt x="62" y="63"/>
                    <a:pt x="60" y="56"/>
                  </a:cubicBezTo>
                  <a:cubicBezTo>
                    <a:pt x="59" y="49"/>
                    <a:pt x="59" y="42"/>
                    <a:pt x="59" y="35"/>
                  </a:cubicBezTo>
                  <a:cubicBezTo>
                    <a:pt x="59" y="25"/>
                    <a:pt x="48" y="20"/>
                    <a:pt x="41" y="17"/>
                  </a:cubicBezTo>
                  <a:cubicBezTo>
                    <a:pt x="43" y="17"/>
                    <a:pt x="45" y="17"/>
                    <a:pt x="47" y="17"/>
                  </a:cubicBezTo>
                  <a:cubicBezTo>
                    <a:pt x="55" y="17"/>
                    <a:pt x="59" y="19"/>
                    <a:pt x="62" y="13"/>
                  </a:cubicBezTo>
                  <a:cubicBezTo>
                    <a:pt x="64" y="9"/>
                    <a:pt x="74" y="11"/>
                    <a:pt x="78" y="11"/>
                  </a:cubicBezTo>
                  <a:cubicBezTo>
                    <a:pt x="84" y="11"/>
                    <a:pt x="90" y="12"/>
                    <a:pt x="97" y="12"/>
                  </a:cubicBezTo>
                  <a:cubicBezTo>
                    <a:pt x="104" y="12"/>
                    <a:pt x="103" y="12"/>
                    <a:pt x="111" y="12"/>
                  </a:cubicBezTo>
                  <a:cubicBezTo>
                    <a:pt x="116" y="12"/>
                    <a:pt x="121" y="8"/>
                    <a:pt x="124" y="4"/>
                  </a:cubicBezTo>
                  <a:cubicBezTo>
                    <a:pt x="127" y="1"/>
                    <a:pt x="133" y="0"/>
                    <a:pt x="138" y="0"/>
                  </a:cubicBezTo>
                  <a:cubicBezTo>
                    <a:pt x="139" y="0"/>
                    <a:pt x="141" y="0"/>
                    <a:pt x="142" y="0"/>
                  </a:cubicBezTo>
                  <a:cubicBezTo>
                    <a:pt x="146" y="1"/>
                    <a:pt x="147" y="8"/>
                    <a:pt x="148" y="10"/>
                  </a:cubicBezTo>
                  <a:cubicBezTo>
                    <a:pt x="152" y="16"/>
                    <a:pt x="160" y="9"/>
                    <a:pt x="162" y="17"/>
                  </a:cubicBezTo>
                  <a:cubicBezTo>
                    <a:pt x="164" y="24"/>
                    <a:pt x="166" y="25"/>
                    <a:pt x="171" y="27"/>
                  </a:cubicBezTo>
                  <a:cubicBezTo>
                    <a:pt x="178" y="30"/>
                    <a:pt x="177" y="32"/>
                    <a:pt x="177" y="40"/>
                  </a:cubicBezTo>
                  <a:cubicBezTo>
                    <a:pt x="177" y="47"/>
                    <a:pt x="176" y="51"/>
                    <a:pt x="167" y="51"/>
                  </a:cubicBezTo>
                  <a:cubicBezTo>
                    <a:pt x="161" y="51"/>
                    <a:pt x="163" y="58"/>
                    <a:pt x="164" y="62"/>
                  </a:cubicBezTo>
                  <a:cubicBezTo>
                    <a:pt x="165" y="66"/>
                    <a:pt x="176" y="57"/>
                    <a:pt x="176" y="66"/>
                  </a:cubicBezTo>
                  <a:cubicBezTo>
                    <a:pt x="176" y="71"/>
                    <a:pt x="185" y="69"/>
                    <a:pt x="190" y="71"/>
                  </a:cubicBezTo>
                  <a:cubicBezTo>
                    <a:pt x="195" y="73"/>
                    <a:pt x="202" y="69"/>
                    <a:pt x="204" y="67"/>
                  </a:cubicBezTo>
                  <a:cubicBezTo>
                    <a:pt x="209" y="62"/>
                    <a:pt x="214" y="70"/>
                    <a:pt x="215" y="73"/>
                  </a:cubicBezTo>
                  <a:cubicBezTo>
                    <a:pt x="218" y="82"/>
                    <a:pt x="216" y="82"/>
                    <a:pt x="225" y="87"/>
                  </a:cubicBezTo>
                  <a:cubicBezTo>
                    <a:pt x="228" y="88"/>
                    <a:pt x="230" y="100"/>
                    <a:pt x="231" y="102"/>
                  </a:cubicBezTo>
                  <a:cubicBezTo>
                    <a:pt x="234" y="109"/>
                    <a:pt x="239" y="107"/>
                    <a:pt x="241" y="115"/>
                  </a:cubicBezTo>
                  <a:cubicBezTo>
                    <a:pt x="242" y="121"/>
                    <a:pt x="250" y="122"/>
                    <a:pt x="254" y="126"/>
                  </a:cubicBezTo>
                  <a:cubicBezTo>
                    <a:pt x="259" y="131"/>
                    <a:pt x="256" y="132"/>
                    <a:pt x="263" y="132"/>
                  </a:cubicBezTo>
                  <a:cubicBezTo>
                    <a:pt x="268" y="132"/>
                    <a:pt x="272" y="137"/>
                    <a:pt x="278" y="137"/>
                  </a:cubicBezTo>
                  <a:cubicBezTo>
                    <a:pt x="284" y="137"/>
                    <a:pt x="284" y="134"/>
                    <a:pt x="287" y="130"/>
                  </a:cubicBezTo>
                  <a:cubicBezTo>
                    <a:pt x="293" y="125"/>
                    <a:pt x="296" y="127"/>
                    <a:pt x="303" y="124"/>
                  </a:cubicBezTo>
                  <a:cubicBezTo>
                    <a:pt x="308" y="121"/>
                    <a:pt x="323" y="124"/>
                    <a:pt x="326" y="125"/>
                  </a:cubicBezTo>
                  <a:cubicBezTo>
                    <a:pt x="331" y="126"/>
                    <a:pt x="335" y="129"/>
                    <a:pt x="340" y="131"/>
                  </a:cubicBezTo>
                  <a:cubicBezTo>
                    <a:pt x="342" y="133"/>
                    <a:pt x="343" y="144"/>
                    <a:pt x="343" y="146"/>
                  </a:cubicBezTo>
                  <a:cubicBezTo>
                    <a:pt x="343" y="153"/>
                    <a:pt x="346" y="157"/>
                    <a:pt x="346" y="165"/>
                  </a:cubicBezTo>
                  <a:cubicBezTo>
                    <a:pt x="346" y="173"/>
                    <a:pt x="346" y="178"/>
                    <a:pt x="343" y="184"/>
                  </a:cubicBezTo>
                  <a:cubicBezTo>
                    <a:pt x="340" y="191"/>
                    <a:pt x="341" y="189"/>
                    <a:pt x="341" y="198"/>
                  </a:cubicBezTo>
                  <a:cubicBezTo>
                    <a:pt x="341" y="204"/>
                    <a:pt x="353" y="216"/>
                    <a:pt x="355" y="218"/>
                  </a:cubicBezTo>
                  <a:cubicBezTo>
                    <a:pt x="360" y="222"/>
                    <a:pt x="361" y="224"/>
                    <a:pt x="368" y="229"/>
                  </a:cubicBezTo>
                  <a:cubicBezTo>
                    <a:pt x="374" y="235"/>
                    <a:pt x="378" y="237"/>
                    <a:pt x="379" y="241"/>
                  </a:cubicBezTo>
                  <a:cubicBezTo>
                    <a:pt x="379" y="242"/>
                    <a:pt x="380" y="243"/>
                    <a:pt x="380" y="243"/>
                  </a:cubicBezTo>
                  <a:cubicBezTo>
                    <a:pt x="377" y="246"/>
                    <a:pt x="372" y="253"/>
                    <a:pt x="371" y="257"/>
                  </a:cubicBezTo>
                  <a:cubicBezTo>
                    <a:pt x="370" y="262"/>
                    <a:pt x="367" y="270"/>
                    <a:pt x="365" y="274"/>
                  </a:cubicBezTo>
                  <a:cubicBezTo>
                    <a:pt x="363" y="279"/>
                    <a:pt x="361" y="287"/>
                    <a:pt x="358" y="291"/>
                  </a:cubicBezTo>
                  <a:cubicBezTo>
                    <a:pt x="358" y="291"/>
                    <a:pt x="357" y="292"/>
                    <a:pt x="357" y="293"/>
                  </a:cubicBezTo>
                  <a:cubicBezTo>
                    <a:pt x="354" y="296"/>
                    <a:pt x="352" y="300"/>
                    <a:pt x="348" y="304"/>
                  </a:cubicBezTo>
                  <a:cubicBezTo>
                    <a:pt x="343" y="309"/>
                    <a:pt x="340" y="316"/>
                    <a:pt x="337" y="323"/>
                  </a:cubicBezTo>
                  <a:cubicBezTo>
                    <a:pt x="335" y="326"/>
                    <a:pt x="331" y="331"/>
                    <a:pt x="327" y="333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id="{DDB4CDBE-667B-4536-889C-9235D0A86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0" y="2452688"/>
              <a:ext cx="3333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8"/>
                </a:cxn>
                <a:cxn ang="0">
                  <a:pos x="5" y="16"/>
                </a:cxn>
                <a:cxn ang="0">
                  <a:pos x="15" y="13"/>
                </a:cxn>
                <a:cxn ang="0">
                  <a:pos x="11" y="4"/>
                </a:cxn>
                <a:cxn ang="0">
                  <a:pos x="5" y="0"/>
                </a:cxn>
              </a:cxnLst>
              <a:rect l="0" t="0" r="r" b="b"/>
              <a:pathLst>
                <a:path w="18" h="18">
                  <a:moveTo>
                    <a:pt x="5" y="0"/>
                  </a:moveTo>
                  <a:cubicBezTo>
                    <a:pt x="1" y="1"/>
                    <a:pt x="0" y="3"/>
                    <a:pt x="0" y="8"/>
                  </a:cubicBezTo>
                  <a:cubicBezTo>
                    <a:pt x="0" y="13"/>
                    <a:pt x="1" y="14"/>
                    <a:pt x="5" y="16"/>
                  </a:cubicBezTo>
                  <a:cubicBezTo>
                    <a:pt x="8" y="18"/>
                    <a:pt x="13" y="14"/>
                    <a:pt x="15" y="13"/>
                  </a:cubicBezTo>
                  <a:cubicBezTo>
                    <a:pt x="18" y="12"/>
                    <a:pt x="12" y="4"/>
                    <a:pt x="11" y="4"/>
                  </a:cubicBezTo>
                  <a:cubicBezTo>
                    <a:pt x="9" y="1"/>
                    <a:pt x="8" y="0"/>
                    <a:pt x="5" y="0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id="{EB36AA59-AC5A-4E5D-A408-74C5E118E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75" y="2692400"/>
              <a:ext cx="26988" cy="36513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1" y="11"/>
                </a:cxn>
                <a:cxn ang="0">
                  <a:pos x="11" y="2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6" y="17"/>
                </a:cxn>
              </a:cxnLst>
              <a:rect l="0" t="0" r="r" b="b"/>
              <a:pathLst>
                <a:path w="14" h="19">
                  <a:moveTo>
                    <a:pt x="6" y="17"/>
                  </a:moveTo>
                  <a:cubicBezTo>
                    <a:pt x="8" y="17"/>
                    <a:pt x="10" y="15"/>
                    <a:pt x="11" y="11"/>
                  </a:cubicBezTo>
                  <a:cubicBezTo>
                    <a:pt x="13" y="7"/>
                    <a:pt x="14" y="3"/>
                    <a:pt x="11" y="2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0" y="11"/>
                    <a:pt x="0" y="13"/>
                  </a:cubicBezTo>
                  <a:cubicBezTo>
                    <a:pt x="0" y="15"/>
                    <a:pt x="0" y="16"/>
                    <a:pt x="2" y="18"/>
                  </a:cubicBezTo>
                  <a:cubicBezTo>
                    <a:pt x="4" y="19"/>
                    <a:pt x="3" y="19"/>
                    <a:pt x="6" y="17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id="{7ECAAC2F-10CD-41B2-B50B-F6096562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2813050"/>
              <a:ext cx="165100" cy="10318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5" y="24"/>
                </a:cxn>
                <a:cxn ang="0">
                  <a:pos x="12" y="19"/>
                </a:cxn>
                <a:cxn ang="0">
                  <a:pos x="21" y="18"/>
                </a:cxn>
                <a:cxn ang="0">
                  <a:pos x="27" y="25"/>
                </a:cxn>
                <a:cxn ang="0">
                  <a:pos x="37" y="26"/>
                </a:cxn>
                <a:cxn ang="0">
                  <a:pos x="41" y="18"/>
                </a:cxn>
                <a:cxn ang="0">
                  <a:pos x="51" y="17"/>
                </a:cxn>
                <a:cxn ang="0">
                  <a:pos x="60" y="18"/>
                </a:cxn>
                <a:cxn ang="0">
                  <a:pos x="67" y="20"/>
                </a:cxn>
                <a:cxn ang="0">
                  <a:pos x="69" y="12"/>
                </a:cxn>
                <a:cxn ang="0">
                  <a:pos x="73" y="4"/>
                </a:cxn>
                <a:cxn ang="0">
                  <a:pos x="81" y="0"/>
                </a:cxn>
                <a:cxn ang="0">
                  <a:pos x="84" y="7"/>
                </a:cxn>
                <a:cxn ang="0">
                  <a:pos x="86" y="16"/>
                </a:cxn>
                <a:cxn ang="0">
                  <a:pos x="86" y="25"/>
                </a:cxn>
                <a:cxn ang="0">
                  <a:pos x="81" y="32"/>
                </a:cxn>
                <a:cxn ang="0">
                  <a:pos x="81" y="42"/>
                </a:cxn>
                <a:cxn ang="0">
                  <a:pos x="84" y="49"/>
                </a:cxn>
                <a:cxn ang="0">
                  <a:pos x="80" y="54"/>
                </a:cxn>
                <a:cxn ang="0">
                  <a:pos x="72" y="52"/>
                </a:cxn>
                <a:cxn ang="0">
                  <a:pos x="66" y="45"/>
                </a:cxn>
                <a:cxn ang="0">
                  <a:pos x="57" y="43"/>
                </a:cxn>
                <a:cxn ang="0">
                  <a:pos x="47" y="43"/>
                </a:cxn>
                <a:cxn ang="0">
                  <a:pos x="37" y="43"/>
                </a:cxn>
                <a:cxn ang="0">
                  <a:pos x="29" y="47"/>
                </a:cxn>
                <a:cxn ang="0">
                  <a:pos x="20" y="50"/>
                </a:cxn>
                <a:cxn ang="0">
                  <a:pos x="11" y="48"/>
                </a:cxn>
                <a:cxn ang="0">
                  <a:pos x="4" y="44"/>
                </a:cxn>
                <a:cxn ang="0">
                  <a:pos x="0" y="34"/>
                </a:cxn>
              </a:cxnLst>
              <a:rect l="0" t="0" r="r" b="b"/>
              <a:pathLst>
                <a:path w="88" h="55">
                  <a:moveTo>
                    <a:pt x="0" y="34"/>
                  </a:moveTo>
                  <a:cubicBezTo>
                    <a:pt x="0" y="32"/>
                    <a:pt x="0" y="27"/>
                    <a:pt x="5" y="24"/>
                  </a:cubicBezTo>
                  <a:cubicBezTo>
                    <a:pt x="8" y="21"/>
                    <a:pt x="9" y="21"/>
                    <a:pt x="12" y="19"/>
                  </a:cubicBezTo>
                  <a:cubicBezTo>
                    <a:pt x="14" y="17"/>
                    <a:pt x="19" y="17"/>
                    <a:pt x="21" y="18"/>
                  </a:cubicBezTo>
                  <a:cubicBezTo>
                    <a:pt x="25" y="19"/>
                    <a:pt x="26" y="23"/>
                    <a:pt x="27" y="25"/>
                  </a:cubicBezTo>
                  <a:cubicBezTo>
                    <a:pt x="27" y="26"/>
                    <a:pt x="36" y="26"/>
                    <a:pt x="37" y="26"/>
                  </a:cubicBezTo>
                  <a:cubicBezTo>
                    <a:pt x="41" y="26"/>
                    <a:pt x="40" y="21"/>
                    <a:pt x="41" y="18"/>
                  </a:cubicBezTo>
                  <a:cubicBezTo>
                    <a:pt x="41" y="16"/>
                    <a:pt x="49" y="17"/>
                    <a:pt x="51" y="17"/>
                  </a:cubicBezTo>
                  <a:cubicBezTo>
                    <a:pt x="55" y="17"/>
                    <a:pt x="58" y="17"/>
                    <a:pt x="60" y="18"/>
                  </a:cubicBezTo>
                  <a:cubicBezTo>
                    <a:pt x="62" y="19"/>
                    <a:pt x="62" y="20"/>
                    <a:pt x="67" y="20"/>
                  </a:cubicBezTo>
                  <a:cubicBezTo>
                    <a:pt x="69" y="20"/>
                    <a:pt x="69" y="14"/>
                    <a:pt x="69" y="12"/>
                  </a:cubicBezTo>
                  <a:cubicBezTo>
                    <a:pt x="69" y="9"/>
                    <a:pt x="72" y="6"/>
                    <a:pt x="73" y="4"/>
                  </a:cubicBezTo>
                  <a:cubicBezTo>
                    <a:pt x="74" y="1"/>
                    <a:pt x="77" y="0"/>
                    <a:pt x="81" y="0"/>
                  </a:cubicBezTo>
                  <a:cubicBezTo>
                    <a:pt x="83" y="0"/>
                    <a:pt x="83" y="6"/>
                    <a:pt x="84" y="7"/>
                  </a:cubicBezTo>
                  <a:cubicBezTo>
                    <a:pt x="85" y="9"/>
                    <a:pt x="86" y="14"/>
                    <a:pt x="86" y="16"/>
                  </a:cubicBezTo>
                  <a:cubicBezTo>
                    <a:pt x="86" y="21"/>
                    <a:pt x="88" y="21"/>
                    <a:pt x="86" y="25"/>
                  </a:cubicBezTo>
                  <a:cubicBezTo>
                    <a:pt x="84" y="27"/>
                    <a:pt x="82" y="29"/>
                    <a:pt x="81" y="32"/>
                  </a:cubicBezTo>
                  <a:cubicBezTo>
                    <a:pt x="80" y="34"/>
                    <a:pt x="81" y="39"/>
                    <a:pt x="81" y="42"/>
                  </a:cubicBezTo>
                  <a:cubicBezTo>
                    <a:pt x="81" y="46"/>
                    <a:pt x="82" y="47"/>
                    <a:pt x="84" y="49"/>
                  </a:cubicBezTo>
                  <a:cubicBezTo>
                    <a:pt x="88" y="53"/>
                    <a:pt x="82" y="54"/>
                    <a:pt x="80" y="54"/>
                  </a:cubicBezTo>
                  <a:cubicBezTo>
                    <a:pt x="76" y="55"/>
                    <a:pt x="73" y="54"/>
                    <a:pt x="72" y="52"/>
                  </a:cubicBezTo>
                  <a:cubicBezTo>
                    <a:pt x="69" y="50"/>
                    <a:pt x="68" y="48"/>
                    <a:pt x="66" y="45"/>
                  </a:cubicBezTo>
                  <a:cubicBezTo>
                    <a:pt x="64" y="44"/>
                    <a:pt x="59" y="43"/>
                    <a:pt x="57" y="43"/>
                  </a:cubicBezTo>
                  <a:cubicBezTo>
                    <a:pt x="54" y="42"/>
                    <a:pt x="50" y="42"/>
                    <a:pt x="47" y="43"/>
                  </a:cubicBezTo>
                  <a:cubicBezTo>
                    <a:pt x="44" y="43"/>
                    <a:pt x="40" y="43"/>
                    <a:pt x="37" y="43"/>
                  </a:cubicBezTo>
                  <a:cubicBezTo>
                    <a:pt x="34" y="43"/>
                    <a:pt x="32" y="46"/>
                    <a:pt x="29" y="47"/>
                  </a:cubicBezTo>
                  <a:cubicBezTo>
                    <a:pt x="25" y="48"/>
                    <a:pt x="25" y="50"/>
                    <a:pt x="20" y="50"/>
                  </a:cubicBezTo>
                  <a:cubicBezTo>
                    <a:pt x="16" y="50"/>
                    <a:pt x="13" y="50"/>
                    <a:pt x="11" y="48"/>
                  </a:cubicBezTo>
                  <a:cubicBezTo>
                    <a:pt x="9" y="46"/>
                    <a:pt x="6" y="46"/>
                    <a:pt x="4" y="44"/>
                  </a:cubicBezTo>
                  <a:cubicBezTo>
                    <a:pt x="0" y="41"/>
                    <a:pt x="0" y="39"/>
                    <a:pt x="0" y="34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 38">
              <a:extLst>
                <a:ext uri="{FF2B5EF4-FFF2-40B4-BE49-F238E27FC236}">
                  <a16:creationId xmlns:a16="http://schemas.microsoft.com/office/drawing/2014/main" id="{EABB4DF2-C103-42BF-B03B-CD429A5F1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613" y="2974975"/>
              <a:ext cx="25400" cy="25400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2"/>
                </a:cxn>
                <a:cxn ang="0">
                  <a:pos x="5" y="0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4" y="13"/>
                </a:cxn>
                <a:cxn ang="0">
                  <a:pos x="9" y="11"/>
                </a:cxn>
                <a:cxn ang="0">
                  <a:pos x="12" y="8"/>
                </a:cxn>
              </a:cxnLst>
              <a:rect l="0" t="0" r="r" b="b"/>
              <a:pathLst>
                <a:path w="13" h="13">
                  <a:moveTo>
                    <a:pt x="12" y="8"/>
                  </a:moveTo>
                  <a:cubicBezTo>
                    <a:pt x="13" y="6"/>
                    <a:pt x="13" y="4"/>
                    <a:pt x="12" y="2"/>
                  </a:cubicBezTo>
                  <a:cubicBezTo>
                    <a:pt x="11" y="1"/>
                    <a:pt x="8" y="0"/>
                    <a:pt x="5" y="0"/>
                  </a:cubicBezTo>
                  <a:cubicBezTo>
                    <a:pt x="3" y="0"/>
                    <a:pt x="2" y="3"/>
                    <a:pt x="1" y="4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0" y="11"/>
                    <a:pt x="2" y="13"/>
                    <a:pt x="4" y="13"/>
                  </a:cubicBezTo>
                  <a:cubicBezTo>
                    <a:pt x="7" y="13"/>
                    <a:pt x="8" y="12"/>
                    <a:pt x="9" y="11"/>
                  </a:cubicBezTo>
                  <a:cubicBezTo>
                    <a:pt x="11" y="10"/>
                    <a:pt x="11" y="9"/>
                    <a:pt x="12" y="8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 39">
              <a:extLst>
                <a:ext uri="{FF2B5EF4-FFF2-40B4-BE49-F238E27FC236}">
                  <a16:creationId xmlns:a16="http://schemas.microsoft.com/office/drawing/2014/main" id="{3E589C4D-33B4-49CE-B450-14D77F613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913" y="3130550"/>
              <a:ext cx="20638" cy="2381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" y="12"/>
                </a:cxn>
                <a:cxn ang="0">
                  <a:pos x="9" y="12"/>
                </a:cxn>
                <a:cxn ang="0">
                  <a:pos x="10" y="6"/>
                </a:cxn>
                <a:cxn ang="0">
                  <a:pos x="9" y="2"/>
                </a:cxn>
              </a:cxnLst>
              <a:rect l="0" t="0" r="r" b="b"/>
              <a:pathLst>
                <a:path w="11" h="13">
                  <a:moveTo>
                    <a:pt x="9" y="2"/>
                  </a:moveTo>
                  <a:cubicBezTo>
                    <a:pt x="8" y="0"/>
                    <a:pt x="5" y="0"/>
                    <a:pt x="2" y="0"/>
                  </a:cubicBezTo>
                  <a:cubicBezTo>
                    <a:pt x="0" y="0"/>
                    <a:pt x="0" y="5"/>
                    <a:pt x="0" y="7"/>
                  </a:cubicBezTo>
                  <a:cubicBezTo>
                    <a:pt x="0" y="11"/>
                    <a:pt x="1" y="11"/>
                    <a:pt x="2" y="12"/>
                  </a:cubicBezTo>
                  <a:cubicBezTo>
                    <a:pt x="3" y="13"/>
                    <a:pt x="8" y="12"/>
                    <a:pt x="9" y="12"/>
                  </a:cubicBezTo>
                  <a:cubicBezTo>
                    <a:pt x="11" y="12"/>
                    <a:pt x="10" y="8"/>
                    <a:pt x="10" y="6"/>
                  </a:cubicBezTo>
                  <a:cubicBezTo>
                    <a:pt x="10" y="4"/>
                    <a:pt x="11" y="5"/>
                    <a:pt x="9" y="2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40">
              <a:extLst>
                <a:ext uri="{FF2B5EF4-FFF2-40B4-BE49-F238E27FC236}">
                  <a16:creationId xmlns:a16="http://schemas.microsoft.com/office/drawing/2014/main" id="{F9B4A52E-14FB-4033-9D1B-CDB09FDEC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3111500"/>
              <a:ext cx="28575" cy="39688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2" y="7"/>
                </a:cxn>
                <a:cxn ang="0">
                  <a:pos x="10" y="4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3" y="15"/>
                </a:cxn>
                <a:cxn ang="0">
                  <a:pos x="6" y="19"/>
                </a:cxn>
                <a:cxn ang="0">
                  <a:pos x="9" y="21"/>
                </a:cxn>
                <a:cxn ang="0">
                  <a:pos x="12" y="20"/>
                </a:cxn>
                <a:cxn ang="0">
                  <a:pos x="14" y="17"/>
                </a:cxn>
                <a:cxn ang="0">
                  <a:pos x="14" y="13"/>
                </a:cxn>
                <a:cxn ang="0">
                  <a:pos x="13" y="9"/>
                </a:cxn>
              </a:cxnLst>
              <a:rect l="0" t="0" r="r" b="b"/>
              <a:pathLst>
                <a:path w="15" h="21">
                  <a:moveTo>
                    <a:pt x="13" y="9"/>
                  </a:moveTo>
                  <a:cubicBezTo>
                    <a:pt x="13" y="9"/>
                    <a:pt x="12" y="7"/>
                    <a:pt x="12" y="7"/>
                  </a:cubicBezTo>
                  <a:cubicBezTo>
                    <a:pt x="12" y="6"/>
                    <a:pt x="10" y="4"/>
                    <a:pt x="10" y="4"/>
                  </a:cubicBezTo>
                  <a:cubicBezTo>
                    <a:pt x="9" y="3"/>
                    <a:pt x="8" y="2"/>
                    <a:pt x="7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0" y="10"/>
                    <a:pt x="0" y="11"/>
                  </a:cubicBezTo>
                  <a:cubicBezTo>
                    <a:pt x="0" y="13"/>
                    <a:pt x="2" y="14"/>
                    <a:pt x="3" y="15"/>
                  </a:cubicBezTo>
                  <a:cubicBezTo>
                    <a:pt x="3" y="16"/>
                    <a:pt x="5" y="18"/>
                    <a:pt x="6" y="19"/>
                  </a:cubicBezTo>
                  <a:cubicBezTo>
                    <a:pt x="7" y="20"/>
                    <a:pt x="8" y="21"/>
                    <a:pt x="9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3" y="19"/>
                    <a:pt x="14" y="18"/>
                    <a:pt x="14" y="17"/>
                  </a:cubicBezTo>
                  <a:cubicBezTo>
                    <a:pt x="15" y="16"/>
                    <a:pt x="14" y="14"/>
                    <a:pt x="14" y="13"/>
                  </a:cubicBezTo>
                  <a:cubicBezTo>
                    <a:pt x="14" y="11"/>
                    <a:pt x="15" y="11"/>
                    <a:pt x="13" y="9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 41">
              <a:extLst>
                <a:ext uri="{FF2B5EF4-FFF2-40B4-BE49-F238E27FC236}">
                  <a16:creationId xmlns:a16="http://schemas.microsoft.com/office/drawing/2014/main" id="{0B1CEDBB-E480-4C7F-9C6C-903D1F0B6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3189288"/>
              <a:ext cx="22225" cy="1428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0"/>
                </a:cxn>
                <a:cxn ang="0">
                  <a:pos x="1" y="3"/>
                </a:cxn>
                <a:cxn ang="0">
                  <a:pos x="3" y="6"/>
                </a:cxn>
                <a:cxn ang="0">
                  <a:pos x="8" y="8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8" y="0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1" y="0"/>
                    <a:pt x="1" y="1"/>
                    <a:pt x="1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5" y="7"/>
                    <a:pt x="6" y="8"/>
                    <a:pt x="8" y="8"/>
                  </a:cubicBezTo>
                  <a:cubicBezTo>
                    <a:pt x="10" y="8"/>
                    <a:pt x="11" y="8"/>
                    <a:pt x="12" y="6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0" y="2"/>
                    <a:pt x="9" y="1"/>
                    <a:pt x="8" y="0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 42">
              <a:extLst>
                <a:ext uri="{FF2B5EF4-FFF2-40B4-BE49-F238E27FC236}">
                  <a16:creationId xmlns:a16="http://schemas.microsoft.com/office/drawing/2014/main" id="{02633225-BC6B-433B-B52F-4D6B931D1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5" y="4000500"/>
              <a:ext cx="19050" cy="111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9" y="3"/>
                </a:cxn>
                <a:cxn ang="0">
                  <a:pos x="7" y="0"/>
                </a:cxn>
              </a:cxnLst>
              <a:rect l="0" t="0" r="r" b="b"/>
              <a:pathLst>
                <a:path w="10" h="6"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0"/>
                    <a:pt x="1" y="3"/>
                    <a:pt x="3" y="4"/>
                  </a:cubicBezTo>
                  <a:cubicBezTo>
                    <a:pt x="5" y="6"/>
                    <a:pt x="8" y="4"/>
                    <a:pt x="9" y="3"/>
                  </a:cubicBezTo>
                  <a:cubicBezTo>
                    <a:pt x="10" y="2"/>
                    <a:pt x="8" y="1"/>
                    <a:pt x="7" y="0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 43">
              <a:extLst>
                <a:ext uri="{FF2B5EF4-FFF2-40B4-BE49-F238E27FC236}">
                  <a16:creationId xmlns:a16="http://schemas.microsoft.com/office/drawing/2014/main" id="{5D555DDB-D1D4-41AB-B868-35BD4B1E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0" y="4013200"/>
              <a:ext cx="26988" cy="2857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6"/>
                </a:cxn>
                <a:cxn ang="0">
                  <a:pos x="1" y="13"/>
                </a:cxn>
                <a:cxn ang="0">
                  <a:pos x="7" y="15"/>
                </a:cxn>
                <a:cxn ang="0">
                  <a:pos x="10" y="10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15">
                  <a:moveTo>
                    <a:pt x="11" y="0"/>
                  </a:moveTo>
                  <a:cubicBezTo>
                    <a:pt x="5" y="1"/>
                    <a:pt x="8" y="2"/>
                    <a:pt x="3" y="6"/>
                  </a:cubicBezTo>
                  <a:cubicBezTo>
                    <a:pt x="0" y="9"/>
                    <a:pt x="1" y="10"/>
                    <a:pt x="1" y="13"/>
                  </a:cubicBezTo>
                  <a:cubicBezTo>
                    <a:pt x="1" y="15"/>
                    <a:pt x="6" y="15"/>
                    <a:pt x="7" y="15"/>
                  </a:cubicBezTo>
                  <a:cubicBezTo>
                    <a:pt x="9" y="15"/>
                    <a:pt x="10" y="10"/>
                    <a:pt x="10" y="10"/>
                  </a:cubicBezTo>
                  <a:cubicBezTo>
                    <a:pt x="12" y="7"/>
                    <a:pt x="13" y="6"/>
                    <a:pt x="14" y="4"/>
                  </a:cubicBezTo>
                  <a:cubicBezTo>
                    <a:pt x="14" y="3"/>
                    <a:pt x="14" y="0"/>
                    <a:pt x="11" y="0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 44">
              <a:extLst>
                <a:ext uri="{FF2B5EF4-FFF2-40B4-BE49-F238E27FC236}">
                  <a16:creationId xmlns:a16="http://schemas.microsoft.com/office/drawing/2014/main" id="{7927EAA6-8F22-4BDE-A837-966D31F2B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188" y="3979863"/>
              <a:ext cx="12700" cy="2063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2" y="2"/>
                </a:cxn>
              </a:cxnLst>
              <a:rect l="0" t="0" r="r" b="b"/>
              <a:pathLst>
                <a:path w="7" h="11">
                  <a:moveTo>
                    <a:pt x="2" y="2"/>
                  </a:moveTo>
                  <a:cubicBezTo>
                    <a:pt x="3" y="0"/>
                    <a:pt x="0" y="5"/>
                    <a:pt x="0" y="7"/>
                  </a:cubicBezTo>
                  <a:cubicBezTo>
                    <a:pt x="0" y="11"/>
                    <a:pt x="1" y="10"/>
                    <a:pt x="4" y="10"/>
                  </a:cubicBezTo>
                  <a:cubicBezTo>
                    <a:pt x="7" y="10"/>
                    <a:pt x="2" y="3"/>
                    <a:pt x="2" y="2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 45">
              <a:extLst>
                <a:ext uri="{FF2B5EF4-FFF2-40B4-BE49-F238E27FC236}">
                  <a16:creationId xmlns:a16="http://schemas.microsoft.com/office/drawing/2014/main" id="{ED831D8B-B0AC-45A7-92C7-6D94735C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4090988"/>
              <a:ext cx="11113" cy="127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5" y="3"/>
                </a:cxn>
                <a:cxn ang="0">
                  <a:pos x="1" y="0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cubicBezTo>
                    <a:pt x="2" y="0"/>
                    <a:pt x="0" y="4"/>
                    <a:pt x="1" y="5"/>
                  </a:cubicBezTo>
                  <a:cubicBezTo>
                    <a:pt x="3" y="7"/>
                    <a:pt x="5" y="6"/>
                    <a:pt x="5" y="3"/>
                  </a:cubicBezTo>
                  <a:cubicBezTo>
                    <a:pt x="6" y="0"/>
                    <a:pt x="4" y="1"/>
                    <a:pt x="1" y="0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D5481148-C408-4404-8C91-5DEDB098B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950" y="3265488"/>
              <a:ext cx="19050" cy="206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11"/>
                </a:cxn>
                <a:cxn ang="0">
                  <a:pos x="7" y="8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5" y="3"/>
                </a:cxn>
                <a:cxn ang="0">
                  <a:pos x="2" y="7"/>
                </a:cxn>
                <a:cxn ang="0">
                  <a:pos x="0" y="8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0" y="10"/>
                    <a:pt x="1" y="11"/>
                    <a:pt x="4" y="11"/>
                  </a:cubicBezTo>
                  <a:cubicBezTo>
                    <a:pt x="7" y="11"/>
                    <a:pt x="7" y="11"/>
                    <a:pt x="7" y="8"/>
                  </a:cubicBezTo>
                  <a:cubicBezTo>
                    <a:pt x="7" y="6"/>
                    <a:pt x="7" y="4"/>
                    <a:pt x="8" y="3"/>
                  </a:cubicBezTo>
                  <a:cubicBezTo>
                    <a:pt x="8" y="2"/>
                    <a:pt x="10" y="0"/>
                    <a:pt x="7" y="0"/>
                  </a:cubicBezTo>
                  <a:cubicBezTo>
                    <a:pt x="6" y="0"/>
                    <a:pt x="5" y="2"/>
                    <a:pt x="5" y="3"/>
                  </a:cubicBezTo>
                  <a:cubicBezTo>
                    <a:pt x="4" y="5"/>
                    <a:pt x="3" y="6"/>
                    <a:pt x="2" y="7"/>
                  </a:cubicBezTo>
                  <a:cubicBezTo>
                    <a:pt x="2" y="8"/>
                    <a:pt x="0" y="8"/>
                    <a:pt x="0" y="8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47">
              <a:extLst>
                <a:ext uri="{FF2B5EF4-FFF2-40B4-BE49-F238E27FC236}">
                  <a16:creationId xmlns:a16="http://schemas.microsoft.com/office/drawing/2014/main" id="{C938CE44-34DE-49F6-9976-016B5158D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3206750"/>
              <a:ext cx="17463" cy="1270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1" y="3"/>
                </a:cxn>
                <a:cxn ang="0">
                  <a:pos x="6" y="5"/>
                </a:cxn>
                <a:cxn ang="0">
                  <a:pos x="6" y="1"/>
                </a:cxn>
              </a:cxnLst>
              <a:rect l="0" t="0" r="r" b="b"/>
              <a:pathLst>
                <a:path w="9" h="6">
                  <a:moveTo>
                    <a:pt x="6" y="1"/>
                  </a:moveTo>
                  <a:cubicBezTo>
                    <a:pt x="5" y="2"/>
                    <a:pt x="2" y="0"/>
                    <a:pt x="1" y="3"/>
                  </a:cubicBezTo>
                  <a:cubicBezTo>
                    <a:pt x="0" y="6"/>
                    <a:pt x="4" y="5"/>
                    <a:pt x="6" y="5"/>
                  </a:cubicBezTo>
                  <a:cubicBezTo>
                    <a:pt x="9" y="5"/>
                    <a:pt x="8" y="3"/>
                    <a:pt x="6" y="1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48">
              <a:extLst>
                <a:ext uri="{FF2B5EF4-FFF2-40B4-BE49-F238E27FC236}">
                  <a16:creationId xmlns:a16="http://schemas.microsoft.com/office/drawing/2014/main" id="{73BD4F0D-FC6B-40E6-8BC3-F23618657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5473700"/>
              <a:ext cx="25400" cy="2063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3" y="2"/>
                </a:cxn>
                <a:cxn ang="0">
                  <a:pos x="3" y="9"/>
                </a:cxn>
                <a:cxn ang="0">
                  <a:pos x="11" y="10"/>
                </a:cxn>
                <a:cxn ang="0">
                  <a:pos x="11" y="2"/>
                </a:cxn>
                <a:cxn ang="0">
                  <a:pos x="9" y="2"/>
                </a:cxn>
              </a:cxnLst>
              <a:rect l="0" t="0" r="r" b="b"/>
              <a:pathLst>
                <a:path w="14" h="11">
                  <a:moveTo>
                    <a:pt x="11" y="2"/>
                  </a:moveTo>
                  <a:cubicBezTo>
                    <a:pt x="10" y="1"/>
                    <a:pt x="5" y="0"/>
                    <a:pt x="3" y="2"/>
                  </a:cubicBezTo>
                  <a:cubicBezTo>
                    <a:pt x="0" y="3"/>
                    <a:pt x="1" y="8"/>
                    <a:pt x="3" y="9"/>
                  </a:cubicBezTo>
                  <a:cubicBezTo>
                    <a:pt x="5" y="11"/>
                    <a:pt x="8" y="10"/>
                    <a:pt x="11" y="10"/>
                  </a:cubicBezTo>
                  <a:cubicBezTo>
                    <a:pt x="14" y="10"/>
                    <a:pt x="11" y="2"/>
                    <a:pt x="11" y="2"/>
                  </a:cubicBezTo>
                  <a:cubicBezTo>
                    <a:pt x="11" y="1"/>
                    <a:pt x="10" y="2"/>
                    <a:pt x="9" y="2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49">
              <a:extLst>
                <a:ext uri="{FF2B5EF4-FFF2-40B4-BE49-F238E27FC236}">
                  <a16:creationId xmlns:a16="http://schemas.microsoft.com/office/drawing/2014/main" id="{8549D42A-FC80-4769-A10F-87EC921C8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0088" y="5473700"/>
              <a:ext cx="25400" cy="2063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3" y="2"/>
                </a:cxn>
                <a:cxn ang="0">
                  <a:pos x="3" y="9"/>
                </a:cxn>
                <a:cxn ang="0">
                  <a:pos x="11" y="10"/>
                </a:cxn>
                <a:cxn ang="0">
                  <a:pos x="11" y="2"/>
                </a:cxn>
                <a:cxn ang="0">
                  <a:pos x="9" y="2"/>
                </a:cxn>
              </a:cxnLst>
              <a:rect l="0" t="0" r="r" b="b"/>
              <a:pathLst>
                <a:path w="14" h="11">
                  <a:moveTo>
                    <a:pt x="11" y="2"/>
                  </a:moveTo>
                  <a:cubicBezTo>
                    <a:pt x="10" y="1"/>
                    <a:pt x="5" y="0"/>
                    <a:pt x="3" y="2"/>
                  </a:cubicBezTo>
                  <a:cubicBezTo>
                    <a:pt x="0" y="3"/>
                    <a:pt x="1" y="8"/>
                    <a:pt x="3" y="9"/>
                  </a:cubicBezTo>
                  <a:cubicBezTo>
                    <a:pt x="5" y="11"/>
                    <a:pt x="8" y="10"/>
                    <a:pt x="11" y="10"/>
                  </a:cubicBezTo>
                  <a:cubicBezTo>
                    <a:pt x="14" y="10"/>
                    <a:pt x="11" y="2"/>
                    <a:pt x="11" y="2"/>
                  </a:cubicBezTo>
                  <a:cubicBezTo>
                    <a:pt x="11" y="1"/>
                    <a:pt x="10" y="2"/>
                    <a:pt x="9" y="2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50">
              <a:extLst>
                <a:ext uri="{FF2B5EF4-FFF2-40B4-BE49-F238E27FC236}">
                  <a16:creationId xmlns:a16="http://schemas.microsoft.com/office/drawing/2014/main" id="{D8AD8146-4E21-4217-80FF-5621F03D2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688" y="5462588"/>
              <a:ext cx="28575" cy="1428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0" y="5"/>
                </a:cxn>
                <a:cxn ang="0">
                  <a:pos x="12" y="8"/>
                </a:cxn>
                <a:cxn ang="0">
                  <a:pos x="9" y="3"/>
                </a:cxn>
                <a:cxn ang="0">
                  <a:pos x="5" y="2"/>
                </a:cxn>
              </a:cxnLst>
              <a:rect l="0" t="0" r="r" b="b"/>
              <a:pathLst>
                <a:path w="15" h="8">
                  <a:moveTo>
                    <a:pt x="5" y="2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0" y="8"/>
                    <a:pt x="10" y="8"/>
                    <a:pt x="12" y="8"/>
                  </a:cubicBezTo>
                  <a:cubicBezTo>
                    <a:pt x="15" y="8"/>
                    <a:pt x="10" y="4"/>
                    <a:pt x="9" y="3"/>
                  </a:cubicBezTo>
                  <a:cubicBezTo>
                    <a:pt x="8" y="2"/>
                    <a:pt x="6" y="2"/>
                    <a:pt x="5" y="2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51">
              <a:extLst>
                <a:ext uri="{FF2B5EF4-FFF2-40B4-BE49-F238E27FC236}">
                  <a16:creationId xmlns:a16="http://schemas.microsoft.com/office/drawing/2014/main" id="{F282B582-B2AA-40F4-8CB1-C74CCF03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4575" y="5416550"/>
              <a:ext cx="38100" cy="20638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2" y="8"/>
                </a:cxn>
                <a:cxn ang="0">
                  <a:pos x="7" y="11"/>
                </a:cxn>
                <a:cxn ang="0">
                  <a:pos x="13" y="8"/>
                </a:cxn>
                <a:cxn ang="0">
                  <a:pos x="18" y="4"/>
                </a:cxn>
                <a:cxn ang="0">
                  <a:pos x="14" y="1"/>
                </a:cxn>
                <a:cxn ang="0">
                  <a:pos x="10" y="2"/>
                </a:cxn>
              </a:cxnLst>
              <a:rect l="0" t="0" r="r" b="b"/>
              <a:pathLst>
                <a:path w="20" h="11">
                  <a:moveTo>
                    <a:pt x="10" y="2"/>
                  </a:moveTo>
                  <a:cubicBezTo>
                    <a:pt x="10" y="2"/>
                    <a:pt x="3" y="7"/>
                    <a:pt x="2" y="8"/>
                  </a:cubicBezTo>
                  <a:cubicBezTo>
                    <a:pt x="0" y="11"/>
                    <a:pt x="5" y="11"/>
                    <a:pt x="7" y="11"/>
                  </a:cubicBezTo>
                  <a:cubicBezTo>
                    <a:pt x="10" y="11"/>
                    <a:pt x="10" y="10"/>
                    <a:pt x="13" y="8"/>
                  </a:cubicBezTo>
                  <a:cubicBezTo>
                    <a:pt x="15" y="7"/>
                    <a:pt x="16" y="6"/>
                    <a:pt x="18" y="4"/>
                  </a:cubicBezTo>
                  <a:cubicBezTo>
                    <a:pt x="20" y="2"/>
                    <a:pt x="15" y="1"/>
                    <a:pt x="14" y="1"/>
                  </a:cubicBezTo>
                  <a:cubicBezTo>
                    <a:pt x="13" y="0"/>
                    <a:pt x="11" y="2"/>
                    <a:pt x="10" y="2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52">
              <a:extLst>
                <a:ext uri="{FF2B5EF4-FFF2-40B4-BE49-F238E27FC236}">
                  <a16:creationId xmlns:a16="http://schemas.microsoft.com/office/drawing/2014/main" id="{03687550-4C27-444F-B111-AFC5A8C87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63" y="5321300"/>
              <a:ext cx="28575" cy="22225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2" y="10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12" y="1"/>
                </a:cxn>
                <a:cxn ang="0">
                  <a:pos x="11" y="3"/>
                </a:cxn>
              </a:cxnLst>
              <a:rect l="0" t="0" r="r" b="b"/>
              <a:pathLst>
                <a:path w="15" h="12">
                  <a:moveTo>
                    <a:pt x="9" y="1"/>
                  </a:moveTo>
                  <a:cubicBezTo>
                    <a:pt x="8" y="1"/>
                    <a:pt x="3" y="8"/>
                    <a:pt x="2" y="10"/>
                  </a:cubicBezTo>
                  <a:cubicBezTo>
                    <a:pt x="0" y="12"/>
                    <a:pt x="8" y="11"/>
                    <a:pt x="9" y="11"/>
                  </a:cubicBezTo>
                  <a:cubicBezTo>
                    <a:pt x="11" y="11"/>
                    <a:pt x="10" y="7"/>
                    <a:pt x="11" y="6"/>
                  </a:cubicBezTo>
                  <a:cubicBezTo>
                    <a:pt x="13" y="4"/>
                    <a:pt x="15" y="3"/>
                    <a:pt x="12" y="1"/>
                  </a:cubicBezTo>
                  <a:cubicBezTo>
                    <a:pt x="11" y="0"/>
                    <a:pt x="10" y="3"/>
                    <a:pt x="11" y="3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53">
              <a:extLst>
                <a:ext uri="{FF2B5EF4-FFF2-40B4-BE49-F238E27FC236}">
                  <a16:creationId xmlns:a16="http://schemas.microsoft.com/office/drawing/2014/main" id="{38821C19-3C4F-4F51-AEB9-BB907391E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63" y="5321300"/>
              <a:ext cx="28575" cy="22225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2" y="10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12" y="1"/>
                </a:cxn>
                <a:cxn ang="0">
                  <a:pos x="11" y="3"/>
                </a:cxn>
              </a:cxnLst>
              <a:rect l="0" t="0" r="r" b="b"/>
              <a:pathLst>
                <a:path w="15" h="12">
                  <a:moveTo>
                    <a:pt x="9" y="1"/>
                  </a:moveTo>
                  <a:cubicBezTo>
                    <a:pt x="8" y="1"/>
                    <a:pt x="3" y="8"/>
                    <a:pt x="2" y="10"/>
                  </a:cubicBezTo>
                  <a:cubicBezTo>
                    <a:pt x="0" y="12"/>
                    <a:pt x="8" y="11"/>
                    <a:pt x="9" y="11"/>
                  </a:cubicBezTo>
                  <a:cubicBezTo>
                    <a:pt x="11" y="11"/>
                    <a:pt x="10" y="7"/>
                    <a:pt x="11" y="6"/>
                  </a:cubicBezTo>
                  <a:cubicBezTo>
                    <a:pt x="13" y="4"/>
                    <a:pt x="15" y="3"/>
                    <a:pt x="12" y="1"/>
                  </a:cubicBezTo>
                  <a:cubicBezTo>
                    <a:pt x="11" y="0"/>
                    <a:pt x="10" y="3"/>
                    <a:pt x="11" y="3"/>
                  </a:cubicBezTo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54">
              <a:extLst>
                <a:ext uri="{FF2B5EF4-FFF2-40B4-BE49-F238E27FC236}">
                  <a16:creationId xmlns:a16="http://schemas.microsoft.com/office/drawing/2014/main" id="{F04FF5CF-F44D-4897-8998-35918D68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688" y="5461000"/>
              <a:ext cx="31750" cy="26988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6" y="0"/>
                </a:cxn>
                <a:cxn ang="0">
                  <a:pos x="1" y="2"/>
                </a:cxn>
                <a:cxn ang="0">
                  <a:pos x="0" y="8"/>
                </a:cxn>
                <a:cxn ang="0">
                  <a:pos x="3" y="12"/>
                </a:cxn>
                <a:cxn ang="0">
                  <a:pos x="9" y="14"/>
                </a:cxn>
                <a:cxn ang="0">
                  <a:pos x="15" y="14"/>
                </a:cxn>
                <a:cxn ang="0">
                  <a:pos x="17" y="8"/>
                </a:cxn>
                <a:cxn ang="0">
                  <a:pos x="15" y="4"/>
                </a:cxn>
                <a:cxn ang="0">
                  <a:pos x="11" y="1"/>
                </a:cxn>
              </a:cxnLst>
              <a:rect l="0" t="0" r="r" b="b"/>
              <a:pathLst>
                <a:path w="17" h="15">
                  <a:moveTo>
                    <a:pt x="11" y="1"/>
                  </a:moveTo>
                  <a:cubicBezTo>
                    <a:pt x="10" y="0"/>
                    <a:pt x="8" y="0"/>
                    <a:pt x="6" y="0"/>
                  </a:cubicBezTo>
                  <a:cubicBezTo>
                    <a:pt x="3" y="0"/>
                    <a:pt x="3" y="0"/>
                    <a:pt x="1" y="2"/>
                  </a:cubicBezTo>
                  <a:cubicBezTo>
                    <a:pt x="0" y="3"/>
                    <a:pt x="1" y="7"/>
                    <a:pt x="0" y="8"/>
                  </a:cubicBezTo>
                  <a:cubicBezTo>
                    <a:pt x="0" y="11"/>
                    <a:pt x="2" y="11"/>
                    <a:pt x="3" y="12"/>
                  </a:cubicBezTo>
                  <a:cubicBezTo>
                    <a:pt x="5" y="13"/>
                    <a:pt x="7" y="14"/>
                    <a:pt x="9" y="14"/>
                  </a:cubicBezTo>
                  <a:cubicBezTo>
                    <a:pt x="11" y="15"/>
                    <a:pt x="13" y="14"/>
                    <a:pt x="15" y="14"/>
                  </a:cubicBezTo>
                  <a:cubicBezTo>
                    <a:pt x="17" y="13"/>
                    <a:pt x="17" y="10"/>
                    <a:pt x="17" y="8"/>
                  </a:cubicBezTo>
                  <a:cubicBezTo>
                    <a:pt x="17" y="6"/>
                    <a:pt x="16" y="5"/>
                    <a:pt x="15" y="4"/>
                  </a:cubicBezTo>
                  <a:cubicBezTo>
                    <a:pt x="14" y="3"/>
                    <a:pt x="13" y="2"/>
                    <a:pt x="11" y="1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55">
              <a:extLst>
                <a:ext uri="{FF2B5EF4-FFF2-40B4-BE49-F238E27FC236}">
                  <a16:creationId xmlns:a16="http://schemas.microsoft.com/office/drawing/2014/main" id="{BE81CBFE-19F3-496A-8B9C-94BB526CB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5" y="5495925"/>
              <a:ext cx="50800" cy="96838"/>
            </a:xfrm>
            <a:custGeom>
              <a:avLst/>
              <a:gdLst/>
              <a:ahLst/>
              <a:cxnLst>
                <a:cxn ang="0">
                  <a:pos x="16" y="1"/>
                </a:cxn>
                <a:cxn ang="0">
                  <a:pos x="8" y="0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1" y="26"/>
                </a:cxn>
                <a:cxn ang="0">
                  <a:pos x="6" y="32"/>
                </a:cxn>
                <a:cxn ang="0">
                  <a:pos x="11" y="38"/>
                </a:cxn>
                <a:cxn ang="0">
                  <a:pos x="13" y="45"/>
                </a:cxn>
                <a:cxn ang="0">
                  <a:pos x="17" y="49"/>
                </a:cxn>
                <a:cxn ang="0">
                  <a:pos x="23" y="50"/>
                </a:cxn>
                <a:cxn ang="0">
                  <a:pos x="27" y="45"/>
                </a:cxn>
                <a:cxn ang="0">
                  <a:pos x="25" y="39"/>
                </a:cxn>
                <a:cxn ang="0">
                  <a:pos x="21" y="34"/>
                </a:cxn>
                <a:cxn ang="0">
                  <a:pos x="18" y="30"/>
                </a:cxn>
                <a:cxn ang="0">
                  <a:pos x="19" y="23"/>
                </a:cxn>
                <a:cxn ang="0">
                  <a:pos x="23" y="18"/>
                </a:cxn>
                <a:cxn ang="0">
                  <a:pos x="25" y="12"/>
                </a:cxn>
                <a:cxn ang="0">
                  <a:pos x="21" y="7"/>
                </a:cxn>
                <a:cxn ang="0">
                  <a:pos x="16" y="1"/>
                </a:cxn>
              </a:cxnLst>
              <a:rect l="0" t="0" r="r" b="b"/>
              <a:pathLst>
                <a:path w="27" h="51">
                  <a:moveTo>
                    <a:pt x="16" y="1"/>
                  </a:moveTo>
                  <a:cubicBezTo>
                    <a:pt x="14" y="0"/>
                    <a:pt x="11" y="0"/>
                    <a:pt x="8" y="0"/>
                  </a:cubicBezTo>
                  <a:cubicBezTo>
                    <a:pt x="6" y="1"/>
                    <a:pt x="4" y="4"/>
                    <a:pt x="3" y="5"/>
                  </a:cubicBezTo>
                  <a:cubicBezTo>
                    <a:pt x="2" y="7"/>
                    <a:pt x="1" y="7"/>
                    <a:pt x="0" y="10"/>
                  </a:cubicBezTo>
                  <a:cubicBezTo>
                    <a:pt x="0" y="12"/>
                    <a:pt x="0" y="16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1" y="29"/>
                    <a:pt x="5" y="31"/>
                    <a:pt x="6" y="32"/>
                  </a:cubicBezTo>
                  <a:cubicBezTo>
                    <a:pt x="9" y="34"/>
                    <a:pt x="10" y="35"/>
                    <a:pt x="11" y="38"/>
                  </a:cubicBezTo>
                  <a:cubicBezTo>
                    <a:pt x="12" y="40"/>
                    <a:pt x="13" y="42"/>
                    <a:pt x="13" y="45"/>
                  </a:cubicBezTo>
                  <a:cubicBezTo>
                    <a:pt x="14" y="46"/>
                    <a:pt x="16" y="48"/>
                    <a:pt x="17" y="49"/>
                  </a:cubicBezTo>
                  <a:cubicBezTo>
                    <a:pt x="18" y="51"/>
                    <a:pt x="21" y="50"/>
                    <a:pt x="23" y="50"/>
                  </a:cubicBezTo>
                  <a:cubicBezTo>
                    <a:pt x="25" y="49"/>
                    <a:pt x="27" y="48"/>
                    <a:pt x="27" y="45"/>
                  </a:cubicBezTo>
                  <a:cubicBezTo>
                    <a:pt x="27" y="42"/>
                    <a:pt x="27" y="41"/>
                    <a:pt x="25" y="39"/>
                  </a:cubicBezTo>
                  <a:cubicBezTo>
                    <a:pt x="23" y="38"/>
                    <a:pt x="22" y="36"/>
                    <a:pt x="21" y="34"/>
                  </a:cubicBezTo>
                  <a:cubicBezTo>
                    <a:pt x="19" y="33"/>
                    <a:pt x="18" y="33"/>
                    <a:pt x="18" y="30"/>
                  </a:cubicBezTo>
                  <a:cubicBezTo>
                    <a:pt x="18" y="27"/>
                    <a:pt x="18" y="26"/>
                    <a:pt x="19" y="23"/>
                  </a:cubicBezTo>
                  <a:cubicBezTo>
                    <a:pt x="19" y="21"/>
                    <a:pt x="21" y="20"/>
                    <a:pt x="23" y="18"/>
                  </a:cubicBezTo>
                  <a:cubicBezTo>
                    <a:pt x="25" y="16"/>
                    <a:pt x="25" y="15"/>
                    <a:pt x="25" y="12"/>
                  </a:cubicBezTo>
                  <a:cubicBezTo>
                    <a:pt x="25" y="10"/>
                    <a:pt x="22" y="8"/>
                    <a:pt x="21" y="7"/>
                  </a:cubicBezTo>
                  <a:cubicBezTo>
                    <a:pt x="19" y="5"/>
                    <a:pt x="18" y="4"/>
                    <a:pt x="16" y="1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 56">
              <a:extLst>
                <a:ext uri="{FF2B5EF4-FFF2-40B4-BE49-F238E27FC236}">
                  <a16:creationId xmlns:a16="http://schemas.microsoft.com/office/drawing/2014/main" id="{211FBDC0-1D42-4F95-AA21-2E1E315DE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225" y="5376863"/>
              <a:ext cx="19050" cy="17463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2" y="6"/>
                </a:cxn>
                <a:cxn ang="0">
                  <a:pos x="6" y="9"/>
                </a:cxn>
                <a:cxn ang="0">
                  <a:pos x="9" y="7"/>
                </a:cxn>
                <a:cxn ang="0">
                  <a:pos x="10" y="3"/>
                </a:cxn>
                <a:cxn ang="0">
                  <a:pos x="8" y="2"/>
                </a:cxn>
              </a:cxnLst>
              <a:rect l="0" t="0" r="r" b="b"/>
              <a:pathLst>
                <a:path w="10" h="9">
                  <a:moveTo>
                    <a:pt x="8" y="2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2" y="0"/>
                    <a:pt x="1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8"/>
                    <a:pt x="4" y="9"/>
                    <a:pt x="6" y="9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10" y="6"/>
                    <a:pt x="10" y="5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 57">
              <a:extLst>
                <a:ext uri="{FF2B5EF4-FFF2-40B4-BE49-F238E27FC236}">
                  <a16:creationId xmlns:a16="http://schemas.microsoft.com/office/drawing/2014/main" id="{36DF1BDE-DA6B-4717-86C7-20A477A6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438" y="6543675"/>
              <a:ext cx="63500" cy="53975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1" y="7"/>
                </a:cxn>
                <a:cxn ang="0">
                  <a:pos x="4" y="15"/>
                </a:cxn>
                <a:cxn ang="0">
                  <a:pos x="7" y="19"/>
                </a:cxn>
                <a:cxn ang="0">
                  <a:pos x="12" y="25"/>
                </a:cxn>
                <a:cxn ang="0">
                  <a:pos x="15" y="28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32" y="24"/>
                </a:cxn>
                <a:cxn ang="0">
                  <a:pos x="32" y="18"/>
                </a:cxn>
                <a:cxn ang="0">
                  <a:pos x="31" y="13"/>
                </a:cxn>
                <a:cxn ang="0">
                  <a:pos x="27" y="9"/>
                </a:cxn>
                <a:cxn ang="0">
                  <a:pos x="21" y="6"/>
                </a:cxn>
              </a:cxnLst>
              <a:rect l="0" t="0" r="r" b="b"/>
              <a:pathLst>
                <a:path w="33" h="29">
                  <a:moveTo>
                    <a:pt x="21" y="6"/>
                  </a:moveTo>
                  <a:cubicBezTo>
                    <a:pt x="20" y="5"/>
                    <a:pt x="18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ubicBezTo>
                    <a:pt x="7" y="0"/>
                    <a:pt x="7" y="1"/>
                    <a:pt x="5" y="2"/>
                  </a:cubicBezTo>
                  <a:cubicBezTo>
                    <a:pt x="3" y="3"/>
                    <a:pt x="2" y="6"/>
                    <a:pt x="1" y="7"/>
                  </a:cubicBezTo>
                  <a:cubicBezTo>
                    <a:pt x="0" y="10"/>
                    <a:pt x="2" y="13"/>
                    <a:pt x="4" y="15"/>
                  </a:cubicBezTo>
                  <a:cubicBezTo>
                    <a:pt x="6" y="16"/>
                    <a:pt x="6" y="16"/>
                    <a:pt x="7" y="19"/>
                  </a:cubicBezTo>
                  <a:cubicBezTo>
                    <a:pt x="8" y="21"/>
                    <a:pt x="11" y="23"/>
                    <a:pt x="12" y="25"/>
                  </a:cubicBezTo>
                  <a:cubicBezTo>
                    <a:pt x="13" y="27"/>
                    <a:pt x="14" y="26"/>
                    <a:pt x="15" y="28"/>
                  </a:cubicBezTo>
                  <a:cubicBezTo>
                    <a:pt x="16" y="28"/>
                    <a:pt x="21" y="28"/>
                    <a:pt x="22" y="28"/>
                  </a:cubicBezTo>
                  <a:cubicBezTo>
                    <a:pt x="24" y="29"/>
                    <a:pt x="26" y="28"/>
                    <a:pt x="28" y="28"/>
                  </a:cubicBezTo>
                  <a:cubicBezTo>
                    <a:pt x="31" y="28"/>
                    <a:pt x="32" y="26"/>
                    <a:pt x="32" y="24"/>
                  </a:cubicBezTo>
                  <a:cubicBezTo>
                    <a:pt x="33" y="23"/>
                    <a:pt x="32" y="20"/>
                    <a:pt x="32" y="18"/>
                  </a:cubicBezTo>
                  <a:cubicBezTo>
                    <a:pt x="32" y="16"/>
                    <a:pt x="33" y="15"/>
                    <a:pt x="31" y="13"/>
                  </a:cubicBezTo>
                  <a:cubicBezTo>
                    <a:pt x="29" y="12"/>
                    <a:pt x="28" y="10"/>
                    <a:pt x="27" y="9"/>
                  </a:cubicBezTo>
                  <a:cubicBezTo>
                    <a:pt x="25" y="8"/>
                    <a:pt x="24" y="6"/>
                    <a:pt x="21" y="6"/>
                  </a:cubicBezTo>
                  <a:close/>
                </a:path>
              </a:pathLst>
            </a:custGeom>
            <a:grpFill/>
            <a:ln w="8890" cap="flat">
              <a:solidFill>
                <a:srgbClr val="034EA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">
            <a:extLst>
              <a:ext uri="{FF2B5EF4-FFF2-40B4-BE49-F238E27FC236}">
                <a16:creationId xmlns:a16="http://schemas.microsoft.com/office/drawing/2014/main" id="{02D4AE01-9818-4F30-89F2-51785CE6ABDC}"/>
              </a:ext>
            </a:extLst>
          </p:cNvPr>
          <p:cNvGrpSpPr/>
          <p:nvPr/>
        </p:nvGrpSpPr>
        <p:grpSpPr>
          <a:xfrm rot="20693927">
            <a:off x="1746362" y="2089746"/>
            <a:ext cx="1842996" cy="2957885"/>
            <a:chOff x="4096330" y="-5618763"/>
            <a:chExt cx="1707172" cy="2739897"/>
          </a:xfrm>
          <a:solidFill>
            <a:srgbClr val="034EA2"/>
          </a:solidFill>
        </p:grpSpPr>
        <p:sp>
          <p:nvSpPr>
            <p:cNvPr id="138" name="Oval 89">
              <a:extLst>
                <a:ext uri="{FF2B5EF4-FFF2-40B4-BE49-F238E27FC236}">
                  <a16:creationId xmlns:a16="http://schemas.microsoft.com/office/drawing/2014/main" id="{D386C2A3-CA93-4C0B-8E98-6FABF9E01CA1}"/>
                </a:ext>
              </a:extLst>
            </p:cNvPr>
            <p:cNvSpPr/>
            <p:nvPr/>
          </p:nvSpPr>
          <p:spPr>
            <a:xfrm>
              <a:off x="4909130" y="-3598846"/>
              <a:ext cx="393700" cy="3937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Oval 90">
              <a:extLst>
                <a:ext uri="{FF2B5EF4-FFF2-40B4-BE49-F238E27FC236}">
                  <a16:creationId xmlns:a16="http://schemas.microsoft.com/office/drawing/2014/main" id="{B390144A-70ED-4DAE-ABCE-F0C37D41CC0D}"/>
                </a:ext>
              </a:extLst>
            </p:cNvPr>
            <p:cNvSpPr/>
            <p:nvPr/>
          </p:nvSpPr>
          <p:spPr>
            <a:xfrm>
              <a:off x="4724980" y="-3771530"/>
              <a:ext cx="236183" cy="2361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val 91">
              <a:extLst>
                <a:ext uri="{FF2B5EF4-FFF2-40B4-BE49-F238E27FC236}">
                  <a16:creationId xmlns:a16="http://schemas.microsoft.com/office/drawing/2014/main" id="{E494DC7C-8C3F-4524-948F-CA77BD1E699D}"/>
                </a:ext>
              </a:extLst>
            </p:cNvPr>
            <p:cNvSpPr/>
            <p:nvPr/>
          </p:nvSpPr>
          <p:spPr>
            <a:xfrm>
              <a:off x="4096330" y="-5280270"/>
              <a:ext cx="363182" cy="3631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Oval 92">
              <a:extLst>
                <a:ext uri="{FF2B5EF4-FFF2-40B4-BE49-F238E27FC236}">
                  <a16:creationId xmlns:a16="http://schemas.microsoft.com/office/drawing/2014/main" id="{A7B8B47B-5C65-4DE7-A6DC-084FB6EE4A5E}"/>
                </a:ext>
              </a:extLst>
            </p:cNvPr>
            <p:cNvSpPr/>
            <p:nvPr/>
          </p:nvSpPr>
          <p:spPr>
            <a:xfrm>
              <a:off x="5201230" y="-3205146"/>
              <a:ext cx="172684" cy="1726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val 93">
              <a:extLst>
                <a:ext uri="{FF2B5EF4-FFF2-40B4-BE49-F238E27FC236}">
                  <a16:creationId xmlns:a16="http://schemas.microsoft.com/office/drawing/2014/main" id="{7FAD97F2-3435-4281-8AD6-E8B5E76682CF}"/>
                </a:ext>
              </a:extLst>
            </p:cNvPr>
            <p:cNvSpPr/>
            <p:nvPr/>
          </p:nvSpPr>
          <p:spPr>
            <a:xfrm>
              <a:off x="5029780" y="-3824889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Oval 94">
              <a:extLst>
                <a:ext uri="{FF2B5EF4-FFF2-40B4-BE49-F238E27FC236}">
                  <a16:creationId xmlns:a16="http://schemas.microsoft.com/office/drawing/2014/main" id="{8F5339A4-1C41-427B-9094-C264FE09F34E}"/>
                </a:ext>
              </a:extLst>
            </p:cNvPr>
            <p:cNvSpPr/>
            <p:nvPr/>
          </p:nvSpPr>
          <p:spPr>
            <a:xfrm>
              <a:off x="4277921" y="-4889129"/>
              <a:ext cx="196850" cy="19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Oval 95">
              <a:extLst>
                <a:ext uri="{FF2B5EF4-FFF2-40B4-BE49-F238E27FC236}">
                  <a16:creationId xmlns:a16="http://schemas.microsoft.com/office/drawing/2014/main" id="{81826F1E-E62F-42D7-80AB-3481799C65F8}"/>
                </a:ext>
              </a:extLst>
            </p:cNvPr>
            <p:cNvSpPr/>
            <p:nvPr/>
          </p:nvSpPr>
          <p:spPr>
            <a:xfrm>
              <a:off x="4627171" y="-4790089"/>
              <a:ext cx="148609" cy="1486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Oval 96">
              <a:extLst>
                <a:ext uri="{FF2B5EF4-FFF2-40B4-BE49-F238E27FC236}">
                  <a16:creationId xmlns:a16="http://schemas.microsoft.com/office/drawing/2014/main" id="{464DFDC9-34DF-43D5-A14A-51B912E30FA2}"/>
                </a:ext>
              </a:extLst>
            </p:cNvPr>
            <p:cNvSpPr/>
            <p:nvPr/>
          </p:nvSpPr>
          <p:spPr>
            <a:xfrm>
              <a:off x="4766871" y="-4491639"/>
              <a:ext cx="97809" cy="978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val 97">
              <a:extLst>
                <a:ext uri="{FF2B5EF4-FFF2-40B4-BE49-F238E27FC236}">
                  <a16:creationId xmlns:a16="http://schemas.microsoft.com/office/drawing/2014/main" id="{A14C3DBE-81C6-4A7E-9829-3E647116E2ED}"/>
                </a:ext>
              </a:extLst>
            </p:cNvPr>
            <p:cNvSpPr/>
            <p:nvPr/>
          </p:nvSpPr>
          <p:spPr>
            <a:xfrm>
              <a:off x="5004996" y="-4163026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Oval 98">
              <a:extLst>
                <a:ext uri="{FF2B5EF4-FFF2-40B4-BE49-F238E27FC236}">
                  <a16:creationId xmlns:a16="http://schemas.microsoft.com/office/drawing/2014/main" id="{F43F8349-9096-4DA7-AFE3-B4225D6BD6DF}"/>
                </a:ext>
              </a:extLst>
            </p:cNvPr>
            <p:cNvSpPr/>
            <p:nvPr/>
          </p:nvSpPr>
          <p:spPr>
            <a:xfrm>
              <a:off x="4973246" y="-4467824"/>
              <a:ext cx="97808" cy="978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val 100">
              <a:extLst>
                <a:ext uri="{FF2B5EF4-FFF2-40B4-BE49-F238E27FC236}">
                  <a16:creationId xmlns:a16="http://schemas.microsoft.com/office/drawing/2014/main" id="{E0C8D172-DB12-4F3B-A536-1FB47069C694}"/>
                </a:ext>
              </a:extLst>
            </p:cNvPr>
            <p:cNvSpPr/>
            <p:nvPr/>
          </p:nvSpPr>
          <p:spPr>
            <a:xfrm>
              <a:off x="4517633" y="-5540976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Oval 101">
              <a:extLst>
                <a:ext uri="{FF2B5EF4-FFF2-40B4-BE49-F238E27FC236}">
                  <a16:creationId xmlns:a16="http://schemas.microsoft.com/office/drawing/2014/main" id="{CEA28111-9055-4ECC-BD2A-BFB481FDF4EC}"/>
                </a:ext>
              </a:extLst>
            </p:cNvPr>
            <p:cNvSpPr/>
            <p:nvPr/>
          </p:nvSpPr>
          <p:spPr>
            <a:xfrm>
              <a:off x="4517633" y="-5119523"/>
              <a:ext cx="88285" cy="882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Oval 102">
              <a:extLst>
                <a:ext uri="{FF2B5EF4-FFF2-40B4-BE49-F238E27FC236}">
                  <a16:creationId xmlns:a16="http://schemas.microsoft.com/office/drawing/2014/main" id="{D7F6A9E7-65BB-4D62-AEEF-2845B240826E}"/>
                </a:ext>
              </a:extLst>
            </p:cNvPr>
            <p:cNvSpPr/>
            <p:nvPr/>
          </p:nvSpPr>
          <p:spPr>
            <a:xfrm>
              <a:off x="4336658" y="-5618763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Oval 103">
              <a:extLst>
                <a:ext uri="{FF2B5EF4-FFF2-40B4-BE49-F238E27FC236}">
                  <a16:creationId xmlns:a16="http://schemas.microsoft.com/office/drawing/2014/main" id="{BC5135E2-B6DC-472A-B404-D962D9AF5FA9}"/>
                </a:ext>
              </a:extLst>
            </p:cNvPr>
            <p:cNvSpPr/>
            <p:nvPr/>
          </p:nvSpPr>
          <p:spPr>
            <a:xfrm>
              <a:off x="5122470" y="-4190014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Oval 104">
              <a:extLst>
                <a:ext uri="{FF2B5EF4-FFF2-40B4-BE49-F238E27FC236}">
                  <a16:creationId xmlns:a16="http://schemas.microsoft.com/office/drawing/2014/main" id="{86B5ECCC-7CA1-47A6-A7E4-45FF8F5CD094}"/>
                </a:ext>
              </a:extLst>
            </p:cNvPr>
            <p:cNvSpPr/>
            <p:nvPr/>
          </p:nvSpPr>
          <p:spPr>
            <a:xfrm>
              <a:off x="5395520" y="-3372451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Oval 105">
              <a:extLst>
                <a:ext uri="{FF2B5EF4-FFF2-40B4-BE49-F238E27FC236}">
                  <a16:creationId xmlns:a16="http://schemas.microsoft.com/office/drawing/2014/main" id="{4AF96C4F-D2B2-4FBF-AAF5-91CC2D7F9A56}"/>
                </a:ext>
              </a:extLst>
            </p:cNvPr>
            <p:cNvSpPr/>
            <p:nvPr/>
          </p:nvSpPr>
          <p:spPr>
            <a:xfrm>
              <a:off x="5297095" y="-3637563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06">
              <a:extLst>
                <a:ext uri="{FF2B5EF4-FFF2-40B4-BE49-F238E27FC236}">
                  <a16:creationId xmlns:a16="http://schemas.microsoft.com/office/drawing/2014/main" id="{39A48D12-81D3-4686-AA2D-48725829E4D3}"/>
                </a:ext>
              </a:extLst>
            </p:cNvPr>
            <p:cNvSpPr/>
            <p:nvPr/>
          </p:nvSpPr>
          <p:spPr>
            <a:xfrm>
              <a:off x="4116415" y="-5467581"/>
              <a:ext cx="160338" cy="1603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val 107">
              <a:extLst>
                <a:ext uri="{FF2B5EF4-FFF2-40B4-BE49-F238E27FC236}">
                  <a16:creationId xmlns:a16="http://schemas.microsoft.com/office/drawing/2014/main" id="{03D48E41-839B-496D-88B6-B84DC0E78FFF}"/>
                </a:ext>
              </a:extLst>
            </p:cNvPr>
            <p:cNvSpPr/>
            <p:nvPr/>
          </p:nvSpPr>
          <p:spPr>
            <a:xfrm>
              <a:off x="4375817" y="-5354473"/>
              <a:ext cx="88285" cy="882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08">
              <a:extLst>
                <a:ext uri="{FF2B5EF4-FFF2-40B4-BE49-F238E27FC236}">
                  <a16:creationId xmlns:a16="http://schemas.microsoft.com/office/drawing/2014/main" id="{1F45B490-9E52-438A-8373-0123F501CFD2}"/>
                </a:ext>
              </a:extLst>
            </p:cNvPr>
            <p:cNvSpPr/>
            <p:nvPr/>
          </p:nvSpPr>
          <p:spPr>
            <a:xfrm>
              <a:off x="4451929" y="-4979736"/>
              <a:ext cx="70293" cy="702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10">
              <a:extLst>
                <a:ext uri="{FF2B5EF4-FFF2-40B4-BE49-F238E27FC236}">
                  <a16:creationId xmlns:a16="http://schemas.microsoft.com/office/drawing/2014/main" id="{B358BAC5-498E-45FF-A4C7-0E2A70A0008F}"/>
                </a:ext>
              </a:extLst>
            </p:cNvPr>
            <p:cNvSpPr/>
            <p:nvPr/>
          </p:nvSpPr>
          <p:spPr>
            <a:xfrm>
              <a:off x="5743793" y="-2938575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11">
              <a:extLst>
                <a:ext uri="{FF2B5EF4-FFF2-40B4-BE49-F238E27FC236}">
                  <a16:creationId xmlns:a16="http://schemas.microsoft.com/office/drawing/2014/main" id="{999185BA-1AE7-4B46-A5A5-692524735FE3}"/>
                </a:ext>
              </a:extLst>
            </p:cNvPr>
            <p:cNvSpPr/>
            <p:nvPr/>
          </p:nvSpPr>
          <p:spPr>
            <a:xfrm>
              <a:off x="5652939" y="-3492490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12">
              <a:extLst>
                <a:ext uri="{FF2B5EF4-FFF2-40B4-BE49-F238E27FC236}">
                  <a16:creationId xmlns:a16="http://schemas.microsoft.com/office/drawing/2014/main" id="{93342E8D-A954-4CE7-AC84-599F934666DF}"/>
                </a:ext>
              </a:extLst>
            </p:cNvPr>
            <p:cNvSpPr/>
            <p:nvPr/>
          </p:nvSpPr>
          <p:spPr>
            <a:xfrm>
              <a:off x="5743793" y="-3202344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15">
              <a:extLst>
                <a:ext uri="{FF2B5EF4-FFF2-40B4-BE49-F238E27FC236}">
                  <a16:creationId xmlns:a16="http://schemas.microsoft.com/office/drawing/2014/main" id="{58C02AA6-6EE7-43A2-AE1E-1446835B6A22}"/>
                </a:ext>
              </a:extLst>
            </p:cNvPr>
            <p:cNvSpPr/>
            <p:nvPr/>
          </p:nvSpPr>
          <p:spPr>
            <a:xfrm>
              <a:off x="4495041" y="-4042864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16">
              <a:extLst>
                <a:ext uri="{FF2B5EF4-FFF2-40B4-BE49-F238E27FC236}">
                  <a16:creationId xmlns:a16="http://schemas.microsoft.com/office/drawing/2014/main" id="{3B58E051-C1EF-4A97-80CE-5C76E3B3A720}"/>
                </a:ext>
              </a:extLst>
            </p:cNvPr>
            <p:cNvSpPr/>
            <p:nvPr/>
          </p:nvSpPr>
          <p:spPr>
            <a:xfrm>
              <a:off x="4407118" y="-4189402"/>
              <a:ext cx="59709" cy="597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355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30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2AEBFD4-8746-423F-937C-980CEE0F5C98}"/>
              </a:ext>
            </a:extLst>
          </p:cNvPr>
          <p:cNvSpPr txBox="1"/>
          <p:nvPr/>
        </p:nvSpPr>
        <p:spPr>
          <a:xfrm>
            <a:off x="4674202" y="6200276"/>
            <a:ext cx="65922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* Piani presentati da Comuni in forma singola e aggregata al 18/10/2021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FF0C503-917A-4C98-9916-C5FACF28A020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2 - LIVELLO DI ATTUAZIONE</a:t>
            </a:r>
            <a:endParaRPr lang="it-IT" sz="2400" b="1" dirty="0">
              <a:solidFill>
                <a:srgbClr val="034EA2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2FB7A00-9F44-4468-A6EB-943B19695DF9}"/>
              </a:ext>
            </a:extLst>
          </p:cNvPr>
          <p:cNvGrpSpPr/>
          <p:nvPr/>
        </p:nvGrpSpPr>
        <p:grpSpPr>
          <a:xfrm rot="21326582">
            <a:off x="2129961" y="2260201"/>
            <a:ext cx="2549705" cy="2549703"/>
            <a:chOff x="1020663" y="2581106"/>
            <a:chExt cx="2549705" cy="2549703"/>
          </a:xfrm>
          <a:solidFill>
            <a:srgbClr val="034EA2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DF489A-E2B8-49A4-9479-D6FCFD25968D}"/>
                </a:ext>
              </a:extLst>
            </p:cNvPr>
            <p:cNvSpPr/>
            <p:nvPr/>
          </p:nvSpPr>
          <p:spPr>
            <a:xfrm>
              <a:off x="1020663" y="2581106"/>
              <a:ext cx="2549705" cy="2549703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BF1C4F2A-39CA-46AE-BD0D-440C29C2097A}"/>
                </a:ext>
              </a:extLst>
            </p:cNvPr>
            <p:cNvSpPr txBox="1"/>
            <p:nvPr/>
          </p:nvSpPr>
          <p:spPr>
            <a:xfrm>
              <a:off x="1345273" y="2829063"/>
              <a:ext cx="1767955" cy="110799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adassah Friedlaender" panose="02020603050405020304" pitchFamily="18" charset="-79"/>
                  <a:cs typeface="Hadassah Friedlaender" panose="02020603050405020304" pitchFamily="18" charset="-79"/>
                </a:rPr>
                <a:t>612</a:t>
              </a:r>
              <a:endPara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endParaRPr>
            </a:p>
          </p:txBody>
        </p: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78F9F295-512D-4487-8F4D-6F73037B9FD3}"/>
                </a:ext>
              </a:extLst>
            </p:cNvPr>
            <p:cNvSpPr txBox="1"/>
            <p:nvPr/>
          </p:nvSpPr>
          <p:spPr>
            <a:xfrm>
              <a:off x="1424346" y="3769517"/>
              <a:ext cx="1854779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Hadassah Friedlaender" panose="02020603050405020304" pitchFamily="18" charset="-79"/>
                  <a:ea typeface="Noto Sans" panose="020B0502040504020204" pitchFamily="34"/>
                  <a:cs typeface="Hadassah Friedlaender" panose="02020603050405020304" pitchFamily="18" charset="-79"/>
                </a:rPr>
                <a:t>Enti </a:t>
              </a:r>
              <a:r>
                <a:rPr kumimoji="0" lang="it-IT" sz="1600" b="1" i="0" u="none" strike="noStrike" kern="120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adassah Friedlaender" panose="02020603050405020304" pitchFamily="18" charset="-79"/>
                  <a:ea typeface="Noto Sans" panose="020B0502040504020204" pitchFamily="34"/>
                  <a:cs typeface="Hadassah Friedlaender" panose="02020603050405020304" pitchFamily="18" charset="-79"/>
                </a:rPr>
                <a:t>partecipanti al percorso di analisi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D55DAFB0-F7B3-4EA4-8F68-56DEA3AEF658}"/>
              </a:ext>
            </a:extLst>
          </p:cNvPr>
          <p:cNvGrpSpPr/>
          <p:nvPr/>
        </p:nvGrpSpPr>
        <p:grpSpPr>
          <a:xfrm>
            <a:off x="4758106" y="2202420"/>
            <a:ext cx="2549705" cy="2549703"/>
            <a:chOff x="4821147" y="2245040"/>
            <a:chExt cx="2549705" cy="2549703"/>
          </a:xfrm>
          <a:solidFill>
            <a:srgbClr val="034EA2"/>
          </a:solidFill>
        </p:grpSpPr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081E64B1-8BFD-4905-BF5D-1E6503BA2916}"/>
                </a:ext>
              </a:extLst>
            </p:cNvPr>
            <p:cNvSpPr/>
            <p:nvPr/>
          </p:nvSpPr>
          <p:spPr>
            <a:xfrm rot="191296">
              <a:off x="4821147" y="2245040"/>
              <a:ext cx="2549705" cy="2549703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7446EC21-C123-45AD-8BC7-5CC6B14B256B}"/>
                </a:ext>
              </a:extLst>
            </p:cNvPr>
            <p:cNvSpPr txBox="1"/>
            <p:nvPr/>
          </p:nvSpPr>
          <p:spPr>
            <a:xfrm rot="173261">
              <a:off x="5246227" y="2316348"/>
              <a:ext cx="1767955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600" b="1" i="0" u="none" strike="noStrike" cap="none" spc="0" normalizeH="0" baseline="0">
                  <a:ln>
                    <a:noFill/>
                  </a:ln>
                  <a:solidFill>
                    <a:srgbClr val="20ABAD"/>
                  </a:solidFill>
                  <a:effectLst/>
                  <a:uLnTx/>
                  <a:uFillTx/>
                  <a:latin typeface="Hadassah Friedlaender" panose="02020603050405020304" pitchFamily="18" charset="-79"/>
                  <a:cs typeface="Hadassah Friedlaender" panose="02020603050405020304" pitchFamily="18" charset="-79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i="1" dirty="0">
                  <a:solidFill>
                    <a:schemeClr val="bg1"/>
                  </a:solidFill>
                </a:rPr>
                <a:t>di cui </a:t>
              </a:r>
              <a:r>
                <a:rPr lang="en-US" sz="4000" i="1" dirty="0">
                  <a:solidFill>
                    <a:schemeClr val="bg1"/>
                  </a:solidFill>
                </a:rPr>
                <a:t>552</a:t>
              </a:r>
              <a:endParaRPr lang="en-GB" sz="4000" i="1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id="{44B58830-BD12-48C4-BCB6-C0B538FC30F5}"/>
                </a:ext>
              </a:extLst>
            </p:cNvPr>
            <p:cNvSpPr txBox="1"/>
            <p:nvPr/>
          </p:nvSpPr>
          <p:spPr>
            <a:xfrm rot="232038">
              <a:off x="4994275" y="3379442"/>
              <a:ext cx="2084316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Hadassah Friedlaender" panose="02020603050405020304" pitchFamily="18" charset="-79"/>
                  <a:ea typeface="Noto Sans" panose="020B0502040504020204" pitchFamily="34"/>
                  <a:cs typeface="Hadassah Friedlaender" panose="02020603050405020304" pitchFamily="18" charset="-79"/>
                </a:rPr>
                <a:t>Enti hanno ultimato il percorso di analisi dei fabbisogni</a:t>
              </a:r>
              <a:endParaRPr kumimoji="0" lang="it-IT" sz="1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145D306D-2FC4-489A-91D3-163C2A3722C5}"/>
              </a:ext>
            </a:extLst>
          </p:cNvPr>
          <p:cNvGrpSpPr/>
          <p:nvPr/>
        </p:nvGrpSpPr>
        <p:grpSpPr>
          <a:xfrm rot="337058">
            <a:off x="7269511" y="2560287"/>
            <a:ext cx="2549705" cy="2554536"/>
            <a:chOff x="7513784" y="2158193"/>
            <a:chExt cx="2549705" cy="2554536"/>
          </a:xfrm>
          <a:solidFill>
            <a:srgbClr val="034EA2"/>
          </a:solidFill>
        </p:grpSpPr>
        <p:sp>
          <p:nvSpPr>
            <p:cNvPr id="43" name="Rectangle 34">
              <a:extLst>
                <a:ext uri="{FF2B5EF4-FFF2-40B4-BE49-F238E27FC236}">
                  <a16:creationId xmlns:a16="http://schemas.microsoft.com/office/drawing/2014/main" id="{DE17D74B-FAF1-4870-A1B4-0E1FB1FEAEB0}"/>
                </a:ext>
              </a:extLst>
            </p:cNvPr>
            <p:cNvSpPr/>
            <p:nvPr/>
          </p:nvSpPr>
          <p:spPr>
            <a:xfrm rot="21195230">
              <a:off x="7513784" y="2163026"/>
              <a:ext cx="2549705" cy="2549703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20">
              <a:extLst>
                <a:ext uri="{FF2B5EF4-FFF2-40B4-BE49-F238E27FC236}">
                  <a16:creationId xmlns:a16="http://schemas.microsoft.com/office/drawing/2014/main" id="{CE2FA5DE-9204-45FE-964D-36A0513D33B3}"/>
                </a:ext>
              </a:extLst>
            </p:cNvPr>
            <p:cNvSpPr txBox="1"/>
            <p:nvPr/>
          </p:nvSpPr>
          <p:spPr>
            <a:xfrm rot="21180124">
              <a:off x="7815766" y="2158193"/>
              <a:ext cx="1983007" cy="11695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it-IT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600" b="1" i="0" u="none" strike="noStrike" cap="none" spc="0" normalizeH="0" baseline="0">
                  <a:ln>
                    <a:noFill/>
                  </a:ln>
                  <a:solidFill>
                    <a:srgbClr val="20ABAD"/>
                  </a:solidFill>
                  <a:effectLst/>
                  <a:uLnTx/>
                  <a:uFillTx/>
                  <a:latin typeface="Hadassah Friedlaender" panose="02020603050405020304" pitchFamily="18" charset="-79"/>
                  <a:cs typeface="Hadassah Friedlaender" panose="02020603050405020304" pitchFamily="18" charset="-79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>
                  <a:solidFill>
                    <a:schemeClr val="bg1"/>
                  </a:solidFill>
                </a:rPr>
                <a:t>di cui </a:t>
              </a:r>
              <a:r>
                <a:rPr lang="en-US" sz="4000" dirty="0">
                  <a:solidFill>
                    <a:schemeClr val="bg1"/>
                  </a:solidFill>
                </a:rPr>
                <a:t>471*</a:t>
              </a:r>
              <a:endParaRPr lang="en-GB" sz="40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28">
              <a:extLst>
                <a:ext uri="{FF2B5EF4-FFF2-40B4-BE49-F238E27FC236}">
                  <a16:creationId xmlns:a16="http://schemas.microsoft.com/office/drawing/2014/main" id="{410A4DDC-0137-4225-B18C-D9A09D395641}"/>
                </a:ext>
              </a:extLst>
            </p:cNvPr>
            <p:cNvSpPr txBox="1"/>
            <p:nvPr/>
          </p:nvSpPr>
          <p:spPr>
            <a:xfrm rot="21180969">
              <a:off x="7799790" y="3201906"/>
              <a:ext cx="2096694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1600" b="1" dirty="0">
                  <a:solidFill>
                    <a:schemeClr val="bg1"/>
                  </a:solidFill>
                  <a:latin typeface="Hadassah Friedlaender" panose="02020603050405020304" pitchFamily="18" charset="-79"/>
                  <a:ea typeface="Noto Sans" panose="020B0502040504020204" pitchFamily="34"/>
                  <a:cs typeface="Hadassah Friedlaender" panose="02020603050405020304" pitchFamily="18" charset="-79"/>
                </a:rPr>
                <a:t>Enti hanno trasmesso il Piano di intervento al Dipartimento della funzione pubblica</a:t>
              </a:r>
              <a:endParaRPr kumimoji="0" lang="it-IT" sz="1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adassah Friedlaender" panose="02020603050405020304" pitchFamily="18" charset="-79"/>
                <a:ea typeface="Noto Sans" panose="020B0502040504020204" pitchFamily="34"/>
                <a:cs typeface="Hadassah Friedlaender" panose="02020603050405020304" pitchFamily="18" charset="-79"/>
              </a:endParaRPr>
            </a:p>
          </p:txBody>
        </p:sp>
      </p:grpSp>
      <p:pic>
        <p:nvPicPr>
          <p:cNvPr id="46" name="Immagine 45">
            <a:extLst>
              <a:ext uri="{FF2B5EF4-FFF2-40B4-BE49-F238E27FC236}">
                <a16:creationId xmlns:a16="http://schemas.microsoft.com/office/drawing/2014/main" id="{3B582E5C-EF68-4095-8F9F-097787A68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33987174-7E78-4212-8A96-197249E33BBC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32" name="Immagine 31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E30D86B7-F797-4D4C-91BD-43ACA79BA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A00935A4-8F16-409B-9F3D-B40E9A8AE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186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31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80DAC1C-1671-49B1-A594-EEE05D72780C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2 - TOTALE PERSONALE COINVOLTO (CAT. C E D)*</a:t>
            </a:r>
            <a:endParaRPr lang="it-IT" sz="2400" b="1" dirty="0">
              <a:solidFill>
                <a:srgbClr val="034EA2"/>
              </a:solidFill>
            </a:endParaRPr>
          </a:p>
        </p:txBody>
      </p:sp>
      <p:sp>
        <p:nvSpPr>
          <p:cNvPr id="36" name="Oval 23">
            <a:extLst>
              <a:ext uri="{FF2B5EF4-FFF2-40B4-BE49-F238E27FC236}">
                <a16:creationId xmlns:a16="http://schemas.microsoft.com/office/drawing/2014/main" id="{5D35B2DD-930E-3F44-8E95-AEFE29F2D955}"/>
              </a:ext>
            </a:extLst>
          </p:cNvPr>
          <p:cNvSpPr/>
          <p:nvPr/>
        </p:nvSpPr>
        <p:spPr>
          <a:xfrm>
            <a:off x="968558" y="2285413"/>
            <a:ext cx="1906990" cy="1697055"/>
          </a:xfrm>
          <a:prstGeom prst="ellipse">
            <a:avLst/>
          </a:prstGeom>
          <a:solidFill>
            <a:srgbClr val="20ABAD"/>
          </a:solidFill>
          <a:ln w="38100">
            <a:solidFill>
              <a:srgbClr val="20ABA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2.707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6B4080CA-042F-0047-B348-042C9FF23F80}"/>
              </a:ext>
            </a:extLst>
          </p:cNvPr>
          <p:cNvSpPr txBox="1"/>
          <p:nvPr/>
        </p:nvSpPr>
        <p:spPr>
          <a:xfrm>
            <a:off x="3956161" y="4014990"/>
            <a:ext cx="3064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MEDIA DIPENDENTI COINVOLTI PER COMUNE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8517203A-A3D1-E844-8C9A-E5CB78EE7BCE}"/>
              </a:ext>
            </a:extLst>
          </p:cNvPr>
          <p:cNvSpPr txBox="1"/>
          <p:nvPr/>
        </p:nvSpPr>
        <p:spPr>
          <a:xfrm>
            <a:off x="392965" y="4014990"/>
            <a:ext cx="3064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TOTALE DIPENDENTI COINVOLTI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772F70B-8E44-A449-A7C5-DBA413FA53BF}"/>
              </a:ext>
            </a:extLst>
          </p:cNvPr>
          <p:cNvSpPr txBox="1"/>
          <p:nvPr/>
        </p:nvSpPr>
        <p:spPr>
          <a:xfrm>
            <a:off x="238069" y="4941256"/>
            <a:ext cx="64874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i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Un investimento importante sulle capacità e le competenze del personale comunale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8D31BCF-5DF7-7E48-B9A3-3285994836D7}"/>
              </a:ext>
            </a:extLst>
          </p:cNvPr>
          <p:cNvSpPr txBox="1"/>
          <p:nvPr/>
        </p:nvSpPr>
        <p:spPr>
          <a:xfrm>
            <a:off x="8238493" y="5836879"/>
            <a:ext cx="3064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 ogni 84 abitanti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F9E44519-FC02-AF42-A284-B21EB72D0936}"/>
              </a:ext>
            </a:extLst>
          </p:cNvPr>
          <p:cNvSpPr/>
          <p:nvPr/>
        </p:nvSpPr>
        <p:spPr>
          <a:xfrm>
            <a:off x="4535143" y="2240257"/>
            <a:ext cx="1906990" cy="1697055"/>
          </a:xfrm>
          <a:prstGeom prst="ellipse">
            <a:avLst/>
          </a:prstGeom>
          <a:solidFill>
            <a:srgbClr val="20ABAD"/>
          </a:solidFill>
          <a:ln w="38100">
            <a:solidFill>
              <a:srgbClr val="20ABA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4,5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0D19E529-35C0-44A3-9F99-8AC7FAECBA1A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2" name="Immagine 21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32CDFDA6-E1BA-4AD9-9C5A-4D1F1BAE8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66810CBE-79F9-429C-AD20-6E8C36C61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CB7A54EC-300A-4EC1-B120-321763746901}"/>
              </a:ext>
            </a:extLst>
          </p:cNvPr>
          <p:cNvGraphicFramePr/>
          <p:nvPr/>
        </p:nvGraphicFramePr>
        <p:xfrm>
          <a:off x="7742904" y="1976283"/>
          <a:ext cx="4056132" cy="373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6257EED-7444-424F-974E-EF38F38EE1F3}"/>
              </a:ext>
            </a:extLst>
          </p:cNvPr>
          <p:cNvSpPr txBox="1"/>
          <p:nvPr/>
        </p:nvSpPr>
        <p:spPr>
          <a:xfrm>
            <a:off x="5174139" y="6469966"/>
            <a:ext cx="6592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* Campione riferito agli Enti che hanno concluso il percorso di analisi dei fabbisogni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4DDDCAC0-FABD-4A24-84C0-11CBD74B5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49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CCD8062D-EE95-49E2-B07F-B66ED35A0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1" y="86649"/>
            <a:ext cx="7632000" cy="991174"/>
          </a:xfrm>
          <a:prstGeom prst="rect">
            <a:avLst/>
          </a:prstGeom>
        </p:spPr>
      </p:pic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32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80DAC1C-1671-49B1-A594-EEE05D72780C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– Richieste di supporto connesse all’ambito 1* (Smart Working)</a:t>
            </a:r>
            <a:endParaRPr lang="it-IT" sz="2400" b="1" dirty="0">
              <a:solidFill>
                <a:srgbClr val="034EA2"/>
              </a:solidFill>
            </a:endParaRP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C55B8995-427D-49E4-8B5E-0107276C7F64}"/>
              </a:ext>
            </a:extLst>
          </p:cNvPr>
          <p:cNvGraphicFramePr/>
          <p:nvPr/>
        </p:nvGraphicFramePr>
        <p:xfrm>
          <a:off x="325465" y="1542738"/>
          <a:ext cx="10833315" cy="4266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4C075A-8410-4E58-A041-8ADDC225082D}"/>
              </a:ext>
            </a:extLst>
          </p:cNvPr>
          <p:cNvSpPr txBox="1"/>
          <p:nvPr/>
        </p:nvSpPr>
        <p:spPr>
          <a:xfrm>
            <a:off x="5174139" y="6469966"/>
            <a:ext cx="6592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* Campione riferito agli Enti che hanno concluso il percorso di analisi dei fabbisogni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D7D39BB-E31D-4947-83EC-0E2CDE6B2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40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80DAC1C-1671-49B1-A594-EEE05D72780C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– Richieste di supporto connesse all’ambito 2.1* (Bilancio e Contabilità) </a:t>
            </a:r>
            <a:endParaRPr lang="it-IT" sz="2400" b="1" dirty="0">
              <a:solidFill>
                <a:srgbClr val="034EA2"/>
              </a:solidFill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A6B9B38-2336-4DB0-9682-4DC11A8B327D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6" name="Immagine 2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8DD3BA73-E4B6-45E8-A39F-1E3105CA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D3101C92-1594-482E-BE09-8E1D1121E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graphicFrame>
        <p:nvGraphicFramePr>
          <p:cNvPr id="29" name="Grafico 28">
            <a:extLst>
              <a:ext uri="{FF2B5EF4-FFF2-40B4-BE49-F238E27FC236}">
                <a16:creationId xmlns:a16="http://schemas.microsoft.com/office/drawing/2014/main" id="{606835A1-520F-483B-A119-8B709026D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0674351"/>
              </p:ext>
            </p:extLst>
          </p:nvPr>
        </p:nvGraphicFramePr>
        <p:xfrm>
          <a:off x="383458" y="2019647"/>
          <a:ext cx="11382891" cy="366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EC85E49F-F431-4813-8C63-25405E56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33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00C383-F583-4532-96AB-1F75FEEF9DA6}"/>
              </a:ext>
            </a:extLst>
          </p:cNvPr>
          <p:cNvSpPr txBox="1"/>
          <p:nvPr/>
        </p:nvSpPr>
        <p:spPr>
          <a:xfrm>
            <a:off x="5174139" y="6469966"/>
            <a:ext cx="6592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* Campione riferito agli Enti che hanno concluso il percorso di analisi dei fabbisogni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31E0BAB6-9488-4A83-B4A2-3C37F6941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71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34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80DAC1C-1671-49B1-A594-EEE05D72780C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–Bilancio e Contabilità: le dinamiche critiche evidenziate dagli Enti</a:t>
            </a:r>
            <a:endParaRPr lang="it-IT" sz="2400" b="1" dirty="0">
              <a:solidFill>
                <a:srgbClr val="034EA2"/>
              </a:solidFill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1A8987E7-2DF1-4F44-BC4C-C26F5F37DB4B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5" name="Immagine 24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A5FD2C58-CA43-4318-A717-755F55831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925D5A52-6B0D-439E-AA19-13B33BD57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F6C614C-6714-4422-A04C-F910EB8E1143}"/>
              </a:ext>
            </a:extLst>
          </p:cNvPr>
          <p:cNvSpPr txBox="1"/>
          <p:nvPr/>
        </p:nvSpPr>
        <p:spPr>
          <a:xfrm>
            <a:off x="5174139" y="6469966"/>
            <a:ext cx="6592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* Campione riferito agli Enti che hanno concluso il percorso di analisi dei fabbisogni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FEB84C6C-9871-4AB6-8448-84D577D61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  <p:graphicFrame>
        <p:nvGraphicFramePr>
          <p:cNvPr id="35" name="Grafico 34">
            <a:extLst>
              <a:ext uri="{FF2B5EF4-FFF2-40B4-BE49-F238E27FC236}">
                <a16:creationId xmlns:a16="http://schemas.microsoft.com/office/drawing/2014/main" id="{31389A63-5667-4342-B011-F5F35E330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297130"/>
              </p:ext>
            </p:extLst>
          </p:nvPr>
        </p:nvGraphicFramePr>
        <p:xfrm>
          <a:off x="383458" y="2019647"/>
          <a:ext cx="11382891" cy="366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7345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35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80DAC1C-1671-49B1-A594-EEE05D72780C}"/>
              </a:ext>
            </a:extLst>
          </p:cNvPr>
          <p:cNvSpPr txBox="1"/>
          <p:nvPr/>
        </p:nvSpPr>
        <p:spPr>
          <a:xfrm>
            <a:off x="7026" y="1382306"/>
            <a:ext cx="12184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– Richieste di supporto connesse all’ambito 3* (Appalti, trasparenza e legalità)</a:t>
            </a:r>
            <a:endParaRPr lang="it-IT" sz="2400" b="1" dirty="0">
              <a:solidFill>
                <a:srgbClr val="034EA2"/>
              </a:solidFill>
            </a:endParaRP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22566930-3EE9-B047-A090-9617D597FE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5284280"/>
              </p:ext>
            </p:extLst>
          </p:nvPr>
        </p:nvGraphicFramePr>
        <p:xfrm>
          <a:off x="448845" y="2082657"/>
          <a:ext cx="5349377" cy="347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2E72D00D-4D4F-CF48-B40A-6A221C46C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919995"/>
              </p:ext>
            </p:extLst>
          </p:nvPr>
        </p:nvGraphicFramePr>
        <p:xfrm>
          <a:off x="6533534" y="2015422"/>
          <a:ext cx="5012319" cy="431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uppo 15">
            <a:extLst>
              <a:ext uri="{FF2B5EF4-FFF2-40B4-BE49-F238E27FC236}">
                <a16:creationId xmlns:a16="http://schemas.microsoft.com/office/drawing/2014/main" id="{B13D7619-7EBB-4289-B9B0-FEE60E6BFADA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9" name="Immagine 18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E9999B1B-DFC5-4FCA-8D12-D4A0AC0DF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48E4805-72FE-475B-975C-2B55E69A9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F4C6992-CD59-4CDE-80B9-ABD0D516E27C}"/>
              </a:ext>
            </a:extLst>
          </p:cNvPr>
          <p:cNvSpPr txBox="1"/>
          <p:nvPr/>
        </p:nvSpPr>
        <p:spPr>
          <a:xfrm>
            <a:off x="5174139" y="6469966"/>
            <a:ext cx="6592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* Campione riferito agli Enti che hanno concluso il percorso di analisi dei fabbisogni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FB510AC8-C165-4E47-8200-95DA83F9A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62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36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0A513CCC-D1CA-F048-86D9-2AFDE53A99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180237"/>
              </p:ext>
            </p:extLst>
          </p:nvPr>
        </p:nvGraphicFramePr>
        <p:xfrm>
          <a:off x="810320" y="2014393"/>
          <a:ext cx="4380271" cy="367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uppo 19">
            <a:extLst>
              <a:ext uri="{FF2B5EF4-FFF2-40B4-BE49-F238E27FC236}">
                <a16:creationId xmlns:a16="http://schemas.microsoft.com/office/drawing/2014/main" id="{7B43EE42-0651-44CE-B8EA-19D671395412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4" name="Immagine 23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F9C850A5-C4BB-42F4-9F5F-06BF931B7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1C84AC25-7665-4382-A501-32668363D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AB36D20-5B53-4D35-81F1-6AE7028D5155}"/>
              </a:ext>
            </a:extLst>
          </p:cNvPr>
          <p:cNvSpPr txBox="1"/>
          <p:nvPr/>
        </p:nvSpPr>
        <p:spPr>
          <a:xfrm>
            <a:off x="7026" y="1382306"/>
            <a:ext cx="12184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– Principali evidenza connesse all’ambito 4* (SUAP)</a:t>
            </a:r>
            <a:endParaRPr lang="it-IT" sz="2400" b="1" dirty="0">
              <a:solidFill>
                <a:srgbClr val="034EA2"/>
              </a:solidFill>
            </a:endParaRPr>
          </a:p>
        </p:txBody>
      </p:sp>
      <p:graphicFrame>
        <p:nvGraphicFramePr>
          <p:cNvPr id="31" name="Grafico 30">
            <a:extLst>
              <a:ext uri="{FF2B5EF4-FFF2-40B4-BE49-F238E27FC236}">
                <a16:creationId xmlns:a16="http://schemas.microsoft.com/office/drawing/2014/main" id="{A62997C9-C6AF-4A42-A6C6-CEC5A3B813E2}"/>
              </a:ext>
            </a:extLst>
          </p:cNvPr>
          <p:cNvGraphicFramePr/>
          <p:nvPr/>
        </p:nvGraphicFramePr>
        <p:xfrm>
          <a:off x="6371304" y="2205405"/>
          <a:ext cx="5391397" cy="373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08BDE75-04D0-41C3-A7B7-07D9B7DB7FC7}"/>
              </a:ext>
            </a:extLst>
          </p:cNvPr>
          <p:cNvSpPr txBox="1"/>
          <p:nvPr/>
        </p:nvSpPr>
        <p:spPr>
          <a:xfrm>
            <a:off x="5174139" y="6469966"/>
            <a:ext cx="6592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* Campione riferito agli Enti che hanno concluso il percorso di analisi dei fabbisogni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0CF466F-0B05-4E89-879C-88D843993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68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37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80DAC1C-1671-49B1-A594-EEE05D72780C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– Richieste collegate all’ambito 5.1 (Gestione associata dei servizi)</a:t>
            </a:r>
            <a:endParaRPr lang="it-IT" sz="2400" b="1" dirty="0">
              <a:solidFill>
                <a:srgbClr val="034EA2"/>
              </a:solidFill>
            </a:endParaRPr>
          </a:p>
        </p:txBody>
      </p:sp>
      <p:graphicFrame>
        <p:nvGraphicFramePr>
          <p:cNvPr id="18" name="Grafico 17">
            <a:extLst>
              <a:ext uri="{FF2B5EF4-FFF2-40B4-BE49-F238E27FC236}">
                <a16:creationId xmlns:a16="http://schemas.microsoft.com/office/drawing/2014/main" id="{D0F273BE-DAB8-F74B-A7B0-530C2E488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751370"/>
              </p:ext>
            </p:extLst>
          </p:nvPr>
        </p:nvGraphicFramePr>
        <p:xfrm>
          <a:off x="500552" y="2014352"/>
          <a:ext cx="10816412" cy="388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uppo 16">
            <a:extLst>
              <a:ext uri="{FF2B5EF4-FFF2-40B4-BE49-F238E27FC236}">
                <a16:creationId xmlns:a16="http://schemas.microsoft.com/office/drawing/2014/main" id="{C1E97414-43B8-482C-94CB-12D73E7C7840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9" name="Immagine 18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E75C0539-8B47-4D4D-972C-568E4E26F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1DD64EEF-B824-4606-B673-C06BC5B2F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CA1F5D4-4186-4C4D-906E-34485E336558}"/>
              </a:ext>
            </a:extLst>
          </p:cNvPr>
          <p:cNvSpPr txBox="1"/>
          <p:nvPr/>
        </p:nvSpPr>
        <p:spPr>
          <a:xfrm>
            <a:off x="5174139" y="6469966"/>
            <a:ext cx="6592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* Campione riferito agli Enti che hanno concluso il percorso di analisi dei fabbisogni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1E59DC5D-6445-4393-9BBE-1F35FF5AC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44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38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693A9D1-FF16-FF48-A299-08088E983A89}"/>
              </a:ext>
            </a:extLst>
          </p:cNvPr>
          <p:cNvSpPr txBox="1"/>
          <p:nvPr/>
        </p:nvSpPr>
        <p:spPr>
          <a:xfrm>
            <a:off x="7378295" y="3197544"/>
            <a:ext cx="42840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36% </a:t>
            </a:r>
            <a:r>
              <a:rPr lang="it-IT" sz="18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non acquisisce informazioni sulle opportunità di finanziamento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36% </a:t>
            </a:r>
            <a:r>
              <a:rPr lang="it-IT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acquisisce informazioni attraverso personale comunale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28% </a:t>
            </a:r>
            <a:r>
              <a:rPr lang="it-IT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si affida all’esterno</a:t>
            </a:r>
            <a:endParaRPr lang="it-IT" sz="1800" dirty="0">
              <a:solidFill>
                <a:srgbClr val="034EA2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84E70904-87FF-4B1F-ADFF-49CC6275AB92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4" name="Immagine 23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0D26A29A-C813-48F5-B938-9AC076EFE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0FE8C568-1848-4CBF-BEBB-D029B770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6419CAE-1200-4ED9-B654-7F7D3E689BFF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– Richieste collegate all’ambito 5.2* (Sportello Europa)</a:t>
            </a:r>
            <a:endParaRPr lang="it-IT" sz="2400" b="1" dirty="0">
              <a:solidFill>
                <a:srgbClr val="034EA2"/>
              </a:solidFill>
            </a:endParaRPr>
          </a:p>
        </p:txBody>
      </p:sp>
      <p:graphicFrame>
        <p:nvGraphicFramePr>
          <p:cNvPr id="29" name="Grafico 28">
            <a:extLst>
              <a:ext uri="{FF2B5EF4-FFF2-40B4-BE49-F238E27FC236}">
                <a16:creationId xmlns:a16="http://schemas.microsoft.com/office/drawing/2014/main" id="{2A5D9AC7-FBC6-4B60-8CEE-0FEB38C4C2B8}"/>
              </a:ext>
            </a:extLst>
          </p:cNvPr>
          <p:cNvGraphicFramePr/>
          <p:nvPr/>
        </p:nvGraphicFramePr>
        <p:xfrm>
          <a:off x="7026" y="2216796"/>
          <a:ext cx="6777232" cy="373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B7B10C9-E4C9-4A51-A475-2AB6179E2B5C}"/>
              </a:ext>
            </a:extLst>
          </p:cNvPr>
          <p:cNvSpPr txBox="1"/>
          <p:nvPr/>
        </p:nvSpPr>
        <p:spPr>
          <a:xfrm>
            <a:off x="5174139" y="6469966"/>
            <a:ext cx="6592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* Campione riferito agli Enti che hanno concluso il percorso di analisi dei fabbisogni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C2A6908-8B1C-4E3A-8ECE-C4B4D9954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93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39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0553AE52-4449-8942-9BA0-EF180DEA88D7}"/>
              </a:ext>
            </a:extLst>
          </p:cNvPr>
          <p:cNvGraphicFramePr>
            <a:graphicFrameLocks/>
          </p:cNvGraphicFramePr>
          <p:nvPr/>
        </p:nvGraphicFramePr>
        <p:xfrm>
          <a:off x="402336" y="2102091"/>
          <a:ext cx="11143518" cy="407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uppo 17">
            <a:extLst>
              <a:ext uri="{FF2B5EF4-FFF2-40B4-BE49-F238E27FC236}">
                <a16:creationId xmlns:a16="http://schemas.microsoft.com/office/drawing/2014/main" id="{2F799CAD-23DF-46B1-AE1F-7BFF8933AE97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20" name="Immagine 19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D3A0B4DA-6F19-45C5-A345-64A4D2FBA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D6E66538-221F-48E3-AF3F-EEE9AD80B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C0F9DC0-56C0-4652-A821-C97E528E56FD}"/>
              </a:ext>
            </a:extLst>
          </p:cNvPr>
          <p:cNvSpPr txBox="1"/>
          <p:nvPr/>
        </p:nvSpPr>
        <p:spPr>
          <a:xfrm>
            <a:off x="7026" y="1382306"/>
            <a:ext cx="12184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FASE 2 – Richieste di supporto connesse all’ambito 5.3* (Reclutamento associato del personale)</a:t>
            </a:r>
            <a:endParaRPr lang="it-IT" sz="2400" b="1" dirty="0">
              <a:solidFill>
                <a:srgbClr val="034EA2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50F8055-599A-4ECC-BBE2-DF1A8A53557F}"/>
              </a:ext>
            </a:extLst>
          </p:cNvPr>
          <p:cNvSpPr txBox="1"/>
          <p:nvPr/>
        </p:nvSpPr>
        <p:spPr>
          <a:xfrm>
            <a:off x="5174139" y="6469966"/>
            <a:ext cx="65922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* Campione riferito agli Enti che hanno concluso il percorso di analisi dei fabbisogni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7164A0D3-9B40-4426-85C4-A843DDD14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90" y="5949179"/>
            <a:ext cx="3928088" cy="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9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12A0B64-ABE5-41DF-9A5E-A1651E8CD7C5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8" name="Immagine 1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9FF7D9B1-AF1B-4B10-A996-747432F6E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AC710DDD-9FA4-49CA-9D80-7B7BACC9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19C006-742A-4B23-9818-A7D94EF6CC05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IL PERSONALE IN SERVIZIO NELLE AMMINISTRAZIONI COMUNALI</a:t>
            </a:r>
            <a:endParaRPr lang="it-IT" sz="2400" b="1" dirty="0">
              <a:solidFill>
                <a:srgbClr val="034EA2"/>
              </a:solidFill>
            </a:endParaRPr>
          </a:p>
        </p:txBody>
      </p: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0A59C040-422E-4092-BEC2-ECA23151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4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6A032A3-F2C8-4CB4-A7E3-38E9B37C7FBC}"/>
              </a:ext>
            </a:extLst>
          </p:cNvPr>
          <p:cNvSpPr txBox="1"/>
          <p:nvPr/>
        </p:nvSpPr>
        <p:spPr>
          <a:xfrm>
            <a:off x="1137079" y="2075737"/>
            <a:ext cx="980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034EA2"/>
                </a:solidFill>
                <a:effectLst/>
                <a:latin typeface="Hadassah Friedlaender" panose="02020603050405020304" pitchFamily="18" charset="-79"/>
                <a:ea typeface="Times New Roman" panose="02020603050405020304" pitchFamily="18" charset="0"/>
              </a:rPr>
              <a:t>Il personale in servizio delle amministrazioni comunali, per classe demografica, 2019</a:t>
            </a:r>
            <a:endParaRPr lang="it-IT" dirty="0">
              <a:solidFill>
                <a:srgbClr val="034EA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37C0129-9810-48E9-852A-F88179C0E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085" y="2426943"/>
            <a:ext cx="9114502" cy="434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81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0A3EDC4A-19C9-42F2-B2F2-DD59BD49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40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6EE6681-9253-4362-BFF2-9E472DB1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66" y="2146850"/>
            <a:ext cx="4505738" cy="450573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751D2D0-0144-4AC1-8D8E-DDF032CCF1AF}"/>
              </a:ext>
            </a:extLst>
          </p:cNvPr>
          <p:cNvSpPr txBox="1"/>
          <p:nvPr/>
        </p:nvSpPr>
        <p:spPr>
          <a:xfrm>
            <a:off x="5287617" y="2190846"/>
            <a:ext cx="66992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Piccoli Comuni: opportunità per sostenere il rilancio del Paese</a:t>
            </a:r>
          </a:p>
          <a:p>
            <a:pPr algn="ctr"/>
            <a:endParaRPr lang="it-IT" sz="1400" b="1" dirty="0">
              <a:solidFill>
                <a:srgbClr val="034EA2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pPr algn="ctr"/>
            <a:r>
              <a:rPr lang="it-IT" sz="1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PROGETTO </a:t>
            </a:r>
            <a:r>
              <a:rPr lang="it-IT" sz="1400" b="1" dirty="0" err="1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P.I.C.C.O.L.I</a:t>
            </a:r>
            <a:r>
              <a:rPr lang="it-IT" sz="1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. Rafforzamento Capacità Organizzativa e Innovazione locale per il rilancio dei Territori</a:t>
            </a:r>
          </a:p>
          <a:p>
            <a:pPr algn="ctr"/>
            <a:r>
              <a:rPr lang="it-IT" sz="1400" b="1" dirty="0" err="1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PON</a:t>
            </a:r>
            <a:r>
              <a:rPr lang="it-IT" sz="1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Governance e Capacità Istituzionale 2014-2020</a:t>
            </a:r>
          </a:p>
          <a:p>
            <a:pPr algn="ctr"/>
            <a:endParaRPr lang="it-IT" sz="3200" b="1" dirty="0">
              <a:solidFill>
                <a:srgbClr val="034EA2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pPr algn="ctr"/>
            <a:r>
              <a:rPr lang="it-IT" sz="22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10 novembre 2021 – Ore 15:00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BF6E9D1-3505-4031-83CC-95A458D0A1D0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9" name="Immagine 18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43CA2CC5-ACA5-4E7B-B9E7-31472427F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A28B260E-049D-4672-8846-9AFEB5AC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BB37015-30F2-4540-B3D1-D1780274C2FB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PROSSIMI APPUNTAMENTI</a:t>
            </a:r>
            <a:endParaRPr lang="it-IT" sz="2400" b="1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2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12A0B64-ABE5-41DF-9A5E-A1651E8CD7C5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8" name="Immagine 1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9FF7D9B1-AF1B-4B10-A996-747432F6E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AC710DDD-9FA4-49CA-9D80-7B7BACC9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19C006-742A-4B23-9818-A7D94EF6CC05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L’ANDAMENTO DELL’OCCUPAZIONE NEI COMUNI</a:t>
            </a:r>
            <a:endParaRPr lang="it-IT" sz="2400" b="1" dirty="0">
              <a:solidFill>
                <a:srgbClr val="034EA2"/>
              </a:solidFill>
            </a:endParaRPr>
          </a:p>
        </p:txBody>
      </p: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0A59C040-422E-4092-BEC2-ECA23151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5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6A032A3-F2C8-4CB4-A7E3-38E9B37C7FBC}"/>
              </a:ext>
            </a:extLst>
          </p:cNvPr>
          <p:cNvSpPr txBox="1"/>
          <p:nvPr/>
        </p:nvSpPr>
        <p:spPr>
          <a:xfrm>
            <a:off x="191729" y="2171333"/>
            <a:ext cx="11894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34EA2"/>
                </a:solidFill>
                <a:effectLst/>
                <a:latin typeface="Hadassah Friedlaender" panose="02020603050405020304" pitchFamily="18" charset="-79"/>
                <a:ea typeface="Times New Roman" panose="02020603050405020304" pitchFamily="18" charset="0"/>
              </a:rPr>
              <a:t>Il personale in servizio presso le amministrazioni comunali</a:t>
            </a:r>
            <a:endParaRPr lang="it-IT" sz="1600" dirty="0">
              <a:solidFill>
                <a:srgbClr val="034EA2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6FD954E-C764-45C7-A6A0-0A215ECE4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939" y="2547035"/>
            <a:ext cx="9564744" cy="311521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CB5B623-4E3B-429B-A144-AF89E90086DB}"/>
              </a:ext>
            </a:extLst>
          </p:cNvPr>
          <p:cNvSpPr txBox="1"/>
          <p:nvPr/>
        </p:nvSpPr>
        <p:spPr>
          <a:xfrm>
            <a:off x="1625939" y="5662246"/>
            <a:ext cx="97745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dati MEF - Conto annuale</a:t>
            </a:r>
          </a:p>
        </p:txBody>
      </p:sp>
    </p:spTree>
    <p:extLst>
      <p:ext uri="{BB962C8B-B14F-4D97-AF65-F5344CB8AC3E}">
        <p14:creationId xmlns:p14="http://schemas.microsoft.com/office/powerpoint/2010/main" val="226331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12A0B64-ABE5-41DF-9A5E-A1651E8CD7C5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8" name="Immagine 1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9FF7D9B1-AF1B-4B10-A996-747432F6E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AC710DDD-9FA4-49CA-9D80-7B7BACC9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19C006-742A-4B23-9818-A7D94EF6CC05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IL PERSONALE NEI PICCOLI COMUNI</a:t>
            </a:r>
            <a:endParaRPr lang="it-IT" sz="2400" b="1" dirty="0">
              <a:solidFill>
                <a:srgbClr val="034EA2"/>
              </a:solidFill>
            </a:endParaRPr>
          </a:p>
        </p:txBody>
      </p: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0A59C040-422E-4092-BEC2-ECA23151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6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6A032A3-F2C8-4CB4-A7E3-38E9B37C7FBC}"/>
              </a:ext>
            </a:extLst>
          </p:cNvPr>
          <p:cNvSpPr txBox="1"/>
          <p:nvPr/>
        </p:nvSpPr>
        <p:spPr>
          <a:xfrm>
            <a:off x="191729" y="2171333"/>
            <a:ext cx="118942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34EA2"/>
                </a:solidFill>
                <a:effectLst/>
                <a:latin typeface="Hadassah Friedlaender" panose="02020603050405020304" pitchFamily="18" charset="-79"/>
                <a:ea typeface="Times New Roman" panose="02020603050405020304" pitchFamily="18" charset="0"/>
              </a:rPr>
              <a:t>Il personale in servizio delle amministrazioni comunali italiane, Piccoli Comuni e comuni&gt;5.000 ab., 2007/2019</a:t>
            </a:r>
            <a:endParaRPr lang="it-IT" sz="1600" dirty="0">
              <a:solidFill>
                <a:srgbClr val="034EA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4C931E-5063-43C6-BCCE-484EC924A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998" y="2581274"/>
            <a:ext cx="9377799" cy="2050673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DDE2AB0-55BE-447D-A656-43C0EA6DC4CB}"/>
              </a:ext>
            </a:extLst>
          </p:cNvPr>
          <p:cNvSpPr txBox="1"/>
          <p:nvPr/>
        </p:nvSpPr>
        <p:spPr>
          <a:xfrm>
            <a:off x="1189482" y="4814757"/>
            <a:ext cx="93777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rgbClr val="034EA2"/>
                </a:solidFill>
                <a:latin typeface="Hadassah Friedlaender" panose="02020603050405020304" pitchFamily="18" charset="-79"/>
              </a:rPr>
              <a:t>Fonte: elaborazione IFEL-Dipartimento Economia Locale e Formazione su dati Ministero dell'Economia e delle Finanze, anni vari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D0D642F-F7BD-49B9-BDDA-D17E39EF1FF0}"/>
              </a:ext>
            </a:extLst>
          </p:cNvPr>
          <p:cNvSpPr txBox="1"/>
          <p:nvPr/>
        </p:nvSpPr>
        <p:spPr>
          <a:xfrm>
            <a:off x="92591" y="5488754"/>
            <a:ext cx="11894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034EA2"/>
                </a:solidFill>
                <a:latin typeface="Hadassah Friedlaender" panose="02020603050405020304" pitchFamily="18" charset="-79"/>
              </a:rPr>
              <a:t>La riduzione di personale occupato </a:t>
            </a:r>
            <a:r>
              <a:rPr lang="it-IT" sz="1600" b="1">
                <a:solidFill>
                  <a:srgbClr val="034EA2"/>
                </a:solidFill>
                <a:latin typeface="Hadassah Friedlaender" panose="02020603050405020304" pitchFamily="18" charset="-79"/>
              </a:rPr>
              <a:t>si conferma anche per i piccoli Comuni con una riduzione</a:t>
            </a:r>
          </a:p>
          <a:p>
            <a:pPr algn="ctr"/>
            <a:r>
              <a:rPr lang="it-IT" sz="1600" b="1">
                <a:solidFill>
                  <a:srgbClr val="034EA2"/>
                </a:solidFill>
                <a:latin typeface="Hadassah Friedlaender" panose="02020603050405020304" pitchFamily="18" charset="-79"/>
              </a:rPr>
              <a:t> del personale 23% circa rispetto al 2007</a:t>
            </a:r>
            <a:endParaRPr lang="it-IT" sz="1600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2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112A0B64-ABE5-41DF-9A5E-A1651E8CD7C5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18" name="Immagine 1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9FF7D9B1-AF1B-4B10-A996-747432F6E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AC710DDD-9FA4-49CA-9D80-7B7BACC9B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8C9694F0-F3F2-4089-9DC2-EC73D8FB5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5662246"/>
            <a:ext cx="1163064" cy="934770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D6B3331-4DB9-4146-98B3-445C15AC4A46}"/>
              </a:ext>
            </a:extLst>
          </p:cNvPr>
          <p:cNvSpPr txBox="1"/>
          <p:nvPr/>
        </p:nvSpPr>
        <p:spPr>
          <a:xfrm>
            <a:off x="7026" y="4380811"/>
            <a:ext cx="1218497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0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Contenuti e strategia progettuale</a:t>
            </a:r>
          </a:p>
        </p:txBody>
      </p:sp>
      <p:sp>
        <p:nvSpPr>
          <p:cNvPr id="34" name="Segnaposto numero diapositiva 5">
            <a:extLst>
              <a:ext uri="{FF2B5EF4-FFF2-40B4-BE49-F238E27FC236}">
                <a16:creationId xmlns:a16="http://schemas.microsoft.com/office/drawing/2014/main" id="{D5E4BA70-9D70-4E1B-9745-2E886541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7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786431B-D894-4736-9D70-A82672215836}"/>
              </a:ext>
            </a:extLst>
          </p:cNvPr>
          <p:cNvSpPr txBox="1"/>
          <p:nvPr/>
        </p:nvSpPr>
        <p:spPr>
          <a:xfrm>
            <a:off x="7026" y="2390736"/>
            <a:ext cx="1220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 err="1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P.I.C.C.O.L.I</a:t>
            </a:r>
            <a:r>
              <a:rPr lang="it-IT" sz="44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 </a:t>
            </a:r>
          </a:p>
          <a:p>
            <a:pPr algn="ctr"/>
            <a:r>
              <a:rPr lang="it-IT" sz="2800" b="1" dirty="0">
                <a:solidFill>
                  <a:srgbClr val="034EA2"/>
                </a:solidFill>
                <a:latin typeface="Hadassah Friedlaender" panose="020B0604020202020204" pitchFamily="18" charset="-79"/>
                <a:cs typeface="Hadassah Friedlaender" panose="020B0604020202020204" pitchFamily="18" charset="-79"/>
              </a:rPr>
              <a:t>Piani di Intervento per le Competenze, la Capacità Organizzativa e l’Innovazione Locale”</a:t>
            </a: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  <a:p>
            <a:pPr algn="ctr"/>
            <a:endParaRPr lang="it-IT" sz="2000" b="1" dirty="0">
              <a:solidFill>
                <a:srgbClr val="034EA2"/>
              </a:solidFill>
              <a:latin typeface="Hadassah Friedlaender" panose="020B0604020202020204" pitchFamily="18" charset="-79"/>
              <a:cs typeface="Hadassah Friedlaender" panose="020B06040202020202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9085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magine 17" descr="Immagine che contiene testo&#10;&#10;Descrizione generata automaticamente">
            <a:extLst>
              <a:ext uri="{FF2B5EF4-FFF2-40B4-BE49-F238E27FC236}">
                <a16:creationId xmlns:a16="http://schemas.microsoft.com/office/drawing/2014/main" id="{2662D002-36A1-45B9-99EF-EBB8AD488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39" y="85554"/>
            <a:ext cx="7632000" cy="99117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8502D1D-09BC-4AE6-91D7-6799A53E6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244" y="200871"/>
            <a:ext cx="713354" cy="74159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EBFF87F-5AA3-4054-820E-5275834B6F31}"/>
              </a:ext>
            </a:extLst>
          </p:cNvPr>
          <p:cNvSpPr txBox="1"/>
          <p:nvPr/>
        </p:nvSpPr>
        <p:spPr>
          <a:xfrm>
            <a:off x="7026" y="1382306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ATTORI E RUOLI DEL PROGETTO</a:t>
            </a:r>
            <a:endParaRPr lang="it-IT" sz="2400" b="1" dirty="0">
              <a:solidFill>
                <a:srgbClr val="034EA2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03CA32-EA37-45C8-B759-C5C0ED6F6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39" y="2189730"/>
            <a:ext cx="2447913" cy="8247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D5FE2A0-DE32-483F-9EB6-B749F0679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341" y="3490879"/>
            <a:ext cx="689195" cy="102394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1E2D171-87B2-41E9-A6C2-EA6D51E73187}"/>
              </a:ext>
            </a:extLst>
          </p:cNvPr>
          <p:cNvSpPr txBox="1"/>
          <p:nvPr/>
        </p:nvSpPr>
        <p:spPr>
          <a:xfrm>
            <a:off x="3305351" y="2307236"/>
            <a:ext cx="8370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Il </a:t>
            </a:r>
            <a:r>
              <a:rPr lang="it-IT" sz="16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Dipartimento della funzione pubblica </a:t>
            </a:r>
            <a:r>
              <a:rPr lang="it-IT" sz="16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finanzia, nell’ambito del </a:t>
            </a:r>
            <a:r>
              <a:rPr lang="it-IT" sz="1600" dirty="0" err="1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PON</a:t>
            </a:r>
            <a:r>
              <a:rPr lang="it-IT" sz="16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“Governance e Capacità Istituzionale” 2014-2020, l’intervento rivolto ai “Piccoli Comuni”,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21723F8-2D43-4E77-A5EC-967369642212}"/>
              </a:ext>
            </a:extLst>
          </p:cNvPr>
          <p:cNvSpPr/>
          <p:nvPr/>
        </p:nvSpPr>
        <p:spPr>
          <a:xfrm>
            <a:off x="368710" y="2035280"/>
            <a:ext cx="11533238" cy="1220003"/>
          </a:xfrm>
          <a:prstGeom prst="roundRect">
            <a:avLst/>
          </a:prstGeom>
          <a:noFill/>
          <a:ln w="28575"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ADFB03D8-F70E-4ADB-BA44-EB20EB2F28D3}"/>
              </a:ext>
            </a:extLst>
          </p:cNvPr>
          <p:cNvSpPr/>
          <p:nvPr/>
        </p:nvSpPr>
        <p:spPr>
          <a:xfrm>
            <a:off x="388377" y="3411798"/>
            <a:ext cx="11533238" cy="1220003"/>
          </a:xfrm>
          <a:prstGeom prst="roundRect">
            <a:avLst/>
          </a:prstGeom>
          <a:noFill/>
          <a:ln w="28575"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22DE8C8-0451-45BC-BA97-C6058E267E81}"/>
              </a:ext>
            </a:extLst>
          </p:cNvPr>
          <p:cNvSpPr txBox="1"/>
          <p:nvPr/>
        </p:nvSpPr>
        <p:spPr>
          <a:xfrm>
            <a:off x="3295519" y="3595262"/>
            <a:ext cx="8370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Anci</a:t>
            </a:r>
            <a:r>
              <a:rPr lang="it-IT" sz="16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è il Centro di competenza nazionale individuato per la progettazione partecipata e per la realizzazione degli interventi di affiancamento previsti dal Progetto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E6795237-CEEA-4504-A313-6A0201CD073C}"/>
              </a:ext>
            </a:extLst>
          </p:cNvPr>
          <p:cNvSpPr/>
          <p:nvPr/>
        </p:nvSpPr>
        <p:spPr>
          <a:xfrm>
            <a:off x="378547" y="4788312"/>
            <a:ext cx="11533238" cy="1220003"/>
          </a:xfrm>
          <a:prstGeom prst="roundRect">
            <a:avLst/>
          </a:prstGeom>
          <a:noFill/>
          <a:ln w="28575"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016F6DE-FCCF-421E-9924-04F42C6417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27" y="4889206"/>
            <a:ext cx="1961535" cy="980768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2E622E6-253C-4E5E-A94F-0FC3E8FE0ED8}"/>
              </a:ext>
            </a:extLst>
          </p:cNvPr>
          <p:cNvSpPr txBox="1"/>
          <p:nvPr/>
        </p:nvSpPr>
        <p:spPr>
          <a:xfrm>
            <a:off x="3294242" y="4857357"/>
            <a:ext cx="83815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2000" b="1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defRPr>
            </a:lvl1pPr>
          </a:lstStyle>
          <a:p>
            <a:r>
              <a:rPr lang="it-IT" sz="1600" b="0" dirty="0"/>
              <a:t>I </a:t>
            </a:r>
            <a:r>
              <a:rPr lang="it-IT" sz="1600" dirty="0"/>
              <a:t>piccoli Comuni </a:t>
            </a:r>
            <a:r>
              <a:rPr lang="it-IT" sz="1600" b="0" dirty="0"/>
              <a:t>(così come individuati dalla Legge 6 ottobre 2017, n. 158, art. 1, c. 2 “comuni con popolazione residente fino a 5.000 abitanti nonché i comuni istituiti a seguito di fusione tra comuni aventi ciascuno popolazione fino a 5.000 abitanti”) rappresentano i destinatari del Progetto</a:t>
            </a:r>
          </a:p>
        </p:txBody>
      </p:sp>
      <p:sp>
        <p:nvSpPr>
          <p:cNvPr id="25" name="Segnaposto numero diapositiva 5">
            <a:extLst>
              <a:ext uri="{FF2B5EF4-FFF2-40B4-BE49-F238E27FC236}">
                <a16:creationId xmlns:a16="http://schemas.microsoft.com/office/drawing/2014/main" id="{27F7768F-69F7-438A-B3B0-122D1749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8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875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 14">
            <a:extLst>
              <a:ext uri="{FF2B5EF4-FFF2-40B4-BE49-F238E27FC236}">
                <a16:creationId xmlns:a16="http://schemas.microsoft.com/office/drawing/2014/main" id="{1DAF6E0D-A019-478B-9FB0-5C7429B919B3}"/>
              </a:ext>
            </a:extLst>
          </p:cNvPr>
          <p:cNvGrpSpPr/>
          <p:nvPr/>
        </p:nvGrpSpPr>
        <p:grpSpPr>
          <a:xfrm>
            <a:off x="-9390" y="1195754"/>
            <a:ext cx="12220416" cy="173492"/>
            <a:chOff x="-9390" y="1195754"/>
            <a:chExt cx="12220416" cy="173492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FEAAA8E-35B8-46C0-B4CE-6FBBF475530A}"/>
                </a:ext>
              </a:extLst>
            </p:cNvPr>
            <p:cNvCxnSpPr/>
            <p:nvPr/>
          </p:nvCxnSpPr>
          <p:spPr>
            <a:xfrm>
              <a:off x="-1" y="1195754"/>
              <a:ext cx="12204000" cy="0"/>
            </a:xfrm>
            <a:prstGeom prst="line">
              <a:avLst/>
            </a:prstGeom>
            <a:ln w="3810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C461BE-D134-4921-968E-420282228207}"/>
                </a:ext>
              </a:extLst>
            </p:cNvPr>
            <p:cNvCxnSpPr/>
            <p:nvPr/>
          </p:nvCxnSpPr>
          <p:spPr>
            <a:xfrm>
              <a:off x="-2349" y="1235610"/>
              <a:ext cx="12204000" cy="0"/>
            </a:xfrm>
            <a:prstGeom prst="line">
              <a:avLst/>
            </a:prstGeom>
            <a:ln w="38100">
              <a:solidFill>
                <a:srgbClr val="20AB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E518EF88-CBC3-4D02-B87B-3270B2F6340F}"/>
                </a:ext>
              </a:extLst>
            </p:cNvPr>
            <p:cNvCxnSpPr/>
            <p:nvPr/>
          </p:nvCxnSpPr>
          <p:spPr>
            <a:xfrm>
              <a:off x="-4694" y="1275466"/>
              <a:ext cx="12204000" cy="0"/>
            </a:xfrm>
            <a:prstGeom prst="line">
              <a:avLst/>
            </a:prstGeom>
            <a:ln w="38100">
              <a:solidFill>
                <a:srgbClr val="6679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E8DF6A4-2036-4EE1-8EBB-61363A959F27}"/>
                </a:ext>
              </a:extLst>
            </p:cNvPr>
            <p:cNvCxnSpPr/>
            <p:nvPr/>
          </p:nvCxnSpPr>
          <p:spPr>
            <a:xfrm>
              <a:off x="7026" y="1329390"/>
              <a:ext cx="12204000" cy="0"/>
            </a:xfrm>
            <a:prstGeom prst="line">
              <a:avLst/>
            </a:prstGeom>
            <a:ln w="38100">
              <a:solidFill>
                <a:srgbClr val="FDB9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66BD38CF-4DDC-498E-9EF8-5DA67D704731}"/>
                </a:ext>
              </a:extLst>
            </p:cNvPr>
            <p:cNvCxnSpPr/>
            <p:nvPr/>
          </p:nvCxnSpPr>
          <p:spPr>
            <a:xfrm>
              <a:off x="-9390" y="1369246"/>
              <a:ext cx="12204000" cy="0"/>
            </a:xfrm>
            <a:prstGeom prst="line">
              <a:avLst/>
            </a:prstGeom>
            <a:ln w="38100">
              <a:solidFill>
                <a:srgbClr val="ABD0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3ABF9885-DB39-4CC7-BFAF-7173AAE2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54" y="6328215"/>
            <a:ext cx="440991" cy="365125"/>
          </a:xfrm>
          <a:prstGeom prst="heptagon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CF80415B-62F8-4E8D-AD2B-E8D8BB4B17FA}" type="slidenum">
              <a:rPr lang="it-IT" sz="1400">
                <a:solidFill>
                  <a:schemeClr val="lt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pPr algn="ctr"/>
              <a:t>9</a:t>
            </a:fld>
            <a:endParaRPr lang="it-IT" sz="1400" dirty="0">
              <a:solidFill>
                <a:schemeClr val="lt1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1041683-B351-4F4A-948D-4DB6E622BCF6}"/>
              </a:ext>
            </a:extLst>
          </p:cNvPr>
          <p:cNvSpPr txBox="1"/>
          <p:nvPr/>
        </p:nvSpPr>
        <p:spPr>
          <a:xfrm>
            <a:off x="296339" y="1920709"/>
            <a:ext cx="1147001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Le attività, partite il 20 maggio 2020 con un Avviso per manifestazione di interesse, si sostanziano in azioni per il </a:t>
            </a:r>
            <a:r>
              <a:rPr lang="it-IT" sz="22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rafforzamento delle capacità organizzative e del personale </a:t>
            </a:r>
            <a:r>
              <a:rPr lang="it-IT" sz="2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ai fini dell’assolvimento degli adempimenti previsti dai quadri regolamentari e normativi di riferimento e delle funzioni ordinarie attribuite dal </a:t>
            </a:r>
            <a:r>
              <a:rPr lang="it-IT" sz="22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Testo Unico degli Enti Locali</a:t>
            </a:r>
            <a:r>
              <a:rPr lang="it-IT" sz="2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, per l’adeguamento alle dinamiche di innovazione e di </a:t>
            </a:r>
            <a:r>
              <a:rPr lang="it-IT" sz="22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trasformazione digitale</a:t>
            </a:r>
            <a:r>
              <a:rPr lang="it-IT" sz="2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, e per la crescita della programmazione e della gestione dell’amministrazione del territorio e dello </a:t>
            </a:r>
            <a:r>
              <a:rPr lang="it-IT" sz="22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sviluppo locale</a:t>
            </a:r>
            <a:r>
              <a:rPr lang="it-IT" sz="2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.</a:t>
            </a:r>
          </a:p>
          <a:p>
            <a:pPr algn="just"/>
            <a:r>
              <a:rPr lang="it-IT" sz="2200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L’Avviso si è chiuso il 30 settembre 2021, le attività si concluderanno il 30 giugno 2023.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AF1E20D-DEEB-44E5-AA62-3DF3B9083376}"/>
              </a:ext>
            </a:extLst>
          </p:cNvPr>
          <p:cNvSpPr txBox="1"/>
          <p:nvPr/>
        </p:nvSpPr>
        <p:spPr>
          <a:xfrm>
            <a:off x="7026" y="1409102"/>
            <a:ext cx="12078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ATTIVITÀ E OBIETTIVI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DD63762-8906-4317-9386-DA04E4DD7826}"/>
              </a:ext>
            </a:extLst>
          </p:cNvPr>
          <p:cNvGrpSpPr/>
          <p:nvPr/>
        </p:nvGrpSpPr>
        <p:grpSpPr>
          <a:xfrm>
            <a:off x="1625939" y="85554"/>
            <a:ext cx="8448659" cy="991174"/>
            <a:chOff x="1135609" y="70945"/>
            <a:chExt cx="8448659" cy="991174"/>
          </a:xfrm>
        </p:grpSpPr>
        <p:pic>
          <p:nvPicPr>
            <p:cNvPr id="8" name="Immagine 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CCD8062D-EE95-49E2-B07F-B66ED35A0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609" y="70945"/>
              <a:ext cx="7632000" cy="991174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A61EB8C1-3FF0-4C63-9240-5B5839516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914" y="186262"/>
              <a:ext cx="713354" cy="741598"/>
            </a:xfrm>
            <a:prstGeom prst="rect">
              <a:avLst/>
            </a:prstGeom>
          </p:spPr>
        </p:pic>
      </p:grpSp>
      <p:pic>
        <p:nvPicPr>
          <p:cNvPr id="38" name="Immagine 37">
            <a:extLst>
              <a:ext uri="{FF2B5EF4-FFF2-40B4-BE49-F238E27FC236}">
                <a16:creationId xmlns:a16="http://schemas.microsoft.com/office/drawing/2014/main" id="{BCFDB711-EEAD-4E87-9E68-735EEDBBF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657" y="5094685"/>
            <a:ext cx="4500118" cy="1400589"/>
          </a:xfrm>
          <a:prstGeom prst="rect">
            <a:avLst/>
          </a:prstGeom>
        </p:spPr>
      </p:pic>
      <p:sp>
        <p:nvSpPr>
          <p:cNvPr id="40" name="Rettangolo con angoli arrotondati 39">
            <a:extLst>
              <a:ext uri="{FF2B5EF4-FFF2-40B4-BE49-F238E27FC236}">
                <a16:creationId xmlns:a16="http://schemas.microsoft.com/office/drawing/2014/main" id="{50C785D3-6766-4FC0-BBD7-AA206CFB76C1}"/>
              </a:ext>
            </a:extLst>
          </p:cNvPr>
          <p:cNvSpPr/>
          <p:nvPr/>
        </p:nvSpPr>
        <p:spPr>
          <a:xfrm>
            <a:off x="469680" y="5075108"/>
            <a:ext cx="4500118" cy="1366264"/>
          </a:xfrm>
          <a:prstGeom prst="roundRect">
            <a:avLst/>
          </a:prstGeom>
          <a:noFill/>
          <a:ln>
            <a:solidFill>
              <a:srgbClr val="034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DAF48E56-BB0E-40FE-9480-CE2D2AEC0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26" y="5254524"/>
            <a:ext cx="1261140" cy="813639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BAF281DE-B773-4CCC-BF80-E2107C428673}"/>
              </a:ext>
            </a:extLst>
          </p:cNvPr>
          <p:cNvSpPr txBox="1"/>
          <p:nvPr/>
        </p:nvSpPr>
        <p:spPr>
          <a:xfrm>
            <a:off x="2096132" y="5207468"/>
            <a:ext cx="26233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Dotazione finanziaria</a:t>
            </a:r>
          </a:p>
          <a:p>
            <a:pPr algn="ctr"/>
            <a:endParaRPr lang="it-IT" dirty="0">
              <a:solidFill>
                <a:srgbClr val="034EA2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pPr algn="ctr"/>
            <a:r>
              <a:rPr lang="it-IT" sz="2400" b="1" dirty="0">
                <a:solidFill>
                  <a:srgbClr val="034EA2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22 MLN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105006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9457</TotalTime>
  <Words>1879</Words>
  <Application>Microsoft Office PowerPoint</Application>
  <PresentationFormat>Widescreen</PresentationFormat>
  <Paragraphs>340</Paragraphs>
  <Slides>40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Hadassah Friedlaender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Minchillo</dc:creator>
  <cp:lastModifiedBy>Lara Panfili</cp:lastModifiedBy>
  <cp:revision>79</cp:revision>
  <dcterms:created xsi:type="dcterms:W3CDTF">2021-06-10T15:21:00Z</dcterms:created>
  <dcterms:modified xsi:type="dcterms:W3CDTF">2021-10-21T14:08:24Z</dcterms:modified>
</cp:coreProperties>
</file>