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bookmarkIdSeed="4">
  <p:sldMasterIdLst>
    <p:sldMasterId id="2147483648" r:id="rId1"/>
    <p:sldMasterId id="2147483649" r:id="rId2"/>
  </p:sldMasterIdLst>
  <p:notesMasterIdLst>
    <p:notesMasterId r:id="rId11"/>
  </p:notesMasterIdLst>
  <p:sldIdLst>
    <p:sldId id="256" r:id="rId3"/>
    <p:sldId id="331" r:id="rId4"/>
    <p:sldId id="332" r:id="rId5"/>
    <p:sldId id="333" r:id="rId6"/>
    <p:sldId id="334" r:id="rId7"/>
    <p:sldId id="335" r:id="rId8"/>
    <p:sldId id="336" r:id="rId9"/>
    <p:sldId id="330" r:id="rId10"/>
  </p:sldIdLst>
  <p:sldSz cx="9144000" cy="6858000" type="screen4x3"/>
  <p:notesSz cx="7010400" cy="9296400"/>
  <p:defaultTextStyle>
    <a:defPPr>
      <a:defRPr lang="en-GB"/>
    </a:defPPr>
    <a:lvl1pPr algn="l" defTabSz="449263" rtl="0" eaLnBrk="0" fontAlgn="base" hangingPunct="0">
      <a:spcBef>
        <a:spcPct val="0"/>
      </a:spcBef>
      <a:spcAft>
        <a:spcPct val="0"/>
      </a:spcAft>
      <a:defRPr kern="1200">
        <a:solidFill>
          <a:schemeClr val="bg1"/>
        </a:solidFill>
        <a:latin typeface="Arial" panose="020B0604020202020204" pitchFamily="34" charset="0"/>
        <a:ea typeface="+mn-ea"/>
        <a:cs typeface="Arial" panose="020B0604020202020204" pitchFamily="34" charset="0"/>
      </a:defRPr>
    </a:lvl1pPr>
    <a:lvl2pPr marL="742950" indent="-285750" algn="l" defTabSz="449263" rtl="0" eaLnBrk="0" fontAlgn="base" hangingPunct="0">
      <a:spcBef>
        <a:spcPct val="0"/>
      </a:spcBef>
      <a:spcAft>
        <a:spcPct val="0"/>
      </a:spcAft>
      <a:defRPr kern="1200">
        <a:solidFill>
          <a:schemeClr val="bg1"/>
        </a:solidFill>
        <a:latin typeface="Arial" panose="020B0604020202020204" pitchFamily="34" charset="0"/>
        <a:ea typeface="+mn-ea"/>
        <a:cs typeface="Arial" panose="020B0604020202020204" pitchFamily="34" charset="0"/>
      </a:defRPr>
    </a:lvl2pPr>
    <a:lvl3pPr marL="1143000" indent="-228600" algn="l" defTabSz="449263" rtl="0" eaLnBrk="0" fontAlgn="base" hangingPunct="0">
      <a:spcBef>
        <a:spcPct val="0"/>
      </a:spcBef>
      <a:spcAft>
        <a:spcPct val="0"/>
      </a:spcAft>
      <a:defRPr kern="1200">
        <a:solidFill>
          <a:schemeClr val="bg1"/>
        </a:solidFill>
        <a:latin typeface="Arial" panose="020B0604020202020204" pitchFamily="34" charset="0"/>
        <a:ea typeface="+mn-ea"/>
        <a:cs typeface="Arial" panose="020B0604020202020204" pitchFamily="34" charset="0"/>
      </a:defRPr>
    </a:lvl3pPr>
    <a:lvl4pPr marL="1600200" indent="-228600" algn="l" defTabSz="449263" rtl="0" eaLnBrk="0" fontAlgn="base" hangingPunct="0">
      <a:spcBef>
        <a:spcPct val="0"/>
      </a:spcBef>
      <a:spcAft>
        <a:spcPct val="0"/>
      </a:spcAft>
      <a:defRPr kern="1200">
        <a:solidFill>
          <a:schemeClr val="bg1"/>
        </a:solidFill>
        <a:latin typeface="Arial" panose="020B0604020202020204" pitchFamily="34" charset="0"/>
        <a:ea typeface="+mn-ea"/>
        <a:cs typeface="Arial" panose="020B0604020202020204" pitchFamily="34" charset="0"/>
      </a:defRPr>
    </a:lvl4pPr>
    <a:lvl5pPr marL="2057400" indent="-228600" algn="l" defTabSz="449263" rtl="0" eaLnBrk="0" fontAlgn="base" hangingPunct="0">
      <a:spcBef>
        <a:spcPct val="0"/>
      </a:spcBef>
      <a:spcAft>
        <a:spcPct val="0"/>
      </a:spcAft>
      <a:defRPr kern="1200">
        <a:solidFill>
          <a:schemeClr val="bg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bg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bg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bg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bg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698" userDrawn="1">
          <p15:clr>
            <a:srgbClr val="A4A3A4"/>
          </p15:clr>
        </p15:guide>
        <p15:guide id="2" pos="222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B0DD7F"/>
    <a:srgbClr val="2B8055"/>
    <a:srgbClr val="134131"/>
    <a:srgbClr val="FFFFFF"/>
    <a:srgbClr val="185840"/>
    <a:srgbClr val="006633"/>
    <a:srgbClr val="0C2A1F"/>
    <a:srgbClr val="A4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CDC0D85-7BF6-43D6-9743-3A4F7E44676E}" v="11" dt="2025-11-10T08:58:13.795"/>
  </p1510:revLst>
</p1510:revInfo>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132" autoAdjust="0"/>
    <p:restoredTop sz="94696"/>
  </p:normalViewPr>
  <p:slideViewPr>
    <p:cSldViewPr>
      <p:cViewPr varScale="1">
        <p:scale>
          <a:sx n="69" d="100"/>
          <a:sy n="69" d="100"/>
        </p:scale>
        <p:origin x="1468" y="60"/>
      </p:cViewPr>
      <p:guideLst>
        <p:guide orient="horz" pos="2160"/>
        <p:guide pos="2880"/>
      </p:guideLst>
    </p:cSldViewPr>
  </p:slideViewPr>
  <p:outlineViewPr>
    <p:cViewPr varScale="1">
      <p:scale>
        <a:sx n="170" d="200"/>
        <a:sy n="170" d="200"/>
      </p:scale>
      <p:origin x="-780" y="-84"/>
    </p:cViewPr>
  </p:outlineViewPr>
  <p:notesTextViewPr>
    <p:cViewPr>
      <p:scale>
        <a:sx n="1" d="1"/>
        <a:sy n="1" d="1"/>
      </p:scale>
      <p:origin x="0" y="0"/>
    </p:cViewPr>
  </p:notesTextViewPr>
  <p:notesViewPr>
    <p:cSldViewPr>
      <p:cViewPr varScale="1">
        <p:scale>
          <a:sx n="59" d="100"/>
          <a:sy n="59" d="100"/>
        </p:scale>
        <p:origin x="-1752" y="-72"/>
      </p:cViewPr>
      <p:guideLst>
        <p:guide orient="horz" pos="2698"/>
        <p:guide pos="2228"/>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slideMaster" Target="slideMasters/slideMaster2.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tableStyles" Target="tableStyle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gostino Bultrini" userId="9371f016-4511-4c85-a4f9-dd925de8a85a" providerId="ADAL" clId="{E18B5E4D-05B6-4C9B-920E-7EA7AE2FD6EC}"/>
    <pc:docChg chg="undo custSel addSld delSld modSld sldOrd">
      <pc:chgData name="Agostino Bultrini" userId="9371f016-4511-4c85-a4f9-dd925de8a85a" providerId="ADAL" clId="{E18B5E4D-05B6-4C9B-920E-7EA7AE2FD6EC}" dt="2025-11-10T13:38:48.924" v="1889" actId="20577"/>
      <pc:docMkLst>
        <pc:docMk/>
      </pc:docMkLst>
      <pc:sldChg chg="modSp mod">
        <pc:chgData name="Agostino Bultrini" userId="9371f016-4511-4c85-a4f9-dd925de8a85a" providerId="ADAL" clId="{E18B5E4D-05B6-4C9B-920E-7EA7AE2FD6EC}" dt="2025-11-10T13:35:49.097" v="1876" actId="113"/>
        <pc:sldMkLst>
          <pc:docMk/>
          <pc:sldMk cId="0" sldId="256"/>
        </pc:sldMkLst>
        <pc:spChg chg="mod">
          <ac:chgData name="Agostino Bultrini" userId="9371f016-4511-4c85-a4f9-dd925de8a85a" providerId="ADAL" clId="{E18B5E4D-05B6-4C9B-920E-7EA7AE2FD6EC}" dt="2025-11-06T12:03:59.373" v="4" actId="20577"/>
          <ac:spMkLst>
            <pc:docMk/>
            <pc:sldMk cId="0" sldId="256"/>
            <ac:spMk id="2" creationId="{0DB453E2-16AE-238A-EB60-4EEB795FC0DF}"/>
          </ac:spMkLst>
        </pc:spChg>
        <pc:spChg chg="mod">
          <ac:chgData name="Agostino Bultrini" userId="9371f016-4511-4c85-a4f9-dd925de8a85a" providerId="ADAL" clId="{E18B5E4D-05B6-4C9B-920E-7EA7AE2FD6EC}" dt="2025-11-10T13:35:49.097" v="1876" actId="113"/>
          <ac:spMkLst>
            <pc:docMk/>
            <pc:sldMk cId="0" sldId="256"/>
            <ac:spMk id="3" creationId="{EFC46CF5-849A-8365-019F-11C5FC6B0B58}"/>
          </ac:spMkLst>
        </pc:spChg>
      </pc:sldChg>
      <pc:sldChg chg="modSp mod">
        <pc:chgData name="Agostino Bultrini" userId="9371f016-4511-4c85-a4f9-dd925de8a85a" providerId="ADAL" clId="{E18B5E4D-05B6-4C9B-920E-7EA7AE2FD6EC}" dt="2025-11-10T09:18:36.051" v="1833" actId="115"/>
        <pc:sldMkLst>
          <pc:docMk/>
          <pc:sldMk cId="3932998361" sldId="331"/>
        </pc:sldMkLst>
        <pc:spChg chg="mod">
          <ac:chgData name="Agostino Bultrini" userId="9371f016-4511-4c85-a4f9-dd925de8a85a" providerId="ADAL" clId="{E18B5E4D-05B6-4C9B-920E-7EA7AE2FD6EC}" dt="2025-11-06T14:31:02.153" v="701" actId="20577"/>
          <ac:spMkLst>
            <pc:docMk/>
            <pc:sldMk cId="3932998361" sldId="331"/>
            <ac:spMk id="2" creationId="{A5F8FF08-5F3A-CC67-E55E-F809BEE195C5}"/>
          </ac:spMkLst>
        </pc:spChg>
        <pc:spChg chg="mod">
          <ac:chgData name="Agostino Bultrini" userId="9371f016-4511-4c85-a4f9-dd925de8a85a" providerId="ADAL" clId="{E18B5E4D-05B6-4C9B-920E-7EA7AE2FD6EC}" dt="2025-11-10T09:18:36.051" v="1833" actId="115"/>
          <ac:spMkLst>
            <pc:docMk/>
            <pc:sldMk cId="3932998361" sldId="331"/>
            <ac:spMk id="5" creationId="{933E7372-BF58-4A86-F38F-8E07AC02B92E}"/>
          </ac:spMkLst>
        </pc:spChg>
      </pc:sldChg>
      <pc:sldChg chg="modSp add mod">
        <pc:chgData name="Agostino Bultrini" userId="9371f016-4511-4c85-a4f9-dd925de8a85a" providerId="ADAL" clId="{E18B5E4D-05B6-4C9B-920E-7EA7AE2FD6EC}" dt="2025-11-06T14:43:20.877" v="880" actId="20577"/>
        <pc:sldMkLst>
          <pc:docMk/>
          <pc:sldMk cId="3718565062" sldId="332"/>
        </pc:sldMkLst>
        <pc:spChg chg="mod">
          <ac:chgData name="Agostino Bultrini" userId="9371f016-4511-4c85-a4f9-dd925de8a85a" providerId="ADAL" clId="{E18B5E4D-05B6-4C9B-920E-7EA7AE2FD6EC}" dt="2025-11-06T14:31:26.769" v="703" actId="255"/>
          <ac:spMkLst>
            <pc:docMk/>
            <pc:sldMk cId="3718565062" sldId="332"/>
            <ac:spMk id="2" creationId="{0FCA345C-5F6B-BADD-3D74-875EC6F39B09}"/>
          </ac:spMkLst>
        </pc:spChg>
        <pc:spChg chg="mod">
          <ac:chgData name="Agostino Bultrini" userId="9371f016-4511-4c85-a4f9-dd925de8a85a" providerId="ADAL" clId="{E18B5E4D-05B6-4C9B-920E-7EA7AE2FD6EC}" dt="2025-11-06T14:43:20.877" v="880" actId="20577"/>
          <ac:spMkLst>
            <pc:docMk/>
            <pc:sldMk cId="3718565062" sldId="332"/>
            <ac:spMk id="5" creationId="{A1234378-B2AD-91B3-FA5E-384089406AAB}"/>
          </ac:spMkLst>
        </pc:spChg>
      </pc:sldChg>
      <pc:sldChg chg="addSp modSp add mod">
        <pc:chgData name="Agostino Bultrini" userId="9371f016-4511-4c85-a4f9-dd925de8a85a" providerId="ADAL" clId="{E18B5E4D-05B6-4C9B-920E-7EA7AE2FD6EC}" dt="2025-11-10T13:38:48.924" v="1889" actId="20577"/>
        <pc:sldMkLst>
          <pc:docMk/>
          <pc:sldMk cId="1231737368" sldId="333"/>
        </pc:sldMkLst>
        <pc:spChg chg="mod">
          <ac:chgData name="Agostino Bultrini" userId="9371f016-4511-4c85-a4f9-dd925de8a85a" providerId="ADAL" clId="{E18B5E4D-05B6-4C9B-920E-7EA7AE2FD6EC}" dt="2025-11-10T13:01:42.594" v="1842" actId="20577"/>
          <ac:spMkLst>
            <pc:docMk/>
            <pc:sldMk cId="1231737368" sldId="333"/>
            <ac:spMk id="5" creationId="{62F70BCC-F405-A337-39D3-B8D47A9E5548}"/>
          </ac:spMkLst>
        </pc:spChg>
        <pc:graphicFrameChg chg="add mod modGraphic">
          <ac:chgData name="Agostino Bultrini" userId="9371f016-4511-4c85-a4f9-dd925de8a85a" providerId="ADAL" clId="{E18B5E4D-05B6-4C9B-920E-7EA7AE2FD6EC}" dt="2025-11-10T13:38:48.924" v="1889" actId="20577"/>
          <ac:graphicFrameMkLst>
            <pc:docMk/>
            <pc:sldMk cId="1231737368" sldId="333"/>
            <ac:graphicFrameMk id="3" creationId="{0192D4DD-F622-0843-6369-7463DCCBA40B}"/>
          </ac:graphicFrameMkLst>
        </pc:graphicFrameChg>
      </pc:sldChg>
      <pc:sldChg chg="modSp add mod ord">
        <pc:chgData name="Agostino Bultrini" userId="9371f016-4511-4c85-a4f9-dd925de8a85a" providerId="ADAL" clId="{E18B5E4D-05B6-4C9B-920E-7EA7AE2FD6EC}" dt="2025-11-10T13:35:09.416" v="1847" actId="115"/>
        <pc:sldMkLst>
          <pc:docMk/>
          <pc:sldMk cId="2187554245" sldId="334"/>
        </pc:sldMkLst>
        <pc:spChg chg="mod">
          <ac:chgData name="Agostino Bultrini" userId="9371f016-4511-4c85-a4f9-dd925de8a85a" providerId="ADAL" clId="{E18B5E4D-05B6-4C9B-920E-7EA7AE2FD6EC}" dt="2025-11-10T08:49:22.778" v="1406" actId="20577"/>
          <ac:spMkLst>
            <pc:docMk/>
            <pc:sldMk cId="2187554245" sldId="334"/>
            <ac:spMk id="2" creationId="{8A71198E-C91D-DEEA-9C20-C4BCAB3F0588}"/>
          </ac:spMkLst>
        </pc:spChg>
        <pc:spChg chg="mod">
          <ac:chgData name="Agostino Bultrini" userId="9371f016-4511-4c85-a4f9-dd925de8a85a" providerId="ADAL" clId="{E18B5E4D-05B6-4C9B-920E-7EA7AE2FD6EC}" dt="2025-11-10T13:35:09.416" v="1847" actId="115"/>
          <ac:spMkLst>
            <pc:docMk/>
            <pc:sldMk cId="2187554245" sldId="334"/>
            <ac:spMk id="5" creationId="{716F40FA-66E8-E848-0FFE-B79125E88E21}"/>
          </ac:spMkLst>
        </pc:spChg>
      </pc:sldChg>
      <pc:sldChg chg="modSp add mod">
        <pc:chgData name="Agostino Bultrini" userId="9371f016-4511-4c85-a4f9-dd925de8a85a" providerId="ADAL" clId="{E18B5E4D-05B6-4C9B-920E-7EA7AE2FD6EC}" dt="2025-11-10T09:08:40.104" v="1776" actId="20577"/>
        <pc:sldMkLst>
          <pc:docMk/>
          <pc:sldMk cId="3169743283" sldId="335"/>
        </pc:sldMkLst>
        <pc:spChg chg="mod">
          <ac:chgData name="Agostino Bultrini" userId="9371f016-4511-4c85-a4f9-dd925de8a85a" providerId="ADAL" clId="{E18B5E4D-05B6-4C9B-920E-7EA7AE2FD6EC}" dt="2025-11-10T08:57:02.724" v="1659" actId="14100"/>
          <ac:spMkLst>
            <pc:docMk/>
            <pc:sldMk cId="3169743283" sldId="335"/>
            <ac:spMk id="2" creationId="{463467B3-6F6E-629C-5116-E8C03DCDFA27}"/>
          </ac:spMkLst>
        </pc:spChg>
        <pc:spChg chg="mod">
          <ac:chgData name="Agostino Bultrini" userId="9371f016-4511-4c85-a4f9-dd925de8a85a" providerId="ADAL" clId="{E18B5E4D-05B6-4C9B-920E-7EA7AE2FD6EC}" dt="2025-11-10T09:08:40.104" v="1776" actId="20577"/>
          <ac:spMkLst>
            <pc:docMk/>
            <pc:sldMk cId="3169743283" sldId="335"/>
            <ac:spMk id="5" creationId="{EF62412F-F05D-ABD3-3107-F3B614684A9F}"/>
          </ac:spMkLst>
        </pc:spChg>
      </pc:sldChg>
      <pc:sldChg chg="modSp add mod">
        <pc:chgData name="Agostino Bultrini" userId="9371f016-4511-4c85-a4f9-dd925de8a85a" providerId="ADAL" clId="{E18B5E4D-05B6-4C9B-920E-7EA7AE2FD6EC}" dt="2025-11-10T09:02:15.573" v="1772" actId="115"/>
        <pc:sldMkLst>
          <pc:docMk/>
          <pc:sldMk cId="329031911" sldId="336"/>
        </pc:sldMkLst>
        <pc:spChg chg="mod">
          <ac:chgData name="Agostino Bultrini" userId="9371f016-4511-4c85-a4f9-dd925de8a85a" providerId="ADAL" clId="{E18B5E4D-05B6-4C9B-920E-7EA7AE2FD6EC}" dt="2025-11-10T09:02:15.573" v="1772" actId="115"/>
          <ac:spMkLst>
            <pc:docMk/>
            <pc:sldMk cId="329031911" sldId="336"/>
            <ac:spMk id="5" creationId="{F14FEB7D-F8E6-FDD0-0FFA-9DFA71C93C5B}"/>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4" name="AutoShape 1">
            <a:extLst>
              <a:ext uri="{FF2B5EF4-FFF2-40B4-BE49-F238E27FC236}">
                <a16:creationId xmlns:a16="http://schemas.microsoft.com/office/drawing/2014/main" id="{99045FB3-C0B7-4C21-732E-6BFD5617219F}"/>
              </a:ext>
            </a:extLst>
          </p:cNvPr>
          <p:cNvSpPr>
            <a:spLocks noChangeArrowheads="1"/>
          </p:cNvSpPr>
          <p:nvPr/>
        </p:nvSpPr>
        <p:spPr bwMode="auto">
          <a:xfrm>
            <a:off x="0" y="0"/>
            <a:ext cx="7010400" cy="9296400"/>
          </a:xfrm>
          <a:prstGeom prst="roundRect">
            <a:avLst>
              <a:gd name="adj" fmla="val 23"/>
            </a:avLst>
          </a:prstGeom>
          <a:solidFill>
            <a:srgbClr val="FFFFFF"/>
          </a:solidFill>
          <a:ln>
            <a:noFill/>
          </a:ln>
          <a:effectLst/>
          <a:extLs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spcBef>
                <a:spcPts val="13"/>
              </a:spcBef>
              <a:spcAft>
                <a:spcPts val="13"/>
              </a:spcAft>
              <a:buClr>
                <a:srgbClr val="000000"/>
              </a:buClr>
              <a:buSzPct val="100000"/>
              <a:buFont typeface="Times New Roman" panose="02020603050405020304" pitchFamily="18" charset="0"/>
              <a:buNone/>
            </a:pPr>
            <a:endParaRPr lang="it-IT" altLang="it-IT"/>
          </a:p>
        </p:txBody>
      </p:sp>
      <p:sp>
        <p:nvSpPr>
          <p:cNvPr id="3075" name="Text Box 2">
            <a:extLst>
              <a:ext uri="{FF2B5EF4-FFF2-40B4-BE49-F238E27FC236}">
                <a16:creationId xmlns:a16="http://schemas.microsoft.com/office/drawing/2014/main" id="{C7FCE5F2-385B-FC63-FE81-22F68BEA2A56}"/>
              </a:ext>
            </a:extLst>
          </p:cNvPr>
          <p:cNvSpPr txBox="1">
            <a:spLocks noChangeArrowheads="1"/>
          </p:cNvSpPr>
          <p:nvPr/>
        </p:nvSpPr>
        <p:spPr bwMode="auto">
          <a:xfrm>
            <a:off x="0" y="0"/>
            <a:ext cx="3039314" cy="4639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spcBef>
                <a:spcPts val="13"/>
              </a:spcBef>
              <a:spcAft>
                <a:spcPts val="13"/>
              </a:spcAft>
              <a:buClr>
                <a:srgbClr val="000000"/>
              </a:buClr>
              <a:buSzPct val="100000"/>
              <a:buFont typeface="Times New Roman" panose="02020603050405020304" pitchFamily="18" charset="0"/>
              <a:buNone/>
            </a:pPr>
            <a:endParaRPr lang="it-IT" altLang="it-IT"/>
          </a:p>
        </p:txBody>
      </p:sp>
      <p:sp>
        <p:nvSpPr>
          <p:cNvPr id="2" name="Rectangle 3">
            <a:extLst>
              <a:ext uri="{FF2B5EF4-FFF2-40B4-BE49-F238E27FC236}">
                <a16:creationId xmlns:a16="http://schemas.microsoft.com/office/drawing/2014/main" id="{B8D1E7AB-3F16-75FD-326F-8ADABCEC802A}"/>
              </a:ext>
            </a:extLst>
          </p:cNvPr>
          <p:cNvSpPr>
            <a:spLocks noGrp="1" noChangeArrowheads="1"/>
          </p:cNvSpPr>
          <p:nvPr>
            <p:ph type="dt"/>
          </p:nvPr>
        </p:nvSpPr>
        <p:spPr bwMode="auto">
          <a:xfrm>
            <a:off x="3971086" y="1"/>
            <a:ext cx="3037676" cy="462441"/>
          </a:xfrm>
          <a:prstGeom prst="rect">
            <a:avLst/>
          </a:prstGeom>
          <a:noFill/>
          <a:ln>
            <a:noFill/>
          </a:ln>
          <a:effectLst/>
        </p:spPr>
        <p:txBody>
          <a:bodyPr vert="horz" wrap="square" lIns="95040" tIns="47520" rIns="95040" bIns="47520" numCol="1" anchor="t" anchorCtr="0" compatLnSpc="1">
            <a:prstTxWarp prst="textNoShape">
              <a:avLst/>
            </a:prstTxWarp>
          </a:bodyPr>
          <a:lstStyle>
            <a:lvl1pPr marL="215900" indent="-215900" algn="r" eaLnBrk="1" hangingPunct="1">
              <a:spcBef>
                <a:spcPts val="13"/>
              </a:spcBef>
              <a:spcAft>
                <a:spcPts val="13"/>
              </a:spcAft>
              <a:buClr>
                <a:srgbClr val="000000"/>
              </a:buClr>
              <a:buSzPct val="45000"/>
              <a:buFont typeface="Wingdings" panose="05000000000000000000" pitchFamily="2" charset="2"/>
              <a:buNone/>
              <a:tabLst>
                <a:tab pos="0" algn="l"/>
                <a:tab pos="950913" algn="l"/>
                <a:tab pos="1901825" algn="l"/>
                <a:tab pos="2852738" algn="l"/>
                <a:tab pos="3803650" algn="l"/>
                <a:tab pos="4754563" algn="l"/>
                <a:tab pos="5705475" algn="l"/>
                <a:tab pos="6656388" algn="l"/>
                <a:tab pos="7607300" algn="l"/>
                <a:tab pos="8558213" algn="l"/>
                <a:tab pos="9509125" algn="l"/>
                <a:tab pos="10460038" algn="l"/>
              </a:tabLst>
              <a:defRPr sz="1200">
                <a:solidFill>
                  <a:srgbClr val="000000"/>
                </a:solidFill>
                <a:latin typeface="Times New Roman" panose="02020603050405020304" pitchFamily="18" charset="0"/>
                <a:cs typeface="Segoe UI" panose="020B0502040204020203" pitchFamily="34" charset="0"/>
              </a:defRPr>
            </a:lvl1pPr>
          </a:lstStyle>
          <a:p>
            <a:pPr>
              <a:defRPr/>
            </a:pPr>
            <a:endParaRPr lang="en-US" altLang="it-IT"/>
          </a:p>
        </p:txBody>
      </p:sp>
      <p:sp>
        <p:nvSpPr>
          <p:cNvPr id="3077" name="Rectangle 4">
            <a:extLst>
              <a:ext uri="{FF2B5EF4-FFF2-40B4-BE49-F238E27FC236}">
                <a16:creationId xmlns:a16="http://schemas.microsoft.com/office/drawing/2014/main" id="{D65DCF0E-1839-6635-2DCB-D46C0770BA05}"/>
              </a:ext>
            </a:extLst>
          </p:cNvPr>
          <p:cNvSpPr>
            <a:spLocks noGrp="1" noRot="1" noChangeAspect="1" noChangeArrowheads="1"/>
          </p:cNvSpPr>
          <p:nvPr>
            <p:ph type="sldImg"/>
          </p:nvPr>
        </p:nvSpPr>
        <p:spPr bwMode="auto">
          <a:xfrm>
            <a:off x="1179513" y="695325"/>
            <a:ext cx="4651375" cy="3487738"/>
          </a:xfrm>
          <a:prstGeom prst="rect">
            <a:avLst/>
          </a:prstGeom>
          <a:noFill/>
          <a:ln w="12600">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3" name="Rectangle 5">
            <a:extLst>
              <a:ext uri="{FF2B5EF4-FFF2-40B4-BE49-F238E27FC236}">
                <a16:creationId xmlns:a16="http://schemas.microsoft.com/office/drawing/2014/main" id="{34CE5242-60AC-26D2-559D-F043A6DEFCAE}"/>
              </a:ext>
            </a:extLst>
          </p:cNvPr>
          <p:cNvSpPr>
            <a:spLocks noGrp="1" noChangeArrowheads="1"/>
          </p:cNvSpPr>
          <p:nvPr>
            <p:ph type="body"/>
          </p:nvPr>
        </p:nvSpPr>
        <p:spPr bwMode="auto">
          <a:xfrm>
            <a:off x="700876" y="4416236"/>
            <a:ext cx="5608648" cy="4182786"/>
          </a:xfrm>
          <a:prstGeom prst="rect">
            <a:avLst/>
          </a:prstGeom>
          <a:noFill/>
          <a:ln>
            <a:noFill/>
          </a:ln>
          <a:effectLst/>
        </p:spPr>
        <p:txBody>
          <a:bodyPr vert="horz" wrap="square" lIns="95040" tIns="47520" rIns="95040" bIns="47520" numCol="1" anchor="t" anchorCtr="0" compatLnSpc="1">
            <a:prstTxWarp prst="textNoShape">
              <a:avLst/>
            </a:prstTxWarp>
          </a:bodyPr>
          <a:lstStyle/>
          <a:p>
            <a:pPr lvl="0"/>
            <a:endParaRPr lang="it-IT" altLang="it-IT" noProof="0"/>
          </a:p>
        </p:txBody>
      </p:sp>
      <p:sp>
        <p:nvSpPr>
          <p:cNvPr id="3079" name="Text Box 6">
            <a:extLst>
              <a:ext uri="{FF2B5EF4-FFF2-40B4-BE49-F238E27FC236}">
                <a16:creationId xmlns:a16="http://schemas.microsoft.com/office/drawing/2014/main" id="{1B0AEAD9-20B9-0796-DB9F-0CCEFC9994D3}"/>
              </a:ext>
            </a:extLst>
          </p:cNvPr>
          <p:cNvSpPr txBox="1">
            <a:spLocks noChangeArrowheads="1"/>
          </p:cNvSpPr>
          <p:nvPr/>
        </p:nvSpPr>
        <p:spPr bwMode="auto">
          <a:xfrm>
            <a:off x="0" y="8832472"/>
            <a:ext cx="3039314" cy="4639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spcBef>
                <a:spcPts val="13"/>
              </a:spcBef>
              <a:spcAft>
                <a:spcPts val="13"/>
              </a:spcAft>
              <a:buClr>
                <a:srgbClr val="000000"/>
              </a:buClr>
              <a:buSzPct val="100000"/>
              <a:buFont typeface="Times New Roman" panose="02020603050405020304" pitchFamily="18" charset="0"/>
              <a:buNone/>
            </a:pPr>
            <a:endParaRPr lang="it-IT" altLang="it-IT"/>
          </a:p>
        </p:txBody>
      </p:sp>
      <p:sp>
        <p:nvSpPr>
          <p:cNvPr id="4" name="Rectangle 7">
            <a:extLst>
              <a:ext uri="{FF2B5EF4-FFF2-40B4-BE49-F238E27FC236}">
                <a16:creationId xmlns:a16="http://schemas.microsoft.com/office/drawing/2014/main" id="{55BA9AB3-CE77-FB76-FE3E-418546C06922}"/>
              </a:ext>
            </a:extLst>
          </p:cNvPr>
          <p:cNvSpPr>
            <a:spLocks noGrp="1" noChangeArrowheads="1"/>
          </p:cNvSpPr>
          <p:nvPr>
            <p:ph type="sldNum"/>
          </p:nvPr>
        </p:nvSpPr>
        <p:spPr bwMode="auto">
          <a:xfrm>
            <a:off x="3971086" y="8832473"/>
            <a:ext cx="3037676" cy="462441"/>
          </a:xfrm>
          <a:prstGeom prst="rect">
            <a:avLst/>
          </a:prstGeom>
          <a:noFill/>
          <a:ln>
            <a:noFill/>
          </a:ln>
          <a:effectLst/>
        </p:spPr>
        <p:txBody>
          <a:bodyPr vert="horz" wrap="square" lIns="95040" tIns="47520" rIns="95040" bIns="47520" numCol="1" anchor="b" anchorCtr="0" compatLnSpc="1">
            <a:prstTxWarp prst="textNoShape">
              <a:avLst/>
            </a:prstTxWarp>
          </a:bodyPr>
          <a:lstStyle>
            <a:lvl1pPr marL="215900" indent="-215900" algn="r" eaLnBrk="1" hangingPunct="1">
              <a:spcBef>
                <a:spcPts val="13"/>
              </a:spcBef>
              <a:spcAft>
                <a:spcPts val="13"/>
              </a:spcAft>
              <a:buClr>
                <a:srgbClr val="000000"/>
              </a:buClr>
              <a:buSzPct val="45000"/>
              <a:buFont typeface="Wingdings" panose="05000000000000000000" pitchFamily="2" charset="2"/>
              <a:buNone/>
              <a:tabLst>
                <a:tab pos="0" algn="l"/>
                <a:tab pos="950913" algn="l"/>
                <a:tab pos="1901825" algn="l"/>
                <a:tab pos="2852738" algn="l"/>
                <a:tab pos="3803650" algn="l"/>
                <a:tab pos="4754563" algn="l"/>
                <a:tab pos="5705475" algn="l"/>
                <a:tab pos="6656388" algn="l"/>
                <a:tab pos="7607300" algn="l"/>
                <a:tab pos="8558213" algn="l"/>
                <a:tab pos="9509125" algn="l"/>
                <a:tab pos="10460038" algn="l"/>
              </a:tabLst>
              <a:defRPr sz="1200">
                <a:solidFill>
                  <a:srgbClr val="000000"/>
                </a:solidFill>
                <a:latin typeface="Times New Roman" panose="02020603050405020304" pitchFamily="18" charset="0"/>
                <a:cs typeface="Segoe UI" panose="020B0502040204020203" pitchFamily="34" charset="0"/>
              </a:defRPr>
            </a:lvl1pPr>
          </a:lstStyle>
          <a:p>
            <a:pPr>
              <a:defRPr/>
            </a:pPr>
            <a:fld id="{081A543E-A11E-4BDD-8CEA-59843EFF4238}" type="slidenum">
              <a:rPr lang="en-US" altLang="it-IT"/>
              <a:pPr>
                <a:defRPr/>
              </a:pPr>
              <a:t>‹N›</a:t>
            </a:fld>
            <a:endParaRPr lang="en-US" altLang="it-IT"/>
          </a:p>
        </p:txBody>
      </p:sp>
    </p:spTree>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1pPr>
    <a:lvl2pPr marL="742950" indent="-28575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2pPr>
    <a:lvl3pPr marL="11430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3pPr>
    <a:lvl4pPr marL="16002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4pPr>
    <a:lvl5pPr marL="20574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122" name="Rectangle 7">
            <a:extLst>
              <a:ext uri="{FF2B5EF4-FFF2-40B4-BE49-F238E27FC236}">
                <a16:creationId xmlns:a16="http://schemas.microsoft.com/office/drawing/2014/main" id="{2EB1BF1E-0D0A-B27D-1B6F-007AE07E6999}"/>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15900" indent="-215900">
              <a:spcBef>
                <a:spcPct val="30000"/>
              </a:spcBef>
              <a:buClr>
                <a:srgbClr val="000000"/>
              </a:buClr>
              <a:buSzPct val="100000"/>
              <a:buFont typeface="Times New Roman" panose="02020603050405020304" pitchFamily="18" charset="0"/>
              <a:tabLst>
                <a:tab pos="0" algn="l"/>
                <a:tab pos="950913" algn="l"/>
                <a:tab pos="1901825" algn="l"/>
                <a:tab pos="2852738" algn="l"/>
                <a:tab pos="3803650" algn="l"/>
                <a:tab pos="4754563" algn="l"/>
                <a:tab pos="5705475" algn="l"/>
                <a:tab pos="6656388" algn="l"/>
                <a:tab pos="7607300" algn="l"/>
                <a:tab pos="8558213" algn="l"/>
                <a:tab pos="9509125" algn="l"/>
                <a:tab pos="10460038"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50913" algn="l"/>
                <a:tab pos="1901825" algn="l"/>
                <a:tab pos="2852738" algn="l"/>
                <a:tab pos="3803650" algn="l"/>
                <a:tab pos="4754563" algn="l"/>
                <a:tab pos="5705475" algn="l"/>
                <a:tab pos="6656388" algn="l"/>
                <a:tab pos="7607300" algn="l"/>
                <a:tab pos="8558213" algn="l"/>
                <a:tab pos="9509125" algn="l"/>
                <a:tab pos="10460038"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50913" algn="l"/>
                <a:tab pos="1901825" algn="l"/>
                <a:tab pos="2852738" algn="l"/>
                <a:tab pos="3803650" algn="l"/>
                <a:tab pos="4754563" algn="l"/>
                <a:tab pos="5705475" algn="l"/>
                <a:tab pos="6656388" algn="l"/>
                <a:tab pos="7607300" algn="l"/>
                <a:tab pos="8558213" algn="l"/>
                <a:tab pos="9509125" algn="l"/>
                <a:tab pos="10460038"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50913" algn="l"/>
                <a:tab pos="1901825" algn="l"/>
                <a:tab pos="2852738" algn="l"/>
                <a:tab pos="3803650" algn="l"/>
                <a:tab pos="4754563" algn="l"/>
                <a:tab pos="5705475" algn="l"/>
                <a:tab pos="6656388" algn="l"/>
                <a:tab pos="7607300" algn="l"/>
                <a:tab pos="8558213" algn="l"/>
                <a:tab pos="9509125" algn="l"/>
                <a:tab pos="10460038"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50913" algn="l"/>
                <a:tab pos="1901825" algn="l"/>
                <a:tab pos="2852738" algn="l"/>
                <a:tab pos="3803650" algn="l"/>
                <a:tab pos="4754563" algn="l"/>
                <a:tab pos="5705475" algn="l"/>
                <a:tab pos="6656388" algn="l"/>
                <a:tab pos="7607300" algn="l"/>
                <a:tab pos="8558213" algn="l"/>
                <a:tab pos="9509125" algn="l"/>
                <a:tab pos="10460038"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50913" algn="l"/>
                <a:tab pos="1901825" algn="l"/>
                <a:tab pos="2852738" algn="l"/>
                <a:tab pos="3803650" algn="l"/>
                <a:tab pos="4754563" algn="l"/>
                <a:tab pos="5705475" algn="l"/>
                <a:tab pos="6656388" algn="l"/>
                <a:tab pos="7607300" algn="l"/>
                <a:tab pos="8558213" algn="l"/>
                <a:tab pos="9509125" algn="l"/>
                <a:tab pos="10460038"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50913" algn="l"/>
                <a:tab pos="1901825" algn="l"/>
                <a:tab pos="2852738" algn="l"/>
                <a:tab pos="3803650" algn="l"/>
                <a:tab pos="4754563" algn="l"/>
                <a:tab pos="5705475" algn="l"/>
                <a:tab pos="6656388" algn="l"/>
                <a:tab pos="7607300" algn="l"/>
                <a:tab pos="8558213" algn="l"/>
                <a:tab pos="9509125" algn="l"/>
                <a:tab pos="10460038"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50913" algn="l"/>
                <a:tab pos="1901825" algn="l"/>
                <a:tab pos="2852738" algn="l"/>
                <a:tab pos="3803650" algn="l"/>
                <a:tab pos="4754563" algn="l"/>
                <a:tab pos="5705475" algn="l"/>
                <a:tab pos="6656388" algn="l"/>
                <a:tab pos="7607300" algn="l"/>
                <a:tab pos="8558213" algn="l"/>
                <a:tab pos="9509125" algn="l"/>
                <a:tab pos="10460038"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50913" algn="l"/>
                <a:tab pos="1901825" algn="l"/>
                <a:tab pos="2852738" algn="l"/>
                <a:tab pos="3803650" algn="l"/>
                <a:tab pos="4754563" algn="l"/>
                <a:tab pos="5705475" algn="l"/>
                <a:tab pos="6656388" algn="l"/>
                <a:tab pos="7607300" algn="l"/>
                <a:tab pos="8558213" algn="l"/>
                <a:tab pos="9509125" algn="l"/>
                <a:tab pos="10460038" algn="l"/>
              </a:tabLst>
              <a:defRPr sz="1200">
                <a:solidFill>
                  <a:srgbClr val="000000"/>
                </a:solidFill>
                <a:latin typeface="Times New Roman" panose="02020603050405020304" pitchFamily="18" charset="0"/>
              </a:defRPr>
            </a:lvl9pPr>
          </a:lstStyle>
          <a:p>
            <a:pPr>
              <a:spcBef>
                <a:spcPts val="13"/>
              </a:spcBef>
              <a:buSzPct val="45000"/>
              <a:buFont typeface="Wingdings" panose="05000000000000000000" pitchFamily="2" charset="2"/>
              <a:buNone/>
            </a:pPr>
            <a:fld id="{E4BA6FB3-3EFF-4933-B568-51180F63BB9B}" type="slidenum">
              <a:rPr lang="en-US" altLang="it-IT" smtClean="0"/>
              <a:pPr>
                <a:spcBef>
                  <a:spcPts val="13"/>
                </a:spcBef>
                <a:buSzPct val="45000"/>
                <a:buFont typeface="Wingdings" panose="05000000000000000000" pitchFamily="2" charset="2"/>
                <a:buNone/>
              </a:pPr>
              <a:t>1</a:t>
            </a:fld>
            <a:endParaRPr lang="en-US" altLang="it-IT"/>
          </a:p>
        </p:txBody>
      </p:sp>
      <p:sp>
        <p:nvSpPr>
          <p:cNvPr id="5123" name="Rectangle 1">
            <a:extLst>
              <a:ext uri="{FF2B5EF4-FFF2-40B4-BE49-F238E27FC236}">
                <a16:creationId xmlns:a16="http://schemas.microsoft.com/office/drawing/2014/main" id="{B75901A4-CAB4-0957-FDBF-870A834382F6}"/>
              </a:ext>
            </a:extLst>
          </p:cNvPr>
          <p:cNvSpPr>
            <a:spLocks noGrp="1" noRot="1" noChangeAspect="1" noChangeArrowheads="1" noTextEdit="1"/>
          </p:cNvSpPr>
          <p:nvPr>
            <p:ph type="sldImg"/>
          </p:nvPr>
        </p:nvSpPr>
        <p:spPr>
          <a:xfrm>
            <a:off x="1179513" y="695325"/>
            <a:ext cx="4652962" cy="3489325"/>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124" name="Rectangle 2">
            <a:extLst>
              <a:ext uri="{FF2B5EF4-FFF2-40B4-BE49-F238E27FC236}">
                <a16:creationId xmlns:a16="http://schemas.microsoft.com/office/drawing/2014/main" id="{0FF68EB8-E415-32F9-C117-D4B25585724C}"/>
              </a:ext>
            </a:extLst>
          </p:cNvPr>
          <p:cNvSpPr>
            <a:spLocks noGrp="1" noChangeArrowheads="1"/>
          </p:cNvSpPr>
          <p:nvPr>
            <p:ph type="body" idx="1"/>
          </p:nvPr>
        </p:nvSpPr>
        <p:spPr>
          <a:xfrm>
            <a:off x="700877" y="4416237"/>
            <a:ext cx="5610285" cy="418427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it-IT" altLang="it-IT"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1858" name="Rectangle 7">
            <a:extLst>
              <a:ext uri="{FF2B5EF4-FFF2-40B4-BE49-F238E27FC236}">
                <a16:creationId xmlns:a16="http://schemas.microsoft.com/office/drawing/2014/main" id="{ECC75AB9-1CE0-DB39-4D1A-BBE6F4E68EC3}"/>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15900" indent="-215900">
              <a:spcBef>
                <a:spcPct val="30000"/>
              </a:spcBef>
              <a:buClr>
                <a:srgbClr val="000000"/>
              </a:buClr>
              <a:buSzPct val="100000"/>
              <a:buFont typeface="Times New Roman" panose="02020603050405020304" pitchFamily="18" charset="0"/>
              <a:tabLst>
                <a:tab pos="0" algn="l"/>
                <a:tab pos="950913" algn="l"/>
                <a:tab pos="1901825" algn="l"/>
                <a:tab pos="2852738" algn="l"/>
                <a:tab pos="3803650" algn="l"/>
                <a:tab pos="4754563" algn="l"/>
                <a:tab pos="5705475" algn="l"/>
                <a:tab pos="6656388" algn="l"/>
                <a:tab pos="7607300" algn="l"/>
                <a:tab pos="8558213" algn="l"/>
                <a:tab pos="9509125" algn="l"/>
                <a:tab pos="10460038"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50913" algn="l"/>
                <a:tab pos="1901825" algn="l"/>
                <a:tab pos="2852738" algn="l"/>
                <a:tab pos="3803650" algn="l"/>
                <a:tab pos="4754563" algn="l"/>
                <a:tab pos="5705475" algn="l"/>
                <a:tab pos="6656388" algn="l"/>
                <a:tab pos="7607300" algn="l"/>
                <a:tab pos="8558213" algn="l"/>
                <a:tab pos="9509125" algn="l"/>
                <a:tab pos="10460038"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50913" algn="l"/>
                <a:tab pos="1901825" algn="l"/>
                <a:tab pos="2852738" algn="l"/>
                <a:tab pos="3803650" algn="l"/>
                <a:tab pos="4754563" algn="l"/>
                <a:tab pos="5705475" algn="l"/>
                <a:tab pos="6656388" algn="l"/>
                <a:tab pos="7607300" algn="l"/>
                <a:tab pos="8558213" algn="l"/>
                <a:tab pos="9509125" algn="l"/>
                <a:tab pos="10460038"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50913" algn="l"/>
                <a:tab pos="1901825" algn="l"/>
                <a:tab pos="2852738" algn="l"/>
                <a:tab pos="3803650" algn="l"/>
                <a:tab pos="4754563" algn="l"/>
                <a:tab pos="5705475" algn="l"/>
                <a:tab pos="6656388" algn="l"/>
                <a:tab pos="7607300" algn="l"/>
                <a:tab pos="8558213" algn="l"/>
                <a:tab pos="9509125" algn="l"/>
                <a:tab pos="10460038"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50913" algn="l"/>
                <a:tab pos="1901825" algn="l"/>
                <a:tab pos="2852738" algn="l"/>
                <a:tab pos="3803650" algn="l"/>
                <a:tab pos="4754563" algn="l"/>
                <a:tab pos="5705475" algn="l"/>
                <a:tab pos="6656388" algn="l"/>
                <a:tab pos="7607300" algn="l"/>
                <a:tab pos="8558213" algn="l"/>
                <a:tab pos="9509125" algn="l"/>
                <a:tab pos="10460038"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50913" algn="l"/>
                <a:tab pos="1901825" algn="l"/>
                <a:tab pos="2852738" algn="l"/>
                <a:tab pos="3803650" algn="l"/>
                <a:tab pos="4754563" algn="l"/>
                <a:tab pos="5705475" algn="l"/>
                <a:tab pos="6656388" algn="l"/>
                <a:tab pos="7607300" algn="l"/>
                <a:tab pos="8558213" algn="l"/>
                <a:tab pos="9509125" algn="l"/>
                <a:tab pos="10460038"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50913" algn="l"/>
                <a:tab pos="1901825" algn="l"/>
                <a:tab pos="2852738" algn="l"/>
                <a:tab pos="3803650" algn="l"/>
                <a:tab pos="4754563" algn="l"/>
                <a:tab pos="5705475" algn="l"/>
                <a:tab pos="6656388" algn="l"/>
                <a:tab pos="7607300" algn="l"/>
                <a:tab pos="8558213" algn="l"/>
                <a:tab pos="9509125" algn="l"/>
                <a:tab pos="10460038"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50913" algn="l"/>
                <a:tab pos="1901825" algn="l"/>
                <a:tab pos="2852738" algn="l"/>
                <a:tab pos="3803650" algn="l"/>
                <a:tab pos="4754563" algn="l"/>
                <a:tab pos="5705475" algn="l"/>
                <a:tab pos="6656388" algn="l"/>
                <a:tab pos="7607300" algn="l"/>
                <a:tab pos="8558213" algn="l"/>
                <a:tab pos="9509125" algn="l"/>
                <a:tab pos="10460038"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50913" algn="l"/>
                <a:tab pos="1901825" algn="l"/>
                <a:tab pos="2852738" algn="l"/>
                <a:tab pos="3803650" algn="l"/>
                <a:tab pos="4754563" algn="l"/>
                <a:tab pos="5705475" algn="l"/>
                <a:tab pos="6656388" algn="l"/>
                <a:tab pos="7607300" algn="l"/>
                <a:tab pos="8558213" algn="l"/>
                <a:tab pos="9509125" algn="l"/>
                <a:tab pos="10460038" algn="l"/>
              </a:tabLst>
              <a:defRPr sz="1200">
                <a:solidFill>
                  <a:srgbClr val="000000"/>
                </a:solidFill>
                <a:latin typeface="Times New Roman" panose="02020603050405020304" pitchFamily="18" charset="0"/>
              </a:defRPr>
            </a:lvl9pPr>
          </a:lstStyle>
          <a:p>
            <a:pPr>
              <a:spcBef>
                <a:spcPts val="13"/>
              </a:spcBef>
              <a:buSzPct val="45000"/>
              <a:buFont typeface="Wingdings" panose="05000000000000000000" pitchFamily="2" charset="2"/>
              <a:buNone/>
            </a:pPr>
            <a:fld id="{666F8F58-0F0D-4B52-B71C-126ECCBE6EC2}" type="slidenum">
              <a:rPr lang="en-US" altLang="it-IT" smtClean="0"/>
              <a:pPr>
                <a:spcBef>
                  <a:spcPts val="13"/>
                </a:spcBef>
                <a:buSzPct val="45000"/>
                <a:buFont typeface="Wingdings" panose="05000000000000000000" pitchFamily="2" charset="2"/>
                <a:buNone/>
              </a:pPr>
              <a:t>8</a:t>
            </a:fld>
            <a:endParaRPr lang="en-US" altLang="it-IT"/>
          </a:p>
        </p:txBody>
      </p:sp>
      <p:sp>
        <p:nvSpPr>
          <p:cNvPr id="121859" name="Rectangle 1">
            <a:extLst>
              <a:ext uri="{FF2B5EF4-FFF2-40B4-BE49-F238E27FC236}">
                <a16:creationId xmlns:a16="http://schemas.microsoft.com/office/drawing/2014/main" id="{17DB789F-4B64-627E-497B-58B3DD6A5489}"/>
              </a:ext>
            </a:extLst>
          </p:cNvPr>
          <p:cNvSpPr>
            <a:spLocks noGrp="1" noRot="1" noChangeAspect="1" noChangeArrowheads="1" noTextEdit="1"/>
          </p:cNvSpPr>
          <p:nvPr>
            <p:ph type="sldImg"/>
          </p:nvPr>
        </p:nvSpPr>
        <p:spPr>
          <a:xfrm>
            <a:off x="1179513" y="695325"/>
            <a:ext cx="4652962" cy="3489325"/>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21860" name="Rectangle 2">
            <a:extLst>
              <a:ext uri="{FF2B5EF4-FFF2-40B4-BE49-F238E27FC236}">
                <a16:creationId xmlns:a16="http://schemas.microsoft.com/office/drawing/2014/main" id="{ADEDCF7C-52B7-D59E-C260-079ADE8A7512}"/>
              </a:ext>
            </a:extLst>
          </p:cNvPr>
          <p:cNvSpPr>
            <a:spLocks noGrp="1" noChangeArrowheads="1"/>
          </p:cNvSpPr>
          <p:nvPr>
            <p:ph type="body" idx="1"/>
          </p:nvPr>
        </p:nvSpPr>
        <p:spPr>
          <a:xfrm>
            <a:off x="700877" y="4416237"/>
            <a:ext cx="5610285" cy="418427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it-IT" altLang="it-I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143000" y="1122363"/>
            <a:ext cx="6858000" cy="2387600"/>
          </a:xfrm>
        </p:spPr>
        <p:txBody>
          <a:bodyPr anchor="b"/>
          <a:lstStyle>
            <a:lvl1pPr algn="ctr">
              <a:defRPr sz="6000"/>
            </a:lvl1pPr>
          </a:lstStyle>
          <a:p>
            <a:r>
              <a:rPr lang="it-IT"/>
              <a:t>Fare clic per modificare lo stile del titolo dello schema</a:t>
            </a:r>
          </a:p>
        </p:txBody>
      </p:sp>
      <p:sp>
        <p:nvSpPr>
          <p:cNvPr id="3" name="Sottotitolo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Rectangle 5">
            <a:extLst>
              <a:ext uri="{FF2B5EF4-FFF2-40B4-BE49-F238E27FC236}">
                <a16:creationId xmlns:a16="http://schemas.microsoft.com/office/drawing/2014/main" id="{4D4A5962-0209-C722-3165-8ACDEDFD0CCD}"/>
              </a:ext>
            </a:extLst>
          </p:cNvPr>
          <p:cNvSpPr>
            <a:spLocks noGrp="1" noChangeArrowheads="1"/>
          </p:cNvSpPr>
          <p:nvPr>
            <p:ph type="sldNum" idx="10"/>
          </p:nvPr>
        </p:nvSpPr>
        <p:spPr>
          <a:ln/>
        </p:spPr>
        <p:txBody>
          <a:bodyPr/>
          <a:lstStyle>
            <a:lvl1pPr>
              <a:defRPr/>
            </a:lvl1pPr>
          </a:lstStyle>
          <a:p>
            <a:pPr>
              <a:defRPr/>
            </a:pPr>
            <a:fld id="{9FFCAA63-9F5C-4A02-BC7F-38D7CD9E8997}" type="slidenum">
              <a:rPr lang="it-IT" altLang="it-IT"/>
              <a:pPr>
                <a:defRPr/>
              </a:pPr>
              <a:t>‹N›</a:t>
            </a:fld>
            <a:endParaRPr lang="it-IT" altLang="it-IT"/>
          </a:p>
        </p:txBody>
      </p:sp>
    </p:spTree>
    <p:extLst>
      <p:ext uri="{BB962C8B-B14F-4D97-AF65-F5344CB8AC3E}">
        <p14:creationId xmlns:p14="http://schemas.microsoft.com/office/powerpoint/2010/main" val="31546295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 dello schema</a:t>
            </a:r>
          </a:p>
        </p:txBody>
      </p:sp>
      <p:sp>
        <p:nvSpPr>
          <p:cNvPr id="3" name="Segnaposto contenuto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5">
            <a:extLst>
              <a:ext uri="{FF2B5EF4-FFF2-40B4-BE49-F238E27FC236}">
                <a16:creationId xmlns:a16="http://schemas.microsoft.com/office/drawing/2014/main" id="{7F44A676-F432-A16D-E0D1-50657B154948}"/>
              </a:ext>
            </a:extLst>
          </p:cNvPr>
          <p:cNvSpPr>
            <a:spLocks noGrp="1" noChangeArrowheads="1"/>
          </p:cNvSpPr>
          <p:nvPr>
            <p:ph type="sldNum" idx="10"/>
          </p:nvPr>
        </p:nvSpPr>
        <p:spPr>
          <a:ln/>
        </p:spPr>
        <p:txBody>
          <a:bodyPr/>
          <a:lstStyle>
            <a:lvl1pPr>
              <a:defRPr/>
            </a:lvl1pPr>
          </a:lstStyle>
          <a:p>
            <a:pPr>
              <a:defRPr/>
            </a:pPr>
            <a:fld id="{48073622-CB11-41E0-8429-C78EA2DCD7FB}" type="slidenum">
              <a:rPr lang="it-IT" altLang="it-IT"/>
              <a:pPr>
                <a:defRPr/>
              </a:pPr>
              <a:t>‹N›</a:t>
            </a:fld>
            <a:endParaRPr lang="it-IT" altLang="it-IT"/>
          </a:p>
        </p:txBody>
      </p:sp>
    </p:spTree>
    <p:extLst>
      <p:ext uri="{BB962C8B-B14F-4D97-AF65-F5344CB8AC3E}">
        <p14:creationId xmlns:p14="http://schemas.microsoft.com/office/powerpoint/2010/main" val="35931657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623888" y="1709738"/>
            <a:ext cx="7886700" cy="2852737"/>
          </a:xfrm>
        </p:spPr>
        <p:txBody>
          <a:bodyPr anchor="b"/>
          <a:lstStyle>
            <a:lvl1pPr>
              <a:defRPr sz="6000"/>
            </a:lvl1pPr>
          </a:lstStyle>
          <a:p>
            <a:r>
              <a:rPr lang="it-IT"/>
              <a:t>Fare clic per modificare lo stile del titolo dello schema</a:t>
            </a:r>
          </a:p>
        </p:txBody>
      </p:sp>
      <p:sp>
        <p:nvSpPr>
          <p:cNvPr id="3" name="Segnaposto testo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it-IT"/>
              <a:t>Fare clic per modificare gli stili del testo dello schema</a:t>
            </a:r>
          </a:p>
        </p:txBody>
      </p:sp>
      <p:sp>
        <p:nvSpPr>
          <p:cNvPr id="4" name="Rectangle 5">
            <a:extLst>
              <a:ext uri="{FF2B5EF4-FFF2-40B4-BE49-F238E27FC236}">
                <a16:creationId xmlns:a16="http://schemas.microsoft.com/office/drawing/2014/main" id="{E7F2FEBD-CC68-4266-39F9-E6F5253CC451}"/>
              </a:ext>
            </a:extLst>
          </p:cNvPr>
          <p:cNvSpPr>
            <a:spLocks noGrp="1" noChangeArrowheads="1"/>
          </p:cNvSpPr>
          <p:nvPr>
            <p:ph type="sldNum" idx="10"/>
          </p:nvPr>
        </p:nvSpPr>
        <p:spPr>
          <a:ln/>
        </p:spPr>
        <p:txBody>
          <a:bodyPr/>
          <a:lstStyle>
            <a:lvl1pPr>
              <a:defRPr/>
            </a:lvl1pPr>
          </a:lstStyle>
          <a:p>
            <a:pPr>
              <a:defRPr/>
            </a:pPr>
            <a:fld id="{E55A2051-5093-4051-AD6C-53ED3574F460}" type="slidenum">
              <a:rPr lang="it-IT" altLang="it-IT"/>
              <a:pPr>
                <a:defRPr/>
              </a:pPr>
              <a:t>‹N›</a:t>
            </a:fld>
            <a:endParaRPr lang="it-IT" altLang="it-IT"/>
          </a:p>
        </p:txBody>
      </p:sp>
    </p:spTree>
    <p:extLst>
      <p:ext uri="{BB962C8B-B14F-4D97-AF65-F5344CB8AC3E}">
        <p14:creationId xmlns:p14="http://schemas.microsoft.com/office/powerpoint/2010/main" val="39757788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 dello schema</a:t>
            </a:r>
          </a:p>
        </p:txBody>
      </p:sp>
      <p:sp>
        <p:nvSpPr>
          <p:cNvPr id="3" name="Segnaposto contenuto 2"/>
          <p:cNvSpPr>
            <a:spLocks noGrp="1"/>
          </p:cNvSpPr>
          <p:nvPr>
            <p:ph sz="half" idx="1"/>
          </p:nvPr>
        </p:nvSpPr>
        <p:spPr>
          <a:xfrm>
            <a:off x="457200" y="1600200"/>
            <a:ext cx="4037013" cy="45291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6613" y="1600200"/>
            <a:ext cx="4038600" cy="45291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Rectangle 5">
            <a:extLst>
              <a:ext uri="{FF2B5EF4-FFF2-40B4-BE49-F238E27FC236}">
                <a16:creationId xmlns:a16="http://schemas.microsoft.com/office/drawing/2014/main" id="{9760CBD8-1FB9-4A16-8F69-08A430706444}"/>
              </a:ext>
            </a:extLst>
          </p:cNvPr>
          <p:cNvSpPr>
            <a:spLocks noGrp="1" noChangeArrowheads="1"/>
          </p:cNvSpPr>
          <p:nvPr>
            <p:ph type="sldNum" idx="10"/>
          </p:nvPr>
        </p:nvSpPr>
        <p:spPr>
          <a:ln/>
        </p:spPr>
        <p:txBody>
          <a:bodyPr/>
          <a:lstStyle>
            <a:lvl1pPr>
              <a:defRPr/>
            </a:lvl1pPr>
          </a:lstStyle>
          <a:p>
            <a:pPr>
              <a:defRPr/>
            </a:pPr>
            <a:fld id="{0DF9B8A8-117C-4991-83B7-7E8949D01401}" type="slidenum">
              <a:rPr lang="it-IT" altLang="it-IT"/>
              <a:pPr>
                <a:defRPr/>
              </a:pPr>
              <a:t>‹N›</a:t>
            </a:fld>
            <a:endParaRPr lang="it-IT" altLang="it-IT"/>
          </a:p>
        </p:txBody>
      </p:sp>
    </p:spTree>
    <p:extLst>
      <p:ext uri="{BB962C8B-B14F-4D97-AF65-F5344CB8AC3E}">
        <p14:creationId xmlns:p14="http://schemas.microsoft.com/office/powerpoint/2010/main" val="16451931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630238" y="365125"/>
            <a:ext cx="7886700" cy="1325563"/>
          </a:xfrm>
        </p:spPr>
        <p:txBody>
          <a:bodyPr/>
          <a:lstStyle/>
          <a:p>
            <a:r>
              <a:rPr lang="it-IT"/>
              <a:t>Fare clic per modificare lo stile del titolo dello schema</a:t>
            </a:r>
          </a:p>
        </p:txBody>
      </p:sp>
      <p:sp>
        <p:nvSpPr>
          <p:cNvPr id="3" name="Segnaposto testo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p:cNvSpPr>
            <a:spLocks noGrp="1"/>
          </p:cNvSpPr>
          <p:nvPr>
            <p:ph sz="half" idx="2"/>
          </p:nvPr>
        </p:nvSpPr>
        <p:spPr>
          <a:xfrm>
            <a:off x="630238" y="2505075"/>
            <a:ext cx="386873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p:cNvSpPr>
            <a:spLocks noGrp="1"/>
          </p:cNvSpPr>
          <p:nvPr>
            <p:ph sz="quarter" idx="4"/>
          </p:nvPr>
        </p:nvSpPr>
        <p:spPr>
          <a:xfrm>
            <a:off x="4629150" y="2505075"/>
            <a:ext cx="38877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Rectangle 5">
            <a:extLst>
              <a:ext uri="{FF2B5EF4-FFF2-40B4-BE49-F238E27FC236}">
                <a16:creationId xmlns:a16="http://schemas.microsoft.com/office/drawing/2014/main" id="{86211ECD-3CC1-7D93-E110-410CB14CEDA2}"/>
              </a:ext>
            </a:extLst>
          </p:cNvPr>
          <p:cNvSpPr>
            <a:spLocks noGrp="1" noChangeArrowheads="1"/>
          </p:cNvSpPr>
          <p:nvPr>
            <p:ph type="sldNum" idx="10"/>
          </p:nvPr>
        </p:nvSpPr>
        <p:spPr>
          <a:ln/>
        </p:spPr>
        <p:txBody>
          <a:bodyPr/>
          <a:lstStyle>
            <a:lvl1pPr>
              <a:defRPr/>
            </a:lvl1pPr>
          </a:lstStyle>
          <a:p>
            <a:pPr>
              <a:defRPr/>
            </a:pPr>
            <a:fld id="{FD806A9D-2443-49DE-B939-810FC4FE5983}" type="slidenum">
              <a:rPr lang="it-IT" altLang="it-IT"/>
              <a:pPr>
                <a:defRPr/>
              </a:pPr>
              <a:t>‹N›</a:t>
            </a:fld>
            <a:endParaRPr lang="it-IT" altLang="it-IT"/>
          </a:p>
        </p:txBody>
      </p:sp>
    </p:spTree>
    <p:extLst>
      <p:ext uri="{BB962C8B-B14F-4D97-AF65-F5344CB8AC3E}">
        <p14:creationId xmlns:p14="http://schemas.microsoft.com/office/powerpoint/2010/main" val="26357316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 dello schema</a:t>
            </a:r>
          </a:p>
        </p:txBody>
      </p:sp>
      <p:sp>
        <p:nvSpPr>
          <p:cNvPr id="3" name="Rectangle 5">
            <a:extLst>
              <a:ext uri="{FF2B5EF4-FFF2-40B4-BE49-F238E27FC236}">
                <a16:creationId xmlns:a16="http://schemas.microsoft.com/office/drawing/2014/main" id="{4F664F33-80A2-760C-0DF3-A22E75876054}"/>
              </a:ext>
            </a:extLst>
          </p:cNvPr>
          <p:cNvSpPr>
            <a:spLocks noGrp="1" noChangeArrowheads="1"/>
          </p:cNvSpPr>
          <p:nvPr>
            <p:ph type="sldNum" idx="10"/>
          </p:nvPr>
        </p:nvSpPr>
        <p:spPr>
          <a:ln/>
        </p:spPr>
        <p:txBody>
          <a:bodyPr/>
          <a:lstStyle>
            <a:lvl1pPr>
              <a:defRPr/>
            </a:lvl1pPr>
          </a:lstStyle>
          <a:p>
            <a:pPr>
              <a:defRPr/>
            </a:pPr>
            <a:fld id="{2844F388-DDF5-4597-8B1E-F26D882C0CC5}" type="slidenum">
              <a:rPr lang="it-IT" altLang="it-IT"/>
              <a:pPr>
                <a:defRPr/>
              </a:pPr>
              <a:t>‹N›</a:t>
            </a:fld>
            <a:endParaRPr lang="it-IT" altLang="it-IT"/>
          </a:p>
        </p:txBody>
      </p:sp>
    </p:spTree>
    <p:extLst>
      <p:ext uri="{BB962C8B-B14F-4D97-AF65-F5344CB8AC3E}">
        <p14:creationId xmlns:p14="http://schemas.microsoft.com/office/powerpoint/2010/main" val="25394571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Rectangle 5">
            <a:extLst>
              <a:ext uri="{FF2B5EF4-FFF2-40B4-BE49-F238E27FC236}">
                <a16:creationId xmlns:a16="http://schemas.microsoft.com/office/drawing/2014/main" id="{391FC54C-CCEF-BC7A-FA41-1C4AC152AB49}"/>
              </a:ext>
            </a:extLst>
          </p:cNvPr>
          <p:cNvSpPr>
            <a:spLocks noGrp="1" noChangeArrowheads="1"/>
          </p:cNvSpPr>
          <p:nvPr>
            <p:ph type="sldNum" idx="10"/>
          </p:nvPr>
        </p:nvSpPr>
        <p:spPr>
          <a:ln/>
        </p:spPr>
        <p:txBody>
          <a:bodyPr/>
          <a:lstStyle>
            <a:lvl1pPr>
              <a:defRPr/>
            </a:lvl1pPr>
          </a:lstStyle>
          <a:p>
            <a:pPr>
              <a:defRPr/>
            </a:pPr>
            <a:fld id="{6A5211F7-C846-461B-B692-38B913B554AC}" type="slidenum">
              <a:rPr lang="it-IT" altLang="it-IT"/>
              <a:pPr>
                <a:defRPr/>
              </a:pPr>
              <a:t>‹N›</a:t>
            </a:fld>
            <a:endParaRPr lang="it-IT" altLang="it-IT"/>
          </a:p>
        </p:txBody>
      </p:sp>
    </p:spTree>
    <p:extLst>
      <p:ext uri="{BB962C8B-B14F-4D97-AF65-F5344CB8AC3E}">
        <p14:creationId xmlns:p14="http://schemas.microsoft.com/office/powerpoint/2010/main" val="31339536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30238" y="457200"/>
            <a:ext cx="2949575" cy="1600200"/>
          </a:xfrm>
        </p:spPr>
        <p:txBody>
          <a:bodyPr anchor="b"/>
          <a:lstStyle>
            <a:lvl1pPr>
              <a:defRPr sz="3200"/>
            </a:lvl1pPr>
          </a:lstStyle>
          <a:p>
            <a:r>
              <a:rPr lang="it-IT"/>
              <a:t>Fare clic per modificare lo stile del titolo dello schema</a:t>
            </a:r>
          </a:p>
        </p:txBody>
      </p:sp>
      <p:sp>
        <p:nvSpPr>
          <p:cNvPr id="3" name="Segnaposto contenuto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Rectangle 5">
            <a:extLst>
              <a:ext uri="{FF2B5EF4-FFF2-40B4-BE49-F238E27FC236}">
                <a16:creationId xmlns:a16="http://schemas.microsoft.com/office/drawing/2014/main" id="{0C24F253-63DA-5DCE-ABC0-2E73846384DB}"/>
              </a:ext>
            </a:extLst>
          </p:cNvPr>
          <p:cNvSpPr>
            <a:spLocks noGrp="1" noChangeArrowheads="1"/>
          </p:cNvSpPr>
          <p:nvPr>
            <p:ph type="sldNum" idx="10"/>
          </p:nvPr>
        </p:nvSpPr>
        <p:spPr>
          <a:ln/>
        </p:spPr>
        <p:txBody>
          <a:bodyPr/>
          <a:lstStyle>
            <a:lvl1pPr>
              <a:defRPr/>
            </a:lvl1pPr>
          </a:lstStyle>
          <a:p>
            <a:pPr>
              <a:defRPr/>
            </a:pPr>
            <a:fld id="{DAD75640-C11E-46BD-AB1E-EAF40ACA2A03}" type="slidenum">
              <a:rPr lang="it-IT" altLang="it-IT"/>
              <a:pPr>
                <a:defRPr/>
              </a:pPr>
              <a:t>‹N›</a:t>
            </a:fld>
            <a:endParaRPr lang="it-IT" altLang="it-IT"/>
          </a:p>
        </p:txBody>
      </p:sp>
    </p:spTree>
    <p:extLst>
      <p:ext uri="{BB962C8B-B14F-4D97-AF65-F5344CB8AC3E}">
        <p14:creationId xmlns:p14="http://schemas.microsoft.com/office/powerpoint/2010/main" val="1280265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30238" y="457200"/>
            <a:ext cx="2949575" cy="1600200"/>
          </a:xfrm>
        </p:spPr>
        <p:txBody>
          <a:bodyPr anchor="b"/>
          <a:lstStyle>
            <a:lvl1pPr>
              <a:defRPr sz="3200"/>
            </a:lvl1pPr>
          </a:lstStyle>
          <a:p>
            <a:r>
              <a:rPr lang="it-IT"/>
              <a:t>Fare clic per modificare lo stile del titolo dello schema</a:t>
            </a:r>
          </a:p>
        </p:txBody>
      </p:sp>
      <p:sp>
        <p:nvSpPr>
          <p:cNvPr id="3" name="Segnaposto immagine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a:p>
        </p:txBody>
      </p:sp>
      <p:sp>
        <p:nvSpPr>
          <p:cNvPr id="4" name="Segnaposto tes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Rectangle 5">
            <a:extLst>
              <a:ext uri="{FF2B5EF4-FFF2-40B4-BE49-F238E27FC236}">
                <a16:creationId xmlns:a16="http://schemas.microsoft.com/office/drawing/2014/main" id="{C228B332-6BC9-97FC-F777-DDC12F5D148E}"/>
              </a:ext>
            </a:extLst>
          </p:cNvPr>
          <p:cNvSpPr>
            <a:spLocks noGrp="1" noChangeArrowheads="1"/>
          </p:cNvSpPr>
          <p:nvPr>
            <p:ph type="sldNum" idx="10"/>
          </p:nvPr>
        </p:nvSpPr>
        <p:spPr>
          <a:ln/>
        </p:spPr>
        <p:txBody>
          <a:bodyPr/>
          <a:lstStyle>
            <a:lvl1pPr>
              <a:defRPr/>
            </a:lvl1pPr>
          </a:lstStyle>
          <a:p>
            <a:pPr>
              <a:defRPr/>
            </a:pPr>
            <a:fld id="{59047DB5-E97C-4699-98C2-F3F3D941E207}" type="slidenum">
              <a:rPr lang="it-IT" altLang="it-IT"/>
              <a:pPr>
                <a:defRPr/>
              </a:pPr>
              <a:t>‹N›</a:t>
            </a:fld>
            <a:endParaRPr lang="it-IT" altLang="it-IT"/>
          </a:p>
        </p:txBody>
      </p:sp>
    </p:spTree>
    <p:extLst>
      <p:ext uri="{BB962C8B-B14F-4D97-AF65-F5344CB8AC3E}">
        <p14:creationId xmlns:p14="http://schemas.microsoft.com/office/powerpoint/2010/main" val="39589583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 dello schema</a:t>
            </a:r>
          </a:p>
        </p:txBody>
      </p:sp>
      <p:sp>
        <p:nvSpPr>
          <p:cNvPr id="3" name="Segnaposto testo verticale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5">
            <a:extLst>
              <a:ext uri="{FF2B5EF4-FFF2-40B4-BE49-F238E27FC236}">
                <a16:creationId xmlns:a16="http://schemas.microsoft.com/office/drawing/2014/main" id="{F90048EB-3825-BC15-581E-9EA1C7721487}"/>
              </a:ext>
            </a:extLst>
          </p:cNvPr>
          <p:cNvSpPr>
            <a:spLocks noGrp="1" noChangeArrowheads="1"/>
          </p:cNvSpPr>
          <p:nvPr>
            <p:ph type="sldNum" idx="10"/>
          </p:nvPr>
        </p:nvSpPr>
        <p:spPr>
          <a:ln/>
        </p:spPr>
        <p:txBody>
          <a:bodyPr/>
          <a:lstStyle>
            <a:lvl1pPr>
              <a:defRPr/>
            </a:lvl1pPr>
          </a:lstStyle>
          <a:p>
            <a:pPr>
              <a:defRPr/>
            </a:pPr>
            <a:fld id="{F39998B3-B31D-467A-9B66-3BC94BFD0653}" type="slidenum">
              <a:rPr lang="it-IT" altLang="it-IT"/>
              <a:pPr>
                <a:defRPr/>
              </a:pPr>
              <a:t>‹N›</a:t>
            </a:fld>
            <a:endParaRPr lang="it-IT" altLang="it-IT"/>
          </a:p>
        </p:txBody>
      </p:sp>
    </p:spTree>
    <p:extLst>
      <p:ext uri="{BB962C8B-B14F-4D97-AF65-F5344CB8AC3E}">
        <p14:creationId xmlns:p14="http://schemas.microsoft.com/office/powerpoint/2010/main" val="34055288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7813"/>
            <a:ext cx="2055813" cy="5851525"/>
          </a:xfrm>
        </p:spPr>
        <p:txBody>
          <a:bodyPr vert="eaVert"/>
          <a:lstStyle/>
          <a:p>
            <a:r>
              <a:rPr lang="it-IT"/>
              <a:t>Fare clic per modificare lo stile del titolo dello schema</a:t>
            </a:r>
          </a:p>
        </p:txBody>
      </p:sp>
      <p:sp>
        <p:nvSpPr>
          <p:cNvPr id="3" name="Segnaposto testo verticale 2"/>
          <p:cNvSpPr>
            <a:spLocks noGrp="1"/>
          </p:cNvSpPr>
          <p:nvPr>
            <p:ph type="body" orient="vert" idx="1"/>
          </p:nvPr>
        </p:nvSpPr>
        <p:spPr>
          <a:xfrm>
            <a:off x="457200" y="277813"/>
            <a:ext cx="6019800" cy="5851525"/>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5">
            <a:extLst>
              <a:ext uri="{FF2B5EF4-FFF2-40B4-BE49-F238E27FC236}">
                <a16:creationId xmlns:a16="http://schemas.microsoft.com/office/drawing/2014/main" id="{28628555-40E2-2B0E-A938-3096A572B28E}"/>
              </a:ext>
            </a:extLst>
          </p:cNvPr>
          <p:cNvSpPr>
            <a:spLocks noGrp="1" noChangeArrowheads="1"/>
          </p:cNvSpPr>
          <p:nvPr>
            <p:ph type="sldNum" idx="10"/>
          </p:nvPr>
        </p:nvSpPr>
        <p:spPr>
          <a:ln/>
        </p:spPr>
        <p:txBody>
          <a:bodyPr/>
          <a:lstStyle>
            <a:lvl1pPr>
              <a:defRPr/>
            </a:lvl1pPr>
          </a:lstStyle>
          <a:p>
            <a:pPr>
              <a:defRPr/>
            </a:pPr>
            <a:fld id="{38A38531-A2B9-46E8-AFFC-BAFF1356964F}" type="slidenum">
              <a:rPr lang="it-IT" altLang="it-IT"/>
              <a:pPr>
                <a:defRPr/>
              </a:pPr>
              <a:t>‹N›</a:t>
            </a:fld>
            <a:endParaRPr lang="it-IT" altLang="it-IT"/>
          </a:p>
        </p:txBody>
      </p:sp>
    </p:spTree>
    <p:extLst>
      <p:ext uri="{BB962C8B-B14F-4D97-AF65-F5344CB8AC3E}">
        <p14:creationId xmlns:p14="http://schemas.microsoft.com/office/powerpoint/2010/main" val="37087709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143000" y="1122363"/>
            <a:ext cx="6858000" cy="2387600"/>
          </a:xfrm>
        </p:spPr>
        <p:txBody>
          <a:bodyPr anchor="b"/>
          <a:lstStyle>
            <a:lvl1pPr algn="ctr">
              <a:defRPr sz="6000"/>
            </a:lvl1pPr>
          </a:lstStyle>
          <a:p>
            <a:r>
              <a:rPr lang="it-IT"/>
              <a:t>Fare clic per modificare lo stile del titolo dello schema</a:t>
            </a:r>
          </a:p>
        </p:txBody>
      </p:sp>
      <p:sp>
        <p:nvSpPr>
          <p:cNvPr id="3" name="Sottotitolo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Rectangle 7">
            <a:extLst>
              <a:ext uri="{FF2B5EF4-FFF2-40B4-BE49-F238E27FC236}">
                <a16:creationId xmlns:a16="http://schemas.microsoft.com/office/drawing/2014/main" id="{4A5197F7-A41E-D203-D41C-FD40F6413589}"/>
              </a:ext>
            </a:extLst>
          </p:cNvPr>
          <p:cNvSpPr>
            <a:spLocks noGrp="1" noChangeArrowheads="1"/>
          </p:cNvSpPr>
          <p:nvPr>
            <p:ph type="sldNum" idx="10"/>
          </p:nvPr>
        </p:nvSpPr>
        <p:spPr>
          <a:ln/>
        </p:spPr>
        <p:txBody>
          <a:bodyPr/>
          <a:lstStyle>
            <a:lvl1pPr>
              <a:defRPr/>
            </a:lvl1pPr>
          </a:lstStyle>
          <a:p>
            <a:pPr>
              <a:defRPr/>
            </a:pPr>
            <a:fld id="{5CB68F15-0A53-421B-8BFB-73D118088390}" type="slidenum">
              <a:rPr lang="it-IT" altLang="it-IT"/>
              <a:pPr>
                <a:defRPr/>
              </a:pPr>
              <a:t>‹N›</a:t>
            </a:fld>
            <a:endParaRPr lang="it-IT" altLang="it-IT"/>
          </a:p>
        </p:txBody>
      </p:sp>
    </p:spTree>
    <p:extLst>
      <p:ext uri="{BB962C8B-B14F-4D97-AF65-F5344CB8AC3E}">
        <p14:creationId xmlns:p14="http://schemas.microsoft.com/office/powerpoint/2010/main" val="18481959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 dello schema</a:t>
            </a:r>
          </a:p>
        </p:txBody>
      </p:sp>
      <p:sp>
        <p:nvSpPr>
          <p:cNvPr id="3" name="Segnaposto contenuto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7">
            <a:extLst>
              <a:ext uri="{FF2B5EF4-FFF2-40B4-BE49-F238E27FC236}">
                <a16:creationId xmlns:a16="http://schemas.microsoft.com/office/drawing/2014/main" id="{1B7FF5CF-AFD1-C031-DB64-7F48FE8E6594}"/>
              </a:ext>
            </a:extLst>
          </p:cNvPr>
          <p:cNvSpPr>
            <a:spLocks noGrp="1" noChangeArrowheads="1"/>
          </p:cNvSpPr>
          <p:nvPr>
            <p:ph type="sldNum" idx="10"/>
          </p:nvPr>
        </p:nvSpPr>
        <p:spPr>
          <a:ln/>
        </p:spPr>
        <p:txBody>
          <a:bodyPr/>
          <a:lstStyle>
            <a:lvl1pPr>
              <a:defRPr/>
            </a:lvl1pPr>
          </a:lstStyle>
          <a:p>
            <a:pPr>
              <a:defRPr/>
            </a:pPr>
            <a:fld id="{CC4F83A3-0917-46EC-85E5-E9F608A95C7D}" type="slidenum">
              <a:rPr lang="it-IT" altLang="it-IT"/>
              <a:pPr>
                <a:defRPr/>
              </a:pPr>
              <a:t>‹N›</a:t>
            </a:fld>
            <a:endParaRPr lang="it-IT" altLang="it-IT"/>
          </a:p>
        </p:txBody>
      </p:sp>
    </p:spTree>
    <p:extLst>
      <p:ext uri="{BB962C8B-B14F-4D97-AF65-F5344CB8AC3E}">
        <p14:creationId xmlns:p14="http://schemas.microsoft.com/office/powerpoint/2010/main" val="20433314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623888" y="1709738"/>
            <a:ext cx="7886700" cy="2852737"/>
          </a:xfrm>
        </p:spPr>
        <p:txBody>
          <a:bodyPr anchor="b"/>
          <a:lstStyle>
            <a:lvl1pPr>
              <a:defRPr sz="6000"/>
            </a:lvl1pPr>
          </a:lstStyle>
          <a:p>
            <a:r>
              <a:rPr lang="it-IT"/>
              <a:t>Fare clic per modificare lo stile del titolo dello schema</a:t>
            </a:r>
          </a:p>
        </p:txBody>
      </p:sp>
      <p:sp>
        <p:nvSpPr>
          <p:cNvPr id="3" name="Segnaposto testo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it-IT"/>
              <a:t>Fare clic per modificare gli stili del testo dello schema</a:t>
            </a:r>
          </a:p>
        </p:txBody>
      </p:sp>
      <p:sp>
        <p:nvSpPr>
          <p:cNvPr id="4" name="Rectangle 7">
            <a:extLst>
              <a:ext uri="{FF2B5EF4-FFF2-40B4-BE49-F238E27FC236}">
                <a16:creationId xmlns:a16="http://schemas.microsoft.com/office/drawing/2014/main" id="{FB3C9C82-3E84-3F29-083F-A7755A47405F}"/>
              </a:ext>
            </a:extLst>
          </p:cNvPr>
          <p:cNvSpPr>
            <a:spLocks noGrp="1" noChangeArrowheads="1"/>
          </p:cNvSpPr>
          <p:nvPr>
            <p:ph type="sldNum" idx="10"/>
          </p:nvPr>
        </p:nvSpPr>
        <p:spPr>
          <a:ln/>
        </p:spPr>
        <p:txBody>
          <a:bodyPr/>
          <a:lstStyle>
            <a:lvl1pPr>
              <a:defRPr/>
            </a:lvl1pPr>
          </a:lstStyle>
          <a:p>
            <a:pPr>
              <a:defRPr/>
            </a:pPr>
            <a:fld id="{4C565A39-4C69-4470-8870-32E1B33C58A6}" type="slidenum">
              <a:rPr lang="it-IT" altLang="it-IT"/>
              <a:pPr>
                <a:defRPr/>
              </a:pPr>
              <a:t>‹N›</a:t>
            </a:fld>
            <a:endParaRPr lang="it-IT" altLang="it-IT"/>
          </a:p>
        </p:txBody>
      </p:sp>
    </p:spTree>
    <p:extLst>
      <p:ext uri="{BB962C8B-B14F-4D97-AF65-F5344CB8AC3E}">
        <p14:creationId xmlns:p14="http://schemas.microsoft.com/office/powerpoint/2010/main" val="14583709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 dello schema</a:t>
            </a:r>
          </a:p>
        </p:txBody>
      </p:sp>
      <p:sp>
        <p:nvSpPr>
          <p:cNvPr id="3" name="Segnaposto contenuto 2"/>
          <p:cNvSpPr>
            <a:spLocks noGrp="1"/>
          </p:cNvSpPr>
          <p:nvPr>
            <p:ph sz="half" idx="1"/>
          </p:nvPr>
        </p:nvSpPr>
        <p:spPr>
          <a:xfrm>
            <a:off x="457200" y="1600200"/>
            <a:ext cx="4037013" cy="45291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6613" y="1600200"/>
            <a:ext cx="4038600" cy="45291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Rectangle 7">
            <a:extLst>
              <a:ext uri="{FF2B5EF4-FFF2-40B4-BE49-F238E27FC236}">
                <a16:creationId xmlns:a16="http://schemas.microsoft.com/office/drawing/2014/main" id="{73BCD7CF-5D2A-75AB-33FB-E7341B4A3C10}"/>
              </a:ext>
            </a:extLst>
          </p:cNvPr>
          <p:cNvSpPr>
            <a:spLocks noGrp="1" noChangeArrowheads="1"/>
          </p:cNvSpPr>
          <p:nvPr>
            <p:ph type="sldNum" idx="10"/>
          </p:nvPr>
        </p:nvSpPr>
        <p:spPr>
          <a:ln/>
        </p:spPr>
        <p:txBody>
          <a:bodyPr/>
          <a:lstStyle>
            <a:lvl1pPr>
              <a:defRPr/>
            </a:lvl1pPr>
          </a:lstStyle>
          <a:p>
            <a:pPr>
              <a:defRPr/>
            </a:pPr>
            <a:fld id="{9F626E8B-D7CC-4B48-A00A-E546226EF9C4}" type="slidenum">
              <a:rPr lang="it-IT" altLang="it-IT"/>
              <a:pPr>
                <a:defRPr/>
              </a:pPr>
              <a:t>‹N›</a:t>
            </a:fld>
            <a:endParaRPr lang="it-IT" altLang="it-IT"/>
          </a:p>
        </p:txBody>
      </p:sp>
    </p:spTree>
    <p:extLst>
      <p:ext uri="{BB962C8B-B14F-4D97-AF65-F5344CB8AC3E}">
        <p14:creationId xmlns:p14="http://schemas.microsoft.com/office/powerpoint/2010/main" val="36455921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630238" y="365125"/>
            <a:ext cx="7886700" cy="1325563"/>
          </a:xfrm>
        </p:spPr>
        <p:txBody>
          <a:bodyPr/>
          <a:lstStyle/>
          <a:p>
            <a:r>
              <a:rPr lang="it-IT"/>
              <a:t>Fare clic per modificare lo stile del titolo dello schema</a:t>
            </a:r>
          </a:p>
        </p:txBody>
      </p:sp>
      <p:sp>
        <p:nvSpPr>
          <p:cNvPr id="3" name="Segnaposto testo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p:cNvSpPr>
            <a:spLocks noGrp="1"/>
          </p:cNvSpPr>
          <p:nvPr>
            <p:ph sz="half" idx="2"/>
          </p:nvPr>
        </p:nvSpPr>
        <p:spPr>
          <a:xfrm>
            <a:off x="630238" y="2505075"/>
            <a:ext cx="386873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p:cNvSpPr>
            <a:spLocks noGrp="1"/>
          </p:cNvSpPr>
          <p:nvPr>
            <p:ph sz="quarter" idx="4"/>
          </p:nvPr>
        </p:nvSpPr>
        <p:spPr>
          <a:xfrm>
            <a:off x="4629150" y="2505075"/>
            <a:ext cx="38877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Rectangle 7">
            <a:extLst>
              <a:ext uri="{FF2B5EF4-FFF2-40B4-BE49-F238E27FC236}">
                <a16:creationId xmlns:a16="http://schemas.microsoft.com/office/drawing/2014/main" id="{A9AB68DA-7C66-6FBB-E538-D4C0B58C5F87}"/>
              </a:ext>
            </a:extLst>
          </p:cNvPr>
          <p:cNvSpPr>
            <a:spLocks noGrp="1" noChangeArrowheads="1"/>
          </p:cNvSpPr>
          <p:nvPr>
            <p:ph type="sldNum" idx="10"/>
          </p:nvPr>
        </p:nvSpPr>
        <p:spPr>
          <a:ln/>
        </p:spPr>
        <p:txBody>
          <a:bodyPr/>
          <a:lstStyle>
            <a:lvl1pPr>
              <a:defRPr/>
            </a:lvl1pPr>
          </a:lstStyle>
          <a:p>
            <a:pPr>
              <a:defRPr/>
            </a:pPr>
            <a:fld id="{111CFCB9-672E-4517-A866-431322185AE5}" type="slidenum">
              <a:rPr lang="it-IT" altLang="it-IT"/>
              <a:pPr>
                <a:defRPr/>
              </a:pPr>
              <a:t>‹N›</a:t>
            </a:fld>
            <a:endParaRPr lang="it-IT" altLang="it-IT"/>
          </a:p>
        </p:txBody>
      </p:sp>
    </p:spTree>
    <p:extLst>
      <p:ext uri="{BB962C8B-B14F-4D97-AF65-F5344CB8AC3E}">
        <p14:creationId xmlns:p14="http://schemas.microsoft.com/office/powerpoint/2010/main" val="35109673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 dello schema</a:t>
            </a:r>
          </a:p>
        </p:txBody>
      </p:sp>
      <p:sp>
        <p:nvSpPr>
          <p:cNvPr id="3" name="Rectangle 7">
            <a:extLst>
              <a:ext uri="{FF2B5EF4-FFF2-40B4-BE49-F238E27FC236}">
                <a16:creationId xmlns:a16="http://schemas.microsoft.com/office/drawing/2014/main" id="{A9A2785A-77D6-95A6-439E-9DEC599C4382}"/>
              </a:ext>
            </a:extLst>
          </p:cNvPr>
          <p:cNvSpPr>
            <a:spLocks noGrp="1" noChangeArrowheads="1"/>
          </p:cNvSpPr>
          <p:nvPr>
            <p:ph type="sldNum" idx="10"/>
          </p:nvPr>
        </p:nvSpPr>
        <p:spPr>
          <a:ln/>
        </p:spPr>
        <p:txBody>
          <a:bodyPr/>
          <a:lstStyle>
            <a:lvl1pPr>
              <a:defRPr/>
            </a:lvl1pPr>
          </a:lstStyle>
          <a:p>
            <a:pPr>
              <a:defRPr/>
            </a:pPr>
            <a:fld id="{66BCA25A-5B4A-4ABB-939D-80511CDDFA0D}" type="slidenum">
              <a:rPr lang="it-IT" altLang="it-IT"/>
              <a:pPr>
                <a:defRPr/>
              </a:pPr>
              <a:t>‹N›</a:t>
            </a:fld>
            <a:endParaRPr lang="it-IT" altLang="it-IT"/>
          </a:p>
        </p:txBody>
      </p:sp>
    </p:spTree>
    <p:extLst>
      <p:ext uri="{BB962C8B-B14F-4D97-AF65-F5344CB8AC3E}">
        <p14:creationId xmlns:p14="http://schemas.microsoft.com/office/powerpoint/2010/main" val="20668601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Rectangle 7">
            <a:extLst>
              <a:ext uri="{FF2B5EF4-FFF2-40B4-BE49-F238E27FC236}">
                <a16:creationId xmlns:a16="http://schemas.microsoft.com/office/drawing/2014/main" id="{9DEDDE5D-E4F2-2846-E8CB-CFFB269A3B84}"/>
              </a:ext>
            </a:extLst>
          </p:cNvPr>
          <p:cNvSpPr>
            <a:spLocks noGrp="1" noChangeArrowheads="1"/>
          </p:cNvSpPr>
          <p:nvPr>
            <p:ph type="sldNum" idx="10"/>
          </p:nvPr>
        </p:nvSpPr>
        <p:spPr>
          <a:ln/>
        </p:spPr>
        <p:txBody>
          <a:bodyPr/>
          <a:lstStyle>
            <a:lvl1pPr>
              <a:defRPr/>
            </a:lvl1pPr>
          </a:lstStyle>
          <a:p>
            <a:pPr>
              <a:defRPr/>
            </a:pPr>
            <a:fld id="{0048F035-5554-48AB-8E98-F771931A9D30}" type="slidenum">
              <a:rPr lang="it-IT" altLang="it-IT"/>
              <a:pPr>
                <a:defRPr/>
              </a:pPr>
              <a:t>‹N›</a:t>
            </a:fld>
            <a:endParaRPr lang="it-IT" altLang="it-IT"/>
          </a:p>
        </p:txBody>
      </p:sp>
    </p:spTree>
    <p:extLst>
      <p:ext uri="{BB962C8B-B14F-4D97-AF65-F5344CB8AC3E}">
        <p14:creationId xmlns:p14="http://schemas.microsoft.com/office/powerpoint/2010/main" val="349168435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30238" y="457200"/>
            <a:ext cx="2949575" cy="1600200"/>
          </a:xfrm>
        </p:spPr>
        <p:txBody>
          <a:bodyPr anchor="b"/>
          <a:lstStyle>
            <a:lvl1pPr>
              <a:defRPr sz="3200"/>
            </a:lvl1pPr>
          </a:lstStyle>
          <a:p>
            <a:r>
              <a:rPr lang="it-IT"/>
              <a:t>Fare clic per modificare lo stile del titolo dello schema</a:t>
            </a:r>
          </a:p>
        </p:txBody>
      </p:sp>
      <p:sp>
        <p:nvSpPr>
          <p:cNvPr id="3" name="Segnaposto contenuto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Rectangle 7">
            <a:extLst>
              <a:ext uri="{FF2B5EF4-FFF2-40B4-BE49-F238E27FC236}">
                <a16:creationId xmlns:a16="http://schemas.microsoft.com/office/drawing/2014/main" id="{ACC77290-F34D-A8E7-62DF-58A60562E7DC}"/>
              </a:ext>
            </a:extLst>
          </p:cNvPr>
          <p:cNvSpPr>
            <a:spLocks noGrp="1" noChangeArrowheads="1"/>
          </p:cNvSpPr>
          <p:nvPr>
            <p:ph type="sldNum" idx="10"/>
          </p:nvPr>
        </p:nvSpPr>
        <p:spPr>
          <a:ln/>
        </p:spPr>
        <p:txBody>
          <a:bodyPr/>
          <a:lstStyle>
            <a:lvl1pPr>
              <a:defRPr/>
            </a:lvl1pPr>
          </a:lstStyle>
          <a:p>
            <a:pPr>
              <a:defRPr/>
            </a:pPr>
            <a:fld id="{5279D088-E42B-4CD0-B009-5CB75D15C459}" type="slidenum">
              <a:rPr lang="it-IT" altLang="it-IT"/>
              <a:pPr>
                <a:defRPr/>
              </a:pPr>
              <a:t>‹N›</a:t>
            </a:fld>
            <a:endParaRPr lang="it-IT" altLang="it-IT"/>
          </a:p>
        </p:txBody>
      </p:sp>
    </p:spTree>
    <p:extLst>
      <p:ext uri="{BB962C8B-B14F-4D97-AF65-F5344CB8AC3E}">
        <p14:creationId xmlns:p14="http://schemas.microsoft.com/office/powerpoint/2010/main" val="35370053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30238" y="457200"/>
            <a:ext cx="2949575" cy="1600200"/>
          </a:xfrm>
        </p:spPr>
        <p:txBody>
          <a:bodyPr anchor="b"/>
          <a:lstStyle>
            <a:lvl1pPr>
              <a:defRPr sz="3200"/>
            </a:lvl1pPr>
          </a:lstStyle>
          <a:p>
            <a:r>
              <a:rPr lang="it-IT"/>
              <a:t>Fare clic per modificare lo stile del titolo dello schema</a:t>
            </a:r>
          </a:p>
        </p:txBody>
      </p:sp>
      <p:sp>
        <p:nvSpPr>
          <p:cNvPr id="3" name="Segnaposto immagine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a:p>
        </p:txBody>
      </p:sp>
      <p:sp>
        <p:nvSpPr>
          <p:cNvPr id="4" name="Segnaposto tes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Rectangle 7">
            <a:extLst>
              <a:ext uri="{FF2B5EF4-FFF2-40B4-BE49-F238E27FC236}">
                <a16:creationId xmlns:a16="http://schemas.microsoft.com/office/drawing/2014/main" id="{6FF0CC73-1492-2226-3CFA-8B4858FE0C6A}"/>
              </a:ext>
            </a:extLst>
          </p:cNvPr>
          <p:cNvSpPr>
            <a:spLocks noGrp="1" noChangeArrowheads="1"/>
          </p:cNvSpPr>
          <p:nvPr>
            <p:ph type="sldNum" idx="10"/>
          </p:nvPr>
        </p:nvSpPr>
        <p:spPr>
          <a:ln/>
        </p:spPr>
        <p:txBody>
          <a:bodyPr/>
          <a:lstStyle>
            <a:lvl1pPr>
              <a:defRPr/>
            </a:lvl1pPr>
          </a:lstStyle>
          <a:p>
            <a:pPr>
              <a:defRPr/>
            </a:pPr>
            <a:fld id="{14772E40-71EF-495E-AB61-527B17FD0C55}" type="slidenum">
              <a:rPr lang="it-IT" altLang="it-IT"/>
              <a:pPr>
                <a:defRPr/>
              </a:pPr>
              <a:t>‹N›</a:t>
            </a:fld>
            <a:endParaRPr lang="it-IT" altLang="it-IT"/>
          </a:p>
        </p:txBody>
      </p:sp>
    </p:spTree>
    <p:extLst>
      <p:ext uri="{BB962C8B-B14F-4D97-AF65-F5344CB8AC3E}">
        <p14:creationId xmlns:p14="http://schemas.microsoft.com/office/powerpoint/2010/main" val="6963327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 dello schema</a:t>
            </a:r>
          </a:p>
        </p:txBody>
      </p:sp>
      <p:sp>
        <p:nvSpPr>
          <p:cNvPr id="3" name="Segnaposto testo verticale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7">
            <a:extLst>
              <a:ext uri="{FF2B5EF4-FFF2-40B4-BE49-F238E27FC236}">
                <a16:creationId xmlns:a16="http://schemas.microsoft.com/office/drawing/2014/main" id="{3BC77A48-46CA-B0BF-5F4E-237F0CEB83C4}"/>
              </a:ext>
            </a:extLst>
          </p:cNvPr>
          <p:cNvSpPr>
            <a:spLocks noGrp="1" noChangeArrowheads="1"/>
          </p:cNvSpPr>
          <p:nvPr>
            <p:ph type="sldNum" idx="10"/>
          </p:nvPr>
        </p:nvSpPr>
        <p:spPr>
          <a:ln/>
        </p:spPr>
        <p:txBody>
          <a:bodyPr/>
          <a:lstStyle>
            <a:lvl1pPr>
              <a:defRPr/>
            </a:lvl1pPr>
          </a:lstStyle>
          <a:p>
            <a:pPr>
              <a:defRPr/>
            </a:pPr>
            <a:fld id="{7F483B78-E5C9-45FE-AC39-9857029538F7}" type="slidenum">
              <a:rPr lang="it-IT" altLang="it-IT"/>
              <a:pPr>
                <a:defRPr/>
              </a:pPr>
              <a:t>‹N›</a:t>
            </a:fld>
            <a:endParaRPr lang="it-IT" altLang="it-IT"/>
          </a:p>
        </p:txBody>
      </p:sp>
    </p:spTree>
    <p:extLst>
      <p:ext uri="{BB962C8B-B14F-4D97-AF65-F5344CB8AC3E}">
        <p14:creationId xmlns:p14="http://schemas.microsoft.com/office/powerpoint/2010/main" val="20130642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7813"/>
            <a:ext cx="2055813" cy="5851525"/>
          </a:xfrm>
        </p:spPr>
        <p:txBody>
          <a:bodyPr vert="eaVert"/>
          <a:lstStyle/>
          <a:p>
            <a:r>
              <a:rPr lang="it-IT"/>
              <a:t>Fare clic per modificare lo stile del titolo dello schema</a:t>
            </a:r>
          </a:p>
        </p:txBody>
      </p:sp>
      <p:sp>
        <p:nvSpPr>
          <p:cNvPr id="3" name="Segnaposto testo verticale 2"/>
          <p:cNvSpPr>
            <a:spLocks noGrp="1"/>
          </p:cNvSpPr>
          <p:nvPr>
            <p:ph type="body" orient="vert" idx="1"/>
          </p:nvPr>
        </p:nvSpPr>
        <p:spPr>
          <a:xfrm>
            <a:off x="457200" y="277813"/>
            <a:ext cx="6019800" cy="5851525"/>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7">
            <a:extLst>
              <a:ext uri="{FF2B5EF4-FFF2-40B4-BE49-F238E27FC236}">
                <a16:creationId xmlns:a16="http://schemas.microsoft.com/office/drawing/2014/main" id="{291C3633-5898-23F8-DCA6-31758F6AADB0}"/>
              </a:ext>
            </a:extLst>
          </p:cNvPr>
          <p:cNvSpPr>
            <a:spLocks noGrp="1" noChangeArrowheads="1"/>
          </p:cNvSpPr>
          <p:nvPr>
            <p:ph type="sldNum" idx="10"/>
          </p:nvPr>
        </p:nvSpPr>
        <p:spPr>
          <a:ln/>
        </p:spPr>
        <p:txBody>
          <a:bodyPr/>
          <a:lstStyle>
            <a:lvl1pPr>
              <a:defRPr/>
            </a:lvl1pPr>
          </a:lstStyle>
          <a:p>
            <a:pPr>
              <a:defRPr/>
            </a:pPr>
            <a:fld id="{09DAB9F2-8652-4784-BB3E-7B7C06DEFADC}" type="slidenum">
              <a:rPr lang="it-IT" altLang="it-IT"/>
              <a:pPr>
                <a:defRPr/>
              </a:pPr>
              <a:t>‹N›</a:t>
            </a:fld>
            <a:endParaRPr lang="it-IT" altLang="it-IT"/>
          </a:p>
        </p:txBody>
      </p:sp>
    </p:spTree>
    <p:extLst>
      <p:ext uri="{BB962C8B-B14F-4D97-AF65-F5344CB8AC3E}">
        <p14:creationId xmlns:p14="http://schemas.microsoft.com/office/powerpoint/2010/main" val="25273581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1">
            <a:extLst>
              <a:ext uri="{FF2B5EF4-FFF2-40B4-BE49-F238E27FC236}">
                <a16:creationId xmlns:a16="http://schemas.microsoft.com/office/drawing/2014/main" id="{45462B04-DCBF-1C06-5B59-F1640EBCEE51}"/>
              </a:ext>
            </a:extLst>
          </p:cNvPr>
          <p:cNvSpPr>
            <a:spLocks noGrp="1" noChangeArrowheads="1"/>
          </p:cNvSpPr>
          <p:nvPr>
            <p:ph type="title"/>
          </p:nvPr>
        </p:nvSpPr>
        <p:spPr bwMode="auto">
          <a:xfrm>
            <a:off x="457200" y="277813"/>
            <a:ext cx="8228013" cy="11382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p>
            <a:pPr lvl="0"/>
            <a:r>
              <a:rPr lang="en-GB" altLang="it-IT"/>
              <a:t>Fai clic per modificare il formato del testo del titolo</a:t>
            </a:r>
          </a:p>
        </p:txBody>
      </p:sp>
      <p:sp>
        <p:nvSpPr>
          <p:cNvPr id="1027" name="Rectangle 2">
            <a:extLst>
              <a:ext uri="{FF2B5EF4-FFF2-40B4-BE49-F238E27FC236}">
                <a16:creationId xmlns:a16="http://schemas.microsoft.com/office/drawing/2014/main" id="{CCB0571A-E58A-D612-B201-E8356A9169D1}"/>
              </a:ext>
            </a:extLst>
          </p:cNvPr>
          <p:cNvSpPr>
            <a:spLocks noGrp="1" noChangeArrowheads="1"/>
          </p:cNvSpPr>
          <p:nvPr>
            <p:ph type="body" idx="1"/>
          </p:nvPr>
        </p:nvSpPr>
        <p:spPr bwMode="auto">
          <a:xfrm>
            <a:off x="457200" y="1600200"/>
            <a:ext cx="8228013" cy="45291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p>
            <a:pPr lvl="0"/>
            <a:r>
              <a:rPr lang="en-GB" altLang="it-IT"/>
              <a:t>Fai clic per modificare il formato del testo della struttura</a:t>
            </a:r>
          </a:p>
          <a:p>
            <a:pPr lvl="1"/>
            <a:r>
              <a:rPr lang="en-GB" altLang="it-IT"/>
              <a:t>Secondo livello struttura</a:t>
            </a:r>
          </a:p>
          <a:p>
            <a:pPr lvl="2"/>
            <a:r>
              <a:rPr lang="en-GB" altLang="it-IT"/>
              <a:t>Terzo livello struttura</a:t>
            </a:r>
          </a:p>
          <a:p>
            <a:pPr lvl="3"/>
            <a:r>
              <a:rPr lang="en-GB" altLang="it-IT"/>
              <a:t>Quarto livello struttura</a:t>
            </a:r>
          </a:p>
          <a:p>
            <a:pPr lvl="4"/>
            <a:r>
              <a:rPr lang="en-GB" altLang="it-IT"/>
              <a:t>Quinto livello struttura</a:t>
            </a:r>
          </a:p>
          <a:p>
            <a:pPr lvl="4"/>
            <a:r>
              <a:rPr lang="en-GB" altLang="it-IT"/>
              <a:t>Sesto livello struttura</a:t>
            </a:r>
          </a:p>
          <a:p>
            <a:pPr lvl="4"/>
            <a:r>
              <a:rPr lang="en-GB" altLang="it-IT"/>
              <a:t>Settimo livello struttura</a:t>
            </a:r>
          </a:p>
        </p:txBody>
      </p:sp>
      <p:sp>
        <p:nvSpPr>
          <p:cNvPr id="1028" name="Text Box 3">
            <a:extLst>
              <a:ext uri="{FF2B5EF4-FFF2-40B4-BE49-F238E27FC236}">
                <a16:creationId xmlns:a16="http://schemas.microsoft.com/office/drawing/2014/main" id="{ED2984C6-B599-6125-226D-7086E1B09F62}"/>
              </a:ext>
            </a:extLst>
          </p:cNvPr>
          <p:cNvSpPr txBox="1">
            <a:spLocks noChangeArrowheads="1"/>
          </p:cNvSpPr>
          <p:nvPr/>
        </p:nvSpPr>
        <p:spPr bwMode="auto">
          <a:xfrm>
            <a:off x="457200" y="6243638"/>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spcBef>
                <a:spcPts val="13"/>
              </a:spcBef>
              <a:spcAft>
                <a:spcPts val="13"/>
              </a:spcAft>
              <a:buClr>
                <a:srgbClr val="000000"/>
              </a:buClr>
              <a:buSzPct val="100000"/>
              <a:buFont typeface="Times New Roman" panose="02020603050405020304" pitchFamily="18" charset="0"/>
              <a:buNone/>
            </a:pPr>
            <a:endParaRPr lang="it-IT" altLang="it-IT"/>
          </a:p>
        </p:txBody>
      </p:sp>
      <p:sp>
        <p:nvSpPr>
          <p:cNvPr id="1029" name="Text Box 4">
            <a:extLst>
              <a:ext uri="{FF2B5EF4-FFF2-40B4-BE49-F238E27FC236}">
                <a16:creationId xmlns:a16="http://schemas.microsoft.com/office/drawing/2014/main" id="{93E5A82D-F36F-4D4A-0B0B-63550369AD9C}"/>
              </a:ext>
            </a:extLst>
          </p:cNvPr>
          <p:cNvSpPr txBox="1">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spcBef>
                <a:spcPts val="13"/>
              </a:spcBef>
              <a:spcAft>
                <a:spcPts val="13"/>
              </a:spcAft>
              <a:buClr>
                <a:srgbClr val="000000"/>
              </a:buClr>
              <a:buSzPct val="100000"/>
              <a:buFont typeface="Times New Roman" panose="02020603050405020304" pitchFamily="18" charset="0"/>
              <a:buNone/>
            </a:pPr>
            <a:endParaRPr lang="it-IT" altLang="it-IT"/>
          </a:p>
        </p:txBody>
      </p:sp>
      <p:sp>
        <p:nvSpPr>
          <p:cNvPr id="2" name="Rectangle 5">
            <a:extLst>
              <a:ext uri="{FF2B5EF4-FFF2-40B4-BE49-F238E27FC236}">
                <a16:creationId xmlns:a16="http://schemas.microsoft.com/office/drawing/2014/main" id="{ABF20D44-ECAC-24C4-6216-32AE43EC6DB1}"/>
              </a:ext>
            </a:extLst>
          </p:cNvPr>
          <p:cNvSpPr>
            <a:spLocks noGrp="1" noChangeArrowheads="1"/>
          </p:cNvSpPr>
          <p:nvPr>
            <p:ph type="sldNum"/>
          </p:nvPr>
        </p:nvSpPr>
        <p:spPr bwMode="auto">
          <a:xfrm>
            <a:off x="6553200" y="6243638"/>
            <a:ext cx="2132013" cy="455612"/>
          </a:xfrm>
          <a:prstGeom prst="rect">
            <a:avLst/>
          </a:prstGeom>
          <a:noFill/>
          <a:ln>
            <a:noFill/>
          </a:ln>
          <a:effectLst/>
        </p:spPr>
        <p:txBody>
          <a:bodyPr vert="horz" wrap="square" lIns="90000" tIns="46800" rIns="90000" bIns="46800" numCol="1" anchor="b" anchorCtr="0" compatLnSpc="1">
            <a:prstTxWarp prst="textNoShape">
              <a:avLst/>
            </a:prstTxWarp>
          </a:bodyPr>
          <a:lstStyle>
            <a:lvl1pPr algn="r" eaLnBrk="1" hangingPunct="1">
              <a:spcBef>
                <a:spcPts val="13"/>
              </a:spcBef>
              <a:spcAft>
                <a:spcPts val="13"/>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mj-lt"/>
                <a:cs typeface="Segoe UI" panose="020B0502040204020203" pitchFamily="34" charset="0"/>
              </a:defRPr>
            </a:lvl1pPr>
          </a:lstStyle>
          <a:p>
            <a:pPr>
              <a:defRPr/>
            </a:pPr>
            <a:fld id="{71C81B98-54F9-4B9C-8747-E4C0D6038768}" type="slidenum">
              <a:rPr lang="it-IT" altLang="it-IT"/>
              <a:pPr>
                <a:defRPr/>
              </a:pPr>
              <a:t>‹N›</a:t>
            </a:fld>
            <a:endParaRPr lang="it-IT" altLang="it-IT"/>
          </a:p>
        </p:txBody>
      </p:sp>
      <p:sp>
        <p:nvSpPr>
          <p:cNvPr id="1031" name="Freeform 6">
            <a:extLst>
              <a:ext uri="{FF2B5EF4-FFF2-40B4-BE49-F238E27FC236}">
                <a16:creationId xmlns:a16="http://schemas.microsoft.com/office/drawing/2014/main" id="{B8689328-53CE-E785-F7F1-F1CDF4F76AE2}"/>
              </a:ext>
            </a:extLst>
          </p:cNvPr>
          <p:cNvSpPr>
            <a:spLocks noChangeArrowheads="1"/>
          </p:cNvSpPr>
          <p:nvPr/>
        </p:nvSpPr>
        <p:spPr bwMode="auto">
          <a:xfrm>
            <a:off x="381000" y="228600"/>
            <a:ext cx="8229600" cy="6096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19080" cap="flat">
            <a:solidFill>
              <a:srgbClr val="CC99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032" name="Line 7">
            <a:extLst>
              <a:ext uri="{FF2B5EF4-FFF2-40B4-BE49-F238E27FC236}">
                <a16:creationId xmlns:a16="http://schemas.microsoft.com/office/drawing/2014/main" id="{002B01AD-8AF7-E4DD-C2C5-96348C286432}"/>
              </a:ext>
            </a:extLst>
          </p:cNvPr>
          <p:cNvSpPr>
            <a:spLocks noChangeShapeType="1"/>
          </p:cNvSpPr>
          <p:nvPr/>
        </p:nvSpPr>
        <p:spPr bwMode="auto">
          <a:xfrm>
            <a:off x="457200" y="6172200"/>
            <a:ext cx="8229600" cy="1588"/>
          </a:xfrm>
          <a:prstGeom prst="line">
            <a:avLst/>
          </a:prstGeom>
          <a:noFill/>
          <a:ln w="19080">
            <a:solidFill>
              <a:srgbClr val="CC99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xStyles>
    <p:titleStyle>
      <a:lvl1pPr algn="l" defTabSz="449263" rtl="0" eaLnBrk="0" fontAlgn="base" hangingPunct="0">
        <a:spcBef>
          <a:spcPts val="13"/>
        </a:spcBef>
        <a:spcAft>
          <a:spcPts val="13"/>
        </a:spcAft>
        <a:buClr>
          <a:srgbClr val="000000"/>
        </a:buClr>
        <a:buSzPct val="100000"/>
        <a:buFont typeface="Times New Roman" panose="02020603050405020304" pitchFamily="18" charset="0"/>
        <a:defRPr sz="4200" kern="1200">
          <a:solidFill>
            <a:srgbClr val="006633"/>
          </a:solidFill>
          <a:latin typeface="+mj-lt"/>
          <a:ea typeface="+mj-ea"/>
          <a:cs typeface="+mj-cs"/>
        </a:defRPr>
      </a:lvl1pPr>
      <a:lvl2pPr algn="l" defTabSz="449263" rtl="0" eaLnBrk="0" fontAlgn="base" hangingPunct="0">
        <a:spcBef>
          <a:spcPts val="13"/>
        </a:spcBef>
        <a:spcAft>
          <a:spcPts val="13"/>
        </a:spcAft>
        <a:buClr>
          <a:srgbClr val="000000"/>
        </a:buClr>
        <a:buSzPct val="100000"/>
        <a:buFont typeface="Times New Roman" panose="02020603050405020304" pitchFamily="18" charset="0"/>
        <a:defRPr sz="4200">
          <a:solidFill>
            <a:srgbClr val="006633"/>
          </a:solidFill>
          <a:latin typeface="Garamond" panose="02020404030301010803" pitchFamily="18" charset="0"/>
          <a:cs typeface="Arial" panose="020B0604020202020204" pitchFamily="34" charset="0"/>
        </a:defRPr>
      </a:lvl2pPr>
      <a:lvl3pPr algn="l" defTabSz="449263" rtl="0" eaLnBrk="0" fontAlgn="base" hangingPunct="0">
        <a:spcBef>
          <a:spcPts val="13"/>
        </a:spcBef>
        <a:spcAft>
          <a:spcPts val="13"/>
        </a:spcAft>
        <a:buClr>
          <a:srgbClr val="000000"/>
        </a:buClr>
        <a:buSzPct val="100000"/>
        <a:buFont typeface="Times New Roman" panose="02020603050405020304" pitchFamily="18" charset="0"/>
        <a:defRPr sz="4200">
          <a:solidFill>
            <a:srgbClr val="006633"/>
          </a:solidFill>
          <a:latin typeface="Garamond" panose="02020404030301010803" pitchFamily="18" charset="0"/>
          <a:cs typeface="Arial" panose="020B0604020202020204" pitchFamily="34" charset="0"/>
        </a:defRPr>
      </a:lvl3pPr>
      <a:lvl4pPr algn="l" defTabSz="449263" rtl="0" eaLnBrk="0" fontAlgn="base" hangingPunct="0">
        <a:spcBef>
          <a:spcPts val="13"/>
        </a:spcBef>
        <a:spcAft>
          <a:spcPts val="13"/>
        </a:spcAft>
        <a:buClr>
          <a:srgbClr val="000000"/>
        </a:buClr>
        <a:buSzPct val="100000"/>
        <a:buFont typeface="Times New Roman" panose="02020603050405020304" pitchFamily="18" charset="0"/>
        <a:defRPr sz="4200">
          <a:solidFill>
            <a:srgbClr val="006633"/>
          </a:solidFill>
          <a:latin typeface="Garamond" panose="02020404030301010803" pitchFamily="18" charset="0"/>
          <a:cs typeface="Arial" panose="020B0604020202020204" pitchFamily="34" charset="0"/>
        </a:defRPr>
      </a:lvl4pPr>
      <a:lvl5pPr algn="l" defTabSz="449263" rtl="0" eaLnBrk="0" fontAlgn="base" hangingPunct="0">
        <a:spcBef>
          <a:spcPts val="13"/>
        </a:spcBef>
        <a:spcAft>
          <a:spcPts val="13"/>
        </a:spcAft>
        <a:buClr>
          <a:srgbClr val="000000"/>
        </a:buClr>
        <a:buSzPct val="100000"/>
        <a:buFont typeface="Times New Roman" panose="02020603050405020304" pitchFamily="18" charset="0"/>
        <a:defRPr sz="4200">
          <a:solidFill>
            <a:srgbClr val="006633"/>
          </a:solidFill>
          <a:latin typeface="Garamond" panose="02020404030301010803" pitchFamily="18" charset="0"/>
          <a:cs typeface="Arial" panose="020B0604020202020204" pitchFamily="34" charset="0"/>
        </a:defRPr>
      </a:lvl5pPr>
      <a:lvl6pPr marL="2514600" indent="-228600" algn="l" defTabSz="449263" rtl="0" eaLnBrk="0" fontAlgn="base" hangingPunct="0">
        <a:spcBef>
          <a:spcPts val="13"/>
        </a:spcBef>
        <a:spcAft>
          <a:spcPts val="13"/>
        </a:spcAft>
        <a:buClr>
          <a:srgbClr val="000000"/>
        </a:buClr>
        <a:buSzPct val="100000"/>
        <a:buFont typeface="Times New Roman" panose="02020603050405020304" pitchFamily="18" charset="0"/>
        <a:defRPr sz="4200">
          <a:solidFill>
            <a:srgbClr val="006633"/>
          </a:solidFill>
          <a:latin typeface="Garamond" panose="02020404030301010803" pitchFamily="18" charset="0"/>
          <a:cs typeface="Arial" panose="020B0604020202020204" pitchFamily="34" charset="0"/>
        </a:defRPr>
      </a:lvl6pPr>
      <a:lvl7pPr marL="2971800" indent="-228600" algn="l" defTabSz="449263" rtl="0" eaLnBrk="0" fontAlgn="base" hangingPunct="0">
        <a:spcBef>
          <a:spcPts val="13"/>
        </a:spcBef>
        <a:spcAft>
          <a:spcPts val="13"/>
        </a:spcAft>
        <a:buClr>
          <a:srgbClr val="000000"/>
        </a:buClr>
        <a:buSzPct val="100000"/>
        <a:buFont typeface="Times New Roman" panose="02020603050405020304" pitchFamily="18" charset="0"/>
        <a:defRPr sz="4200">
          <a:solidFill>
            <a:srgbClr val="006633"/>
          </a:solidFill>
          <a:latin typeface="Garamond" panose="02020404030301010803" pitchFamily="18" charset="0"/>
          <a:cs typeface="Arial" panose="020B0604020202020204" pitchFamily="34" charset="0"/>
        </a:defRPr>
      </a:lvl7pPr>
      <a:lvl8pPr marL="3429000" indent="-228600" algn="l" defTabSz="449263" rtl="0" eaLnBrk="0" fontAlgn="base" hangingPunct="0">
        <a:spcBef>
          <a:spcPts val="13"/>
        </a:spcBef>
        <a:spcAft>
          <a:spcPts val="13"/>
        </a:spcAft>
        <a:buClr>
          <a:srgbClr val="000000"/>
        </a:buClr>
        <a:buSzPct val="100000"/>
        <a:buFont typeface="Times New Roman" panose="02020603050405020304" pitchFamily="18" charset="0"/>
        <a:defRPr sz="4200">
          <a:solidFill>
            <a:srgbClr val="006633"/>
          </a:solidFill>
          <a:latin typeface="Garamond" panose="02020404030301010803" pitchFamily="18" charset="0"/>
          <a:cs typeface="Arial" panose="020B0604020202020204" pitchFamily="34" charset="0"/>
        </a:defRPr>
      </a:lvl8pPr>
      <a:lvl9pPr marL="3886200" indent="-228600" algn="l" defTabSz="449263" rtl="0" eaLnBrk="0" fontAlgn="base" hangingPunct="0">
        <a:spcBef>
          <a:spcPts val="13"/>
        </a:spcBef>
        <a:spcAft>
          <a:spcPts val="13"/>
        </a:spcAft>
        <a:buClr>
          <a:srgbClr val="000000"/>
        </a:buClr>
        <a:buSzPct val="100000"/>
        <a:buFont typeface="Times New Roman" panose="02020603050405020304" pitchFamily="18" charset="0"/>
        <a:defRPr sz="4200">
          <a:solidFill>
            <a:srgbClr val="006633"/>
          </a:solidFill>
          <a:latin typeface="Garamond" panose="02020404030301010803" pitchFamily="18" charset="0"/>
          <a:cs typeface="Arial" panose="020B0604020202020204" pitchFamily="34" charset="0"/>
        </a:defRPr>
      </a:lvl9pPr>
    </p:titleStyle>
    <p:bodyStyle>
      <a:lvl1pPr marL="342900" indent="-342900" algn="l" defTabSz="449263" rtl="0" eaLnBrk="0" fontAlgn="base" hangingPunct="0">
        <a:spcBef>
          <a:spcPts val="763"/>
        </a:spcBef>
        <a:spcAft>
          <a:spcPts val="13"/>
        </a:spcAft>
        <a:buClr>
          <a:srgbClr val="000000"/>
        </a:buClr>
        <a:buSzPct val="100000"/>
        <a:buFont typeface="Times New Roman" panose="02020603050405020304" pitchFamily="18" charset="0"/>
        <a:defRPr sz="3000" kern="1200">
          <a:solidFill>
            <a:srgbClr val="000000"/>
          </a:solidFill>
          <a:latin typeface="+mn-lt"/>
          <a:ea typeface="+mn-ea"/>
          <a:cs typeface="+mn-cs"/>
        </a:defRPr>
      </a:lvl1pPr>
      <a:lvl2pPr marL="742950" indent="-285750" algn="l" defTabSz="449263" rtl="0" eaLnBrk="0" fontAlgn="base" hangingPunct="0">
        <a:spcBef>
          <a:spcPts val="663"/>
        </a:spcBef>
        <a:spcAft>
          <a:spcPts val="13"/>
        </a:spcAft>
        <a:buClr>
          <a:srgbClr val="000000"/>
        </a:buClr>
        <a:buSzPct val="100000"/>
        <a:buFont typeface="Times New Roman" panose="02020603050405020304" pitchFamily="18" charset="0"/>
        <a:defRPr sz="2600" kern="1200">
          <a:solidFill>
            <a:srgbClr val="000000"/>
          </a:solidFill>
          <a:latin typeface="+mn-lt"/>
          <a:ea typeface="+mn-ea"/>
          <a:cs typeface="+mn-cs"/>
        </a:defRPr>
      </a:lvl2pPr>
      <a:lvl3pPr marL="1143000" indent="-228600" algn="l" defTabSz="449263" rtl="0" eaLnBrk="0" fontAlgn="base" hangingPunct="0">
        <a:spcBef>
          <a:spcPts val="563"/>
        </a:spcBef>
        <a:spcAft>
          <a:spcPts val="13"/>
        </a:spcAft>
        <a:buClr>
          <a:srgbClr val="000000"/>
        </a:buClr>
        <a:buSzPct val="100000"/>
        <a:buFont typeface="Times New Roman" panose="02020603050405020304" pitchFamily="18" charset="0"/>
        <a:defRPr sz="2200" kern="1200">
          <a:solidFill>
            <a:srgbClr val="000000"/>
          </a:solidFill>
          <a:latin typeface="+mn-lt"/>
          <a:ea typeface="+mn-ea"/>
          <a:cs typeface="+mn-cs"/>
        </a:defRPr>
      </a:lvl3pPr>
      <a:lvl4pPr marL="1600200" indent="-228600" algn="l" defTabSz="449263" rtl="0" eaLnBrk="0" fontAlgn="base" hangingPunct="0">
        <a:spcBef>
          <a:spcPts val="513"/>
        </a:spcBef>
        <a:spcAft>
          <a:spcPts val="13"/>
        </a:spcAft>
        <a:buClr>
          <a:srgbClr val="000000"/>
        </a:buClr>
        <a:buSzPct val="100000"/>
        <a:buFont typeface="Times New Roman" panose="02020603050405020304" pitchFamily="18" charset="0"/>
        <a:defRPr sz="2000" kern="1200">
          <a:solidFill>
            <a:srgbClr val="000000"/>
          </a:solidFill>
          <a:latin typeface="+mn-lt"/>
          <a:ea typeface="+mn-ea"/>
          <a:cs typeface="+mn-cs"/>
        </a:defRPr>
      </a:lvl4pPr>
      <a:lvl5pPr marL="2057400" indent="-228600" algn="l" defTabSz="449263" rtl="0" eaLnBrk="0" fontAlgn="base" hangingPunct="0">
        <a:spcBef>
          <a:spcPts val="513"/>
        </a:spcBef>
        <a:spcAft>
          <a:spcPts val="13"/>
        </a:spcAft>
        <a:buClr>
          <a:srgbClr val="000000"/>
        </a:buClr>
        <a:buSzPct val="100000"/>
        <a:buFont typeface="Times New Roman" panose="02020603050405020304" pitchFamily="18" charset="0"/>
        <a:defRPr sz="20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50" name="Freeform 1">
            <a:extLst>
              <a:ext uri="{FF2B5EF4-FFF2-40B4-BE49-F238E27FC236}">
                <a16:creationId xmlns:a16="http://schemas.microsoft.com/office/drawing/2014/main" id="{85D3FCC9-314A-3A11-195B-20330C4C4678}"/>
              </a:ext>
            </a:extLst>
          </p:cNvPr>
          <p:cNvSpPr>
            <a:spLocks noChangeArrowheads="1"/>
          </p:cNvSpPr>
          <p:nvPr/>
        </p:nvSpPr>
        <p:spPr bwMode="auto">
          <a:xfrm>
            <a:off x="609600" y="1219200"/>
            <a:ext cx="79248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560" cap="flat">
            <a:solidFill>
              <a:srgbClr val="CC99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2051" name="Line 2">
            <a:extLst>
              <a:ext uri="{FF2B5EF4-FFF2-40B4-BE49-F238E27FC236}">
                <a16:creationId xmlns:a16="http://schemas.microsoft.com/office/drawing/2014/main" id="{EDC159AD-199B-4531-6106-934C7A532F01}"/>
              </a:ext>
            </a:extLst>
          </p:cNvPr>
          <p:cNvSpPr>
            <a:spLocks noChangeShapeType="1"/>
          </p:cNvSpPr>
          <p:nvPr/>
        </p:nvSpPr>
        <p:spPr bwMode="auto">
          <a:xfrm>
            <a:off x="1981200" y="3962400"/>
            <a:ext cx="6511925" cy="1588"/>
          </a:xfrm>
          <a:prstGeom prst="line">
            <a:avLst/>
          </a:prstGeom>
          <a:noFill/>
          <a:ln w="19080">
            <a:solidFill>
              <a:srgbClr val="CC99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2052" name="Rectangle 3">
            <a:extLst>
              <a:ext uri="{FF2B5EF4-FFF2-40B4-BE49-F238E27FC236}">
                <a16:creationId xmlns:a16="http://schemas.microsoft.com/office/drawing/2014/main" id="{FC2816C6-C77E-55B7-D399-C4F61420ABFC}"/>
              </a:ext>
            </a:extLst>
          </p:cNvPr>
          <p:cNvSpPr>
            <a:spLocks noGrp="1" noChangeArrowheads="1"/>
          </p:cNvSpPr>
          <p:nvPr>
            <p:ph type="title"/>
          </p:nvPr>
        </p:nvSpPr>
        <p:spPr bwMode="auto">
          <a:xfrm>
            <a:off x="457200" y="277813"/>
            <a:ext cx="8228013" cy="11382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p>
            <a:pPr lvl="0"/>
            <a:r>
              <a:rPr lang="en-GB" altLang="it-IT"/>
              <a:t>Fai clic per modificare il formato del testo del titolo</a:t>
            </a:r>
          </a:p>
        </p:txBody>
      </p:sp>
      <p:sp>
        <p:nvSpPr>
          <p:cNvPr id="2053" name="Rectangle 4">
            <a:extLst>
              <a:ext uri="{FF2B5EF4-FFF2-40B4-BE49-F238E27FC236}">
                <a16:creationId xmlns:a16="http://schemas.microsoft.com/office/drawing/2014/main" id="{61ABCCFD-56DB-3C8A-4CF6-8CC5CDAD026B}"/>
              </a:ext>
            </a:extLst>
          </p:cNvPr>
          <p:cNvSpPr>
            <a:spLocks noGrp="1" noChangeArrowheads="1"/>
          </p:cNvSpPr>
          <p:nvPr>
            <p:ph type="body" idx="1"/>
          </p:nvPr>
        </p:nvSpPr>
        <p:spPr bwMode="auto">
          <a:xfrm>
            <a:off x="457200" y="1600200"/>
            <a:ext cx="8228013" cy="45291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p>
            <a:pPr lvl="0"/>
            <a:r>
              <a:rPr lang="en-GB" altLang="it-IT"/>
              <a:t>Fai clic per modificare il formato del testo della struttura</a:t>
            </a:r>
          </a:p>
          <a:p>
            <a:pPr lvl="1"/>
            <a:r>
              <a:rPr lang="en-GB" altLang="it-IT"/>
              <a:t>Secondo livello struttura</a:t>
            </a:r>
          </a:p>
          <a:p>
            <a:pPr lvl="2"/>
            <a:r>
              <a:rPr lang="en-GB" altLang="it-IT"/>
              <a:t>Terzo livello struttura</a:t>
            </a:r>
          </a:p>
          <a:p>
            <a:pPr lvl="3"/>
            <a:r>
              <a:rPr lang="en-GB" altLang="it-IT"/>
              <a:t>Quarto livello struttura</a:t>
            </a:r>
          </a:p>
          <a:p>
            <a:pPr lvl="4"/>
            <a:r>
              <a:rPr lang="en-GB" altLang="it-IT"/>
              <a:t>Quinto livello struttura</a:t>
            </a:r>
          </a:p>
          <a:p>
            <a:pPr lvl="4"/>
            <a:r>
              <a:rPr lang="en-GB" altLang="it-IT"/>
              <a:t>Sesto livello struttura</a:t>
            </a:r>
          </a:p>
          <a:p>
            <a:pPr lvl="4"/>
            <a:r>
              <a:rPr lang="en-GB" altLang="it-IT"/>
              <a:t>Settimo livello struttura</a:t>
            </a:r>
          </a:p>
        </p:txBody>
      </p:sp>
      <p:sp>
        <p:nvSpPr>
          <p:cNvPr id="2054" name="Text Box 5">
            <a:extLst>
              <a:ext uri="{FF2B5EF4-FFF2-40B4-BE49-F238E27FC236}">
                <a16:creationId xmlns:a16="http://schemas.microsoft.com/office/drawing/2014/main" id="{E3F505CE-6EE8-C459-3FC8-3D2FA7BB67B8}"/>
              </a:ext>
            </a:extLst>
          </p:cNvPr>
          <p:cNvSpPr txBox="1">
            <a:spLocks noChangeArrowheads="1"/>
          </p:cNvSpPr>
          <p:nvPr/>
        </p:nvSpPr>
        <p:spPr bwMode="auto">
          <a:xfrm>
            <a:off x="457200" y="6243638"/>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spcBef>
                <a:spcPts val="13"/>
              </a:spcBef>
              <a:spcAft>
                <a:spcPts val="13"/>
              </a:spcAft>
              <a:buClr>
                <a:srgbClr val="000000"/>
              </a:buClr>
              <a:buSzPct val="100000"/>
              <a:buFont typeface="Times New Roman" panose="02020603050405020304" pitchFamily="18" charset="0"/>
              <a:buNone/>
            </a:pPr>
            <a:endParaRPr lang="it-IT" altLang="it-IT"/>
          </a:p>
        </p:txBody>
      </p:sp>
      <p:sp>
        <p:nvSpPr>
          <p:cNvPr id="2055" name="Text Box 6">
            <a:extLst>
              <a:ext uri="{FF2B5EF4-FFF2-40B4-BE49-F238E27FC236}">
                <a16:creationId xmlns:a16="http://schemas.microsoft.com/office/drawing/2014/main" id="{63A9F44B-C2D2-205B-8CD6-6BFB92D6E20C}"/>
              </a:ext>
            </a:extLst>
          </p:cNvPr>
          <p:cNvSpPr txBox="1">
            <a:spLocks noChangeArrowheads="1"/>
          </p:cNvSpPr>
          <p:nvPr/>
        </p:nvSpPr>
        <p:spPr bwMode="auto">
          <a:xfrm>
            <a:off x="3124200" y="6243638"/>
            <a:ext cx="2895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spcBef>
                <a:spcPts val="13"/>
              </a:spcBef>
              <a:spcAft>
                <a:spcPts val="13"/>
              </a:spcAft>
              <a:buClr>
                <a:srgbClr val="000000"/>
              </a:buClr>
              <a:buSzPct val="100000"/>
              <a:buFont typeface="Times New Roman" panose="02020603050405020304" pitchFamily="18" charset="0"/>
              <a:buNone/>
            </a:pPr>
            <a:endParaRPr lang="it-IT" altLang="it-IT"/>
          </a:p>
        </p:txBody>
      </p:sp>
      <p:sp>
        <p:nvSpPr>
          <p:cNvPr id="2" name="Rectangle 7">
            <a:extLst>
              <a:ext uri="{FF2B5EF4-FFF2-40B4-BE49-F238E27FC236}">
                <a16:creationId xmlns:a16="http://schemas.microsoft.com/office/drawing/2014/main" id="{9A49C031-02CE-091C-1A34-A4795E48C348}"/>
              </a:ext>
            </a:extLst>
          </p:cNvPr>
          <p:cNvSpPr>
            <a:spLocks noGrp="1" noChangeArrowheads="1"/>
          </p:cNvSpPr>
          <p:nvPr>
            <p:ph type="sldNum"/>
          </p:nvPr>
        </p:nvSpPr>
        <p:spPr bwMode="auto">
          <a:xfrm>
            <a:off x="6553200" y="6243638"/>
            <a:ext cx="2132013" cy="455612"/>
          </a:xfrm>
          <a:prstGeom prst="rect">
            <a:avLst/>
          </a:prstGeom>
          <a:noFill/>
          <a:ln>
            <a:noFill/>
          </a:ln>
          <a:effectLst/>
        </p:spPr>
        <p:txBody>
          <a:bodyPr vert="horz" wrap="square" lIns="90000" tIns="46800" rIns="90000" bIns="46800" numCol="1" anchor="b" anchorCtr="0" compatLnSpc="1">
            <a:prstTxWarp prst="textNoShape">
              <a:avLst/>
            </a:prstTxWarp>
          </a:bodyPr>
          <a:lstStyle>
            <a:lvl1pPr algn="r" eaLnBrk="1" hangingPunct="1">
              <a:spcBef>
                <a:spcPts val="13"/>
              </a:spcBef>
              <a:spcAft>
                <a:spcPts val="13"/>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mj-lt"/>
                <a:cs typeface="Segoe UI" panose="020B0502040204020203" pitchFamily="34" charset="0"/>
              </a:defRPr>
            </a:lvl1pPr>
          </a:lstStyle>
          <a:p>
            <a:pPr>
              <a:defRPr/>
            </a:pPr>
            <a:fld id="{CFC1D982-A037-4D33-8159-E0FAC1E38B52}" type="slidenum">
              <a:rPr lang="it-IT" altLang="it-IT"/>
              <a:pPr>
                <a:defRPr/>
              </a:pPr>
              <a:t>‹N›</a:t>
            </a:fld>
            <a:endParaRPr lang="it-IT" altLang="it-IT"/>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449263" rtl="0" eaLnBrk="0" fontAlgn="base" hangingPunct="0">
        <a:spcBef>
          <a:spcPts val="13"/>
        </a:spcBef>
        <a:spcAft>
          <a:spcPts val="13"/>
        </a:spcAft>
        <a:buClr>
          <a:srgbClr val="000000"/>
        </a:buClr>
        <a:buSzPct val="100000"/>
        <a:buFont typeface="Times New Roman" panose="02020603050405020304" pitchFamily="18" charset="0"/>
        <a:defRPr sz="4200" kern="1200">
          <a:solidFill>
            <a:srgbClr val="006633"/>
          </a:solidFill>
          <a:latin typeface="+mj-lt"/>
          <a:ea typeface="+mj-ea"/>
          <a:cs typeface="+mj-cs"/>
        </a:defRPr>
      </a:lvl1pPr>
      <a:lvl2pPr algn="l" defTabSz="449263" rtl="0" eaLnBrk="0" fontAlgn="base" hangingPunct="0">
        <a:spcBef>
          <a:spcPts val="13"/>
        </a:spcBef>
        <a:spcAft>
          <a:spcPts val="13"/>
        </a:spcAft>
        <a:buClr>
          <a:srgbClr val="000000"/>
        </a:buClr>
        <a:buSzPct val="100000"/>
        <a:buFont typeface="Times New Roman" panose="02020603050405020304" pitchFamily="18" charset="0"/>
        <a:defRPr sz="4200">
          <a:solidFill>
            <a:srgbClr val="006633"/>
          </a:solidFill>
          <a:latin typeface="Garamond" panose="02020404030301010803" pitchFamily="18" charset="0"/>
          <a:cs typeface="Arial" panose="020B0604020202020204" pitchFamily="34" charset="0"/>
        </a:defRPr>
      </a:lvl2pPr>
      <a:lvl3pPr algn="l" defTabSz="449263" rtl="0" eaLnBrk="0" fontAlgn="base" hangingPunct="0">
        <a:spcBef>
          <a:spcPts val="13"/>
        </a:spcBef>
        <a:spcAft>
          <a:spcPts val="13"/>
        </a:spcAft>
        <a:buClr>
          <a:srgbClr val="000000"/>
        </a:buClr>
        <a:buSzPct val="100000"/>
        <a:buFont typeface="Times New Roman" panose="02020603050405020304" pitchFamily="18" charset="0"/>
        <a:defRPr sz="4200">
          <a:solidFill>
            <a:srgbClr val="006633"/>
          </a:solidFill>
          <a:latin typeface="Garamond" panose="02020404030301010803" pitchFamily="18" charset="0"/>
          <a:cs typeface="Arial" panose="020B0604020202020204" pitchFamily="34" charset="0"/>
        </a:defRPr>
      </a:lvl3pPr>
      <a:lvl4pPr algn="l" defTabSz="449263" rtl="0" eaLnBrk="0" fontAlgn="base" hangingPunct="0">
        <a:spcBef>
          <a:spcPts val="13"/>
        </a:spcBef>
        <a:spcAft>
          <a:spcPts val="13"/>
        </a:spcAft>
        <a:buClr>
          <a:srgbClr val="000000"/>
        </a:buClr>
        <a:buSzPct val="100000"/>
        <a:buFont typeface="Times New Roman" panose="02020603050405020304" pitchFamily="18" charset="0"/>
        <a:defRPr sz="4200">
          <a:solidFill>
            <a:srgbClr val="006633"/>
          </a:solidFill>
          <a:latin typeface="Garamond" panose="02020404030301010803" pitchFamily="18" charset="0"/>
          <a:cs typeface="Arial" panose="020B0604020202020204" pitchFamily="34" charset="0"/>
        </a:defRPr>
      </a:lvl4pPr>
      <a:lvl5pPr algn="l" defTabSz="449263" rtl="0" eaLnBrk="0" fontAlgn="base" hangingPunct="0">
        <a:spcBef>
          <a:spcPts val="13"/>
        </a:spcBef>
        <a:spcAft>
          <a:spcPts val="13"/>
        </a:spcAft>
        <a:buClr>
          <a:srgbClr val="000000"/>
        </a:buClr>
        <a:buSzPct val="100000"/>
        <a:buFont typeface="Times New Roman" panose="02020603050405020304" pitchFamily="18" charset="0"/>
        <a:defRPr sz="4200">
          <a:solidFill>
            <a:srgbClr val="006633"/>
          </a:solidFill>
          <a:latin typeface="Garamond" panose="02020404030301010803" pitchFamily="18" charset="0"/>
          <a:cs typeface="Arial" panose="020B0604020202020204" pitchFamily="34" charset="0"/>
        </a:defRPr>
      </a:lvl5pPr>
      <a:lvl6pPr marL="2514600" indent="-228600" algn="l" defTabSz="449263" rtl="0" eaLnBrk="0" fontAlgn="base" hangingPunct="0">
        <a:spcBef>
          <a:spcPts val="13"/>
        </a:spcBef>
        <a:spcAft>
          <a:spcPts val="13"/>
        </a:spcAft>
        <a:buClr>
          <a:srgbClr val="000000"/>
        </a:buClr>
        <a:buSzPct val="100000"/>
        <a:buFont typeface="Times New Roman" panose="02020603050405020304" pitchFamily="18" charset="0"/>
        <a:defRPr sz="4200">
          <a:solidFill>
            <a:srgbClr val="006633"/>
          </a:solidFill>
          <a:latin typeface="Garamond" panose="02020404030301010803" pitchFamily="18" charset="0"/>
          <a:cs typeface="Arial" panose="020B0604020202020204" pitchFamily="34" charset="0"/>
        </a:defRPr>
      </a:lvl6pPr>
      <a:lvl7pPr marL="2971800" indent="-228600" algn="l" defTabSz="449263" rtl="0" eaLnBrk="0" fontAlgn="base" hangingPunct="0">
        <a:spcBef>
          <a:spcPts val="13"/>
        </a:spcBef>
        <a:spcAft>
          <a:spcPts val="13"/>
        </a:spcAft>
        <a:buClr>
          <a:srgbClr val="000000"/>
        </a:buClr>
        <a:buSzPct val="100000"/>
        <a:buFont typeface="Times New Roman" panose="02020603050405020304" pitchFamily="18" charset="0"/>
        <a:defRPr sz="4200">
          <a:solidFill>
            <a:srgbClr val="006633"/>
          </a:solidFill>
          <a:latin typeface="Garamond" panose="02020404030301010803" pitchFamily="18" charset="0"/>
          <a:cs typeface="Arial" panose="020B0604020202020204" pitchFamily="34" charset="0"/>
        </a:defRPr>
      </a:lvl7pPr>
      <a:lvl8pPr marL="3429000" indent="-228600" algn="l" defTabSz="449263" rtl="0" eaLnBrk="0" fontAlgn="base" hangingPunct="0">
        <a:spcBef>
          <a:spcPts val="13"/>
        </a:spcBef>
        <a:spcAft>
          <a:spcPts val="13"/>
        </a:spcAft>
        <a:buClr>
          <a:srgbClr val="000000"/>
        </a:buClr>
        <a:buSzPct val="100000"/>
        <a:buFont typeface="Times New Roman" panose="02020603050405020304" pitchFamily="18" charset="0"/>
        <a:defRPr sz="4200">
          <a:solidFill>
            <a:srgbClr val="006633"/>
          </a:solidFill>
          <a:latin typeface="Garamond" panose="02020404030301010803" pitchFamily="18" charset="0"/>
          <a:cs typeface="Arial" panose="020B0604020202020204" pitchFamily="34" charset="0"/>
        </a:defRPr>
      </a:lvl8pPr>
      <a:lvl9pPr marL="3886200" indent="-228600" algn="l" defTabSz="449263" rtl="0" eaLnBrk="0" fontAlgn="base" hangingPunct="0">
        <a:spcBef>
          <a:spcPts val="13"/>
        </a:spcBef>
        <a:spcAft>
          <a:spcPts val="13"/>
        </a:spcAft>
        <a:buClr>
          <a:srgbClr val="000000"/>
        </a:buClr>
        <a:buSzPct val="100000"/>
        <a:buFont typeface="Times New Roman" panose="02020603050405020304" pitchFamily="18" charset="0"/>
        <a:defRPr sz="4200">
          <a:solidFill>
            <a:srgbClr val="006633"/>
          </a:solidFill>
          <a:latin typeface="Garamond" panose="02020404030301010803" pitchFamily="18" charset="0"/>
          <a:cs typeface="Arial" panose="020B0604020202020204" pitchFamily="34" charset="0"/>
        </a:defRPr>
      </a:lvl9pPr>
    </p:titleStyle>
    <p:bodyStyle>
      <a:lvl1pPr marL="342900" indent="-342900" algn="l" defTabSz="449263" rtl="0" eaLnBrk="0" fontAlgn="base" hangingPunct="0">
        <a:spcBef>
          <a:spcPts val="763"/>
        </a:spcBef>
        <a:spcAft>
          <a:spcPts val="13"/>
        </a:spcAft>
        <a:buClr>
          <a:srgbClr val="000000"/>
        </a:buClr>
        <a:buSzPct val="100000"/>
        <a:buFont typeface="Times New Roman" panose="02020603050405020304" pitchFamily="18" charset="0"/>
        <a:defRPr sz="3000" kern="1200">
          <a:solidFill>
            <a:srgbClr val="000000"/>
          </a:solidFill>
          <a:latin typeface="+mn-lt"/>
          <a:ea typeface="+mn-ea"/>
          <a:cs typeface="+mn-cs"/>
        </a:defRPr>
      </a:lvl1pPr>
      <a:lvl2pPr marL="742950" indent="-285750" algn="l" defTabSz="449263" rtl="0" eaLnBrk="0" fontAlgn="base" hangingPunct="0">
        <a:spcBef>
          <a:spcPts val="663"/>
        </a:spcBef>
        <a:spcAft>
          <a:spcPts val="13"/>
        </a:spcAft>
        <a:buClr>
          <a:srgbClr val="000000"/>
        </a:buClr>
        <a:buSzPct val="100000"/>
        <a:buFont typeface="Times New Roman" panose="02020603050405020304" pitchFamily="18" charset="0"/>
        <a:defRPr sz="2600" kern="1200">
          <a:solidFill>
            <a:srgbClr val="000000"/>
          </a:solidFill>
          <a:latin typeface="+mn-lt"/>
          <a:ea typeface="+mn-ea"/>
          <a:cs typeface="+mn-cs"/>
        </a:defRPr>
      </a:lvl2pPr>
      <a:lvl3pPr marL="1143000" indent="-228600" algn="l" defTabSz="449263" rtl="0" eaLnBrk="0" fontAlgn="base" hangingPunct="0">
        <a:spcBef>
          <a:spcPts val="563"/>
        </a:spcBef>
        <a:spcAft>
          <a:spcPts val="13"/>
        </a:spcAft>
        <a:buClr>
          <a:srgbClr val="000000"/>
        </a:buClr>
        <a:buSzPct val="100000"/>
        <a:buFont typeface="Times New Roman" panose="02020603050405020304" pitchFamily="18" charset="0"/>
        <a:defRPr sz="2200" kern="1200">
          <a:solidFill>
            <a:srgbClr val="000000"/>
          </a:solidFill>
          <a:latin typeface="+mn-lt"/>
          <a:ea typeface="+mn-ea"/>
          <a:cs typeface="+mn-cs"/>
        </a:defRPr>
      </a:lvl3pPr>
      <a:lvl4pPr marL="1600200" indent="-228600" algn="l" defTabSz="449263" rtl="0" eaLnBrk="0" fontAlgn="base" hangingPunct="0">
        <a:spcBef>
          <a:spcPts val="513"/>
        </a:spcBef>
        <a:spcAft>
          <a:spcPts val="13"/>
        </a:spcAft>
        <a:buClr>
          <a:srgbClr val="000000"/>
        </a:buClr>
        <a:buSzPct val="100000"/>
        <a:buFont typeface="Times New Roman" panose="02020603050405020304" pitchFamily="18" charset="0"/>
        <a:defRPr sz="2000" kern="1200">
          <a:solidFill>
            <a:srgbClr val="000000"/>
          </a:solidFill>
          <a:latin typeface="+mn-lt"/>
          <a:ea typeface="+mn-ea"/>
          <a:cs typeface="+mn-cs"/>
        </a:defRPr>
      </a:lvl4pPr>
      <a:lvl5pPr marL="2057400" indent="-228600" algn="l" defTabSz="449263" rtl="0" eaLnBrk="0" fontAlgn="base" hangingPunct="0">
        <a:spcBef>
          <a:spcPts val="513"/>
        </a:spcBef>
        <a:spcAft>
          <a:spcPts val="13"/>
        </a:spcAft>
        <a:buClr>
          <a:srgbClr val="000000"/>
        </a:buClr>
        <a:buSzPct val="100000"/>
        <a:buFont typeface="Times New Roman" panose="02020603050405020304" pitchFamily="18" charset="0"/>
        <a:defRPr sz="20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3">
            <a:extLst>
              <a:ext uri="{FF2B5EF4-FFF2-40B4-BE49-F238E27FC236}">
                <a16:creationId xmlns:a16="http://schemas.microsoft.com/office/drawing/2014/main" id="{5E04B6EC-01B3-A825-E9B3-655014ADF4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11638" y="620713"/>
            <a:ext cx="841375" cy="122396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CasellaDiTesto 1">
            <a:extLst>
              <a:ext uri="{FF2B5EF4-FFF2-40B4-BE49-F238E27FC236}">
                <a16:creationId xmlns:a16="http://schemas.microsoft.com/office/drawing/2014/main" id="{0DB453E2-16AE-238A-EB60-4EEB795FC0DF}"/>
              </a:ext>
            </a:extLst>
          </p:cNvPr>
          <p:cNvSpPr txBox="1"/>
          <p:nvPr/>
        </p:nvSpPr>
        <p:spPr>
          <a:xfrm>
            <a:off x="589956" y="1809141"/>
            <a:ext cx="8158508" cy="2123915"/>
          </a:xfrm>
          <a:prstGeom prst="rect">
            <a:avLst/>
          </a:prstGeom>
          <a:noFill/>
        </p:spPr>
        <p:txBody>
          <a:bodyPr wrap="square" rtlCol="0">
            <a:spAutoFit/>
          </a:bodyPr>
          <a:lstStyle/>
          <a:p>
            <a:pPr algn="ctr">
              <a:lnSpc>
                <a:spcPts val="4000"/>
              </a:lnSpc>
            </a:pPr>
            <a:r>
              <a:rPr lang="it-IT" altLang="it-IT" sz="3000" b="1" cap="small" dirty="0">
                <a:solidFill>
                  <a:srgbClr val="006633"/>
                </a:solidFill>
                <a:latin typeface="+mj-lt"/>
              </a:rPr>
              <a:t>Le novità per Comuni</a:t>
            </a:r>
          </a:p>
          <a:p>
            <a:pPr algn="ctr">
              <a:lnSpc>
                <a:spcPts val="4000"/>
              </a:lnSpc>
            </a:pPr>
            <a:r>
              <a:rPr lang="it-IT" altLang="it-IT" sz="3000" b="1" cap="small" dirty="0">
                <a:solidFill>
                  <a:srgbClr val="006633"/>
                </a:solidFill>
                <a:latin typeface="+mj-lt"/>
              </a:rPr>
              <a:t>e Città Metropolitane</a:t>
            </a:r>
          </a:p>
          <a:p>
            <a:pPr algn="ctr">
              <a:lnSpc>
                <a:spcPts val="4000"/>
              </a:lnSpc>
            </a:pPr>
            <a:r>
              <a:rPr lang="it-IT" altLang="it-IT" sz="3000" b="1" cap="small" dirty="0">
                <a:solidFill>
                  <a:srgbClr val="006633"/>
                </a:solidFill>
                <a:latin typeface="+mj-lt"/>
              </a:rPr>
              <a:t>contenute nel DDL di Bilancio 2026</a:t>
            </a:r>
          </a:p>
          <a:p>
            <a:pPr algn="ctr">
              <a:lnSpc>
                <a:spcPts val="4000"/>
              </a:lnSpc>
            </a:pPr>
            <a:endParaRPr lang="it-IT" altLang="it-IT" sz="3000" b="1" cap="small" dirty="0">
              <a:solidFill>
                <a:srgbClr val="006633"/>
              </a:solidFill>
              <a:latin typeface="+mj-lt"/>
            </a:endParaRPr>
          </a:p>
        </p:txBody>
      </p:sp>
      <p:sp>
        <p:nvSpPr>
          <p:cNvPr id="3" name="Text Box 2">
            <a:extLst>
              <a:ext uri="{FF2B5EF4-FFF2-40B4-BE49-F238E27FC236}">
                <a16:creationId xmlns:a16="http://schemas.microsoft.com/office/drawing/2014/main" id="{EFC46CF5-849A-8365-019F-11C5FC6B0B58}"/>
              </a:ext>
            </a:extLst>
          </p:cNvPr>
          <p:cNvSpPr txBox="1">
            <a:spLocks noChangeArrowheads="1"/>
          </p:cNvSpPr>
          <p:nvPr/>
        </p:nvSpPr>
        <p:spPr bwMode="auto">
          <a:xfrm>
            <a:off x="2051720" y="4393062"/>
            <a:ext cx="5400600" cy="21672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ts val="76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000">
                <a:solidFill>
                  <a:srgbClr val="000000"/>
                </a:solidFill>
                <a:latin typeface="Arial" panose="020B0604020202020204" pitchFamily="34" charset="0"/>
                <a:cs typeface="Arial" panose="020B0604020202020204" pitchFamily="34" charset="0"/>
              </a:defRPr>
            </a:lvl1pPr>
            <a:lvl2pPr>
              <a:spcBef>
                <a:spcPts val="66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600">
                <a:solidFill>
                  <a:srgbClr val="000000"/>
                </a:solidFill>
                <a:latin typeface="Arial" panose="020B0604020202020204" pitchFamily="34" charset="0"/>
                <a:cs typeface="Arial" panose="020B0604020202020204" pitchFamily="34" charset="0"/>
              </a:defRPr>
            </a:lvl2pPr>
            <a:lvl3pPr>
              <a:spcBef>
                <a:spcPts val="56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200">
                <a:solidFill>
                  <a:srgbClr val="000000"/>
                </a:solidFill>
                <a:latin typeface="Arial" panose="020B0604020202020204" pitchFamily="34" charset="0"/>
                <a:cs typeface="Arial" panose="020B0604020202020204" pitchFamily="34" charset="0"/>
              </a:defRPr>
            </a:lvl3pPr>
            <a:lvl4pPr>
              <a:spcBef>
                <a:spcPts val="5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algn="ctr" eaLnBrk="1" hangingPunct="1">
              <a:lnSpc>
                <a:spcPct val="90000"/>
              </a:lnSpc>
              <a:spcBef>
                <a:spcPts val="713"/>
              </a:spcBef>
              <a:buClrTx/>
              <a:buSzPct val="65000"/>
              <a:buFontTx/>
              <a:buNone/>
            </a:pPr>
            <a:r>
              <a:rPr lang="it-IT" altLang="it-IT" sz="2800" b="1" i="1" dirty="0">
                <a:solidFill>
                  <a:srgbClr val="006633"/>
                </a:solidFill>
                <a:latin typeface="Bookman Old Style" panose="02050604050505020204" pitchFamily="18" charset="0"/>
              </a:rPr>
              <a:t>LE NOVITÀ IN MATERIA DI PERSONALE</a:t>
            </a:r>
          </a:p>
          <a:p>
            <a:pPr algn="ctr" eaLnBrk="1" hangingPunct="1">
              <a:lnSpc>
                <a:spcPct val="90000"/>
              </a:lnSpc>
              <a:spcBef>
                <a:spcPts val="713"/>
              </a:spcBef>
              <a:buClrTx/>
              <a:buSzPct val="65000"/>
              <a:buFontTx/>
              <a:buNone/>
            </a:pPr>
            <a:endParaRPr lang="it-IT" altLang="it-IT" sz="2800" b="1" i="1" dirty="0">
              <a:solidFill>
                <a:srgbClr val="006633"/>
              </a:solidFill>
              <a:latin typeface="Bookman Old Style" panose="02050604050505020204" pitchFamily="18" charset="0"/>
            </a:endParaRPr>
          </a:p>
          <a:p>
            <a:pPr algn="ctr" eaLnBrk="1" hangingPunct="1">
              <a:lnSpc>
                <a:spcPct val="90000"/>
              </a:lnSpc>
              <a:spcBef>
                <a:spcPts val="713"/>
              </a:spcBef>
              <a:buClrTx/>
              <a:buSzPct val="65000"/>
              <a:buFontTx/>
              <a:buNone/>
            </a:pPr>
            <a:r>
              <a:rPr lang="it-IT" altLang="it-IT" sz="2000" i="1" dirty="0">
                <a:solidFill>
                  <a:srgbClr val="006633"/>
                </a:solidFill>
                <a:latin typeface="Bookman Old Style" panose="02050604050505020204" pitchFamily="18" charset="0"/>
              </a:rPr>
              <a:t>Agostino Bultrini</a:t>
            </a:r>
          </a:p>
        </p:txBody>
      </p:sp>
    </p:spTree>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D77D3C-6AE6-BF28-25FB-FF54D0933788}"/>
            </a:ext>
          </a:extLst>
        </p:cNvPr>
        <p:cNvGrpSpPr/>
        <p:nvPr/>
      </p:nvGrpSpPr>
      <p:grpSpPr>
        <a:xfrm>
          <a:off x="0" y="0"/>
          <a:ext cx="0" cy="0"/>
          <a:chOff x="0" y="0"/>
          <a:chExt cx="0" cy="0"/>
        </a:xfrm>
      </p:grpSpPr>
      <p:sp>
        <p:nvSpPr>
          <p:cNvPr id="2" name="Text Box 4">
            <a:extLst>
              <a:ext uri="{FF2B5EF4-FFF2-40B4-BE49-F238E27FC236}">
                <a16:creationId xmlns:a16="http://schemas.microsoft.com/office/drawing/2014/main" id="{A5F8FF08-5F3A-CC67-E55E-F809BEE195C5}"/>
              </a:ext>
            </a:extLst>
          </p:cNvPr>
          <p:cNvSpPr txBox="1">
            <a:spLocks noChangeArrowheads="1"/>
          </p:cNvSpPr>
          <p:nvPr/>
        </p:nvSpPr>
        <p:spPr bwMode="auto">
          <a:xfrm>
            <a:off x="709114" y="404664"/>
            <a:ext cx="7607302" cy="4487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spcBef>
                <a:spcPts val="13"/>
              </a:spcBef>
              <a:spcAft>
                <a:spcPts val="13"/>
              </a:spcAft>
              <a:buClr>
                <a:srgbClr val="000000"/>
              </a:buClr>
              <a:buSzPct val="100000"/>
              <a:buFont typeface="Times New Roman" panose="02020603050405020304" pitchFamily="18" charset="0"/>
              <a:buNone/>
            </a:pPr>
            <a:r>
              <a:rPr lang="it-IT" altLang="it-IT" sz="2400" b="1" dirty="0">
                <a:solidFill>
                  <a:srgbClr val="006633"/>
                </a:solidFill>
                <a:latin typeface="+mj-lt"/>
                <a:cs typeface="+mn-cs"/>
              </a:rPr>
              <a:t>Intervento in materia di rinnovi contrattuali (art. 120 c.4)</a:t>
            </a:r>
          </a:p>
        </p:txBody>
      </p:sp>
      <p:sp>
        <p:nvSpPr>
          <p:cNvPr id="5" name="CasellaDiTesto 4">
            <a:extLst>
              <a:ext uri="{FF2B5EF4-FFF2-40B4-BE49-F238E27FC236}">
                <a16:creationId xmlns:a16="http://schemas.microsoft.com/office/drawing/2014/main" id="{933E7372-BF58-4A86-F38F-8E07AC02B92E}"/>
              </a:ext>
            </a:extLst>
          </p:cNvPr>
          <p:cNvSpPr txBox="1"/>
          <p:nvPr/>
        </p:nvSpPr>
        <p:spPr>
          <a:xfrm>
            <a:off x="709115" y="1196753"/>
            <a:ext cx="7607302" cy="5011628"/>
          </a:xfrm>
          <a:prstGeom prst="rect">
            <a:avLst/>
          </a:prstGeom>
          <a:noFill/>
        </p:spPr>
        <p:txBody>
          <a:bodyPr wrap="square">
            <a:spAutoFit/>
          </a:bodyPr>
          <a:lstStyle/>
          <a:p>
            <a:pPr algn="just">
              <a:lnSpc>
                <a:spcPts val="1500"/>
              </a:lnSpc>
              <a:spcAft>
                <a:spcPts val="400"/>
              </a:spcAft>
            </a:pPr>
            <a:endParaRPr lang="it-IT" sz="1400" kern="0" dirty="0">
              <a:solidFill>
                <a:schemeClr val="tx1"/>
              </a:solidFill>
              <a:latin typeface="Bookman Old Style" panose="02050604050505020204" pitchFamily="18" charset="0"/>
            </a:endParaRPr>
          </a:p>
          <a:p>
            <a:pPr algn="just">
              <a:lnSpc>
                <a:spcPct val="150000"/>
              </a:lnSpc>
              <a:spcAft>
                <a:spcPts val="400"/>
              </a:spcAft>
            </a:pPr>
            <a:r>
              <a:rPr lang="it-IT" sz="1600" i="1" kern="0" dirty="0">
                <a:solidFill>
                  <a:schemeClr val="tx1"/>
                </a:solidFill>
                <a:latin typeface="Bookman Old Style" panose="02050604050505020204" pitchFamily="18" charset="0"/>
              </a:rPr>
              <a:t>«Ai fini della </a:t>
            </a:r>
            <a:r>
              <a:rPr lang="it-IT" sz="1600" b="1" i="1" u="sng" kern="0" dirty="0">
                <a:solidFill>
                  <a:schemeClr val="tx1"/>
                </a:solidFill>
                <a:latin typeface="Bookman Old Style" panose="02050604050505020204" pitchFamily="18" charset="0"/>
              </a:rPr>
              <a:t>progressiva armonizzazione dei trattamenti economici accessori del personale dei comuni </a:t>
            </a:r>
            <a:r>
              <a:rPr lang="it-IT" sz="1600" i="1" kern="0" dirty="0">
                <a:solidFill>
                  <a:schemeClr val="tx1"/>
                </a:solidFill>
                <a:latin typeface="Bookman Old Style" panose="02050604050505020204" pitchFamily="18" charset="0"/>
              </a:rPr>
              <a:t>è istituito, nello stato di previsione del Ministero dell'interno, un fondo con una </a:t>
            </a:r>
            <a:r>
              <a:rPr lang="it-IT" sz="1600" b="1" i="1" u="sng" kern="0" dirty="0">
                <a:solidFill>
                  <a:schemeClr val="tx1"/>
                </a:solidFill>
                <a:latin typeface="Bookman Old Style" panose="02050604050505020204" pitchFamily="18" charset="0"/>
              </a:rPr>
              <a:t>dotazione pari a 50 milioni di euro per l’anno 2027 e a 100 milioni euro annui a decorrere dall’anno 2028 </a:t>
            </a:r>
            <a:r>
              <a:rPr lang="it-IT" sz="1600" i="1" kern="0" dirty="0">
                <a:solidFill>
                  <a:schemeClr val="tx1"/>
                </a:solidFill>
                <a:latin typeface="Bookman Old Style" panose="02050604050505020204" pitchFamily="18" charset="0"/>
              </a:rPr>
              <a:t>da destinarsi, </a:t>
            </a:r>
            <a:r>
              <a:rPr lang="it-IT" sz="1600" b="1" i="1" u="sng" kern="0" dirty="0">
                <a:solidFill>
                  <a:schemeClr val="tx1"/>
                </a:solidFill>
                <a:latin typeface="Bookman Old Style" panose="02050604050505020204" pitchFamily="18" charset="0"/>
              </a:rPr>
              <a:t>nell’ambito della contrattazione collettiva nazionale del Comparto Funzioni locali per il triennio 2025-2027</a:t>
            </a:r>
            <a:r>
              <a:rPr lang="it-IT" sz="1600" i="1" kern="0" dirty="0">
                <a:solidFill>
                  <a:schemeClr val="tx1"/>
                </a:solidFill>
                <a:latin typeface="Bookman Old Style" panose="02050604050505020204" pitchFamily="18" charset="0"/>
              </a:rPr>
              <a:t>, all’incremento del </a:t>
            </a:r>
            <a:r>
              <a:rPr lang="it-IT" sz="1600" b="1" i="1" u="sng" kern="0" dirty="0">
                <a:solidFill>
                  <a:schemeClr val="tx1"/>
                </a:solidFill>
                <a:latin typeface="Bookman Old Style" panose="02050604050505020204" pitchFamily="18" charset="0"/>
              </a:rPr>
              <a:t>trattamento accessorio, anche fisso e ricorrente</a:t>
            </a:r>
            <a:r>
              <a:rPr lang="it-IT" sz="1600" i="1" kern="0" dirty="0">
                <a:solidFill>
                  <a:schemeClr val="tx1"/>
                </a:solidFill>
                <a:latin typeface="Bookman Old Style" panose="02050604050505020204" pitchFamily="18" charset="0"/>
              </a:rPr>
              <a:t>, del </a:t>
            </a:r>
            <a:r>
              <a:rPr lang="it-IT" sz="1600" b="1" i="1" u="sng" kern="0" dirty="0">
                <a:solidFill>
                  <a:schemeClr val="tx1"/>
                </a:solidFill>
                <a:latin typeface="Bookman Old Style" panose="02050604050505020204" pitchFamily="18" charset="0"/>
              </a:rPr>
              <a:t>personale non dirigente</a:t>
            </a:r>
            <a:r>
              <a:rPr lang="it-IT" sz="1600" i="1" kern="0" dirty="0">
                <a:solidFill>
                  <a:schemeClr val="tx1"/>
                </a:solidFill>
                <a:latin typeface="Bookman Old Style" panose="02050604050505020204" pitchFamily="18" charset="0"/>
              </a:rPr>
              <a:t> dei predetti enti. Con decreto del Ministro dell’interno, di concerto con il Ministro per la pubblica amministrazione, si provvede alla </a:t>
            </a:r>
            <a:r>
              <a:rPr lang="it-IT" sz="1600" i="1" u="sng" kern="0" dirty="0">
                <a:solidFill>
                  <a:schemeClr val="tx1"/>
                </a:solidFill>
                <a:latin typeface="Bookman Old Style" panose="02050604050505020204" pitchFamily="18" charset="0"/>
              </a:rPr>
              <a:t>ripartizione delle risorse </a:t>
            </a:r>
            <a:r>
              <a:rPr lang="it-IT" sz="1600" i="1" kern="0" dirty="0">
                <a:solidFill>
                  <a:schemeClr val="tx1"/>
                </a:solidFill>
                <a:latin typeface="Bookman Old Style" panose="02050604050505020204" pitchFamily="18" charset="0"/>
              </a:rPr>
              <a:t>del fondo tra gli enti di cui al primo periodo </a:t>
            </a:r>
            <a:r>
              <a:rPr lang="it-IT" sz="1600" i="1" u="sng" kern="0" dirty="0">
                <a:solidFill>
                  <a:schemeClr val="tx1"/>
                </a:solidFill>
                <a:latin typeface="Bookman Old Style" panose="02050604050505020204" pitchFamily="18" charset="0"/>
              </a:rPr>
              <a:t>sulla base dei criteri definiti dalla contrattazione collettiva nazionale</a:t>
            </a:r>
            <a:r>
              <a:rPr lang="it-IT" sz="1600" i="1" kern="0" dirty="0">
                <a:solidFill>
                  <a:schemeClr val="tx1"/>
                </a:solidFill>
                <a:latin typeface="Bookman Old Style" panose="02050604050505020204" pitchFamily="18" charset="0"/>
              </a:rPr>
              <a:t>».</a:t>
            </a:r>
          </a:p>
          <a:p>
            <a:pPr algn="just">
              <a:lnSpc>
                <a:spcPts val="1500"/>
              </a:lnSpc>
              <a:spcAft>
                <a:spcPts val="400"/>
              </a:spcAft>
            </a:pPr>
            <a:endParaRPr lang="it-IT" sz="1400" kern="0" dirty="0">
              <a:solidFill>
                <a:schemeClr val="tx1"/>
              </a:solidFill>
              <a:effectLst/>
              <a:latin typeface="Bookman Old Style" panose="02050604050505020204" pitchFamily="18" charset="0"/>
              <a:ea typeface="Aptos" panose="020B0004020202020204" pitchFamily="34" charset="0"/>
              <a:cs typeface="Aptos" panose="020B0004020202020204" pitchFamily="34" charset="0"/>
            </a:endParaRPr>
          </a:p>
        </p:txBody>
      </p:sp>
      <p:pic>
        <p:nvPicPr>
          <p:cNvPr id="6" name="Picture 2">
            <a:extLst>
              <a:ext uri="{FF2B5EF4-FFF2-40B4-BE49-F238E27FC236}">
                <a16:creationId xmlns:a16="http://schemas.microsoft.com/office/drawing/2014/main" id="{46D75D16-E0F5-21B1-54EA-950203C140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40738" y="5805264"/>
            <a:ext cx="484187" cy="71913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9329983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FE3D15-71C9-E81C-634C-D3FD127F0B6B}"/>
            </a:ext>
          </a:extLst>
        </p:cNvPr>
        <p:cNvGrpSpPr/>
        <p:nvPr/>
      </p:nvGrpSpPr>
      <p:grpSpPr>
        <a:xfrm>
          <a:off x="0" y="0"/>
          <a:ext cx="0" cy="0"/>
          <a:chOff x="0" y="0"/>
          <a:chExt cx="0" cy="0"/>
        </a:xfrm>
      </p:grpSpPr>
      <p:sp>
        <p:nvSpPr>
          <p:cNvPr id="2" name="Text Box 4">
            <a:extLst>
              <a:ext uri="{FF2B5EF4-FFF2-40B4-BE49-F238E27FC236}">
                <a16:creationId xmlns:a16="http://schemas.microsoft.com/office/drawing/2014/main" id="{0FCA345C-5F6B-BADD-3D74-875EC6F39B09}"/>
              </a:ext>
            </a:extLst>
          </p:cNvPr>
          <p:cNvSpPr txBox="1">
            <a:spLocks noChangeArrowheads="1"/>
          </p:cNvSpPr>
          <p:nvPr/>
        </p:nvSpPr>
        <p:spPr bwMode="auto">
          <a:xfrm>
            <a:off x="709114" y="404664"/>
            <a:ext cx="7607302" cy="4487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spcBef>
                <a:spcPts val="13"/>
              </a:spcBef>
              <a:spcAft>
                <a:spcPts val="13"/>
              </a:spcAft>
              <a:buClr>
                <a:srgbClr val="000000"/>
              </a:buClr>
              <a:buSzPct val="100000"/>
              <a:buFont typeface="Times New Roman" panose="02020603050405020304" pitchFamily="18" charset="0"/>
              <a:buNone/>
            </a:pPr>
            <a:r>
              <a:rPr lang="it-IT" altLang="it-IT" sz="2400" b="1" dirty="0">
                <a:solidFill>
                  <a:srgbClr val="006633"/>
                </a:solidFill>
                <a:latin typeface="+mj-lt"/>
                <a:cs typeface="+mn-cs"/>
              </a:rPr>
              <a:t>Intervento in materia di rinnovi contrattuali (art. 120 c.4)</a:t>
            </a:r>
          </a:p>
        </p:txBody>
      </p:sp>
      <p:sp>
        <p:nvSpPr>
          <p:cNvPr id="5" name="CasellaDiTesto 4">
            <a:extLst>
              <a:ext uri="{FF2B5EF4-FFF2-40B4-BE49-F238E27FC236}">
                <a16:creationId xmlns:a16="http://schemas.microsoft.com/office/drawing/2014/main" id="{A1234378-B2AD-91B3-FA5E-384089406AAB}"/>
              </a:ext>
            </a:extLst>
          </p:cNvPr>
          <p:cNvSpPr txBox="1"/>
          <p:nvPr/>
        </p:nvSpPr>
        <p:spPr>
          <a:xfrm>
            <a:off x="709115" y="1196753"/>
            <a:ext cx="7607302" cy="4272965"/>
          </a:xfrm>
          <a:prstGeom prst="rect">
            <a:avLst/>
          </a:prstGeom>
          <a:noFill/>
        </p:spPr>
        <p:txBody>
          <a:bodyPr wrap="square">
            <a:spAutoFit/>
          </a:bodyPr>
          <a:lstStyle/>
          <a:p>
            <a:pPr algn="just">
              <a:lnSpc>
                <a:spcPts val="1500"/>
              </a:lnSpc>
              <a:spcAft>
                <a:spcPts val="400"/>
              </a:spcAft>
            </a:pPr>
            <a:endParaRPr lang="it-IT" sz="1600" b="1" u="sng" kern="0" dirty="0">
              <a:solidFill>
                <a:schemeClr val="tx1"/>
              </a:solidFill>
              <a:latin typeface="Bookman Old Style" panose="02050604050505020204" pitchFamily="18" charset="0"/>
              <a:ea typeface="Aptos" panose="020B0004020202020204" pitchFamily="34" charset="0"/>
              <a:cs typeface="Aptos" panose="020B0004020202020204" pitchFamily="34" charset="0"/>
            </a:endParaRPr>
          </a:p>
          <a:p>
            <a:pPr algn="just">
              <a:lnSpc>
                <a:spcPts val="1500"/>
              </a:lnSpc>
              <a:spcAft>
                <a:spcPts val="400"/>
              </a:spcAft>
            </a:pPr>
            <a:r>
              <a:rPr lang="it-IT" sz="1600" b="1" u="sng" kern="0" dirty="0">
                <a:solidFill>
                  <a:schemeClr val="tx1"/>
                </a:solidFill>
                <a:latin typeface="Bookman Old Style" panose="02050604050505020204" pitchFamily="18" charset="0"/>
                <a:ea typeface="Aptos" panose="020B0004020202020204" pitchFamily="34" charset="0"/>
                <a:cs typeface="Aptos" panose="020B0004020202020204" pitchFamily="34" charset="0"/>
              </a:rPr>
              <a:t>Obiettivo</a:t>
            </a:r>
            <a:r>
              <a:rPr lang="it-IT" sz="1600" kern="0" dirty="0">
                <a:solidFill>
                  <a:schemeClr val="tx1"/>
                </a:solidFill>
                <a:latin typeface="Bookman Old Style" panose="02050604050505020204" pitchFamily="18" charset="0"/>
                <a:ea typeface="Aptos" panose="020B0004020202020204" pitchFamily="34" charset="0"/>
                <a:cs typeface="Aptos" panose="020B0004020202020204" pitchFamily="34" charset="0"/>
              </a:rPr>
              <a:t>: «progressiva armonizzazione dei trattamenti economici accessori»</a:t>
            </a:r>
          </a:p>
          <a:p>
            <a:pPr algn="just">
              <a:lnSpc>
                <a:spcPts val="1500"/>
              </a:lnSpc>
              <a:spcAft>
                <a:spcPts val="400"/>
              </a:spcAft>
            </a:pPr>
            <a:endParaRPr lang="it-IT" sz="1600" kern="0" dirty="0">
              <a:solidFill>
                <a:schemeClr val="tx1"/>
              </a:solidFill>
              <a:latin typeface="Bookman Old Style" panose="02050604050505020204" pitchFamily="18" charset="0"/>
              <a:ea typeface="Aptos" panose="020B0004020202020204" pitchFamily="34" charset="0"/>
              <a:cs typeface="Aptos" panose="020B0004020202020204" pitchFamily="34" charset="0"/>
            </a:endParaRPr>
          </a:p>
          <a:p>
            <a:pPr algn="just">
              <a:lnSpc>
                <a:spcPts val="1500"/>
              </a:lnSpc>
              <a:spcAft>
                <a:spcPts val="400"/>
              </a:spcAft>
            </a:pPr>
            <a:r>
              <a:rPr lang="it-IT" sz="1600" b="1" u="sng" kern="0" dirty="0">
                <a:solidFill>
                  <a:schemeClr val="tx1"/>
                </a:solidFill>
                <a:latin typeface="Bookman Old Style" panose="02050604050505020204" pitchFamily="18" charset="0"/>
                <a:ea typeface="Aptos" panose="020B0004020202020204" pitchFamily="34" charset="0"/>
                <a:cs typeface="Aptos" panose="020B0004020202020204" pitchFamily="34" charset="0"/>
              </a:rPr>
              <a:t>Ambito soggettivo</a:t>
            </a:r>
            <a:r>
              <a:rPr lang="it-IT" sz="1600" kern="0" dirty="0">
                <a:solidFill>
                  <a:schemeClr val="tx1"/>
                </a:solidFill>
                <a:latin typeface="Bookman Old Style" panose="02050604050505020204" pitchFamily="18" charset="0"/>
                <a:ea typeface="Aptos" panose="020B0004020202020204" pitchFamily="34" charset="0"/>
                <a:cs typeface="Aptos" panose="020B0004020202020204" pitchFamily="34" charset="0"/>
              </a:rPr>
              <a:t>: personale non dirigente dei Comuni</a:t>
            </a:r>
          </a:p>
          <a:p>
            <a:pPr algn="just">
              <a:lnSpc>
                <a:spcPts val="1500"/>
              </a:lnSpc>
              <a:spcAft>
                <a:spcPts val="400"/>
              </a:spcAft>
            </a:pPr>
            <a:endParaRPr lang="it-IT" sz="1600" kern="0" dirty="0">
              <a:solidFill>
                <a:schemeClr val="tx1"/>
              </a:solidFill>
              <a:latin typeface="Bookman Old Style" panose="02050604050505020204" pitchFamily="18" charset="0"/>
              <a:ea typeface="Aptos" panose="020B0004020202020204" pitchFamily="34" charset="0"/>
              <a:cs typeface="Aptos" panose="020B0004020202020204" pitchFamily="34" charset="0"/>
            </a:endParaRPr>
          </a:p>
          <a:p>
            <a:pPr algn="just">
              <a:lnSpc>
                <a:spcPts val="1500"/>
              </a:lnSpc>
              <a:spcAft>
                <a:spcPts val="400"/>
              </a:spcAft>
            </a:pPr>
            <a:r>
              <a:rPr lang="it-IT" sz="1600" b="1" u="sng" kern="0" dirty="0">
                <a:solidFill>
                  <a:schemeClr val="tx1"/>
                </a:solidFill>
                <a:latin typeface="Bookman Old Style" panose="02050604050505020204" pitchFamily="18" charset="0"/>
                <a:ea typeface="Aptos" panose="020B0004020202020204" pitchFamily="34" charset="0"/>
                <a:cs typeface="Aptos" panose="020B0004020202020204" pitchFamily="34" charset="0"/>
              </a:rPr>
              <a:t>Dotazione</a:t>
            </a:r>
            <a:r>
              <a:rPr lang="it-IT" sz="1600" kern="0" dirty="0">
                <a:solidFill>
                  <a:schemeClr val="tx1"/>
                </a:solidFill>
                <a:latin typeface="Bookman Old Style" panose="02050604050505020204" pitchFamily="18" charset="0"/>
                <a:ea typeface="Aptos" panose="020B0004020202020204" pitchFamily="34" charset="0"/>
                <a:cs typeface="Aptos" panose="020B0004020202020204" pitchFamily="34" charset="0"/>
              </a:rPr>
              <a:t>: Fondo istituti presso il Min Interno, con una dotazione di </a:t>
            </a:r>
            <a:r>
              <a:rPr lang="it-IT" sz="1600" b="1" u="sng" kern="0" dirty="0">
                <a:solidFill>
                  <a:schemeClr val="tx1"/>
                </a:solidFill>
                <a:latin typeface="Bookman Old Style" panose="02050604050505020204" pitchFamily="18" charset="0"/>
                <a:ea typeface="Aptos" panose="020B0004020202020204" pitchFamily="34" charset="0"/>
                <a:cs typeface="Aptos" panose="020B0004020202020204" pitchFamily="34" charset="0"/>
              </a:rPr>
              <a:t>100 MLN a regime dal 2028</a:t>
            </a:r>
            <a:r>
              <a:rPr lang="it-IT" sz="1600" u="sng" kern="0" dirty="0">
                <a:solidFill>
                  <a:schemeClr val="tx1"/>
                </a:solidFill>
                <a:latin typeface="Bookman Old Style" panose="02050604050505020204" pitchFamily="18" charset="0"/>
                <a:ea typeface="Aptos" panose="020B0004020202020204" pitchFamily="34" charset="0"/>
                <a:cs typeface="Aptos" panose="020B0004020202020204" pitchFamily="34" charset="0"/>
              </a:rPr>
              <a:t> (ma 50MLN per il 2027)</a:t>
            </a:r>
          </a:p>
          <a:p>
            <a:pPr algn="just">
              <a:lnSpc>
                <a:spcPts val="1500"/>
              </a:lnSpc>
              <a:spcAft>
                <a:spcPts val="400"/>
              </a:spcAft>
            </a:pPr>
            <a:endParaRPr lang="it-IT" sz="1600" kern="0" dirty="0">
              <a:solidFill>
                <a:schemeClr val="tx1"/>
              </a:solidFill>
              <a:latin typeface="Bookman Old Style" panose="02050604050505020204" pitchFamily="18" charset="0"/>
              <a:ea typeface="Aptos" panose="020B0004020202020204" pitchFamily="34" charset="0"/>
              <a:cs typeface="Aptos" panose="020B0004020202020204" pitchFamily="34" charset="0"/>
            </a:endParaRPr>
          </a:p>
          <a:p>
            <a:pPr algn="just">
              <a:lnSpc>
                <a:spcPts val="1500"/>
              </a:lnSpc>
              <a:spcAft>
                <a:spcPts val="400"/>
              </a:spcAft>
            </a:pPr>
            <a:r>
              <a:rPr lang="it-IT" sz="1600" b="1" u="sng" kern="0" dirty="0">
                <a:solidFill>
                  <a:schemeClr val="tx1"/>
                </a:solidFill>
                <a:latin typeface="Bookman Old Style" panose="02050604050505020204" pitchFamily="18" charset="0"/>
                <a:ea typeface="Aptos" panose="020B0004020202020204" pitchFamily="34" charset="0"/>
                <a:cs typeface="Aptos" panose="020B0004020202020204" pitchFamily="34" charset="0"/>
              </a:rPr>
              <a:t>Strumento</a:t>
            </a:r>
            <a:r>
              <a:rPr lang="it-IT" sz="1600" kern="0" dirty="0">
                <a:solidFill>
                  <a:schemeClr val="tx1"/>
                </a:solidFill>
                <a:latin typeface="Bookman Old Style" panose="02050604050505020204" pitchFamily="18" charset="0"/>
                <a:ea typeface="Aptos" panose="020B0004020202020204" pitchFamily="34" charset="0"/>
                <a:cs typeface="Aptos" panose="020B0004020202020204" pitchFamily="34" charset="0"/>
              </a:rPr>
              <a:t>: Rinnovo CCNL Funzioni locali 2025-2027</a:t>
            </a:r>
          </a:p>
          <a:p>
            <a:pPr algn="just">
              <a:lnSpc>
                <a:spcPts val="1500"/>
              </a:lnSpc>
              <a:spcAft>
                <a:spcPts val="400"/>
              </a:spcAft>
            </a:pPr>
            <a:endParaRPr lang="it-IT" sz="1600" kern="0" dirty="0">
              <a:solidFill>
                <a:schemeClr val="tx1"/>
              </a:solidFill>
              <a:latin typeface="Bookman Old Style" panose="02050604050505020204" pitchFamily="18" charset="0"/>
              <a:ea typeface="Aptos" panose="020B0004020202020204" pitchFamily="34" charset="0"/>
              <a:cs typeface="Aptos" panose="020B0004020202020204" pitchFamily="34" charset="0"/>
            </a:endParaRPr>
          </a:p>
          <a:p>
            <a:pPr algn="just">
              <a:lnSpc>
                <a:spcPts val="1500"/>
              </a:lnSpc>
              <a:spcAft>
                <a:spcPts val="400"/>
              </a:spcAft>
            </a:pPr>
            <a:r>
              <a:rPr lang="it-IT" sz="1600" b="1" u="sng" kern="0" dirty="0">
                <a:solidFill>
                  <a:schemeClr val="tx1"/>
                </a:solidFill>
                <a:latin typeface="Bookman Old Style" panose="02050604050505020204" pitchFamily="18" charset="0"/>
                <a:ea typeface="Aptos" panose="020B0004020202020204" pitchFamily="34" charset="0"/>
                <a:cs typeface="Aptos" panose="020B0004020202020204" pitchFamily="34" charset="0"/>
              </a:rPr>
              <a:t>Istituti</a:t>
            </a:r>
            <a:r>
              <a:rPr lang="it-IT" sz="1600" kern="0" dirty="0">
                <a:solidFill>
                  <a:schemeClr val="tx1"/>
                </a:solidFill>
                <a:latin typeface="Bookman Old Style" panose="02050604050505020204" pitchFamily="18" charset="0"/>
                <a:ea typeface="Aptos" panose="020B0004020202020204" pitchFamily="34" charset="0"/>
                <a:cs typeface="Aptos" panose="020B0004020202020204" pitchFamily="34" charset="0"/>
              </a:rPr>
              <a:t>: trattamento accessorio, anche fisso e ricorrente (</a:t>
            </a:r>
            <a:r>
              <a:rPr lang="it-IT" sz="1600" u="sng" kern="0" dirty="0">
                <a:solidFill>
                  <a:schemeClr val="tx1"/>
                </a:solidFill>
                <a:latin typeface="Bookman Old Style" panose="02050604050505020204" pitchFamily="18" charset="0"/>
                <a:ea typeface="Aptos" panose="020B0004020202020204" pitchFamily="34" charset="0"/>
                <a:cs typeface="Aptos" panose="020B0004020202020204" pitchFamily="34" charset="0"/>
              </a:rPr>
              <a:t>perequazione</a:t>
            </a:r>
            <a:r>
              <a:rPr lang="it-IT" sz="1600" kern="0" dirty="0">
                <a:solidFill>
                  <a:schemeClr val="tx1"/>
                </a:solidFill>
                <a:latin typeface="Bookman Old Style" panose="02050604050505020204" pitchFamily="18" charset="0"/>
                <a:ea typeface="Aptos" panose="020B0004020202020204" pitchFamily="34" charset="0"/>
                <a:cs typeface="Aptos" panose="020B0004020202020204" pitchFamily="34" charset="0"/>
              </a:rPr>
              <a:t>)</a:t>
            </a:r>
          </a:p>
          <a:p>
            <a:pPr algn="just">
              <a:lnSpc>
                <a:spcPts val="1500"/>
              </a:lnSpc>
              <a:spcAft>
                <a:spcPts val="400"/>
              </a:spcAft>
            </a:pPr>
            <a:endParaRPr lang="it-IT" sz="1600" kern="0" dirty="0">
              <a:solidFill>
                <a:schemeClr val="tx1"/>
              </a:solidFill>
              <a:latin typeface="Bookman Old Style" panose="02050604050505020204" pitchFamily="18" charset="0"/>
              <a:ea typeface="Aptos" panose="020B0004020202020204" pitchFamily="34" charset="0"/>
              <a:cs typeface="Aptos" panose="020B0004020202020204" pitchFamily="34" charset="0"/>
            </a:endParaRPr>
          </a:p>
          <a:p>
            <a:pPr algn="just">
              <a:lnSpc>
                <a:spcPts val="1500"/>
              </a:lnSpc>
              <a:spcAft>
                <a:spcPts val="400"/>
              </a:spcAft>
            </a:pPr>
            <a:r>
              <a:rPr lang="it-IT" sz="1600" b="1" u="sng" kern="0" dirty="0">
                <a:solidFill>
                  <a:schemeClr val="tx1"/>
                </a:solidFill>
                <a:latin typeface="Bookman Old Style" panose="02050604050505020204" pitchFamily="18" charset="0"/>
                <a:ea typeface="Aptos" panose="020B0004020202020204" pitchFamily="34" charset="0"/>
                <a:cs typeface="Aptos" panose="020B0004020202020204" pitchFamily="34" charset="0"/>
              </a:rPr>
              <a:t>Riparto</a:t>
            </a:r>
            <a:r>
              <a:rPr lang="it-IT" sz="1600" kern="0" dirty="0">
                <a:solidFill>
                  <a:schemeClr val="tx1"/>
                </a:solidFill>
                <a:latin typeface="Bookman Old Style" panose="02050604050505020204" pitchFamily="18" charset="0"/>
                <a:ea typeface="Aptos" panose="020B0004020202020204" pitchFamily="34" charset="0"/>
                <a:cs typeface="Aptos" panose="020B0004020202020204" pitchFamily="34" charset="0"/>
              </a:rPr>
              <a:t>: DM Interno di concerto con Min PA, sulla base dei criteri definiti in sede di contrattazione nazionale</a:t>
            </a:r>
          </a:p>
          <a:p>
            <a:pPr algn="just">
              <a:lnSpc>
                <a:spcPts val="1500"/>
              </a:lnSpc>
              <a:spcAft>
                <a:spcPts val="400"/>
              </a:spcAft>
            </a:pPr>
            <a:endParaRPr lang="it-IT" sz="1400" kern="0" dirty="0">
              <a:solidFill>
                <a:schemeClr val="tx1"/>
              </a:solidFill>
              <a:latin typeface="Bookman Old Style" panose="02050604050505020204" pitchFamily="18" charset="0"/>
              <a:ea typeface="Aptos" panose="020B0004020202020204" pitchFamily="34" charset="0"/>
              <a:cs typeface="Aptos" panose="020B0004020202020204" pitchFamily="34" charset="0"/>
            </a:endParaRPr>
          </a:p>
          <a:p>
            <a:pPr algn="just">
              <a:lnSpc>
                <a:spcPts val="1500"/>
              </a:lnSpc>
              <a:spcAft>
                <a:spcPts val="400"/>
              </a:spcAft>
            </a:pPr>
            <a:endParaRPr lang="it-IT" sz="1400" kern="0" dirty="0">
              <a:solidFill>
                <a:schemeClr val="tx1"/>
              </a:solidFill>
              <a:latin typeface="Bookman Old Style" panose="02050604050505020204" pitchFamily="18" charset="0"/>
            </a:endParaRPr>
          </a:p>
          <a:p>
            <a:pPr algn="just">
              <a:lnSpc>
                <a:spcPts val="1500"/>
              </a:lnSpc>
              <a:spcAft>
                <a:spcPts val="400"/>
              </a:spcAft>
            </a:pPr>
            <a:endParaRPr lang="it-IT" sz="1400" kern="0" dirty="0">
              <a:solidFill>
                <a:schemeClr val="tx1"/>
              </a:solidFill>
              <a:effectLst/>
              <a:latin typeface="Bookman Old Style" panose="02050604050505020204" pitchFamily="18" charset="0"/>
              <a:ea typeface="Aptos" panose="020B0004020202020204" pitchFamily="34" charset="0"/>
              <a:cs typeface="Aptos" panose="020B0004020202020204" pitchFamily="34" charset="0"/>
            </a:endParaRPr>
          </a:p>
        </p:txBody>
      </p:sp>
      <p:pic>
        <p:nvPicPr>
          <p:cNvPr id="6" name="Picture 2">
            <a:extLst>
              <a:ext uri="{FF2B5EF4-FFF2-40B4-BE49-F238E27FC236}">
                <a16:creationId xmlns:a16="http://schemas.microsoft.com/office/drawing/2014/main" id="{47ABDC39-DA9F-E1EA-71DC-EB1BCB3AEFC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40738" y="5805264"/>
            <a:ext cx="484187" cy="71913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7185650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4E40FF-0B19-4984-6D20-02740CCBD8DF}"/>
            </a:ext>
          </a:extLst>
        </p:cNvPr>
        <p:cNvGrpSpPr/>
        <p:nvPr/>
      </p:nvGrpSpPr>
      <p:grpSpPr>
        <a:xfrm>
          <a:off x="0" y="0"/>
          <a:ext cx="0" cy="0"/>
          <a:chOff x="0" y="0"/>
          <a:chExt cx="0" cy="0"/>
        </a:xfrm>
      </p:grpSpPr>
      <p:sp>
        <p:nvSpPr>
          <p:cNvPr id="2" name="Text Box 4">
            <a:extLst>
              <a:ext uri="{FF2B5EF4-FFF2-40B4-BE49-F238E27FC236}">
                <a16:creationId xmlns:a16="http://schemas.microsoft.com/office/drawing/2014/main" id="{FED52066-CE0F-D6B0-4A2A-A839585B5F68}"/>
              </a:ext>
            </a:extLst>
          </p:cNvPr>
          <p:cNvSpPr txBox="1">
            <a:spLocks noChangeArrowheads="1"/>
          </p:cNvSpPr>
          <p:nvPr/>
        </p:nvSpPr>
        <p:spPr bwMode="auto">
          <a:xfrm>
            <a:off x="709114" y="404664"/>
            <a:ext cx="7607302" cy="4487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spcBef>
                <a:spcPts val="13"/>
              </a:spcBef>
              <a:spcAft>
                <a:spcPts val="13"/>
              </a:spcAft>
              <a:buClr>
                <a:srgbClr val="000000"/>
              </a:buClr>
              <a:buSzPct val="100000"/>
              <a:buFont typeface="Times New Roman" panose="02020603050405020304" pitchFamily="18" charset="0"/>
              <a:buNone/>
            </a:pPr>
            <a:r>
              <a:rPr lang="it-IT" altLang="it-IT" sz="2400" b="1" dirty="0">
                <a:solidFill>
                  <a:srgbClr val="006633"/>
                </a:solidFill>
                <a:latin typeface="+mj-lt"/>
                <a:cs typeface="+mn-cs"/>
              </a:rPr>
              <a:t>Intervento in materia di rinnovi contrattuali (art. 120 c.4)</a:t>
            </a:r>
          </a:p>
        </p:txBody>
      </p:sp>
      <p:sp>
        <p:nvSpPr>
          <p:cNvPr id="5" name="CasellaDiTesto 4">
            <a:extLst>
              <a:ext uri="{FF2B5EF4-FFF2-40B4-BE49-F238E27FC236}">
                <a16:creationId xmlns:a16="http://schemas.microsoft.com/office/drawing/2014/main" id="{62F70BCC-F405-A337-39D3-B8D47A9E5548}"/>
              </a:ext>
            </a:extLst>
          </p:cNvPr>
          <p:cNvSpPr txBox="1"/>
          <p:nvPr/>
        </p:nvSpPr>
        <p:spPr>
          <a:xfrm>
            <a:off x="709115" y="1196753"/>
            <a:ext cx="7607302" cy="1451679"/>
          </a:xfrm>
          <a:prstGeom prst="rect">
            <a:avLst/>
          </a:prstGeom>
          <a:noFill/>
        </p:spPr>
        <p:txBody>
          <a:bodyPr wrap="square">
            <a:spAutoFit/>
          </a:bodyPr>
          <a:lstStyle/>
          <a:p>
            <a:pPr algn="just">
              <a:lnSpc>
                <a:spcPts val="1500"/>
              </a:lnSpc>
              <a:spcAft>
                <a:spcPts val="400"/>
              </a:spcAft>
            </a:pPr>
            <a:r>
              <a:rPr lang="it-IT" sz="1400" kern="0" dirty="0">
                <a:solidFill>
                  <a:schemeClr val="tx1"/>
                </a:solidFill>
                <a:latin typeface="Bookman Old Style" panose="02050604050505020204" pitchFamily="18" charset="0"/>
                <a:ea typeface="Aptos" panose="020B0004020202020204" pitchFamily="34" charset="0"/>
                <a:cs typeface="Aptos" panose="020B0004020202020204" pitchFamily="34" charset="0"/>
              </a:rPr>
              <a:t>Complementarietà con le misure introdotte con l’art. 14, comma 1-bis del D.L. n. 25/2025</a:t>
            </a:r>
          </a:p>
          <a:p>
            <a:pPr algn="just">
              <a:lnSpc>
                <a:spcPts val="1500"/>
              </a:lnSpc>
              <a:spcAft>
                <a:spcPts val="400"/>
              </a:spcAft>
            </a:pPr>
            <a:endParaRPr lang="it-IT" sz="1400" kern="0" dirty="0">
              <a:solidFill>
                <a:schemeClr val="tx1"/>
              </a:solidFill>
              <a:latin typeface="Bookman Old Style" panose="02050604050505020204" pitchFamily="18" charset="0"/>
              <a:ea typeface="Aptos" panose="020B0004020202020204" pitchFamily="34" charset="0"/>
              <a:cs typeface="Aptos" panose="020B0004020202020204" pitchFamily="34" charset="0"/>
            </a:endParaRPr>
          </a:p>
          <a:p>
            <a:pPr algn="just">
              <a:lnSpc>
                <a:spcPts val="1500"/>
              </a:lnSpc>
              <a:spcAft>
                <a:spcPts val="400"/>
              </a:spcAft>
            </a:pPr>
            <a:endParaRPr lang="it-IT" sz="1400" kern="0" dirty="0">
              <a:solidFill>
                <a:schemeClr val="tx1"/>
              </a:solidFill>
              <a:latin typeface="Bookman Old Style" panose="02050604050505020204" pitchFamily="18" charset="0"/>
              <a:ea typeface="Aptos" panose="020B0004020202020204" pitchFamily="34" charset="0"/>
              <a:cs typeface="Aptos" panose="020B0004020202020204" pitchFamily="34" charset="0"/>
            </a:endParaRPr>
          </a:p>
          <a:p>
            <a:pPr algn="just">
              <a:lnSpc>
                <a:spcPts val="1500"/>
              </a:lnSpc>
              <a:spcAft>
                <a:spcPts val="400"/>
              </a:spcAft>
            </a:pPr>
            <a:endParaRPr lang="it-IT" sz="1400" kern="0" dirty="0">
              <a:solidFill>
                <a:schemeClr val="tx1"/>
              </a:solidFill>
              <a:latin typeface="Bookman Old Style" panose="02050604050505020204" pitchFamily="18" charset="0"/>
            </a:endParaRPr>
          </a:p>
          <a:p>
            <a:pPr algn="just">
              <a:lnSpc>
                <a:spcPts val="1500"/>
              </a:lnSpc>
              <a:spcAft>
                <a:spcPts val="400"/>
              </a:spcAft>
            </a:pPr>
            <a:endParaRPr lang="it-IT" sz="1400" kern="0" dirty="0">
              <a:solidFill>
                <a:schemeClr val="tx1"/>
              </a:solidFill>
              <a:effectLst/>
              <a:latin typeface="Bookman Old Style" panose="02050604050505020204" pitchFamily="18" charset="0"/>
              <a:ea typeface="Aptos" panose="020B0004020202020204" pitchFamily="34" charset="0"/>
              <a:cs typeface="Aptos" panose="020B0004020202020204" pitchFamily="34" charset="0"/>
            </a:endParaRPr>
          </a:p>
        </p:txBody>
      </p:sp>
      <p:pic>
        <p:nvPicPr>
          <p:cNvPr id="6" name="Picture 2">
            <a:extLst>
              <a:ext uri="{FF2B5EF4-FFF2-40B4-BE49-F238E27FC236}">
                <a16:creationId xmlns:a16="http://schemas.microsoft.com/office/drawing/2014/main" id="{227BBF84-D331-DA72-56BE-A60BE275251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40738" y="5805264"/>
            <a:ext cx="484187" cy="71913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aphicFrame>
        <p:nvGraphicFramePr>
          <p:cNvPr id="3" name="Tabella 2">
            <a:extLst>
              <a:ext uri="{FF2B5EF4-FFF2-40B4-BE49-F238E27FC236}">
                <a16:creationId xmlns:a16="http://schemas.microsoft.com/office/drawing/2014/main" id="{0192D4DD-F622-0843-6369-7463DCCBA40B}"/>
              </a:ext>
            </a:extLst>
          </p:cNvPr>
          <p:cNvGraphicFramePr>
            <a:graphicFrameLocks noGrp="1"/>
          </p:cNvGraphicFramePr>
          <p:nvPr>
            <p:extLst>
              <p:ext uri="{D42A27DB-BD31-4B8C-83A1-F6EECF244321}">
                <p14:modId xmlns:p14="http://schemas.microsoft.com/office/powerpoint/2010/main" val="3096268249"/>
              </p:ext>
            </p:extLst>
          </p:nvPr>
        </p:nvGraphicFramePr>
        <p:xfrm>
          <a:off x="1403648" y="1988840"/>
          <a:ext cx="5569762" cy="3467621"/>
        </p:xfrm>
        <a:graphic>
          <a:graphicData uri="http://schemas.openxmlformats.org/drawingml/2006/table">
            <a:tbl>
              <a:tblPr firstRow="1" firstCol="1" bandRow="1"/>
              <a:tblGrid>
                <a:gridCol w="1719662">
                  <a:extLst>
                    <a:ext uri="{9D8B030D-6E8A-4147-A177-3AD203B41FA5}">
                      <a16:colId xmlns:a16="http://schemas.microsoft.com/office/drawing/2014/main" val="1483200214"/>
                    </a:ext>
                  </a:extLst>
                </a:gridCol>
                <a:gridCol w="1925050">
                  <a:extLst>
                    <a:ext uri="{9D8B030D-6E8A-4147-A177-3AD203B41FA5}">
                      <a16:colId xmlns:a16="http://schemas.microsoft.com/office/drawing/2014/main" val="3398559527"/>
                    </a:ext>
                  </a:extLst>
                </a:gridCol>
                <a:gridCol w="1925050">
                  <a:extLst>
                    <a:ext uri="{9D8B030D-6E8A-4147-A177-3AD203B41FA5}">
                      <a16:colId xmlns:a16="http://schemas.microsoft.com/office/drawing/2014/main" val="1140319382"/>
                    </a:ext>
                  </a:extLst>
                </a:gridCol>
              </a:tblGrid>
              <a:tr h="217747">
                <a:tc>
                  <a:txBody>
                    <a:bodyPr/>
                    <a:lstStyle/>
                    <a:p>
                      <a:pPr algn="l">
                        <a:lnSpc>
                          <a:spcPct val="115000"/>
                        </a:lnSpc>
                        <a:spcAft>
                          <a:spcPts val="800"/>
                        </a:spcAft>
                        <a:buNone/>
                      </a:pPr>
                      <a:r>
                        <a:rPr lang="it-IT" sz="1200" kern="100">
                          <a:effectLst/>
                          <a:latin typeface="Aptos" panose="020B0004020202020204" pitchFamily="34" charset="0"/>
                          <a:ea typeface="Aptos" panose="020B000402020202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1D1D1"/>
                    </a:solidFill>
                  </a:tcPr>
                </a:tc>
                <a:tc>
                  <a:txBody>
                    <a:bodyPr/>
                    <a:lstStyle/>
                    <a:p>
                      <a:pPr algn="l">
                        <a:lnSpc>
                          <a:spcPct val="115000"/>
                        </a:lnSpc>
                        <a:spcAft>
                          <a:spcPts val="800"/>
                        </a:spcAft>
                        <a:buNone/>
                      </a:pPr>
                      <a:r>
                        <a:rPr lang="it-IT" sz="1200" b="1"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Art. 120 c. 4 </a:t>
                      </a:r>
                      <a:r>
                        <a:rPr lang="it-IT" sz="1200" b="1" kern="100">
                          <a:solidFill>
                            <a:srgbClr val="000000"/>
                          </a:solidFill>
                          <a:effectLst/>
                          <a:latin typeface="Aptos" panose="020B0004020202020204" pitchFamily="34" charset="0"/>
                          <a:ea typeface="Aptos" panose="020B0004020202020204" pitchFamily="34" charset="0"/>
                          <a:cs typeface="Times New Roman" panose="02020603050405020304" pitchFamily="18" charset="0"/>
                        </a:rPr>
                        <a:t>DDL bilancio</a:t>
                      </a:r>
                      <a:endParaRPr lang="it-IT"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1D1D1"/>
                    </a:solidFill>
                  </a:tcPr>
                </a:tc>
                <a:tc>
                  <a:txBody>
                    <a:bodyPr/>
                    <a:lstStyle/>
                    <a:p>
                      <a:pPr algn="l">
                        <a:lnSpc>
                          <a:spcPct val="115000"/>
                        </a:lnSpc>
                        <a:spcAft>
                          <a:spcPts val="800"/>
                        </a:spcAft>
                        <a:buNone/>
                      </a:pPr>
                      <a:r>
                        <a:rPr lang="it-IT" sz="1200" b="1"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Art. 14 c.1-bis DL 25/2025</a:t>
                      </a:r>
                      <a:endParaRPr lang="it-IT"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1D1D1"/>
                    </a:solidFill>
                  </a:tcPr>
                </a:tc>
                <a:extLst>
                  <a:ext uri="{0D108BD9-81ED-4DB2-BD59-A6C34878D82A}">
                    <a16:rowId xmlns:a16="http://schemas.microsoft.com/office/drawing/2014/main" val="3545240631"/>
                  </a:ext>
                </a:extLst>
              </a:tr>
              <a:tr h="217747">
                <a:tc>
                  <a:txBody>
                    <a:bodyPr/>
                    <a:lstStyle/>
                    <a:p>
                      <a:pPr algn="l">
                        <a:lnSpc>
                          <a:spcPct val="115000"/>
                        </a:lnSpc>
                        <a:spcAft>
                          <a:spcPts val="800"/>
                        </a:spcAft>
                        <a:buNone/>
                      </a:pPr>
                      <a:r>
                        <a:rPr lang="it-IT" sz="1200" b="1" kern="100">
                          <a:solidFill>
                            <a:srgbClr val="000000"/>
                          </a:solidFill>
                          <a:effectLst/>
                          <a:latin typeface="Aptos" panose="020B0004020202020204" pitchFamily="34" charset="0"/>
                          <a:ea typeface="Aptos" panose="020B0004020202020204" pitchFamily="34" charset="0"/>
                          <a:cs typeface="Times New Roman" panose="02020603050405020304" pitchFamily="18" charset="0"/>
                        </a:rPr>
                        <a:t>Risorse</a:t>
                      </a:r>
                      <a:endParaRPr lang="it-IT"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1D1D1"/>
                    </a:solidFill>
                  </a:tcPr>
                </a:tc>
                <a:tc>
                  <a:txBody>
                    <a:bodyPr/>
                    <a:lstStyle/>
                    <a:p>
                      <a:pPr algn="l">
                        <a:lnSpc>
                          <a:spcPct val="115000"/>
                        </a:lnSpc>
                        <a:spcAft>
                          <a:spcPts val="800"/>
                        </a:spcAft>
                        <a:buNone/>
                      </a:pPr>
                      <a:r>
                        <a:rPr lang="it-IT" sz="1200" kern="100">
                          <a:effectLst/>
                          <a:latin typeface="Aptos" panose="020B0004020202020204" pitchFamily="34" charset="0"/>
                          <a:ea typeface="Aptos" panose="020B0004020202020204" pitchFamily="34" charset="0"/>
                          <a:cs typeface="Times New Roman" panose="02020603050405020304" pitchFamily="18" charset="0"/>
                        </a:rPr>
                        <a:t>Eterofinanziate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15000"/>
                        </a:lnSpc>
                        <a:spcAft>
                          <a:spcPts val="800"/>
                        </a:spcAft>
                        <a:buNone/>
                      </a:pPr>
                      <a:r>
                        <a:rPr lang="it-IT" sz="1200" kern="100">
                          <a:effectLst/>
                          <a:latin typeface="Aptos" panose="020B0004020202020204" pitchFamily="34" charset="0"/>
                          <a:ea typeface="Aptos" panose="020B0004020202020204" pitchFamily="34" charset="0"/>
                          <a:cs typeface="Times New Roman" panose="02020603050405020304" pitchFamily="18" charset="0"/>
                        </a:rPr>
                        <a:t>Autofinanziate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81359452"/>
                  </a:ext>
                </a:extLst>
              </a:tr>
              <a:tr h="675927">
                <a:tc>
                  <a:txBody>
                    <a:bodyPr/>
                    <a:lstStyle/>
                    <a:p>
                      <a:pPr algn="l">
                        <a:lnSpc>
                          <a:spcPct val="115000"/>
                        </a:lnSpc>
                        <a:spcAft>
                          <a:spcPts val="800"/>
                        </a:spcAft>
                        <a:buNone/>
                      </a:pPr>
                      <a:r>
                        <a:rPr lang="it-IT" sz="1200" b="1" kern="100">
                          <a:solidFill>
                            <a:srgbClr val="000000"/>
                          </a:solidFill>
                          <a:effectLst/>
                          <a:latin typeface="Aptos" panose="020B0004020202020204" pitchFamily="34" charset="0"/>
                          <a:ea typeface="Aptos" panose="020B0004020202020204" pitchFamily="34" charset="0"/>
                          <a:cs typeface="Times New Roman" panose="02020603050405020304" pitchFamily="18" charset="0"/>
                        </a:rPr>
                        <a:t>Ambito</a:t>
                      </a:r>
                      <a:endParaRPr lang="it-IT"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1D1D1"/>
                    </a:solidFill>
                  </a:tcPr>
                </a:tc>
                <a:tc>
                  <a:txBody>
                    <a:bodyPr/>
                    <a:lstStyle/>
                    <a:p>
                      <a:pPr algn="l">
                        <a:lnSpc>
                          <a:spcPct val="115000"/>
                        </a:lnSpc>
                        <a:spcAft>
                          <a:spcPts val="800"/>
                        </a:spcAft>
                        <a:buNone/>
                      </a:pPr>
                      <a:r>
                        <a:rPr lang="it-IT" sz="1200" kern="100">
                          <a:effectLst/>
                          <a:latin typeface="Aptos" panose="020B0004020202020204" pitchFamily="34" charset="0"/>
                          <a:ea typeface="Aptos" panose="020B0004020202020204" pitchFamily="34" charset="0"/>
                          <a:cs typeface="Times New Roman" panose="02020603050405020304" pitchFamily="18" charset="0"/>
                        </a:rPr>
                        <a:t>Tutti i Comuni</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15000"/>
                        </a:lnSpc>
                        <a:spcAft>
                          <a:spcPts val="800"/>
                        </a:spcAft>
                        <a:buNone/>
                      </a:pPr>
                      <a:r>
                        <a:rPr lang="it-IT" sz="1200" kern="100">
                          <a:effectLst/>
                          <a:latin typeface="Aptos" panose="020B0004020202020204" pitchFamily="34" charset="0"/>
                          <a:ea typeface="Aptos" panose="020B0004020202020204" pitchFamily="34" charset="0"/>
                          <a:cs typeface="Times New Roman" panose="02020603050405020304" pitchFamily="18" charset="0"/>
                        </a:rPr>
                        <a:t>Comuni virtuosi (sostenibilità finanziaria)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69819517"/>
                  </a:ext>
                </a:extLst>
              </a:tr>
              <a:tr h="675927">
                <a:tc>
                  <a:txBody>
                    <a:bodyPr/>
                    <a:lstStyle/>
                    <a:p>
                      <a:pPr algn="l">
                        <a:lnSpc>
                          <a:spcPct val="115000"/>
                        </a:lnSpc>
                        <a:spcAft>
                          <a:spcPts val="800"/>
                        </a:spcAft>
                        <a:buNone/>
                      </a:pPr>
                      <a:r>
                        <a:rPr lang="it-IT" sz="1200" b="1" kern="100">
                          <a:solidFill>
                            <a:srgbClr val="000000"/>
                          </a:solidFill>
                          <a:effectLst/>
                          <a:latin typeface="Aptos" panose="020B0004020202020204" pitchFamily="34" charset="0"/>
                          <a:ea typeface="Aptos" panose="020B0004020202020204" pitchFamily="34" charset="0"/>
                          <a:cs typeface="Times New Roman" panose="02020603050405020304" pitchFamily="18" charset="0"/>
                        </a:rPr>
                        <a:t>Impatto su capacità assunzionale</a:t>
                      </a:r>
                      <a:endParaRPr lang="it-IT"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1D1D1"/>
                    </a:solidFill>
                  </a:tcPr>
                </a:tc>
                <a:tc>
                  <a:txBody>
                    <a:bodyPr/>
                    <a:lstStyle/>
                    <a:p>
                      <a:pPr algn="l">
                        <a:lnSpc>
                          <a:spcPct val="115000"/>
                        </a:lnSpc>
                        <a:spcAft>
                          <a:spcPts val="800"/>
                        </a:spcAft>
                        <a:buNone/>
                      </a:pPr>
                      <a:r>
                        <a:rPr lang="it-IT" sz="1200" kern="100">
                          <a:effectLst/>
                          <a:latin typeface="Aptos" panose="020B0004020202020204" pitchFamily="34" charset="0"/>
                          <a:ea typeface="Aptos" panose="020B0004020202020204" pitchFamily="34" charset="0"/>
                          <a:cs typeface="Times New Roman" panose="02020603050405020304" pitchFamily="18" charset="0"/>
                        </a:rPr>
                        <a:t>Neutro</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15000"/>
                        </a:lnSpc>
                        <a:spcAft>
                          <a:spcPts val="800"/>
                        </a:spcAft>
                        <a:buNone/>
                      </a:pPr>
                      <a:r>
                        <a:rPr lang="it-IT" sz="1200" kern="100">
                          <a:effectLst/>
                          <a:latin typeface="Aptos" panose="020B0004020202020204" pitchFamily="34" charset="0"/>
                          <a:ea typeface="Aptos" panose="020B0004020202020204" pitchFamily="34" charset="0"/>
                          <a:cs typeface="Times New Roman" panose="02020603050405020304" pitchFamily="18" charset="0"/>
                        </a:rPr>
                        <a:t>Limitante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07652982"/>
                  </a:ext>
                </a:extLst>
              </a:tr>
              <a:tr h="786599">
                <a:tc>
                  <a:txBody>
                    <a:bodyPr/>
                    <a:lstStyle/>
                    <a:p>
                      <a:pPr algn="l">
                        <a:lnSpc>
                          <a:spcPct val="115000"/>
                        </a:lnSpc>
                        <a:spcAft>
                          <a:spcPts val="800"/>
                        </a:spcAft>
                        <a:buNone/>
                      </a:pPr>
                      <a:r>
                        <a:rPr lang="it-IT" sz="1200" b="1" kern="100">
                          <a:solidFill>
                            <a:srgbClr val="000000"/>
                          </a:solidFill>
                          <a:effectLst/>
                          <a:latin typeface="Aptos" panose="020B0004020202020204" pitchFamily="34" charset="0"/>
                          <a:ea typeface="Aptos" panose="020B0004020202020204" pitchFamily="34" charset="0"/>
                          <a:cs typeface="Times New Roman" panose="02020603050405020304" pitchFamily="18" charset="0"/>
                        </a:rPr>
                        <a:t>Istituti del salario accessorio</a:t>
                      </a:r>
                      <a:endParaRPr lang="it-IT"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1D1D1"/>
                    </a:solidFill>
                  </a:tcPr>
                </a:tc>
                <a:tc>
                  <a:txBody>
                    <a:bodyPr/>
                    <a:lstStyle/>
                    <a:p>
                      <a:pPr algn="l">
                        <a:lnSpc>
                          <a:spcPct val="115000"/>
                        </a:lnSpc>
                        <a:spcAft>
                          <a:spcPts val="800"/>
                        </a:spcAft>
                        <a:buNone/>
                      </a:pPr>
                      <a:r>
                        <a:rPr lang="it-IT" sz="1200" kern="100">
                          <a:effectLst/>
                          <a:latin typeface="Aptos" panose="020B0004020202020204" pitchFamily="34" charset="0"/>
                          <a:ea typeface="Aptos" panose="020B0004020202020204" pitchFamily="34" charset="0"/>
                          <a:cs typeface="Times New Roman" panose="02020603050405020304" pitchFamily="18" charset="0"/>
                        </a:rPr>
                        <a:t>Da definire nel CCNL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15000"/>
                        </a:lnSpc>
                        <a:spcAft>
                          <a:spcPts val="800"/>
                        </a:spcAft>
                        <a:buNone/>
                      </a:pPr>
                      <a:r>
                        <a:rPr lang="it-IT" sz="1200" kern="100">
                          <a:effectLst/>
                          <a:latin typeface="Aptos" panose="020B0004020202020204" pitchFamily="34" charset="0"/>
                          <a:ea typeface="Aptos" panose="020B0004020202020204" pitchFamily="34" charset="0"/>
                          <a:cs typeface="Times New Roman" panose="02020603050405020304" pitchFamily="18" charset="0"/>
                        </a:rPr>
                        <a:t>Da definire nel CCDI</a:t>
                      </a:r>
                    </a:p>
                    <a:p>
                      <a:pPr algn="l">
                        <a:lnSpc>
                          <a:spcPct val="115000"/>
                        </a:lnSpc>
                        <a:spcAft>
                          <a:spcPts val="800"/>
                        </a:spcAft>
                        <a:buNone/>
                      </a:pPr>
                      <a:r>
                        <a:rPr lang="it-IT" sz="1200" kern="100">
                          <a:effectLst/>
                          <a:latin typeface="Aptos" panose="020B0004020202020204" pitchFamily="34" charset="0"/>
                          <a:ea typeface="Aptos" panose="020B0004020202020204" pitchFamily="34" charset="0"/>
                          <a:cs typeface="Times New Roman" panose="02020603050405020304" pitchFamily="18" charset="0"/>
                        </a:rPr>
                        <a:t>(parte stabile del fondo)</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80271987"/>
                  </a:ext>
                </a:extLst>
              </a:tr>
              <a:tr h="446837">
                <a:tc>
                  <a:txBody>
                    <a:bodyPr/>
                    <a:lstStyle/>
                    <a:p>
                      <a:pPr algn="l">
                        <a:lnSpc>
                          <a:spcPct val="115000"/>
                        </a:lnSpc>
                        <a:spcAft>
                          <a:spcPts val="800"/>
                        </a:spcAft>
                        <a:buNone/>
                      </a:pPr>
                      <a:r>
                        <a:rPr lang="it-IT" sz="1200" b="1" kern="100">
                          <a:solidFill>
                            <a:srgbClr val="000000"/>
                          </a:solidFill>
                          <a:effectLst/>
                          <a:latin typeface="Aptos" panose="020B0004020202020204" pitchFamily="34" charset="0"/>
                          <a:ea typeface="Aptos" panose="020B0004020202020204" pitchFamily="34" charset="0"/>
                          <a:cs typeface="Times New Roman" panose="02020603050405020304" pitchFamily="18" charset="0"/>
                        </a:rPr>
                        <a:t>Ratio</a:t>
                      </a:r>
                      <a:endParaRPr lang="it-IT"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1D1D1"/>
                    </a:solidFill>
                  </a:tcPr>
                </a:tc>
                <a:tc>
                  <a:txBody>
                    <a:bodyPr/>
                    <a:lstStyle/>
                    <a:p>
                      <a:pPr algn="l">
                        <a:lnSpc>
                          <a:spcPct val="115000"/>
                        </a:lnSpc>
                        <a:spcAft>
                          <a:spcPts val="800"/>
                        </a:spcAft>
                        <a:buNone/>
                      </a:pPr>
                      <a:r>
                        <a:rPr lang="it-IT" sz="1200" kern="100">
                          <a:effectLst/>
                          <a:latin typeface="Aptos" panose="020B0004020202020204" pitchFamily="34" charset="0"/>
                          <a:ea typeface="Aptos" panose="020B0004020202020204" pitchFamily="34" charset="0"/>
                          <a:cs typeface="Times New Roman" panose="02020603050405020304" pitchFamily="18" charset="0"/>
                        </a:rPr>
                        <a:t>Armonizzazione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15000"/>
                        </a:lnSpc>
                        <a:spcAft>
                          <a:spcPts val="800"/>
                        </a:spcAft>
                        <a:buNone/>
                      </a:pPr>
                      <a:r>
                        <a:rPr lang="it-IT" sz="1200" kern="100">
                          <a:effectLst/>
                          <a:latin typeface="Aptos" panose="020B0004020202020204" pitchFamily="34" charset="0"/>
                          <a:ea typeface="Aptos" panose="020B0004020202020204" pitchFamily="34" charset="0"/>
                          <a:cs typeface="Times New Roman" panose="02020603050405020304" pitchFamily="18" charset="0"/>
                        </a:rPr>
                        <a:t>Sviluppo professionale (scelte organizzative)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00803329"/>
                  </a:ext>
                </a:extLst>
              </a:tr>
              <a:tr h="446837">
                <a:tc>
                  <a:txBody>
                    <a:bodyPr/>
                    <a:lstStyle/>
                    <a:p>
                      <a:pPr algn="l">
                        <a:lnSpc>
                          <a:spcPct val="115000"/>
                        </a:lnSpc>
                        <a:spcAft>
                          <a:spcPts val="800"/>
                        </a:spcAft>
                        <a:buNone/>
                      </a:pPr>
                      <a:r>
                        <a:rPr lang="it-IT" sz="1200" b="1" kern="100">
                          <a:solidFill>
                            <a:srgbClr val="000000"/>
                          </a:solidFill>
                          <a:effectLst/>
                          <a:latin typeface="Aptos" panose="020B0004020202020204" pitchFamily="34" charset="0"/>
                          <a:ea typeface="Aptos" panose="020B0004020202020204" pitchFamily="34" charset="0"/>
                          <a:cs typeface="Times New Roman" panose="02020603050405020304" pitchFamily="18" charset="0"/>
                        </a:rPr>
                        <a:t>Strategia</a:t>
                      </a:r>
                      <a:endParaRPr lang="it-IT"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1D1D1"/>
                    </a:solidFill>
                  </a:tcPr>
                </a:tc>
                <a:tc>
                  <a:txBody>
                    <a:bodyPr/>
                    <a:lstStyle/>
                    <a:p>
                      <a:pPr algn="l">
                        <a:lnSpc>
                          <a:spcPct val="115000"/>
                        </a:lnSpc>
                        <a:spcAft>
                          <a:spcPts val="800"/>
                        </a:spcAft>
                        <a:buNone/>
                      </a:pPr>
                      <a:r>
                        <a:rPr lang="it-IT" sz="1200" kern="100">
                          <a:effectLst/>
                          <a:latin typeface="Aptos" panose="020B0004020202020204" pitchFamily="34" charset="0"/>
                          <a:ea typeface="Aptos" panose="020B0004020202020204" pitchFamily="34" charset="0"/>
                          <a:cs typeface="Times New Roman" panose="02020603050405020304" pitchFamily="18" charset="0"/>
                        </a:rPr>
                        <a:t>Attrattività</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15000"/>
                        </a:lnSpc>
                        <a:spcAft>
                          <a:spcPts val="800"/>
                        </a:spcAft>
                        <a:buNone/>
                      </a:pPr>
                      <a:r>
                        <a:rPr lang="it-IT" sz="1200" kern="100" dirty="0">
                          <a:effectLst/>
                          <a:latin typeface="Aptos" panose="020B0004020202020204" pitchFamily="34" charset="0"/>
                          <a:ea typeface="Aptos" panose="020B0004020202020204" pitchFamily="34" charset="0"/>
                          <a:cs typeface="Times New Roman" panose="02020603050405020304" pitchFamily="18" charset="0"/>
                        </a:rPr>
                        <a:t>Fidelizzazione (</a:t>
                      </a:r>
                      <a:r>
                        <a:rPr lang="it-IT" sz="1200" kern="100" dirty="0" err="1">
                          <a:effectLst/>
                          <a:latin typeface="Aptos" panose="020B0004020202020204" pitchFamily="34" charset="0"/>
                          <a:ea typeface="Aptos" panose="020B0004020202020204" pitchFamily="34" charset="0"/>
                          <a:cs typeface="Times New Roman" panose="02020603050405020304" pitchFamily="18" charset="0"/>
                        </a:rPr>
                        <a:t>retention</a:t>
                      </a:r>
                      <a:r>
                        <a:rPr lang="it-IT" sz="1200" kern="100" dirty="0">
                          <a:effectLst/>
                          <a:latin typeface="Aptos" panose="020B0004020202020204" pitchFamily="34" charset="0"/>
                          <a:ea typeface="Aptos" panose="020B000402020202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98841033"/>
                  </a:ext>
                </a:extLst>
              </a:tr>
            </a:tbl>
          </a:graphicData>
        </a:graphic>
      </p:graphicFrame>
    </p:spTree>
    <p:extLst>
      <p:ext uri="{BB962C8B-B14F-4D97-AF65-F5344CB8AC3E}">
        <p14:creationId xmlns:p14="http://schemas.microsoft.com/office/powerpoint/2010/main" val="12317373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586EE8-6BE0-CC91-93BF-7E83F4E87333}"/>
            </a:ext>
          </a:extLst>
        </p:cNvPr>
        <p:cNvGrpSpPr/>
        <p:nvPr/>
      </p:nvGrpSpPr>
      <p:grpSpPr>
        <a:xfrm>
          <a:off x="0" y="0"/>
          <a:ext cx="0" cy="0"/>
          <a:chOff x="0" y="0"/>
          <a:chExt cx="0" cy="0"/>
        </a:xfrm>
      </p:grpSpPr>
      <p:sp>
        <p:nvSpPr>
          <p:cNvPr id="2" name="Text Box 4">
            <a:extLst>
              <a:ext uri="{FF2B5EF4-FFF2-40B4-BE49-F238E27FC236}">
                <a16:creationId xmlns:a16="http://schemas.microsoft.com/office/drawing/2014/main" id="{8A71198E-C91D-DEEA-9C20-C4BCAB3F0588}"/>
              </a:ext>
            </a:extLst>
          </p:cNvPr>
          <p:cNvSpPr txBox="1">
            <a:spLocks noChangeArrowheads="1"/>
          </p:cNvSpPr>
          <p:nvPr/>
        </p:nvSpPr>
        <p:spPr bwMode="auto">
          <a:xfrm>
            <a:off x="709114" y="404664"/>
            <a:ext cx="7607302" cy="4487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spcBef>
                <a:spcPts val="13"/>
              </a:spcBef>
              <a:spcAft>
                <a:spcPts val="13"/>
              </a:spcAft>
              <a:buClr>
                <a:srgbClr val="000000"/>
              </a:buClr>
              <a:buSzPct val="100000"/>
              <a:buFont typeface="Times New Roman" panose="02020603050405020304" pitchFamily="18" charset="0"/>
              <a:buNone/>
            </a:pPr>
            <a:r>
              <a:rPr lang="it-IT" altLang="it-IT" sz="2400" b="1" dirty="0">
                <a:solidFill>
                  <a:srgbClr val="006633"/>
                </a:solidFill>
                <a:latin typeface="+mj-lt"/>
                <a:cs typeface="+mn-cs"/>
              </a:rPr>
              <a:t>Ulteriori misure per tutti i lavoratori dipendenti: </a:t>
            </a:r>
          </a:p>
        </p:txBody>
      </p:sp>
      <p:sp>
        <p:nvSpPr>
          <p:cNvPr id="5" name="CasellaDiTesto 4">
            <a:extLst>
              <a:ext uri="{FF2B5EF4-FFF2-40B4-BE49-F238E27FC236}">
                <a16:creationId xmlns:a16="http://schemas.microsoft.com/office/drawing/2014/main" id="{716F40FA-66E8-E848-0FFE-B79125E88E21}"/>
              </a:ext>
            </a:extLst>
          </p:cNvPr>
          <p:cNvSpPr txBox="1"/>
          <p:nvPr/>
        </p:nvSpPr>
        <p:spPr>
          <a:xfrm>
            <a:off x="709114" y="908720"/>
            <a:ext cx="7607302" cy="5568191"/>
          </a:xfrm>
          <a:prstGeom prst="rect">
            <a:avLst/>
          </a:prstGeom>
          <a:noFill/>
        </p:spPr>
        <p:txBody>
          <a:bodyPr wrap="square">
            <a:spAutoFit/>
          </a:bodyPr>
          <a:lstStyle/>
          <a:p>
            <a:pPr algn="just">
              <a:lnSpc>
                <a:spcPts val="1500"/>
              </a:lnSpc>
              <a:spcAft>
                <a:spcPts val="400"/>
              </a:spcAft>
            </a:pPr>
            <a:r>
              <a:rPr lang="it-IT" sz="1400" b="1" u="sng" kern="0" dirty="0">
                <a:solidFill>
                  <a:schemeClr val="tx1"/>
                </a:solidFill>
                <a:latin typeface="Bookman Old Style" panose="02050604050505020204" pitchFamily="18" charset="0"/>
                <a:ea typeface="Aptos" panose="020B0004020202020204" pitchFamily="34" charset="0"/>
                <a:cs typeface="Aptos" panose="020B0004020202020204" pitchFamily="34" charset="0"/>
              </a:rPr>
              <a:t>Art. 50</a:t>
            </a:r>
            <a:r>
              <a:rPr lang="it-IT" sz="1400" kern="0" dirty="0">
                <a:solidFill>
                  <a:schemeClr val="tx1"/>
                </a:solidFill>
                <a:latin typeface="Bookman Old Style" panose="02050604050505020204" pitchFamily="18" charset="0"/>
                <a:ea typeface="Aptos" panose="020B0004020202020204" pitchFamily="34" charset="0"/>
                <a:cs typeface="Aptos" panose="020B0004020202020204" pitchFamily="34" charset="0"/>
              </a:rPr>
              <a:t> -  Rafforzamento della disciplina in materia di </a:t>
            </a:r>
            <a:r>
              <a:rPr lang="it-IT" sz="1400" b="1" u="sng" kern="0" dirty="0">
                <a:solidFill>
                  <a:schemeClr val="tx1"/>
                </a:solidFill>
                <a:latin typeface="Bookman Old Style" panose="02050604050505020204" pitchFamily="18" charset="0"/>
                <a:ea typeface="Aptos" panose="020B0004020202020204" pitchFamily="34" charset="0"/>
                <a:cs typeface="Aptos" panose="020B0004020202020204" pitchFamily="34" charset="0"/>
              </a:rPr>
              <a:t>congedi parentali e di congedo di malattia per i figli minori</a:t>
            </a:r>
            <a:r>
              <a:rPr lang="it-IT" sz="1400" kern="0" dirty="0">
                <a:solidFill>
                  <a:schemeClr val="tx1"/>
                </a:solidFill>
                <a:latin typeface="Bookman Old Style" panose="02050604050505020204" pitchFamily="18" charset="0"/>
                <a:ea typeface="Aptos" panose="020B0004020202020204" pitchFamily="34" charset="0"/>
                <a:cs typeface="Aptos" panose="020B0004020202020204" pitchFamily="34" charset="0"/>
              </a:rPr>
              <a:t> – estensione fino al 14mo anno di età.</a:t>
            </a:r>
          </a:p>
          <a:p>
            <a:pPr algn="just">
              <a:lnSpc>
                <a:spcPts val="1500"/>
              </a:lnSpc>
              <a:spcAft>
                <a:spcPts val="400"/>
              </a:spcAft>
            </a:pPr>
            <a:endParaRPr lang="it-IT" sz="1400" kern="0" dirty="0">
              <a:solidFill>
                <a:schemeClr val="tx1"/>
              </a:solidFill>
              <a:latin typeface="Bookman Old Style" panose="02050604050505020204" pitchFamily="18" charset="0"/>
              <a:ea typeface="Aptos" panose="020B0004020202020204" pitchFamily="34" charset="0"/>
              <a:cs typeface="Aptos" panose="020B0004020202020204" pitchFamily="34" charset="0"/>
            </a:endParaRPr>
          </a:p>
          <a:p>
            <a:pPr marL="228600" indent="-228600" algn="just">
              <a:lnSpc>
                <a:spcPts val="1500"/>
              </a:lnSpc>
              <a:spcAft>
                <a:spcPts val="400"/>
              </a:spcAft>
              <a:buAutoNum type="arabicPeriod"/>
            </a:pPr>
            <a:r>
              <a:rPr lang="it-IT" sz="1200" kern="0" dirty="0">
                <a:solidFill>
                  <a:schemeClr val="tx1"/>
                </a:solidFill>
                <a:latin typeface="Bookman Old Style" panose="02050604050505020204" pitchFamily="18" charset="0"/>
                <a:ea typeface="Aptos" panose="020B0004020202020204" pitchFamily="34" charset="0"/>
                <a:cs typeface="Aptos" panose="020B0004020202020204" pitchFamily="34" charset="0"/>
              </a:rPr>
              <a:t>Al fine favorire la genitorialità, rafforzando le misure volte alla gestione flessibile del rapporto fra vita privata e lavoro, con l’obiettivo di preservare l’occupazione, al decreto legislativo 26 marzo 2001, n. 151, sono apportate le seguenti modificazioni:</a:t>
            </a:r>
          </a:p>
          <a:p>
            <a:pPr marL="228600" indent="-228600" algn="just">
              <a:lnSpc>
                <a:spcPts val="1500"/>
              </a:lnSpc>
              <a:spcAft>
                <a:spcPts val="400"/>
              </a:spcAft>
              <a:buAutoNum type="arabicPeriod"/>
            </a:pPr>
            <a:endParaRPr lang="it-IT" sz="1200" kern="0" dirty="0">
              <a:solidFill>
                <a:schemeClr val="tx1"/>
              </a:solidFill>
              <a:latin typeface="Bookman Old Style" panose="02050604050505020204" pitchFamily="18" charset="0"/>
              <a:ea typeface="Aptos" panose="020B0004020202020204" pitchFamily="34" charset="0"/>
              <a:cs typeface="Aptos" panose="020B0004020202020204" pitchFamily="34" charset="0"/>
            </a:endParaRPr>
          </a:p>
          <a:p>
            <a:pPr marL="228600" indent="-228600" algn="just">
              <a:lnSpc>
                <a:spcPts val="1500"/>
              </a:lnSpc>
              <a:spcAft>
                <a:spcPts val="400"/>
              </a:spcAft>
              <a:buAutoNum type="alphaLcParenR"/>
            </a:pPr>
            <a:r>
              <a:rPr lang="it-IT" sz="1200" kern="0" dirty="0">
                <a:solidFill>
                  <a:schemeClr val="tx1"/>
                </a:solidFill>
                <a:latin typeface="Bookman Old Style" panose="02050604050505020204" pitchFamily="18" charset="0"/>
                <a:ea typeface="Aptos" panose="020B0004020202020204" pitchFamily="34" charset="0"/>
                <a:cs typeface="Aptos" panose="020B0004020202020204" pitchFamily="34" charset="0"/>
              </a:rPr>
              <a:t>all’articolo 32, comma 1, la parola «dodici» è sostituita dalla seguente: «quattordici»; </a:t>
            </a:r>
            <a:r>
              <a:rPr lang="it-IT" sz="1200" b="1" u="sng" kern="0" dirty="0">
                <a:solidFill>
                  <a:schemeClr val="tx1"/>
                </a:solidFill>
                <a:latin typeface="Bookman Old Style" panose="02050604050505020204" pitchFamily="18" charset="0"/>
                <a:ea typeface="Aptos" panose="020B0004020202020204" pitchFamily="34" charset="0"/>
                <a:cs typeface="Aptos" panose="020B0004020202020204" pitchFamily="34" charset="0"/>
              </a:rPr>
              <a:t>(congedo 10 mesi complessivi per figli minori) </a:t>
            </a:r>
          </a:p>
          <a:p>
            <a:pPr algn="just">
              <a:lnSpc>
                <a:spcPts val="1500"/>
              </a:lnSpc>
              <a:spcAft>
                <a:spcPts val="400"/>
              </a:spcAft>
            </a:pPr>
            <a:endParaRPr lang="it-IT" sz="1200" b="1" u="sng" kern="0" dirty="0">
              <a:solidFill>
                <a:schemeClr val="tx1"/>
              </a:solidFill>
              <a:latin typeface="Bookman Old Style" panose="02050604050505020204" pitchFamily="18" charset="0"/>
              <a:ea typeface="Aptos" panose="020B0004020202020204" pitchFamily="34" charset="0"/>
              <a:cs typeface="Aptos" panose="020B0004020202020204" pitchFamily="34" charset="0"/>
            </a:endParaRPr>
          </a:p>
          <a:p>
            <a:pPr algn="just">
              <a:lnSpc>
                <a:spcPts val="1500"/>
              </a:lnSpc>
              <a:spcAft>
                <a:spcPts val="400"/>
              </a:spcAft>
            </a:pPr>
            <a:r>
              <a:rPr lang="it-IT" sz="1200" kern="0" dirty="0">
                <a:solidFill>
                  <a:schemeClr val="tx1"/>
                </a:solidFill>
                <a:latin typeface="Bookman Old Style" panose="02050604050505020204" pitchFamily="18" charset="0"/>
                <a:ea typeface="Aptos" panose="020B0004020202020204" pitchFamily="34" charset="0"/>
                <a:cs typeface="Aptos" panose="020B0004020202020204" pitchFamily="34" charset="0"/>
              </a:rPr>
              <a:t>b) all’articolo 33, comma 1, la parola «dodici» è sostituita dalla seguente: «quattordici»; </a:t>
            </a:r>
            <a:r>
              <a:rPr lang="it-IT" sz="1200" b="1" u="sng" kern="0" dirty="0">
                <a:solidFill>
                  <a:schemeClr val="tx1"/>
                </a:solidFill>
                <a:latin typeface="Bookman Old Style" panose="02050604050505020204" pitchFamily="18" charset="0"/>
                <a:ea typeface="Aptos" panose="020B0004020202020204" pitchFamily="34" charset="0"/>
                <a:cs typeface="Aptos" panose="020B0004020202020204" pitchFamily="34" charset="0"/>
              </a:rPr>
              <a:t>(congedo 3 anni complessivi per figli disabili)</a:t>
            </a:r>
          </a:p>
          <a:p>
            <a:pPr algn="just">
              <a:lnSpc>
                <a:spcPts val="1500"/>
              </a:lnSpc>
              <a:spcAft>
                <a:spcPts val="400"/>
              </a:spcAft>
            </a:pPr>
            <a:endParaRPr lang="it-IT" sz="1200" kern="0" dirty="0">
              <a:solidFill>
                <a:schemeClr val="tx1"/>
              </a:solidFill>
              <a:latin typeface="Bookman Old Style" panose="02050604050505020204" pitchFamily="18" charset="0"/>
              <a:ea typeface="Aptos" panose="020B0004020202020204" pitchFamily="34" charset="0"/>
              <a:cs typeface="Aptos" panose="020B0004020202020204" pitchFamily="34" charset="0"/>
            </a:endParaRPr>
          </a:p>
          <a:p>
            <a:pPr algn="just">
              <a:lnSpc>
                <a:spcPts val="1500"/>
              </a:lnSpc>
              <a:spcAft>
                <a:spcPts val="400"/>
              </a:spcAft>
            </a:pPr>
            <a:r>
              <a:rPr lang="it-IT" sz="1200" kern="0" dirty="0">
                <a:solidFill>
                  <a:schemeClr val="tx1"/>
                </a:solidFill>
                <a:latin typeface="Bookman Old Style" panose="02050604050505020204" pitchFamily="18" charset="0"/>
                <a:ea typeface="Aptos" panose="020B0004020202020204" pitchFamily="34" charset="0"/>
                <a:cs typeface="Aptos" panose="020B0004020202020204" pitchFamily="34" charset="0"/>
              </a:rPr>
              <a:t>c) all’articolo 34, commi 1 e 3, la parola «dodicesimo» è sostituita dalla seguente: «quattordicesimo»; </a:t>
            </a:r>
            <a:r>
              <a:rPr lang="it-IT" sz="1200" b="1" u="sng" kern="0" dirty="0">
                <a:solidFill>
                  <a:schemeClr val="tx1"/>
                </a:solidFill>
                <a:latin typeface="Bookman Old Style" panose="02050604050505020204" pitchFamily="18" charset="0"/>
                <a:ea typeface="Aptos" panose="020B0004020202020204" pitchFamily="34" charset="0"/>
                <a:cs typeface="Aptos" panose="020B0004020202020204" pitchFamily="34" charset="0"/>
              </a:rPr>
              <a:t>(trattamento economico e normativo)</a:t>
            </a:r>
          </a:p>
          <a:p>
            <a:pPr algn="just">
              <a:lnSpc>
                <a:spcPts val="1500"/>
              </a:lnSpc>
              <a:spcAft>
                <a:spcPts val="400"/>
              </a:spcAft>
            </a:pPr>
            <a:endParaRPr lang="it-IT" sz="1200" b="1" u="sng" kern="0" dirty="0">
              <a:solidFill>
                <a:schemeClr val="tx1"/>
              </a:solidFill>
              <a:latin typeface="Bookman Old Style" panose="02050604050505020204" pitchFamily="18" charset="0"/>
              <a:ea typeface="Aptos" panose="020B0004020202020204" pitchFamily="34" charset="0"/>
              <a:cs typeface="Aptos" panose="020B0004020202020204" pitchFamily="34" charset="0"/>
            </a:endParaRPr>
          </a:p>
          <a:p>
            <a:pPr algn="just">
              <a:lnSpc>
                <a:spcPts val="1500"/>
              </a:lnSpc>
              <a:spcAft>
                <a:spcPts val="400"/>
              </a:spcAft>
            </a:pPr>
            <a:r>
              <a:rPr lang="it-IT" sz="1200" kern="0" dirty="0">
                <a:solidFill>
                  <a:schemeClr val="tx1"/>
                </a:solidFill>
                <a:latin typeface="Bookman Old Style" panose="02050604050505020204" pitchFamily="18" charset="0"/>
                <a:ea typeface="Aptos" panose="020B0004020202020204" pitchFamily="34" charset="0"/>
                <a:cs typeface="Aptos" panose="020B0004020202020204" pitchFamily="34" charset="0"/>
              </a:rPr>
              <a:t>d) all’articolo 36, commi 2 e 3, la parola «dodici», ovunque ricorra, è sostituita dalla seguente: «quattordici». </a:t>
            </a:r>
            <a:r>
              <a:rPr lang="it-IT" sz="1200" b="1" u="sng" kern="0" dirty="0">
                <a:solidFill>
                  <a:schemeClr val="tx1"/>
                </a:solidFill>
                <a:latin typeface="Bookman Old Style" panose="02050604050505020204" pitchFamily="18" charset="0"/>
                <a:ea typeface="Aptos" panose="020B0004020202020204" pitchFamily="34" charset="0"/>
                <a:cs typeface="Aptos" panose="020B0004020202020204" pitchFamily="34" charset="0"/>
              </a:rPr>
              <a:t>(Adozioni e affidamenti)</a:t>
            </a:r>
          </a:p>
          <a:p>
            <a:pPr algn="just">
              <a:lnSpc>
                <a:spcPts val="1500"/>
              </a:lnSpc>
              <a:spcAft>
                <a:spcPts val="400"/>
              </a:spcAft>
            </a:pPr>
            <a:endParaRPr lang="it-IT" sz="1200" b="1" u="sng" kern="0" dirty="0">
              <a:solidFill>
                <a:schemeClr val="tx1"/>
              </a:solidFill>
              <a:latin typeface="Bookman Old Style" panose="02050604050505020204" pitchFamily="18" charset="0"/>
              <a:ea typeface="Aptos" panose="020B0004020202020204" pitchFamily="34" charset="0"/>
              <a:cs typeface="Aptos" panose="020B0004020202020204" pitchFamily="34" charset="0"/>
            </a:endParaRPr>
          </a:p>
          <a:p>
            <a:pPr algn="just">
              <a:lnSpc>
                <a:spcPts val="1500"/>
              </a:lnSpc>
              <a:spcAft>
                <a:spcPts val="400"/>
              </a:spcAft>
            </a:pPr>
            <a:r>
              <a:rPr lang="it-IT" sz="1200" kern="0" dirty="0">
                <a:solidFill>
                  <a:schemeClr val="tx1"/>
                </a:solidFill>
                <a:latin typeface="Bookman Old Style" panose="02050604050505020204" pitchFamily="18" charset="0"/>
                <a:ea typeface="Aptos" panose="020B0004020202020204" pitchFamily="34" charset="0"/>
                <a:cs typeface="Aptos" panose="020B0004020202020204" pitchFamily="34" charset="0"/>
              </a:rPr>
              <a:t>2. All’articolo 47, comma 2, del decreto legislativo 26 marzo 2001, n. 151, le parole «nel limite di cinque giorni» sono sostituite dalle seguenti: «nel limite di dieci giorni» e le parole «gli otto» sono sostituite dalle seguenti: «i quattordici». </a:t>
            </a:r>
            <a:r>
              <a:rPr lang="it-IT" sz="1200" b="1" kern="0" dirty="0">
                <a:solidFill>
                  <a:schemeClr val="tx1"/>
                </a:solidFill>
                <a:latin typeface="Bookman Old Style" panose="02050604050505020204" pitchFamily="18" charset="0"/>
                <a:ea typeface="Aptos" panose="020B0004020202020204" pitchFamily="34" charset="0"/>
                <a:cs typeface="Aptos" panose="020B0004020202020204" pitchFamily="34" charset="0"/>
              </a:rPr>
              <a:t>(</a:t>
            </a:r>
            <a:r>
              <a:rPr lang="it-IT" sz="1200" b="1" u="sng" kern="0" dirty="0">
                <a:solidFill>
                  <a:schemeClr val="tx1"/>
                </a:solidFill>
                <a:latin typeface="Bookman Old Style" panose="02050604050505020204" pitchFamily="18" charset="0"/>
                <a:ea typeface="Aptos" panose="020B0004020202020204" pitchFamily="34" charset="0"/>
                <a:cs typeface="Aptos" panose="020B0004020202020204" pitchFamily="34" charset="0"/>
              </a:rPr>
              <a:t>astensione dal lavoro – non retribuita -, nel limite di </a:t>
            </a:r>
            <a:r>
              <a:rPr lang="it-IT" sz="1200" b="1" u="sng" strike="sngStrike" kern="0" dirty="0">
                <a:solidFill>
                  <a:schemeClr val="tx1"/>
                </a:solidFill>
                <a:latin typeface="Bookman Old Style" panose="02050604050505020204" pitchFamily="18" charset="0"/>
                <a:ea typeface="Aptos" panose="020B0004020202020204" pitchFamily="34" charset="0"/>
                <a:cs typeface="Aptos" panose="020B0004020202020204" pitchFamily="34" charset="0"/>
              </a:rPr>
              <a:t>cinque</a:t>
            </a:r>
            <a:r>
              <a:rPr lang="it-IT" sz="1200" b="1" u="sng" kern="0" dirty="0">
                <a:solidFill>
                  <a:schemeClr val="tx1"/>
                </a:solidFill>
                <a:latin typeface="Bookman Old Style" panose="02050604050505020204" pitchFamily="18" charset="0"/>
                <a:ea typeface="Aptos" panose="020B0004020202020204" pitchFamily="34" charset="0"/>
                <a:cs typeface="Aptos" panose="020B0004020202020204" pitchFamily="34" charset="0"/>
              </a:rPr>
              <a:t> dieci giorni lavorativi all'anno, per le malattie di ogni figlio di età compresa fra i tre e </a:t>
            </a:r>
            <a:r>
              <a:rPr lang="it-IT" sz="1200" b="1" u="sng" strike="sngStrike" kern="0" dirty="0">
                <a:solidFill>
                  <a:schemeClr val="tx1"/>
                </a:solidFill>
                <a:latin typeface="Bookman Old Style" panose="02050604050505020204" pitchFamily="18" charset="0"/>
                <a:ea typeface="Aptos" panose="020B0004020202020204" pitchFamily="34" charset="0"/>
                <a:cs typeface="Aptos" panose="020B0004020202020204" pitchFamily="34" charset="0"/>
              </a:rPr>
              <a:t>gli otto </a:t>
            </a:r>
            <a:r>
              <a:rPr lang="it-IT" sz="1200" b="1" u="sng" kern="0" dirty="0">
                <a:solidFill>
                  <a:schemeClr val="tx1"/>
                </a:solidFill>
                <a:latin typeface="Bookman Old Style" panose="02050604050505020204" pitchFamily="18" charset="0"/>
                <a:ea typeface="Aptos" panose="020B0004020202020204" pitchFamily="34" charset="0"/>
                <a:cs typeface="Aptos" panose="020B0004020202020204" pitchFamily="34" charset="0"/>
              </a:rPr>
              <a:t> i dodici anni</a:t>
            </a:r>
            <a:r>
              <a:rPr lang="it-IT" sz="1200" b="1" kern="0" dirty="0">
                <a:solidFill>
                  <a:schemeClr val="tx1"/>
                </a:solidFill>
                <a:latin typeface="Bookman Old Style" panose="02050604050505020204" pitchFamily="18" charset="0"/>
                <a:ea typeface="Aptos" panose="020B0004020202020204" pitchFamily="34" charset="0"/>
                <a:cs typeface="Aptos" panose="020B0004020202020204" pitchFamily="34" charset="0"/>
              </a:rPr>
              <a:t>)</a:t>
            </a:r>
            <a:endParaRPr lang="it-IT" sz="1400" b="1" kern="0" dirty="0">
              <a:solidFill>
                <a:schemeClr val="tx1"/>
              </a:solidFill>
              <a:latin typeface="Bookman Old Style" panose="02050604050505020204" pitchFamily="18" charset="0"/>
              <a:ea typeface="Aptos" panose="020B0004020202020204" pitchFamily="34" charset="0"/>
              <a:cs typeface="Aptos" panose="020B0004020202020204" pitchFamily="34" charset="0"/>
            </a:endParaRPr>
          </a:p>
          <a:p>
            <a:pPr algn="just">
              <a:lnSpc>
                <a:spcPts val="1500"/>
              </a:lnSpc>
              <a:spcAft>
                <a:spcPts val="400"/>
              </a:spcAft>
            </a:pPr>
            <a:endParaRPr lang="it-IT" sz="1400" kern="0" dirty="0">
              <a:solidFill>
                <a:schemeClr val="tx1"/>
              </a:solidFill>
              <a:effectLst/>
              <a:latin typeface="Bookman Old Style" panose="02050604050505020204" pitchFamily="18" charset="0"/>
              <a:ea typeface="Aptos" panose="020B0004020202020204" pitchFamily="34" charset="0"/>
              <a:cs typeface="Aptos" panose="020B0004020202020204" pitchFamily="34" charset="0"/>
            </a:endParaRPr>
          </a:p>
        </p:txBody>
      </p:sp>
      <p:pic>
        <p:nvPicPr>
          <p:cNvPr id="6" name="Picture 2">
            <a:extLst>
              <a:ext uri="{FF2B5EF4-FFF2-40B4-BE49-F238E27FC236}">
                <a16:creationId xmlns:a16="http://schemas.microsoft.com/office/drawing/2014/main" id="{151ACCFB-D39F-DDAB-E3A6-D7206E28221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40738" y="5805264"/>
            <a:ext cx="484187" cy="71913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1875542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3C460E-C03B-71E5-FF6C-9E96453DD96D}"/>
            </a:ext>
          </a:extLst>
        </p:cNvPr>
        <p:cNvGrpSpPr/>
        <p:nvPr/>
      </p:nvGrpSpPr>
      <p:grpSpPr>
        <a:xfrm>
          <a:off x="0" y="0"/>
          <a:ext cx="0" cy="0"/>
          <a:chOff x="0" y="0"/>
          <a:chExt cx="0" cy="0"/>
        </a:xfrm>
      </p:grpSpPr>
      <p:sp>
        <p:nvSpPr>
          <p:cNvPr id="2" name="Text Box 4">
            <a:extLst>
              <a:ext uri="{FF2B5EF4-FFF2-40B4-BE49-F238E27FC236}">
                <a16:creationId xmlns:a16="http://schemas.microsoft.com/office/drawing/2014/main" id="{463467B3-6F6E-629C-5116-E8C03DCDFA27}"/>
              </a:ext>
            </a:extLst>
          </p:cNvPr>
          <p:cNvSpPr txBox="1">
            <a:spLocks noChangeArrowheads="1"/>
          </p:cNvSpPr>
          <p:nvPr/>
        </p:nvSpPr>
        <p:spPr bwMode="auto">
          <a:xfrm>
            <a:off x="709114" y="404664"/>
            <a:ext cx="7607302" cy="1008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spcBef>
                <a:spcPts val="13"/>
              </a:spcBef>
              <a:spcAft>
                <a:spcPts val="13"/>
              </a:spcAft>
              <a:buClr>
                <a:srgbClr val="000000"/>
              </a:buClr>
              <a:buSzPct val="100000"/>
              <a:buFont typeface="Times New Roman" panose="02020603050405020304" pitchFamily="18" charset="0"/>
              <a:buNone/>
            </a:pPr>
            <a:r>
              <a:rPr lang="it-IT" altLang="it-IT" sz="2400" b="1" dirty="0">
                <a:solidFill>
                  <a:srgbClr val="006633"/>
                </a:solidFill>
                <a:latin typeface="+mj-lt"/>
                <a:cs typeface="+mn-cs"/>
              </a:rPr>
              <a:t>Ulteriori misure per i lavoratori dipendenti delle </a:t>
            </a:r>
          </a:p>
          <a:p>
            <a:pPr>
              <a:spcBef>
                <a:spcPts val="13"/>
              </a:spcBef>
              <a:spcAft>
                <a:spcPts val="13"/>
              </a:spcAft>
              <a:buClr>
                <a:srgbClr val="000000"/>
              </a:buClr>
              <a:buSzPct val="100000"/>
              <a:buFont typeface="Times New Roman" panose="02020603050405020304" pitchFamily="18" charset="0"/>
              <a:buNone/>
            </a:pPr>
            <a:r>
              <a:rPr lang="it-IT" altLang="it-IT" sz="2400" b="1" dirty="0">
                <a:solidFill>
                  <a:srgbClr val="006633"/>
                </a:solidFill>
                <a:latin typeface="+mj-lt"/>
                <a:cs typeface="+mn-cs"/>
              </a:rPr>
              <a:t>pubbliche amministrazioni: </a:t>
            </a:r>
          </a:p>
        </p:txBody>
      </p:sp>
      <p:sp>
        <p:nvSpPr>
          <p:cNvPr id="5" name="CasellaDiTesto 4">
            <a:extLst>
              <a:ext uri="{FF2B5EF4-FFF2-40B4-BE49-F238E27FC236}">
                <a16:creationId xmlns:a16="http://schemas.microsoft.com/office/drawing/2014/main" id="{EF62412F-F05D-ABD3-3107-F3B614684A9F}"/>
              </a:ext>
            </a:extLst>
          </p:cNvPr>
          <p:cNvSpPr txBox="1"/>
          <p:nvPr/>
        </p:nvSpPr>
        <p:spPr>
          <a:xfrm>
            <a:off x="709115" y="1196753"/>
            <a:ext cx="7607302" cy="3439403"/>
          </a:xfrm>
          <a:prstGeom prst="rect">
            <a:avLst/>
          </a:prstGeom>
          <a:noFill/>
        </p:spPr>
        <p:txBody>
          <a:bodyPr wrap="square">
            <a:spAutoFit/>
          </a:bodyPr>
          <a:lstStyle/>
          <a:p>
            <a:pPr algn="just">
              <a:lnSpc>
                <a:spcPts val="1500"/>
              </a:lnSpc>
              <a:spcAft>
                <a:spcPts val="400"/>
              </a:spcAft>
            </a:pPr>
            <a:endParaRPr lang="it-IT" sz="1400" kern="0" dirty="0">
              <a:solidFill>
                <a:schemeClr val="tx1"/>
              </a:solidFill>
              <a:latin typeface="Bookman Old Style" panose="02050604050505020204" pitchFamily="18" charset="0"/>
              <a:ea typeface="Aptos" panose="020B0004020202020204" pitchFamily="34" charset="0"/>
              <a:cs typeface="Aptos" panose="020B0004020202020204" pitchFamily="34" charset="0"/>
            </a:endParaRPr>
          </a:p>
          <a:p>
            <a:pPr algn="just">
              <a:lnSpc>
                <a:spcPts val="1500"/>
              </a:lnSpc>
              <a:spcAft>
                <a:spcPts val="400"/>
              </a:spcAft>
            </a:pPr>
            <a:r>
              <a:rPr lang="it-IT" sz="1400" b="1" u="sng" kern="0" dirty="0">
                <a:solidFill>
                  <a:schemeClr val="tx1"/>
                </a:solidFill>
                <a:latin typeface="Bookman Old Style" panose="02050604050505020204" pitchFamily="18" charset="0"/>
                <a:ea typeface="Aptos" panose="020B0004020202020204" pitchFamily="34" charset="0"/>
                <a:cs typeface="Aptos" panose="020B0004020202020204" pitchFamily="34" charset="0"/>
              </a:rPr>
              <a:t>Art. 44 </a:t>
            </a:r>
            <a:endParaRPr lang="it-IT" sz="1400" kern="0" dirty="0">
              <a:solidFill>
                <a:schemeClr val="tx1"/>
              </a:solidFill>
              <a:latin typeface="Bookman Old Style" panose="02050604050505020204" pitchFamily="18" charset="0"/>
              <a:ea typeface="Aptos" panose="020B0004020202020204" pitchFamily="34" charset="0"/>
              <a:cs typeface="Aptos" panose="020B0004020202020204" pitchFamily="34" charset="0"/>
            </a:endParaRPr>
          </a:p>
          <a:p>
            <a:pPr algn="just">
              <a:lnSpc>
                <a:spcPts val="1500"/>
              </a:lnSpc>
              <a:spcAft>
                <a:spcPts val="400"/>
              </a:spcAft>
            </a:pPr>
            <a:r>
              <a:rPr lang="it-IT" sz="1400" b="0" i="0" u="sng" strike="noStrike" baseline="0" dirty="0">
                <a:solidFill>
                  <a:srgbClr val="000000"/>
                </a:solidFill>
              </a:rPr>
              <a:t>(Misure in materia di liquidazione dei trattamenti di fine rapporto nel pubblico impiego) </a:t>
            </a:r>
          </a:p>
          <a:p>
            <a:pPr algn="just">
              <a:lnSpc>
                <a:spcPts val="1500"/>
              </a:lnSpc>
              <a:spcAft>
                <a:spcPts val="400"/>
              </a:spcAft>
            </a:pPr>
            <a:r>
              <a:rPr lang="it-IT" sz="1400" b="0" i="0" u="none" strike="noStrike" baseline="0" dirty="0">
                <a:solidFill>
                  <a:srgbClr val="000000"/>
                </a:solidFill>
              </a:rPr>
              <a:t>1. Con effetto dal 1° gennaio 2027 e con riferimento ai soggetti che maturano i requisiti per il pensionamento a decorrere dalla predetta data, all’articolo 3, comma 2, del decreto-legge 28 marzo 1997, n. 79, convertito, con modificazioni, dalla legge 28 maggio 1997, n. 140, al primo periodo, le parole «dodici mesi» sono sostituite dalle seguenti: «nove mesi». </a:t>
            </a:r>
            <a:endParaRPr lang="it-IT" sz="1400" b="1" u="sng" kern="0" dirty="0">
              <a:solidFill>
                <a:schemeClr val="tx1"/>
              </a:solidFill>
              <a:latin typeface="Bookman Old Style" panose="02050604050505020204" pitchFamily="18" charset="0"/>
              <a:ea typeface="Aptos" panose="020B0004020202020204" pitchFamily="34" charset="0"/>
              <a:cs typeface="Aptos" panose="020B0004020202020204" pitchFamily="34" charset="0"/>
            </a:endParaRPr>
          </a:p>
          <a:p>
            <a:pPr algn="just">
              <a:lnSpc>
                <a:spcPts val="1500"/>
              </a:lnSpc>
              <a:spcAft>
                <a:spcPts val="400"/>
              </a:spcAft>
            </a:pPr>
            <a:endParaRPr lang="it-IT" sz="1400" b="1" u="sng" kern="0" dirty="0">
              <a:solidFill>
                <a:schemeClr val="tx1"/>
              </a:solidFill>
              <a:latin typeface="Bookman Old Style" panose="02050604050505020204" pitchFamily="18" charset="0"/>
              <a:ea typeface="Aptos" panose="020B0004020202020204" pitchFamily="34" charset="0"/>
              <a:cs typeface="Aptos" panose="020B0004020202020204" pitchFamily="34" charset="0"/>
            </a:endParaRPr>
          </a:p>
          <a:p>
            <a:pPr algn="just">
              <a:lnSpc>
                <a:spcPts val="1500"/>
              </a:lnSpc>
              <a:spcAft>
                <a:spcPts val="400"/>
              </a:spcAft>
            </a:pPr>
            <a:endParaRPr lang="it-IT" sz="1400" b="1" u="sng" kern="0" dirty="0">
              <a:solidFill>
                <a:schemeClr val="tx1"/>
              </a:solidFill>
              <a:latin typeface="Bookman Old Style" panose="02050604050505020204" pitchFamily="18" charset="0"/>
              <a:ea typeface="Aptos" panose="020B0004020202020204" pitchFamily="34" charset="0"/>
              <a:cs typeface="Aptos" panose="020B0004020202020204" pitchFamily="34" charset="0"/>
            </a:endParaRPr>
          </a:p>
          <a:p>
            <a:pPr algn="just">
              <a:lnSpc>
                <a:spcPts val="1500"/>
              </a:lnSpc>
              <a:spcAft>
                <a:spcPts val="400"/>
              </a:spcAft>
            </a:pPr>
            <a:r>
              <a:rPr lang="it-IT" sz="1400" b="1" u="sng" kern="0" dirty="0">
                <a:solidFill>
                  <a:schemeClr val="tx1"/>
                </a:solidFill>
                <a:latin typeface="Bookman Old Style" panose="02050604050505020204" pitchFamily="18" charset="0"/>
                <a:ea typeface="Aptos" panose="020B0004020202020204" pitchFamily="34" charset="0"/>
                <a:cs typeface="Aptos" panose="020B0004020202020204" pitchFamily="34" charset="0"/>
              </a:rPr>
              <a:t>Il termine per la liquidazione del TFS/TFR </a:t>
            </a:r>
            <a:r>
              <a:rPr lang="it-IT" sz="1400" kern="0" dirty="0">
                <a:solidFill>
                  <a:schemeClr val="tx1"/>
                </a:solidFill>
                <a:latin typeface="Bookman Old Style" panose="02050604050505020204" pitchFamily="18" charset="0"/>
                <a:ea typeface="Aptos" panose="020B0004020202020204" pitchFamily="34" charset="0"/>
                <a:cs typeface="Aptos" panose="020B0004020202020204" pitchFamily="34" charset="0"/>
              </a:rPr>
              <a:t>nei casi di cessazione dal servizio per raggiungimento dei limiti di età, per collocamento a riposo d'ufficio a causa del raggiungimento dell'anzianità massima di servizio viene ridotto da 12 a 9 mesi.</a:t>
            </a:r>
          </a:p>
          <a:p>
            <a:pPr algn="just">
              <a:lnSpc>
                <a:spcPts val="1500"/>
              </a:lnSpc>
              <a:spcAft>
                <a:spcPts val="400"/>
              </a:spcAft>
            </a:pPr>
            <a:endParaRPr lang="it-IT" sz="1400" kern="0" dirty="0">
              <a:solidFill>
                <a:schemeClr val="tx1"/>
              </a:solidFill>
              <a:latin typeface="Bookman Old Style" panose="02050604050505020204" pitchFamily="18" charset="0"/>
              <a:ea typeface="Aptos" panose="020B0004020202020204" pitchFamily="34" charset="0"/>
              <a:cs typeface="Aptos" panose="020B0004020202020204" pitchFamily="34" charset="0"/>
            </a:endParaRPr>
          </a:p>
          <a:p>
            <a:pPr algn="just">
              <a:lnSpc>
                <a:spcPts val="1500"/>
              </a:lnSpc>
              <a:spcAft>
                <a:spcPts val="400"/>
              </a:spcAft>
            </a:pPr>
            <a:endParaRPr lang="it-IT" sz="1400" kern="0" dirty="0">
              <a:solidFill>
                <a:schemeClr val="tx1"/>
              </a:solidFill>
              <a:latin typeface="Bookman Old Style" panose="02050604050505020204" pitchFamily="18" charset="0"/>
              <a:ea typeface="Aptos" panose="020B0004020202020204" pitchFamily="34" charset="0"/>
              <a:cs typeface="Aptos" panose="020B0004020202020204" pitchFamily="34" charset="0"/>
            </a:endParaRPr>
          </a:p>
          <a:p>
            <a:pPr algn="just">
              <a:lnSpc>
                <a:spcPts val="1500"/>
              </a:lnSpc>
              <a:spcAft>
                <a:spcPts val="400"/>
              </a:spcAft>
            </a:pPr>
            <a:endParaRPr lang="it-IT" sz="1400" kern="0" dirty="0">
              <a:solidFill>
                <a:schemeClr val="tx1"/>
              </a:solidFill>
              <a:effectLst/>
              <a:latin typeface="Bookman Old Style" panose="02050604050505020204" pitchFamily="18" charset="0"/>
              <a:ea typeface="Aptos" panose="020B0004020202020204" pitchFamily="34" charset="0"/>
              <a:cs typeface="Aptos" panose="020B0004020202020204" pitchFamily="34" charset="0"/>
            </a:endParaRPr>
          </a:p>
        </p:txBody>
      </p:sp>
      <p:pic>
        <p:nvPicPr>
          <p:cNvPr id="6" name="Picture 2">
            <a:extLst>
              <a:ext uri="{FF2B5EF4-FFF2-40B4-BE49-F238E27FC236}">
                <a16:creationId xmlns:a16="http://schemas.microsoft.com/office/drawing/2014/main" id="{1B727E5E-A993-2CD4-1EE7-D62B8039378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40738" y="5805264"/>
            <a:ext cx="484187" cy="71913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1697432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9A0769-9D23-0601-9659-0EE7992CB501}"/>
            </a:ext>
          </a:extLst>
        </p:cNvPr>
        <p:cNvGrpSpPr/>
        <p:nvPr/>
      </p:nvGrpSpPr>
      <p:grpSpPr>
        <a:xfrm>
          <a:off x="0" y="0"/>
          <a:ext cx="0" cy="0"/>
          <a:chOff x="0" y="0"/>
          <a:chExt cx="0" cy="0"/>
        </a:xfrm>
      </p:grpSpPr>
      <p:sp>
        <p:nvSpPr>
          <p:cNvPr id="2" name="Text Box 4">
            <a:extLst>
              <a:ext uri="{FF2B5EF4-FFF2-40B4-BE49-F238E27FC236}">
                <a16:creationId xmlns:a16="http://schemas.microsoft.com/office/drawing/2014/main" id="{8142ECC6-8F46-9D20-4715-C61D42C036B8}"/>
              </a:ext>
            </a:extLst>
          </p:cNvPr>
          <p:cNvSpPr txBox="1">
            <a:spLocks noChangeArrowheads="1"/>
          </p:cNvSpPr>
          <p:nvPr/>
        </p:nvSpPr>
        <p:spPr bwMode="auto">
          <a:xfrm>
            <a:off x="709114" y="404664"/>
            <a:ext cx="7607302" cy="1008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spcBef>
                <a:spcPts val="13"/>
              </a:spcBef>
              <a:spcAft>
                <a:spcPts val="13"/>
              </a:spcAft>
              <a:buClr>
                <a:srgbClr val="000000"/>
              </a:buClr>
              <a:buSzPct val="100000"/>
              <a:buFont typeface="Times New Roman" panose="02020603050405020304" pitchFamily="18" charset="0"/>
              <a:buNone/>
            </a:pPr>
            <a:r>
              <a:rPr lang="it-IT" altLang="it-IT" sz="2400" b="1" dirty="0">
                <a:solidFill>
                  <a:srgbClr val="006633"/>
                </a:solidFill>
                <a:latin typeface="+mj-lt"/>
                <a:cs typeface="+mn-cs"/>
              </a:rPr>
              <a:t>Ulteriori misure per i lavoratori dipendenti delle </a:t>
            </a:r>
          </a:p>
          <a:p>
            <a:pPr>
              <a:spcBef>
                <a:spcPts val="13"/>
              </a:spcBef>
              <a:spcAft>
                <a:spcPts val="13"/>
              </a:spcAft>
              <a:buClr>
                <a:srgbClr val="000000"/>
              </a:buClr>
              <a:buSzPct val="100000"/>
              <a:buFont typeface="Times New Roman" panose="02020603050405020304" pitchFamily="18" charset="0"/>
              <a:buNone/>
            </a:pPr>
            <a:r>
              <a:rPr lang="it-IT" altLang="it-IT" sz="2400" b="1" dirty="0">
                <a:solidFill>
                  <a:srgbClr val="006633"/>
                </a:solidFill>
                <a:latin typeface="+mj-lt"/>
                <a:cs typeface="+mn-cs"/>
              </a:rPr>
              <a:t>pubbliche amministrazioni: </a:t>
            </a:r>
          </a:p>
        </p:txBody>
      </p:sp>
      <p:sp>
        <p:nvSpPr>
          <p:cNvPr id="5" name="CasellaDiTesto 4">
            <a:extLst>
              <a:ext uri="{FF2B5EF4-FFF2-40B4-BE49-F238E27FC236}">
                <a16:creationId xmlns:a16="http://schemas.microsoft.com/office/drawing/2014/main" id="{F14FEB7D-F8E6-FDD0-0FFA-9DFA71C93C5B}"/>
              </a:ext>
            </a:extLst>
          </p:cNvPr>
          <p:cNvSpPr txBox="1"/>
          <p:nvPr/>
        </p:nvSpPr>
        <p:spPr>
          <a:xfrm>
            <a:off x="709115" y="1196753"/>
            <a:ext cx="7607302" cy="4632037"/>
          </a:xfrm>
          <a:prstGeom prst="rect">
            <a:avLst/>
          </a:prstGeom>
          <a:noFill/>
        </p:spPr>
        <p:txBody>
          <a:bodyPr wrap="square">
            <a:spAutoFit/>
          </a:bodyPr>
          <a:lstStyle/>
          <a:p>
            <a:pPr algn="just">
              <a:lnSpc>
                <a:spcPts val="1500"/>
              </a:lnSpc>
              <a:spcAft>
                <a:spcPts val="400"/>
              </a:spcAft>
            </a:pPr>
            <a:endParaRPr lang="it-IT" sz="1400" kern="0" dirty="0">
              <a:solidFill>
                <a:schemeClr val="tx1"/>
              </a:solidFill>
              <a:latin typeface="Bookman Old Style" panose="02050604050505020204" pitchFamily="18" charset="0"/>
              <a:ea typeface="Aptos" panose="020B0004020202020204" pitchFamily="34" charset="0"/>
              <a:cs typeface="Aptos" panose="020B0004020202020204" pitchFamily="34" charset="0"/>
            </a:endParaRPr>
          </a:p>
          <a:p>
            <a:pPr algn="just">
              <a:lnSpc>
                <a:spcPts val="1500"/>
              </a:lnSpc>
              <a:spcAft>
                <a:spcPts val="400"/>
              </a:spcAft>
            </a:pPr>
            <a:r>
              <a:rPr lang="it-IT" sz="1400" b="1" u="sng" kern="0" dirty="0">
                <a:solidFill>
                  <a:schemeClr val="tx1"/>
                </a:solidFill>
                <a:latin typeface="Bookman Old Style" panose="02050604050505020204" pitchFamily="18" charset="0"/>
                <a:ea typeface="Aptos" panose="020B0004020202020204" pitchFamily="34" charset="0"/>
                <a:cs typeface="Aptos" panose="020B0004020202020204" pitchFamily="34" charset="0"/>
              </a:rPr>
              <a:t>Art. 58 </a:t>
            </a:r>
            <a:endParaRPr lang="it-IT" sz="1400" kern="0" dirty="0">
              <a:solidFill>
                <a:schemeClr val="tx1"/>
              </a:solidFill>
              <a:latin typeface="Bookman Old Style" panose="02050604050505020204" pitchFamily="18" charset="0"/>
              <a:ea typeface="Aptos" panose="020B0004020202020204" pitchFamily="34" charset="0"/>
              <a:cs typeface="Aptos" panose="020B0004020202020204" pitchFamily="34" charset="0"/>
            </a:endParaRPr>
          </a:p>
          <a:p>
            <a:pPr algn="just">
              <a:lnSpc>
                <a:spcPts val="1500"/>
              </a:lnSpc>
              <a:spcAft>
                <a:spcPts val="400"/>
              </a:spcAft>
            </a:pPr>
            <a:r>
              <a:rPr lang="it-IT" sz="1400" b="0" i="0" u="sng" strike="noStrike" baseline="0" dirty="0">
                <a:solidFill>
                  <a:srgbClr val="000000"/>
                </a:solidFill>
              </a:rPr>
              <a:t>(Disposizioni in materia di detassazione e armonizzazione del trattamento accessorio)</a:t>
            </a:r>
          </a:p>
          <a:p>
            <a:pPr marL="342900" indent="-342900" algn="just">
              <a:lnSpc>
                <a:spcPts val="1500"/>
              </a:lnSpc>
              <a:spcAft>
                <a:spcPts val="400"/>
              </a:spcAft>
              <a:buAutoNum type="arabicPeriod"/>
            </a:pPr>
            <a:r>
              <a:rPr lang="it-IT" sz="1400" b="1" i="0" u="sng" strike="noStrike" baseline="0" dirty="0">
                <a:solidFill>
                  <a:srgbClr val="000000"/>
                </a:solidFill>
              </a:rPr>
              <a:t>Per l’anno 2026 </a:t>
            </a:r>
            <a:r>
              <a:rPr lang="it-IT" sz="1400" b="0" i="0" strike="noStrike" baseline="0" dirty="0">
                <a:solidFill>
                  <a:srgbClr val="000000"/>
                </a:solidFill>
              </a:rPr>
              <a:t>i compensi per il </a:t>
            </a:r>
            <a:r>
              <a:rPr lang="it-IT" sz="1400" b="1" i="0" u="sng" strike="noStrike" baseline="0" dirty="0">
                <a:solidFill>
                  <a:srgbClr val="000000"/>
                </a:solidFill>
              </a:rPr>
              <a:t>trattamento economico accessorio</a:t>
            </a:r>
            <a:r>
              <a:rPr lang="it-IT" sz="1400" b="0" i="0" strike="noStrike" baseline="0" dirty="0">
                <a:solidFill>
                  <a:srgbClr val="000000"/>
                </a:solidFill>
              </a:rPr>
              <a:t>, comprensivi delle indennità di natura fissa e continuativa, erogati al </a:t>
            </a:r>
            <a:r>
              <a:rPr lang="it-IT" sz="1400" b="1" i="0" u="sng" strike="noStrike" baseline="0" dirty="0">
                <a:solidFill>
                  <a:srgbClr val="000000"/>
                </a:solidFill>
              </a:rPr>
              <a:t>personale non dirigente </a:t>
            </a:r>
            <a:r>
              <a:rPr lang="it-IT" sz="1400" b="0" i="0" strike="noStrike" baseline="0" dirty="0">
                <a:solidFill>
                  <a:srgbClr val="000000"/>
                </a:solidFill>
              </a:rPr>
              <a:t>delle amministrazioni pubbliche di cui all’articolo 1, comma 2, del decreto legislativo 30 marzo 2001, n. 165, compreso il personale non dirigente in regime di diritto pubblico, salvo espressa rinuncia scritta del prestatore di lavoro, sono assoggettati</a:t>
            </a:r>
            <a:r>
              <a:rPr lang="it-IT" sz="1400" b="1" i="0" u="sng" strike="noStrike" baseline="0" dirty="0">
                <a:solidFill>
                  <a:srgbClr val="000000"/>
                </a:solidFill>
              </a:rPr>
              <a:t>, entro il limite di 800 </a:t>
            </a:r>
            <a:r>
              <a:rPr lang="it-IT" sz="1400" b="0" i="0" strike="noStrike" baseline="0" dirty="0">
                <a:solidFill>
                  <a:srgbClr val="000000"/>
                </a:solidFill>
              </a:rPr>
              <a:t>euro, a una </a:t>
            </a:r>
            <a:r>
              <a:rPr lang="it-IT" sz="1400" b="1" i="0" u="sng" strike="noStrike" baseline="0" dirty="0">
                <a:solidFill>
                  <a:srgbClr val="000000"/>
                </a:solidFill>
              </a:rPr>
              <a:t>imposta sostitutiva </a:t>
            </a:r>
            <a:r>
              <a:rPr lang="it-IT" sz="1400" b="0" i="0" strike="noStrike" baseline="0" dirty="0">
                <a:solidFill>
                  <a:srgbClr val="000000"/>
                </a:solidFill>
              </a:rPr>
              <a:t>dell’imposta sul reddito delle persone fisiche e delle addizionali regionali e comunali </a:t>
            </a:r>
            <a:r>
              <a:rPr lang="it-IT" sz="1400" b="1" i="0" u="sng" strike="noStrike" baseline="0" dirty="0">
                <a:solidFill>
                  <a:srgbClr val="000000"/>
                </a:solidFill>
              </a:rPr>
              <a:t>pari al 15 per cento</a:t>
            </a:r>
            <a:r>
              <a:rPr lang="it-IT" sz="1400" b="0" i="0" strike="noStrike" baseline="0" dirty="0">
                <a:solidFill>
                  <a:srgbClr val="000000"/>
                </a:solidFill>
              </a:rPr>
              <a:t>. Le disposizioni di cui al primo periodo trovano applicazione con riferimento ai titolari di </a:t>
            </a:r>
            <a:r>
              <a:rPr lang="it-IT" sz="1400" b="1" i="0" u="sng" strike="noStrike" baseline="0" dirty="0">
                <a:solidFill>
                  <a:srgbClr val="000000"/>
                </a:solidFill>
              </a:rPr>
              <a:t>reddito di lavoro dipendente di importo non superiore a euro 50.000</a:t>
            </a:r>
            <a:r>
              <a:rPr lang="it-IT" sz="1400" b="0" i="0" strike="noStrike" baseline="0" dirty="0">
                <a:solidFill>
                  <a:srgbClr val="000000"/>
                </a:solidFill>
              </a:rPr>
              <a:t>. Le disposizioni al presente comma non si applicano al personale delle forze di polizia e delle forze armate destinatario delle agevolazioni fiscali previste dall’articolo 45, comma 2, del decreto legislativo 29 maggio 2017, n. 95. Per il personale dipendente dalle aziende e dagli enti del Servizio sanitario nazionale destinatario delle misure di cui all’articolo 7, comma 2, del decreto-legge 7 giugno 2024, n.73, convertito, con modificazioni, dalla legge 29 luglio 2024, n. 107, e all’articolo 1, comma 354, della legge 30 dicembre 2024, n. 207, il beneficio di cui al presente comma si aggiunge alle predette misure.</a:t>
            </a:r>
          </a:p>
          <a:p>
            <a:pPr marL="342900" indent="-342900" algn="just">
              <a:lnSpc>
                <a:spcPts val="1500"/>
              </a:lnSpc>
              <a:spcAft>
                <a:spcPts val="400"/>
              </a:spcAft>
              <a:buAutoNum type="arabicPeriod"/>
            </a:pPr>
            <a:r>
              <a:rPr lang="it-IT" sz="1400" kern="0" dirty="0">
                <a:solidFill>
                  <a:srgbClr val="000000"/>
                </a:solidFill>
                <a:latin typeface="Bookman Old Style" panose="02050604050505020204" pitchFamily="18" charset="0"/>
                <a:ea typeface="Aptos" panose="020B0004020202020204" pitchFamily="34" charset="0"/>
                <a:cs typeface="Aptos" panose="020B0004020202020204" pitchFamily="34" charset="0"/>
              </a:rPr>
              <a:t>(omissis)</a:t>
            </a:r>
            <a:endParaRPr lang="it-IT" sz="1400" kern="0" dirty="0">
              <a:solidFill>
                <a:schemeClr val="tx1"/>
              </a:solidFill>
              <a:latin typeface="Bookman Old Style" panose="02050604050505020204" pitchFamily="18" charset="0"/>
              <a:ea typeface="Aptos" panose="020B0004020202020204" pitchFamily="34" charset="0"/>
              <a:cs typeface="Aptos" panose="020B0004020202020204" pitchFamily="34" charset="0"/>
            </a:endParaRPr>
          </a:p>
          <a:p>
            <a:pPr algn="just">
              <a:lnSpc>
                <a:spcPts val="1500"/>
              </a:lnSpc>
              <a:spcAft>
                <a:spcPts val="400"/>
              </a:spcAft>
            </a:pPr>
            <a:endParaRPr lang="it-IT" sz="1400" kern="0" dirty="0">
              <a:solidFill>
                <a:schemeClr val="tx1"/>
              </a:solidFill>
              <a:latin typeface="Bookman Old Style" panose="02050604050505020204" pitchFamily="18" charset="0"/>
              <a:ea typeface="Aptos" panose="020B0004020202020204" pitchFamily="34" charset="0"/>
              <a:cs typeface="Aptos" panose="020B0004020202020204" pitchFamily="34" charset="0"/>
            </a:endParaRPr>
          </a:p>
          <a:p>
            <a:pPr algn="just">
              <a:lnSpc>
                <a:spcPts val="1500"/>
              </a:lnSpc>
              <a:spcAft>
                <a:spcPts val="400"/>
              </a:spcAft>
            </a:pPr>
            <a:endParaRPr lang="it-IT" sz="1400" kern="0" dirty="0">
              <a:solidFill>
                <a:schemeClr val="tx1"/>
              </a:solidFill>
              <a:effectLst/>
              <a:latin typeface="Bookman Old Style" panose="02050604050505020204" pitchFamily="18" charset="0"/>
              <a:ea typeface="Aptos" panose="020B0004020202020204" pitchFamily="34" charset="0"/>
              <a:cs typeface="Aptos" panose="020B0004020202020204" pitchFamily="34" charset="0"/>
            </a:endParaRPr>
          </a:p>
        </p:txBody>
      </p:sp>
      <p:pic>
        <p:nvPicPr>
          <p:cNvPr id="6" name="Picture 2">
            <a:extLst>
              <a:ext uri="{FF2B5EF4-FFF2-40B4-BE49-F238E27FC236}">
                <a16:creationId xmlns:a16="http://schemas.microsoft.com/office/drawing/2014/main" id="{9D9C6A8F-92AF-23EF-D495-ECD80C25EE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40738" y="5805264"/>
            <a:ext cx="484187" cy="71913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290319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Text Box 1">
            <a:extLst>
              <a:ext uri="{FF2B5EF4-FFF2-40B4-BE49-F238E27FC236}">
                <a16:creationId xmlns:a16="http://schemas.microsoft.com/office/drawing/2014/main" id="{C05EF939-6609-9FFB-5213-916AE65B6112}"/>
              </a:ext>
            </a:extLst>
          </p:cNvPr>
          <p:cNvSpPr txBox="1">
            <a:spLocks noChangeArrowheads="1"/>
          </p:cNvSpPr>
          <p:nvPr/>
        </p:nvSpPr>
        <p:spPr bwMode="auto">
          <a:xfrm>
            <a:off x="457200" y="277813"/>
            <a:ext cx="8229600" cy="1063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ts val="76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000">
                <a:solidFill>
                  <a:srgbClr val="000000"/>
                </a:solidFill>
                <a:latin typeface="Arial" panose="020B0604020202020204" pitchFamily="34" charset="0"/>
                <a:cs typeface="Arial" panose="020B0604020202020204" pitchFamily="34" charset="0"/>
              </a:defRPr>
            </a:lvl1pPr>
            <a:lvl2pPr>
              <a:spcBef>
                <a:spcPts val="66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600">
                <a:solidFill>
                  <a:srgbClr val="000000"/>
                </a:solidFill>
                <a:latin typeface="Arial" panose="020B0604020202020204" pitchFamily="34" charset="0"/>
                <a:cs typeface="Arial" panose="020B0604020202020204" pitchFamily="34" charset="0"/>
              </a:defRPr>
            </a:lvl2pPr>
            <a:lvl3pPr>
              <a:spcBef>
                <a:spcPts val="56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200">
                <a:solidFill>
                  <a:srgbClr val="000000"/>
                </a:solidFill>
                <a:latin typeface="Arial" panose="020B0604020202020204" pitchFamily="34" charset="0"/>
                <a:cs typeface="Arial" panose="020B0604020202020204" pitchFamily="34" charset="0"/>
              </a:defRPr>
            </a:lvl3pPr>
            <a:lvl4pPr>
              <a:spcBef>
                <a:spcPts val="5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algn="ctr" eaLnBrk="1" hangingPunct="1">
              <a:lnSpc>
                <a:spcPct val="90000"/>
              </a:lnSpc>
              <a:spcBef>
                <a:spcPts val="13"/>
              </a:spcBef>
              <a:buClrTx/>
              <a:buFontTx/>
              <a:buNone/>
            </a:pPr>
            <a:br>
              <a:rPr lang="it-IT" altLang="it-IT" sz="2400" b="1">
                <a:solidFill>
                  <a:srgbClr val="006633"/>
                </a:solidFill>
                <a:latin typeface="Garamond" panose="02020404030301010803" pitchFamily="18" charset="0"/>
              </a:rPr>
            </a:br>
            <a:endParaRPr lang="it-IT" altLang="it-IT" sz="2400" b="1">
              <a:solidFill>
                <a:srgbClr val="006633"/>
              </a:solidFill>
              <a:latin typeface="Garamond" panose="02020404030301010803" pitchFamily="18" charset="0"/>
            </a:endParaRPr>
          </a:p>
        </p:txBody>
      </p:sp>
      <p:pic>
        <p:nvPicPr>
          <p:cNvPr id="120835" name="Picture 2">
            <a:extLst>
              <a:ext uri="{FF2B5EF4-FFF2-40B4-BE49-F238E27FC236}">
                <a16:creationId xmlns:a16="http://schemas.microsoft.com/office/drawing/2014/main" id="{43ACC4C1-FE9B-9330-EAC2-994D90C182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40738" y="5877272"/>
            <a:ext cx="484187" cy="71913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20836" name="Text Box 3">
            <a:extLst>
              <a:ext uri="{FF2B5EF4-FFF2-40B4-BE49-F238E27FC236}">
                <a16:creationId xmlns:a16="http://schemas.microsoft.com/office/drawing/2014/main" id="{8F228653-84DE-BE63-2044-F3BAAAE6C715}"/>
              </a:ext>
            </a:extLst>
          </p:cNvPr>
          <p:cNvSpPr txBox="1">
            <a:spLocks noChangeArrowheads="1"/>
          </p:cNvSpPr>
          <p:nvPr/>
        </p:nvSpPr>
        <p:spPr bwMode="auto">
          <a:xfrm>
            <a:off x="798513" y="977900"/>
            <a:ext cx="7859712" cy="41259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spcBef>
                <a:spcPts val="76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000">
                <a:solidFill>
                  <a:srgbClr val="000000"/>
                </a:solidFill>
                <a:latin typeface="Arial" panose="020B0604020202020204" pitchFamily="34" charset="0"/>
                <a:cs typeface="Arial" panose="020B0604020202020204" pitchFamily="34" charset="0"/>
              </a:defRPr>
            </a:lvl1pPr>
            <a:lvl2pPr>
              <a:spcBef>
                <a:spcPts val="66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600">
                <a:solidFill>
                  <a:srgbClr val="000000"/>
                </a:solidFill>
                <a:latin typeface="Arial" panose="020B0604020202020204" pitchFamily="34" charset="0"/>
                <a:cs typeface="Arial" panose="020B0604020202020204" pitchFamily="34" charset="0"/>
              </a:defRPr>
            </a:lvl2pPr>
            <a:lvl3pPr>
              <a:spcBef>
                <a:spcPts val="56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200">
                <a:solidFill>
                  <a:srgbClr val="000000"/>
                </a:solidFill>
                <a:latin typeface="Arial" panose="020B0604020202020204" pitchFamily="34" charset="0"/>
                <a:cs typeface="Arial" panose="020B0604020202020204" pitchFamily="34" charset="0"/>
              </a:defRPr>
            </a:lvl3pPr>
            <a:lvl4pPr>
              <a:spcBef>
                <a:spcPts val="5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algn="ctr" eaLnBrk="1" hangingPunct="1">
              <a:spcBef>
                <a:spcPts val="13"/>
              </a:spcBef>
              <a:buClrTx/>
              <a:buFontTx/>
              <a:buNone/>
            </a:pPr>
            <a:endParaRPr lang="it-IT" altLang="it-IT" sz="1400" b="1"/>
          </a:p>
          <a:p>
            <a:pPr algn="ctr" eaLnBrk="1" hangingPunct="1">
              <a:spcBef>
                <a:spcPts val="13"/>
              </a:spcBef>
              <a:buClrTx/>
              <a:buFontTx/>
              <a:buNone/>
            </a:pPr>
            <a:endParaRPr lang="it-IT" altLang="it-IT" sz="1400" b="1"/>
          </a:p>
          <a:p>
            <a:pPr algn="ctr" eaLnBrk="1" hangingPunct="1">
              <a:spcBef>
                <a:spcPts val="13"/>
              </a:spcBef>
              <a:buClrTx/>
              <a:buFontTx/>
              <a:buNone/>
            </a:pPr>
            <a:endParaRPr lang="it-IT" altLang="it-IT" sz="1400" b="1"/>
          </a:p>
          <a:p>
            <a:pPr algn="ctr" eaLnBrk="1" hangingPunct="1">
              <a:spcBef>
                <a:spcPts val="13"/>
              </a:spcBef>
              <a:buClrTx/>
              <a:buFontTx/>
              <a:buNone/>
            </a:pPr>
            <a:endParaRPr lang="it-IT" altLang="it-IT" b="1" i="1">
              <a:solidFill>
                <a:srgbClr val="006633"/>
              </a:solidFill>
            </a:endParaRPr>
          </a:p>
          <a:p>
            <a:pPr algn="ctr" eaLnBrk="1" hangingPunct="1">
              <a:spcBef>
                <a:spcPts val="13"/>
              </a:spcBef>
              <a:buClrTx/>
              <a:buFontTx/>
              <a:buNone/>
            </a:pPr>
            <a:endParaRPr lang="it-IT" altLang="it-IT" b="1" i="1">
              <a:solidFill>
                <a:srgbClr val="006633"/>
              </a:solidFill>
            </a:endParaRPr>
          </a:p>
          <a:p>
            <a:pPr algn="ctr" eaLnBrk="1" hangingPunct="1">
              <a:spcBef>
                <a:spcPts val="13"/>
              </a:spcBef>
              <a:buClrTx/>
              <a:buFontTx/>
              <a:buNone/>
            </a:pPr>
            <a:endParaRPr lang="it-IT" altLang="it-IT" b="1" i="1">
              <a:solidFill>
                <a:srgbClr val="006633"/>
              </a:solidFill>
            </a:endParaRPr>
          </a:p>
          <a:p>
            <a:pPr algn="ctr" eaLnBrk="1" hangingPunct="1">
              <a:spcBef>
                <a:spcPts val="13"/>
              </a:spcBef>
              <a:buClrTx/>
              <a:buFontTx/>
              <a:buNone/>
            </a:pPr>
            <a:r>
              <a:rPr lang="it-IT" altLang="it-IT" b="1" i="1">
                <a:solidFill>
                  <a:srgbClr val="006633"/>
                </a:solidFill>
              </a:rPr>
              <a:t>GRAZIE PER L’ATTENZIONE</a:t>
            </a:r>
          </a:p>
          <a:p>
            <a:pPr algn="ctr" eaLnBrk="1" hangingPunct="1">
              <a:spcBef>
                <a:spcPts val="13"/>
              </a:spcBef>
              <a:buClrTx/>
              <a:buFontTx/>
              <a:buNone/>
            </a:pPr>
            <a:endParaRPr lang="it-IT" altLang="it-IT" b="1" i="1">
              <a:solidFill>
                <a:srgbClr val="006633"/>
              </a:solidFill>
            </a:endParaRPr>
          </a:p>
          <a:p>
            <a:pPr algn="ctr" eaLnBrk="1" hangingPunct="1">
              <a:spcBef>
                <a:spcPts val="13"/>
              </a:spcBef>
              <a:buClrTx/>
              <a:buFontTx/>
              <a:buNone/>
            </a:pPr>
            <a:endParaRPr lang="it-IT" altLang="it-IT" sz="1400" b="1" i="1"/>
          </a:p>
          <a:p>
            <a:pPr algn="ctr" eaLnBrk="1" hangingPunct="1">
              <a:spcBef>
                <a:spcPts val="13"/>
              </a:spcBef>
              <a:buClrTx/>
              <a:buFontTx/>
              <a:buNone/>
            </a:pPr>
            <a:endParaRPr lang="it-IT" altLang="it-IT" sz="1400" b="1" i="1"/>
          </a:p>
          <a:p>
            <a:pPr algn="ctr" eaLnBrk="1" hangingPunct="1">
              <a:spcBef>
                <a:spcPts val="13"/>
              </a:spcBef>
              <a:buClrTx/>
              <a:buFontTx/>
              <a:buNone/>
            </a:pPr>
            <a:endParaRPr lang="it-IT" altLang="it-IT" sz="1400" b="1" i="1"/>
          </a:p>
          <a:p>
            <a:pPr algn="ctr" eaLnBrk="1" hangingPunct="1">
              <a:spcBef>
                <a:spcPts val="13"/>
              </a:spcBef>
              <a:buClrTx/>
              <a:buFontTx/>
              <a:buNone/>
            </a:pPr>
            <a:endParaRPr lang="it-IT" altLang="it-IT" sz="1400" b="1" i="1"/>
          </a:p>
          <a:p>
            <a:pPr algn="ctr" eaLnBrk="1" hangingPunct="1">
              <a:spcBef>
                <a:spcPts val="13"/>
              </a:spcBef>
              <a:buClrTx/>
              <a:buFontTx/>
              <a:buNone/>
            </a:pPr>
            <a:endParaRPr lang="it-IT" altLang="it-IT" sz="1400" b="1" i="1"/>
          </a:p>
        </p:txBody>
      </p:sp>
      <p:sp>
        <p:nvSpPr>
          <p:cNvPr id="120837" name="Text Box 4">
            <a:extLst>
              <a:ext uri="{FF2B5EF4-FFF2-40B4-BE49-F238E27FC236}">
                <a16:creationId xmlns:a16="http://schemas.microsoft.com/office/drawing/2014/main" id="{0BAC28CB-7D7B-03B2-E453-7E8BE9894B83}"/>
              </a:ext>
            </a:extLst>
          </p:cNvPr>
          <p:cNvSpPr txBox="1">
            <a:spLocks noChangeArrowheads="1"/>
          </p:cNvSpPr>
          <p:nvPr/>
        </p:nvSpPr>
        <p:spPr bwMode="auto">
          <a:xfrm>
            <a:off x="457200" y="277813"/>
            <a:ext cx="8542338" cy="7000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spcBef>
                <a:spcPts val="76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000">
                <a:solidFill>
                  <a:srgbClr val="000000"/>
                </a:solidFill>
                <a:latin typeface="Arial" panose="020B0604020202020204" pitchFamily="34" charset="0"/>
                <a:cs typeface="Arial" panose="020B0604020202020204" pitchFamily="34" charset="0"/>
              </a:defRPr>
            </a:lvl1pPr>
            <a:lvl2pPr>
              <a:spcBef>
                <a:spcPts val="66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600">
                <a:solidFill>
                  <a:srgbClr val="000000"/>
                </a:solidFill>
                <a:latin typeface="Arial" panose="020B0604020202020204" pitchFamily="34" charset="0"/>
                <a:cs typeface="Arial" panose="020B0604020202020204" pitchFamily="34" charset="0"/>
              </a:defRPr>
            </a:lvl2pPr>
            <a:lvl3pPr>
              <a:spcBef>
                <a:spcPts val="56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200">
                <a:solidFill>
                  <a:srgbClr val="000000"/>
                </a:solidFill>
                <a:latin typeface="Arial" panose="020B0604020202020204" pitchFamily="34" charset="0"/>
                <a:cs typeface="Arial" panose="020B0604020202020204" pitchFamily="34" charset="0"/>
              </a:defRPr>
            </a:lvl3pPr>
            <a:lvl4pPr>
              <a:spcBef>
                <a:spcPts val="5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eaLnBrk="1" hangingPunct="1">
              <a:spcBef>
                <a:spcPts val="13"/>
              </a:spcBef>
            </a:pPr>
            <a:endParaRPr lang="it-IT" altLang="it-IT" sz="2000" b="1" i="1">
              <a:solidFill>
                <a:srgbClr val="006633"/>
              </a:solidFill>
              <a:latin typeface="Garamond" panose="02020404030301010803" pitchFamily="18"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0"/>
                      </p:stCondLst>
                      <p:childTnLst>
                        <p:par>
                          <p:cTn id="4" fill="hold" nodeType="withGroup">
                            <p:stCondLst>
                              <p:cond delay="0"/>
                            </p:stCondLst>
                            <p:childTnLst>
                              <p:par>
                                <p:cTn id="5" presetID="10" presetClass="entr" fill="hold" nodeType="withEffect">
                                  <p:stCondLst>
                                    <p:cond delay="0"/>
                                  </p:stCondLst>
                                  <p:childTnLst>
                                    <p:set>
                                      <p:cBhvr additive="repl">
                                        <p:cTn id="6" dur="1" fill="hold">
                                          <p:stCondLst>
                                            <p:cond delay="0"/>
                                          </p:stCondLst>
                                        </p:cTn>
                                        <p:tgtEl>
                                          <p:spTgt spid="62465"/>
                                        </p:tgtEl>
                                        <p:attrNameLst>
                                          <p:attrName>style.visibility</p:attrName>
                                        </p:attrNameLst>
                                      </p:cBhvr>
                                      <p:to>
                                        <p:strVal val="visible"/>
                                      </p:to>
                                    </p:set>
                                    <p:animEffect transition="in" filter="fade">
                                      <p:cBhvr additive="repl">
                                        <p:cTn id="7" dur="500"/>
                                        <p:tgtEl>
                                          <p:spTgt spid="624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ema di Office">
  <a:themeElements>
    <a:clrScheme name="Tema di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Tema di Office">
      <a:majorFont>
        <a:latin typeface="Garamond"/>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0" fontAlgn="base" latinLnBrk="0" hangingPunct="0">
          <a:lnSpc>
            <a:spcPct val="100000"/>
          </a:lnSpc>
          <a:spcBef>
            <a:spcPts val="13"/>
          </a:spcBef>
          <a:spcAft>
            <a:spcPts val="13"/>
          </a:spcAft>
          <a:buClr>
            <a:srgbClr val="000000"/>
          </a:buClr>
          <a:buSzPct val="100000"/>
          <a:buFont typeface="Times New Roman" panose="02020603050405020304" pitchFamily="18" charset="0"/>
          <a:buNone/>
          <a:tabLst/>
          <a:defRPr kumimoji="0" lang="en-GB" altLang="it-IT" sz="1800" b="0" i="0" u="none" strike="noStrike" cap="none" normalizeH="0" baseline="0" smtClean="0">
            <a:ln>
              <a:noFill/>
            </a:ln>
            <a:solidFill>
              <a:schemeClr val="bg1"/>
            </a:solidFill>
            <a:effectLst/>
            <a:latin typeface="Arial" panose="020B0604020202020204" pitchFamily="34" charset="0"/>
            <a:cs typeface="Arial" panose="020B0604020202020204" pitchFamily="34"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0" fontAlgn="base" latinLnBrk="0" hangingPunct="0">
          <a:lnSpc>
            <a:spcPct val="100000"/>
          </a:lnSpc>
          <a:spcBef>
            <a:spcPts val="13"/>
          </a:spcBef>
          <a:spcAft>
            <a:spcPts val="13"/>
          </a:spcAft>
          <a:buClr>
            <a:srgbClr val="000000"/>
          </a:buClr>
          <a:buSzPct val="100000"/>
          <a:buFont typeface="Times New Roman" panose="02020603050405020304" pitchFamily="18" charset="0"/>
          <a:buNone/>
          <a:tabLst/>
          <a:defRPr kumimoji="0" lang="en-GB" altLang="it-IT" sz="1800" b="0" i="0" u="none" strike="noStrike" cap="none" normalizeH="0" baseline="0" smtClean="0">
            <a:ln>
              <a:noFill/>
            </a:ln>
            <a:solidFill>
              <a:schemeClr val="bg1"/>
            </a:solidFill>
            <a:effectLst/>
            <a:latin typeface="Arial" panose="020B0604020202020204" pitchFamily="34" charset="0"/>
            <a:cs typeface="Arial" panose="020B0604020202020204" pitchFamily="34" charset="0"/>
          </a:defRPr>
        </a:defPPr>
      </a:lstStyle>
    </a:lnDef>
  </a:objectDefaults>
  <a:extraClrSchemeLst>
    <a:extraClrScheme>
      <a:clrScheme name="Tema di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Tema di Offic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Tema di 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Tema di Offic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Tema di Offic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Tema di Offic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Tema di Offic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Tema di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Tema di Office">
      <a:majorFont>
        <a:latin typeface="Garamond"/>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0" fontAlgn="base" latinLnBrk="0" hangingPunct="0">
          <a:lnSpc>
            <a:spcPct val="100000"/>
          </a:lnSpc>
          <a:spcBef>
            <a:spcPts val="13"/>
          </a:spcBef>
          <a:spcAft>
            <a:spcPts val="13"/>
          </a:spcAft>
          <a:buClr>
            <a:srgbClr val="000000"/>
          </a:buClr>
          <a:buSzPct val="100000"/>
          <a:buFont typeface="Times New Roman" panose="02020603050405020304" pitchFamily="18" charset="0"/>
          <a:buNone/>
          <a:tabLst/>
          <a:defRPr kumimoji="0" lang="en-GB" altLang="it-IT" sz="1800" b="0" i="0" u="none" strike="noStrike" cap="none" normalizeH="0" baseline="0" smtClean="0">
            <a:ln>
              <a:noFill/>
            </a:ln>
            <a:solidFill>
              <a:schemeClr val="bg1"/>
            </a:solidFill>
            <a:effectLst/>
            <a:latin typeface="Arial" panose="020B0604020202020204" pitchFamily="34" charset="0"/>
            <a:cs typeface="Arial" panose="020B0604020202020204" pitchFamily="34"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0" fontAlgn="base" latinLnBrk="0" hangingPunct="0">
          <a:lnSpc>
            <a:spcPct val="100000"/>
          </a:lnSpc>
          <a:spcBef>
            <a:spcPts val="13"/>
          </a:spcBef>
          <a:spcAft>
            <a:spcPts val="13"/>
          </a:spcAft>
          <a:buClr>
            <a:srgbClr val="000000"/>
          </a:buClr>
          <a:buSzPct val="100000"/>
          <a:buFont typeface="Times New Roman" panose="02020603050405020304" pitchFamily="18" charset="0"/>
          <a:buNone/>
          <a:tabLst/>
          <a:defRPr kumimoji="0" lang="en-GB" altLang="it-IT" sz="1800" b="0" i="0" u="none" strike="noStrike" cap="none" normalizeH="0" baseline="0" smtClean="0">
            <a:ln>
              <a:noFill/>
            </a:ln>
            <a:solidFill>
              <a:schemeClr val="bg1"/>
            </a:solidFill>
            <a:effectLst/>
            <a:latin typeface="Arial" panose="020B0604020202020204" pitchFamily="34" charset="0"/>
            <a:cs typeface="Arial" panose="020B0604020202020204" pitchFamily="34" charset="0"/>
          </a:defRPr>
        </a:defPPr>
      </a:lstStyle>
    </a:lnDef>
  </a:objectDefaults>
  <a:extraClrSchemeLst>
    <a:extraClrScheme>
      <a:clrScheme name="Tema di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Tema di Offic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Tema di 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Tema di Offic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Tema di Offic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Tema di Offic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Tema di Offic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i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839</TotalTime>
  <Words>1078</Words>
  <Application>Microsoft Office PowerPoint</Application>
  <PresentationFormat>Presentazione su schermo (4:3)</PresentationFormat>
  <Paragraphs>94</Paragraphs>
  <Slides>8</Slides>
  <Notes>2</Notes>
  <HiddenSlides>0</HiddenSlides>
  <MMClips>0</MMClips>
  <ScaleCrop>false</ScaleCrop>
  <HeadingPairs>
    <vt:vector size="6" baseType="variant">
      <vt:variant>
        <vt:lpstr>Caratteri utilizzati</vt:lpstr>
      </vt:variant>
      <vt:variant>
        <vt:i4>6</vt:i4>
      </vt:variant>
      <vt:variant>
        <vt:lpstr>Tema</vt:lpstr>
      </vt:variant>
      <vt:variant>
        <vt:i4>2</vt:i4>
      </vt:variant>
      <vt:variant>
        <vt:lpstr>Titoli diapositive</vt:lpstr>
      </vt:variant>
      <vt:variant>
        <vt:i4>8</vt:i4>
      </vt:variant>
    </vt:vector>
  </HeadingPairs>
  <TitlesOfParts>
    <vt:vector size="16" baseType="lpstr">
      <vt:lpstr>Aptos</vt:lpstr>
      <vt:lpstr>Arial</vt:lpstr>
      <vt:lpstr>Bookman Old Style</vt:lpstr>
      <vt:lpstr>Garamond</vt:lpstr>
      <vt:lpstr>Times New Roman</vt:lpstr>
      <vt:lpstr>Wingdings</vt:lpstr>
      <vt:lpstr>Tema di Office</vt:lpstr>
      <vt:lpstr>Tema di Office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nuova normativa sui servizi pubblici locali</dc:title>
  <dc:creator>a.dibari</dc:creator>
  <cp:lastModifiedBy>Agostino Bultrini</cp:lastModifiedBy>
  <cp:revision>899</cp:revision>
  <cp:lastPrinted>2024-03-06T15:14:42Z</cp:lastPrinted>
  <dcterms:created xsi:type="dcterms:W3CDTF">2010-08-30T13:34:32Z</dcterms:created>
  <dcterms:modified xsi:type="dcterms:W3CDTF">2025-11-10T13:38:51Z</dcterms:modified>
</cp:coreProperties>
</file>