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2"/>
  </p:notesMasterIdLst>
  <p:handoutMasterIdLst>
    <p:handoutMasterId r:id="rId13"/>
  </p:handoutMasterIdLst>
  <p:sldIdLst>
    <p:sldId id="256" r:id="rId2"/>
    <p:sldId id="594" r:id="rId3"/>
    <p:sldId id="606" r:id="rId4"/>
    <p:sldId id="595" r:id="rId5"/>
    <p:sldId id="596" r:id="rId6"/>
    <p:sldId id="607" r:id="rId7"/>
    <p:sldId id="611" r:id="rId8"/>
    <p:sldId id="602" r:id="rId9"/>
    <p:sldId id="612" r:id="rId10"/>
    <p:sldId id="543" r:id="rId11"/>
  </p:sldIdLst>
  <p:sldSz cx="9144000" cy="6858000" type="screen4x3"/>
  <p:notesSz cx="7010400" cy="9296400"/>
  <p:defaultTextStyle>
    <a:defPPr>
      <a:defRPr lang="it-IT"/>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5050"/>
    <a:srgbClr val="CC3300"/>
    <a:srgbClr val="861310"/>
    <a:srgbClr val="FFFFCC"/>
    <a:srgbClr val="FFCCFF"/>
    <a:srgbClr val="99273A"/>
    <a:srgbClr val="0033CC"/>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1" autoAdjust="0"/>
    <p:restoredTop sz="94675" autoAdjust="0"/>
  </p:normalViewPr>
  <p:slideViewPr>
    <p:cSldViewPr>
      <p:cViewPr varScale="1">
        <p:scale>
          <a:sx n="78" d="100"/>
          <a:sy n="78" d="100"/>
        </p:scale>
        <p:origin x="1278" y="90"/>
      </p:cViewPr>
      <p:guideLst>
        <p:guide orient="horz" pos="2160"/>
        <p:guide pos="2880"/>
      </p:guideLst>
    </p:cSldViewPr>
  </p:slideViewPr>
  <p:outlineViewPr>
    <p:cViewPr>
      <p:scale>
        <a:sx n="33" d="100"/>
        <a:sy n="33" d="100"/>
      </p:scale>
      <p:origin x="48" y="18990"/>
    </p:cViewPr>
  </p:outlineViewPr>
  <p:notesTextViewPr>
    <p:cViewPr>
      <p:scale>
        <a:sx n="100" d="100"/>
        <a:sy n="100" d="100"/>
      </p:scale>
      <p:origin x="0" y="0"/>
    </p:cViewPr>
  </p:notesTextViewPr>
  <p:notesViewPr>
    <p:cSldViewPr>
      <p:cViewPr varScale="1">
        <p:scale>
          <a:sx n="59" d="100"/>
          <a:sy n="59" d="100"/>
        </p:scale>
        <p:origin x="-1710" y="-90"/>
      </p:cViewPr>
      <p:guideLst>
        <p:guide orient="horz" pos="2928"/>
        <p:guide pos="220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handoutMaster" Target="handoutMasters/handoutMaster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notesMaster" Target="notesMasters/notesMaster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A95494D9-E5FD-4D4D-A957-F5018416E207}"/>
              </a:ext>
            </a:extLst>
          </p:cNvPr>
          <p:cNvSpPr>
            <a:spLocks noGrp="1" noChangeArrowheads="1"/>
          </p:cNvSpPr>
          <p:nvPr>
            <p:ph type="hdr" sz="quarter"/>
          </p:nvPr>
        </p:nvSpPr>
        <p:spPr bwMode="auto">
          <a:xfrm>
            <a:off x="0" y="0"/>
            <a:ext cx="3038475" cy="463550"/>
          </a:xfrm>
          <a:prstGeom prst="rect">
            <a:avLst/>
          </a:prstGeom>
          <a:noFill/>
          <a:ln>
            <a:noFill/>
          </a:ln>
        </p:spPr>
        <p:txBody>
          <a:bodyPr vert="horz" wrap="square" lIns="95165" tIns="47583" rIns="95165" bIns="47583" numCol="1" anchor="t" anchorCtr="0" compatLnSpc="1">
            <a:prstTxWarp prst="textNoShape">
              <a:avLst/>
            </a:prstTxWarp>
          </a:bodyPr>
          <a:lstStyle>
            <a:lvl1pPr defTabSz="951768" eaLnBrk="1" hangingPunct="1">
              <a:defRPr sz="1200">
                <a:latin typeface="Arial" charset="0"/>
                <a:cs typeface="Arial" charset="0"/>
              </a:defRPr>
            </a:lvl1pPr>
          </a:lstStyle>
          <a:p>
            <a:pPr>
              <a:defRPr/>
            </a:pPr>
            <a:endParaRPr lang="it-IT" altLang="it-IT"/>
          </a:p>
        </p:txBody>
      </p:sp>
      <p:sp>
        <p:nvSpPr>
          <p:cNvPr id="45059" name="Rectangle 3">
            <a:extLst>
              <a:ext uri="{FF2B5EF4-FFF2-40B4-BE49-F238E27FC236}">
                <a16:creationId xmlns:a16="http://schemas.microsoft.com/office/drawing/2014/main" id="{E6E7EB63-46BF-5ED3-FE63-855877D9B0E1}"/>
              </a:ext>
            </a:extLst>
          </p:cNvPr>
          <p:cNvSpPr>
            <a:spLocks noGrp="1" noChangeArrowheads="1"/>
          </p:cNvSpPr>
          <p:nvPr>
            <p:ph type="dt" sz="quarter" idx="1"/>
          </p:nvPr>
        </p:nvSpPr>
        <p:spPr bwMode="auto">
          <a:xfrm>
            <a:off x="3970338" y="0"/>
            <a:ext cx="3038475" cy="463550"/>
          </a:xfrm>
          <a:prstGeom prst="rect">
            <a:avLst/>
          </a:prstGeom>
          <a:noFill/>
          <a:ln>
            <a:noFill/>
          </a:ln>
        </p:spPr>
        <p:txBody>
          <a:bodyPr vert="horz" wrap="square" lIns="95165" tIns="47583" rIns="95165" bIns="47583" numCol="1" anchor="t" anchorCtr="0" compatLnSpc="1">
            <a:prstTxWarp prst="textNoShape">
              <a:avLst/>
            </a:prstTxWarp>
          </a:bodyPr>
          <a:lstStyle>
            <a:lvl1pPr algn="r" defTabSz="951768" eaLnBrk="1" hangingPunct="1">
              <a:defRPr sz="1200">
                <a:latin typeface="Arial" charset="0"/>
                <a:cs typeface="Arial" charset="0"/>
              </a:defRPr>
            </a:lvl1pPr>
          </a:lstStyle>
          <a:p>
            <a:pPr>
              <a:defRPr/>
            </a:pPr>
            <a:endParaRPr lang="it-IT" altLang="it-IT"/>
          </a:p>
        </p:txBody>
      </p:sp>
      <p:sp>
        <p:nvSpPr>
          <p:cNvPr id="45060" name="Rectangle 4">
            <a:extLst>
              <a:ext uri="{FF2B5EF4-FFF2-40B4-BE49-F238E27FC236}">
                <a16:creationId xmlns:a16="http://schemas.microsoft.com/office/drawing/2014/main" id="{4BCC02F6-8C46-8B5C-26B7-7E44B3F87500}"/>
              </a:ext>
            </a:extLst>
          </p:cNvPr>
          <p:cNvSpPr>
            <a:spLocks noGrp="1" noChangeArrowheads="1"/>
          </p:cNvSpPr>
          <p:nvPr>
            <p:ph type="ftr" sz="quarter" idx="2"/>
          </p:nvPr>
        </p:nvSpPr>
        <p:spPr bwMode="auto">
          <a:xfrm>
            <a:off x="0" y="8831263"/>
            <a:ext cx="3038475" cy="463550"/>
          </a:xfrm>
          <a:prstGeom prst="rect">
            <a:avLst/>
          </a:prstGeom>
          <a:noFill/>
          <a:ln>
            <a:noFill/>
          </a:ln>
        </p:spPr>
        <p:txBody>
          <a:bodyPr vert="horz" wrap="square" lIns="95165" tIns="47583" rIns="95165" bIns="47583" numCol="1" anchor="b" anchorCtr="0" compatLnSpc="1">
            <a:prstTxWarp prst="textNoShape">
              <a:avLst/>
            </a:prstTxWarp>
          </a:bodyPr>
          <a:lstStyle>
            <a:lvl1pPr defTabSz="951768" eaLnBrk="1" hangingPunct="1">
              <a:defRPr sz="1200">
                <a:latin typeface="Arial" charset="0"/>
                <a:cs typeface="Arial" charset="0"/>
              </a:defRPr>
            </a:lvl1pPr>
          </a:lstStyle>
          <a:p>
            <a:pPr>
              <a:defRPr/>
            </a:pPr>
            <a:endParaRPr lang="it-IT" altLang="it-IT"/>
          </a:p>
        </p:txBody>
      </p:sp>
      <p:sp>
        <p:nvSpPr>
          <p:cNvPr id="45061" name="Rectangle 5">
            <a:extLst>
              <a:ext uri="{FF2B5EF4-FFF2-40B4-BE49-F238E27FC236}">
                <a16:creationId xmlns:a16="http://schemas.microsoft.com/office/drawing/2014/main" id="{9A669EE3-040F-734F-D8FE-C7B640D146DC}"/>
              </a:ext>
            </a:extLst>
          </p:cNvPr>
          <p:cNvSpPr>
            <a:spLocks noGrp="1" noChangeArrowheads="1"/>
          </p:cNvSpPr>
          <p:nvPr>
            <p:ph type="sldNum" sz="quarter" idx="3"/>
          </p:nvPr>
        </p:nvSpPr>
        <p:spPr bwMode="auto">
          <a:xfrm>
            <a:off x="3970338" y="8831263"/>
            <a:ext cx="3038475" cy="463550"/>
          </a:xfrm>
          <a:prstGeom prst="rect">
            <a:avLst/>
          </a:prstGeom>
          <a:noFill/>
          <a:ln>
            <a:noFill/>
          </a:ln>
        </p:spPr>
        <p:txBody>
          <a:bodyPr vert="horz" wrap="square" lIns="95165" tIns="47583" rIns="95165" bIns="47583" numCol="1" anchor="b" anchorCtr="0" compatLnSpc="1">
            <a:prstTxWarp prst="textNoShape">
              <a:avLst/>
            </a:prstTxWarp>
          </a:bodyPr>
          <a:lstStyle>
            <a:lvl1pPr algn="r" defTabSz="950913" eaLnBrk="1" hangingPunct="1">
              <a:defRPr sz="1200"/>
            </a:lvl1pPr>
          </a:lstStyle>
          <a:p>
            <a:pPr>
              <a:defRPr/>
            </a:pPr>
            <a:fld id="{68E7B3E6-4292-488D-A035-0D97B1CD210A}" type="slidenum">
              <a:rPr lang="it-IT" altLang="it-IT"/>
              <a:pPr>
                <a:defRPr/>
              </a:pPr>
              <a:t>‹N›</a:t>
            </a:fld>
            <a:endParaRPr lang="it-IT" altLang="it-IT"/>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8455514E-471D-D54D-9598-14175DB03739}"/>
              </a:ext>
            </a:extLst>
          </p:cNvPr>
          <p:cNvSpPr>
            <a:spLocks noGrp="1"/>
          </p:cNvSpPr>
          <p:nvPr>
            <p:ph type="hdr" sz="quarter"/>
          </p:nvPr>
        </p:nvSpPr>
        <p:spPr bwMode="auto">
          <a:xfrm>
            <a:off x="0" y="0"/>
            <a:ext cx="3038475" cy="463550"/>
          </a:xfrm>
          <a:prstGeom prst="rect">
            <a:avLst/>
          </a:prstGeom>
          <a:noFill/>
          <a:ln>
            <a:noFill/>
          </a:ln>
        </p:spPr>
        <p:txBody>
          <a:bodyPr vert="horz" wrap="square" lIns="95165" tIns="47583" rIns="95165" bIns="47583" numCol="1" anchor="t" anchorCtr="0" compatLnSpc="1">
            <a:prstTxWarp prst="textNoShape">
              <a:avLst/>
            </a:prstTxWarp>
          </a:bodyPr>
          <a:lstStyle>
            <a:lvl1pPr defTabSz="951768" eaLnBrk="1" hangingPunct="1">
              <a:defRPr sz="1200">
                <a:latin typeface="Arial" charset="0"/>
                <a:cs typeface="Arial" charset="0"/>
              </a:defRPr>
            </a:lvl1pPr>
          </a:lstStyle>
          <a:p>
            <a:pPr>
              <a:defRPr/>
            </a:pPr>
            <a:endParaRPr lang="en-US" altLang="it-IT"/>
          </a:p>
        </p:txBody>
      </p:sp>
      <p:sp>
        <p:nvSpPr>
          <p:cNvPr id="3" name="Segnaposto data 2">
            <a:extLst>
              <a:ext uri="{FF2B5EF4-FFF2-40B4-BE49-F238E27FC236}">
                <a16:creationId xmlns:a16="http://schemas.microsoft.com/office/drawing/2014/main" id="{91991108-5767-88BA-E8E4-728B9136C5BA}"/>
              </a:ext>
            </a:extLst>
          </p:cNvPr>
          <p:cNvSpPr>
            <a:spLocks noGrp="1"/>
          </p:cNvSpPr>
          <p:nvPr>
            <p:ph type="dt" idx="1"/>
          </p:nvPr>
        </p:nvSpPr>
        <p:spPr bwMode="auto">
          <a:xfrm>
            <a:off x="3970338" y="0"/>
            <a:ext cx="3038475" cy="463550"/>
          </a:xfrm>
          <a:prstGeom prst="rect">
            <a:avLst/>
          </a:prstGeom>
          <a:noFill/>
          <a:ln>
            <a:noFill/>
          </a:ln>
        </p:spPr>
        <p:txBody>
          <a:bodyPr vert="horz" wrap="square" lIns="95165" tIns="47583" rIns="95165" bIns="47583" numCol="1" anchor="t" anchorCtr="0" compatLnSpc="1">
            <a:prstTxWarp prst="textNoShape">
              <a:avLst/>
            </a:prstTxWarp>
          </a:bodyPr>
          <a:lstStyle>
            <a:lvl1pPr algn="r" defTabSz="951768" eaLnBrk="1" hangingPunct="1">
              <a:defRPr sz="1200">
                <a:latin typeface="Arial" charset="0"/>
                <a:cs typeface="Arial" charset="0"/>
              </a:defRPr>
            </a:lvl1pPr>
          </a:lstStyle>
          <a:p>
            <a:pPr>
              <a:defRPr/>
            </a:pPr>
            <a:fld id="{C7DC9964-ABE4-47EF-B4B5-4AEB7975AC19}" type="datetimeFigureOut">
              <a:rPr lang="en-US" altLang="it-IT"/>
              <a:pPr>
                <a:defRPr/>
              </a:pPr>
              <a:t>6/25/2025</a:t>
            </a:fld>
            <a:endParaRPr lang="en-US" altLang="it-IT"/>
          </a:p>
        </p:txBody>
      </p:sp>
      <p:sp>
        <p:nvSpPr>
          <p:cNvPr id="4" name="Segnaposto immagine diapositiva 3">
            <a:extLst>
              <a:ext uri="{FF2B5EF4-FFF2-40B4-BE49-F238E27FC236}">
                <a16:creationId xmlns:a16="http://schemas.microsoft.com/office/drawing/2014/main" id="{6E462131-BD5B-5B43-DD46-1C142E32F155}"/>
              </a:ext>
            </a:extLst>
          </p:cNvPr>
          <p:cNvSpPr>
            <a:spLocks noGrp="1" noRot="1" noChangeAspect="1"/>
          </p:cNvSpPr>
          <p:nvPr>
            <p:ph type="sldImg" idx="2"/>
          </p:nvPr>
        </p:nvSpPr>
        <p:spPr>
          <a:xfrm>
            <a:off x="1179513" y="695325"/>
            <a:ext cx="4651375" cy="3487738"/>
          </a:xfrm>
          <a:prstGeom prst="rect">
            <a:avLst/>
          </a:prstGeom>
          <a:noFill/>
          <a:ln w="12700">
            <a:solidFill>
              <a:prstClr val="black"/>
            </a:solidFill>
          </a:ln>
        </p:spPr>
        <p:txBody>
          <a:bodyPr vert="horz" lIns="87856" tIns="43928" rIns="87856" bIns="43928" rtlCol="0" anchor="ctr"/>
          <a:lstStyle/>
          <a:p>
            <a:pPr lvl="0"/>
            <a:endParaRPr lang="en-US" noProof="0"/>
          </a:p>
        </p:txBody>
      </p:sp>
      <p:sp>
        <p:nvSpPr>
          <p:cNvPr id="5" name="Segnaposto note 4">
            <a:extLst>
              <a:ext uri="{FF2B5EF4-FFF2-40B4-BE49-F238E27FC236}">
                <a16:creationId xmlns:a16="http://schemas.microsoft.com/office/drawing/2014/main" id="{DB8EFAB6-688A-0384-6A5F-053D74FBDF0B}"/>
              </a:ext>
            </a:extLst>
          </p:cNvPr>
          <p:cNvSpPr>
            <a:spLocks noGrp="1"/>
          </p:cNvSpPr>
          <p:nvPr>
            <p:ph type="body" sz="quarter" idx="3"/>
          </p:nvPr>
        </p:nvSpPr>
        <p:spPr bwMode="auto">
          <a:xfrm>
            <a:off x="700088" y="4414838"/>
            <a:ext cx="5610225" cy="4184650"/>
          </a:xfrm>
          <a:prstGeom prst="rect">
            <a:avLst/>
          </a:prstGeom>
          <a:noFill/>
          <a:ln>
            <a:noFill/>
          </a:ln>
        </p:spPr>
        <p:txBody>
          <a:bodyPr vert="horz" wrap="square" lIns="95165" tIns="47583" rIns="95165" bIns="47583" numCol="1" anchor="t" anchorCtr="0" compatLnSpc="1">
            <a:prstTxWarp prst="textNoShape">
              <a:avLst/>
            </a:prstTxWarp>
          </a:bodyPr>
          <a:lstStyle/>
          <a:p>
            <a:pPr lvl="0"/>
            <a:r>
              <a:rPr lang="it-IT" noProof="0"/>
              <a:t>Fare clic per modificare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6" name="Segnaposto piè di pagina 5">
            <a:extLst>
              <a:ext uri="{FF2B5EF4-FFF2-40B4-BE49-F238E27FC236}">
                <a16:creationId xmlns:a16="http://schemas.microsoft.com/office/drawing/2014/main" id="{24A3D6C5-1306-BE1B-A195-864AC335004B}"/>
              </a:ext>
            </a:extLst>
          </p:cNvPr>
          <p:cNvSpPr>
            <a:spLocks noGrp="1"/>
          </p:cNvSpPr>
          <p:nvPr>
            <p:ph type="ftr" sz="quarter" idx="4"/>
          </p:nvPr>
        </p:nvSpPr>
        <p:spPr bwMode="auto">
          <a:xfrm>
            <a:off x="0" y="8831263"/>
            <a:ext cx="3038475" cy="463550"/>
          </a:xfrm>
          <a:prstGeom prst="rect">
            <a:avLst/>
          </a:prstGeom>
          <a:noFill/>
          <a:ln>
            <a:noFill/>
          </a:ln>
        </p:spPr>
        <p:txBody>
          <a:bodyPr vert="horz" wrap="square" lIns="95165" tIns="47583" rIns="95165" bIns="47583" numCol="1" anchor="b" anchorCtr="0" compatLnSpc="1">
            <a:prstTxWarp prst="textNoShape">
              <a:avLst/>
            </a:prstTxWarp>
          </a:bodyPr>
          <a:lstStyle>
            <a:lvl1pPr defTabSz="951768" eaLnBrk="1" hangingPunct="1">
              <a:defRPr sz="1200">
                <a:latin typeface="Arial" charset="0"/>
                <a:cs typeface="Arial" charset="0"/>
              </a:defRPr>
            </a:lvl1pPr>
          </a:lstStyle>
          <a:p>
            <a:pPr>
              <a:defRPr/>
            </a:pPr>
            <a:endParaRPr lang="en-US" altLang="it-IT"/>
          </a:p>
        </p:txBody>
      </p:sp>
      <p:sp>
        <p:nvSpPr>
          <p:cNvPr id="7" name="Segnaposto numero diapositiva 6">
            <a:extLst>
              <a:ext uri="{FF2B5EF4-FFF2-40B4-BE49-F238E27FC236}">
                <a16:creationId xmlns:a16="http://schemas.microsoft.com/office/drawing/2014/main" id="{9613FA81-0DFB-0068-14E8-D2C094C80E75}"/>
              </a:ext>
            </a:extLst>
          </p:cNvPr>
          <p:cNvSpPr>
            <a:spLocks noGrp="1"/>
          </p:cNvSpPr>
          <p:nvPr>
            <p:ph type="sldNum" sz="quarter" idx="5"/>
          </p:nvPr>
        </p:nvSpPr>
        <p:spPr bwMode="auto">
          <a:xfrm>
            <a:off x="3970338" y="8831263"/>
            <a:ext cx="3038475" cy="463550"/>
          </a:xfrm>
          <a:prstGeom prst="rect">
            <a:avLst/>
          </a:prstGeom>
          <a:noFill/>
          <a:ln>
            <a:noFill/>
          </a:ln>
        </p:spPr>
        <p:txBody>
          <a:bodyPr vert="horz" wrap="square" lIns="95165" tIns="47583" rIns="95165" bIns="47583" numCol="1" anchor="b" anchorCtr="0" compatLnSpc="1">
            <a:prstTxWarp prst="textNoShape">
              <a:avLst/>
            </a:prstTxWarp>
          </a:bodyPr>
          <a:lstStyle>
            <a:lvl1pPr algn="r" defTabSz="950913" eaLnBrk="1" hangingPunct="1">
              <a:defRPr sz="1200"/>
            </a:lvl1pPr>
          </a:lstStyle>
          <a:p>
            <a:pPr>
              <a:defRPr/>
            </a:pPr>
            <a:fld id="{1FDC8EAA-B66D-4E93-AAC2-9A285077CF03}" type="slidenum">
              <a:rPr lang="en-US" altLang="it-IT"/>
              <a:pPr>
                <a:defRPr/>
              </a:pPr>
              <a:t>‹N›</a:t>
            </a:fld>
            <a:endParaRPr lang="en-US" alt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egnaposto immagine diapositiva 1">
            <a:extLst>
              <a:ext uri="{FF2B5EF4-FFF2-40B4-BE49-F238E27FC236}">
                <a16:creationId xmlns:a16="http://schemas.microsoft.com/office/drawing/2014/main" id="{6B872B8C-3019-2167-5C0B-EEF572789CA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Segnaposto note 2">
            <a:extLst>
              <a:ext uri="{FF2B5EF4-FFF2-40B4-BE49-F238E27FC236}">
                <a16:creationId xmlns:a16="http://schemas.microsoft.com/office/drawing/2014/main" id="{6BEDE500-28D8-D734-D369-8EC09E109D7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p>
        </p:txBody>
      </p:sp>
      <p:sp>
        <p:nvSpPr>
          <p:cNvPr id="12292" name="Segnaposto numero diapositiva 3">
            <a:extLst>
              <a:ext uri="{FF2B5EF4-FFF2-40B4-BE49-F238E27FC236}">
                <a16:creationId xmlns:a16="http://schemas.microsoft.com/office/drawing/2014/main" id="{221EC4EF-FC05-F36C-EC39-3EE53B6010F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a:defRPr>
                <a:solidFill>
                  <a:schemeClr val="tx1"/>
                </a:solidFill>
                <a:latin typeface="Arial" panose="020B0604020202020204" pitchFamily="34" charset="0"/>
                <a:cs typeface="Arial" panose="020B0604020202020204" pitchFamily="34" charset="0"/>
              </a:defRPr>
            </a:lvl1pPr>
            <a:lvl2pPr marL="742950" indent="-285750" defTabSz="950913">
              <a:defRPr>
                <a:solidFill>
                  <a:schemeClr val="tx1"/>
                </a:solidFill>
                <a:latin typeface="Arial" panose="020B0604020202020204" pitchFamily="34" charset="0"/>
                <a:cs typeface="Arial" panose="020B0604020202020204" pitchFamily="34" charset="0"/>
              </a:defRPr>
            </a:lvl2pPr>
            <a:lvl3pPr marL="1143000" indent="-228600" defTabSz="950913">
              <a:defRPr>
                <a:solidFill>
                  <a:schemeClr val="tx1"/>
                </a:solidFill>
                <a:latin typeface="Arial" panose="020B0604020202020204" pitchFamily="34" charset="0"/>
                <a:cs typeface="Arial" panose="020B0604020202020204" pitchFamily="34" charset="0"/>
              </a:defRPr>
            </a:lvl3pPr>
            <a:lvl4pPr marL="1600200" indent="-228600" defTabSz="950913">
              <a:defRPr>
                <a:solidFill>
                  <a:schemeClr val="tx1"/>
                </a:solidFill>
                <a:latin typeface="Arial" panose="020B0604020202020204" pitchFamily="34" charset="0"/>
                <a:cs typeface="Arial" panose="020B0604020202020204" pitchFamily="34" charset="0"/>
              </a:defRPr>
            </a:lvl4pPr>
            <a:lvl5pPr marL="2057400" indent="-228600" defTabSz="950913">
              <a:defRPr>
                <a:solidFill>
                  <a:schemeClr val="tx1"/>
                </a:solidFill>
                <a:latin typeface="Arial" panose="020B0604020202020204" pitchFamily="34" charset="0"/>
                <a:cs typeface="Arial" panose="020B0604020202020204" pitchFamily="34" charset="0"/>
              </a:defRPr>
            </a:lvl5pPr>
            <a:lvl6pPr marL="2514600" indent="-228600" defTabSz="950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50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50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50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91CA0F6-3554-4E73-80F5-A52708FF4D0A}" type="slidenum">
              <a:rPr lang="en-US" altLang="it-IT" smtClean="0"/>
              <a:pPr/>
              <a:t>7</a:t>
            </a:fld>
            <a:endParaRPr lang="en-US" alt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 name="Freeform 7">
            <a:extLst>
              <a:ext uri="{FF2B5EF4-FFF2-40B4-BE49-F238E27FC236}">
                <a16:creationId xmlns:a16="http://schemas.microsoft.com/office/drawing/2014/main" id="{5C601256-6F4E-3B26-0633-1FA709203857}"/>
              </a:ext>
            </a:extLst>
          </p:cNvPr>
          <p:cNvSpPr>
            <a:spLocks noChangeArrowheads="1"/>
          </p:cNvSpPr>
          <p:nvPr/>
        </p:nvSpPr>
        <p:spPr bwMode="auto">
          <a:xfrm>
            <a:off x="609600" y="1219200"/>
            <a:ext cx="79248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 name="Line 8">
            <a:extLst>
              <a:ext uri="{FF2B5EF4-FFF2-40B4-BE49-F238E27FC236}">
                <a16:creationId xmlns:a16="http://schemas.microsoft.com/office/drawing/2014/main" id="{E32B673F-2762-FB27-5594-DAD6BE3A277F}"/>
              </a:ext>
            </a:extLst>
          </p:cNvPr>
          <p:cNvSpPr>
            <a:spLocks noChangeShapeType="1"/>
          </p:cNvSpPr>
          <p:nvPr/>
        </p:nvSpPr>
        <p:spPr bwMode="auto">
          <a:xfrm>
            <a:off x="1981200" y="3962400"/>
            <a:ext cx="6511925"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26" name="Rectangle 2"/>
          <p:cNvSpPr>
            <a:spLocks noGrp="1" noChangeArrowheads="1"/>
          </p:cNvSpPr>
          <p:nvPr>
            <p:ph type="ctrTitle"/>
          </p:nvPr>
        </p:nvSpPr>
        <p:spPr>
          <a:xfrm>
            <a:off x="914400" y="1524000"/>
            <a:ext cx="7623175" cy="1752600"/>
          </a:xfrm>
        </p:spPr>
        <p:txBody>
          <a:bodyPr/>
          <a:lstStyle>
            <a:lvl1pPr>
              <a:defRPr sz="5000"/>
            </a:lvl1pPr>
          </a:lstStyle>
          <a:p>
            <a:pPr lvl="0"/>
            <a:r>
              <a:rPr lang="it-IT" altLang="en-US" noProof="0"/>
              <a:t>Fare clic per modificare lo stile del titolo</a:t>
            </a:r>
          </a:p>
        </p:txBody>
      </p:sp>
      <p:sp>
        <p:nvSpPr>
          <p:cNvPr id="52227"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pPr lvl="0"/>
            <a:r>
              <a:rPr lang="it-IT" altLang="en-US" noProof="0"/>
              <a:t>Fare clic per modificare lo stile del sottotitolo dello schema</a:t>
            </a:r>
          </a:p>
        </p:txBody>
      </p:sp>
      <p:sp>
        <p:nvSpPr>
          <p:cNvPr id="4" name="Rectangle 4">
            <a:extLst>
              <a:ext uri="{FF2B5EF4-FFF2-40B4-BE49-F238E27FC236}">
                <a16:creationId xmlns:a16="http://schemas.microsoft.com/office/drawing/2014/main" id="{70EA4805-B864-D293-66FE-FE42E4CF3D73}"/>
              </a:ext>
            </a:extLst>
          </p:cNvPr>
          <p:cNvSpPr>
            <a:spLocks noGrp="1" noChangeArrowheads="1"/>
          </p:cNvSpPr>
          <p:nvPr>
            <p:ph type="dt" sz="half" idx="10"/>
          </p:nvPr>
        </p:nvSpPr>
        <p:spPr/>
        <p:txBody>
          <a:bodyPr/>
          <a:lstStyle>
            <a:lvl1pPr>
              <a:defRPr/>
            </a:lvl1pPr>
          </a:lstStyle>
          <a:p>
            <a:pPr>
              <a:defRPr/>
            </a:pPr>
            <a:endParaRPr lang="it-IT" altLang="en-US"/>
          </a:p>
        </p:txBody>
      </p:sp>
      <p:sp>
        <p:nvSpPr>
          <p:cNvPr id="5" name="Rectangle 5">
            <a:extLst>
              <a:ext uri="{FF2B5EF4-FFF2-40B4-BE49-F238E27FC236}">
                <a16:creationId xmlns:a16="http://schemas.microsoft.com/office/drawing/2014/main" id="{1B702681-776E-C2B4-EBB7-FE6F592D99C7}"/>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it-IT" altLang="en-US"/>
          </a:p>
        </p:txBody>
      </p:sp>
      <p:sp>
        <p:nvSpPr>
          <p:cNvPr id="6" name="Rectangle 6">
            <a:extLst>
              <a:ext uri="{FF2B5EF4-FFF2-40B4-BE49-F238E27FC236}">
                <a16:creationId xmlns:a16="http://schemas.microsoft.com/office/drawing/2014/main" id="{F3932B93-34F6-C887-398B-394DA534D84D}"/>
              </a:ext>
            </a:extLst>
          </p:cNvPr>
          <p:cNvSpPr>
            <a:spLocks noGrp="1" noChangeArrowheads="1"/>
          </p:cNvSpPr>
          <p:nvPr>
            <p:ph type="sldNum" sz="quarter" idx="12"/>
          </p:nvPr>
        </p:nvSpPr>
        <p:spPr/>
        <p:txBody>
          <a:bodyPr/>
          <a:lstStyle>
            <a:lvl1pPr>
              <a:defRPr/>
            </a:lvl1pPr>
          </a:lstStyle>
          <a:p>
            <a:pPr>
              <a:defRPr/>
            </a:pPr>
            <a:fld id="{AABF8468-BEE2-4F68-BDD7-F3E42F8A95C5}" type="slidenum">
              <a:rPr lang="it-IT" altLang="en-US"/>
              <a:pPr>
                <a:defRPr/>
              </a:pPr>
              <a:t>‹N›</a:t>
            </a:fld>
            <a:endParaRPr lang="it-IT" altLang="en-US"/>
          </a:p>
        </p:txBody>
      </p:sp>
    </p:spTree>
    <p:extLst>
      <p:ext uri="{BB962C8B-B14F-4D97-AF65-F5344CB8AC3E}">
        <p14:creationId xmlns:p14="http://schemas.microsoft.com/office/powerpoint/2010/main" val="306756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Rectangle 4">
            <a:extLst>
              <a:ext uri="{FF2B5EF4-FFF2-40B4-BE49-F238E27FC236}">
                <a16:creationId xmlns:a16="http://schemas.microsoft.com/office/drawing/2014/main" id="{4172F90A-C21A-38C2-C71D-E0B28490F7CF}"/>
              </a:ext>
            </a:extLst>
          </p:cNvPr>
          <p:cNvSpPr>
            <a:spLocks noGrp="1" noChangeArrowheads="1"/>
          </p:cNvSpPr>
          <p:nvPr>
            <p:ph type="dt" sz="half" idx="10"/>
          </p:nvPr>
        </p:nvSpPr>
        <p:spPr>
          <a:ln/>
        </p:spPr>
        <p:txBody>
          <a:bodyPr/>
          <a:lstStyle>
            <a:lvl1pPr>
              <a:defRPr/>
            </a:lvl1pPr>
          </a:lstStyle>
          <a:p>
            <a:pPr>
              <a:defRPr/>
            </a:pPr>
            <a:endParaRPr lang="it-IT" altLang="en-US"/>
          </a:p>
        </p:txBody>
      </p:sp>
      <p:sp>
        <p:nvSpPr>
          <p:cNvPr id="5" name="Rectangle 5">
            <a:extLst>
              <a:ext uri="{FF2B5EF4-FFF2-40B4-BE49-F238E27FC236}">
                <a16:creationId xmlns:a16="http://schemas.microsoft.com/office/drawing/2014/main" id="{2D4F612E-F7D0-2D85-C7C5-5579AA96B5F9}"/>
              </a:ext>
            </a:extLst>
          </p:cNvPr>
          <p:cNvSpPr>
            <a:spLocks noGrp="1" noChangeArrowheads="1"/>
          </p:cNvSpPr>
          <p:nvPr>
            <p:ph type="ftr" sz="quarter" idx="11"/>
          </p:nvPr>
        </p:nvSpPr>
        <p:spPr>
          <a:ln/>
        </p:spPr>
        <p:txBody>
          <a:bodyPr/>
          <a:lstStyle>
            <a:lvl1pPr>
              <a:defRPr/>
            </a:lvl1pPr>
          </a:lstStyle>
          <a:p>
            <a:pPr>
              <a:defRPr/>
            </a:pPr>
            <a:endParaRPr lang="it-IT" altLang="en-US"/>
          </a:p>
        </p:txBody>
      </p:sp>
      <p:sp>
        <p:nvSpPr>
          <p:cNvPr id="6" name="Rectangle 6">
            <a:extLst>
              <a:ext uri="{FF2B5EF4-FFF2-40B4-BE49-F238E27FC236}">
                <a16:creationId xmlns:a16="http://schemas.microsoft.com/office/drawing/2014/main" id="{CA729A66-F35D-C0C4-9A65-9E6350B55D5A}"/>
              </a:ext>
            </a:extLst>
          </p:cNvPr>
          <p:cNvSpPr>
            <a:spLocks noGrp="1" noChangeArrowheads="1"/>
          </p:cNvSpPr>
          <p:nvPr>
            <p:ph type="sldNum" sz="quarter" idx="12"/>
          </p:nvPr>
        </p:nvSpPr>
        <p:spPr>
          <a:ln/>
        </p:spPr>
        <p:txBody>
          <a:bodyPr/>
          <a:lstStyle>
            <a:lvl1pPr>
              <a:defRPr/>
            </a:lvl1pPr>
          </a:lstStyle>
          <a:p>
            <a:pPr>
              <a:defRPr/>
            </a:pPr>
            <a:fld id="{2A350BD3-37AB-481E-93DE-826577E4CBD3}" type="slidenum">
              <a:rPr lang="it-IT" altLang="en-US"/>
              <a:pPr>
                <a:defRPr/>
              </a:pPr>
              <a:t>‹N›</a:t>
            </a:fld>
            <a:endParaRPr lang="it-IT" altLang="en-US"/>
          </a:p>
        </p:txBody>
      </p:sp>
    </p:spTree>
    <p:extLst>
      <p:ext uri="{BB962C8B-B14F-4D97-AF65-F5344CB8AC3E}">
        <p14:creationId xmlns:p14="http://schemas.microsoft.com/office/powerpoint/2010/main" val="1122023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lstStyle>
            <a:lvl1pPr algn="l">
              <a:defRPr sz="4000" b="1" cap="all"/>
            </a:lvl1pPr>
          </a:lstStyle>
          <a:p>
            <a:r>
              <a:rPr lang="it-IT"/>
              <a:t>Fare clic per modificare lo stile del titolo</a:t>
            </a:r>
            <a:endParaRPr lang="en-US"/>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Rectangle 4">
            <a:extLst>
              <a:ext uri="{FF2B5EF4-FFF2-40B4-BE49-F238E27FC236}">
                <a16:creationId xmlns:a16="http://schemas.microsoft.com/office/drawing/2014/main" id="{582800CE-FA28-E116-8571-4097F0C495AC}"/>
              </a:ext>
            </a:extLst>
          </p:cNvPr>
          <p:cNvSpPr>
            <a:spLocks noGrp="1" noChangeArrowheads="1"/>
          </p:cNvSpPr>
          <p:nvPr>
            <p:ph type="dt" sz="half" idx="10"/>
          </p:nvPr>
        </p:nvSpPr>
        <p:spPr>
          <a:ln/>
        </p:spPr>
        <p:txBody>
          <a:bodyPr/>
          <a:lstStyle>
            <a:lvl1pPr>
              <a:defRPr/>
            </a:lvl1pPr>
          </a:lstStyle>
          <a:p>
            <a:pPr>
              <a:defRPr/>
            </a:pPr>
            <a:endParaRPr lang="it-IT" altLang="en-US"/>
          </a:p>
        </p:txBody>
      </p:sp>
      <p:sp>
        <p:nvSpPr>
          <p:cNvPr id="5" name="Rectangle 5">
            <a:extLst>
              <a:ext uri="{FF2B5EF4-FFF2-40B4-BE49-F238E27FC236}">
                <a16:creationId xmlns:a16="http://schemas.microsoft.com/office/drawing/2014/main" id="{0B388E52-17E9-35FC-11E2-B17C3223DE9B}"/>
              </a:ext>
            </a:extLst>
          </p:cNvPr>
          <p:cNvSpPr>
            <a:spLocks noGrp="1" noChangeArrowheads="1"/>
          </p:cNvSpPr>
          <p:nvPr>
            <p:ph type="ftr" sz="quarter" idx="11"/>
          </p:nvPr>
        </p:nvSpPr>
        <p:spPr>
          <a:ln/>
        </p:spPr>
        <p:txBody>
          <a:bodyPr/>
          <a:lstStyle>
            <a:lvl1pPr>
              <a:defRPr/>
            </a:lvl1pPr>
          </a:lstStyle>
          <a:p>
            <a:pPr>
              <a:defRPr/>
            </a:pPr>
            <a:endParaRPr lang="it-IT" altLang="en-US"/>
          </a:p>
        </p:txBody>
      </p:sp>
      <p:sp>
        <p:nvSpPr>
          <p:cNvPr id="6" name="Rectangle 6">
            <a:extLst>
              <a:ext uri="{FF2B5EF4-FFF2-40B4-BE49-F238E27FC236}">
                <a16:creationId xmlns:a16="http://schemas.microsoft.com/office/drawing/2014/main" id="{9C808B85-C881-384C-F443-396581857CEB}"/>
              </a:ext>
            </a:extLst>
          </p:cNvPr>
          <p:cNvSpPr>
            <a:spLocks noGrp="1" noChangeArrowheads="1"/>
          </p:cNvSpPr>
          <p:nvPr>
            <p:ph type="sldNum" sz="quarter" idx="12"/>
          </p:nvPr>
        </p:nvSpPr>
        <p:spPr>
          <a:ln/>
        </p:spPr>
        <p:txBody>
          <a:bodyPr/>
          <a:lstStyle>
            <a:lvl1pPr>
              <a:defRPr/>
            </a:lvl1pPr>
          </a:lstStyle>
          <a:p>
            <a:pPr>
              <a:defRPr/>
            </a:pPr>
            <a:fld id="{442F5FC4-1367-410E-BAB6-302FA5374BE4}" type="slidenum">
              <a:rPr lang="it-IT" altLang="en-US"/>
              <a:pPr>
                <a:defRPr/>
              </a:pPr>
              <a:t>‹N›</a:t>
            </a:fld>
            <a:endParaRPr lang="it-IT" altLang="en-US"/>
          </a:p>
        </p:txBody>
      </p:sp>
    </p:spTree>
    <p:extLst>
      <p:ext uri="{BB962C8B-B14F-4D97-AF65-F5344CB8AC3E}">
        <p14:creationId xmlns:p14="http://schemas.microsoft.com/office/powerpoint/2010/main" val="390243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contenuto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contenuto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Rectangle 4">
            <a:extLst>
              <a:ext uri="{FF2B5EF4-FFF2-40B4-BE49-F238E27FC236}">
                <a16:creationId xmlns:a16="http://schemas.microsoft.com/office/drawing/2014/main" id="{5BA71F3E-AF41-1FAF-E6A7-CBB0D5BE6FC9}"/>
              </a:ext>
            </a:extLst>
          </p:cNvPr>
          <p:cNvSpPr>
            <a:spLocks noGrp="1" noChangeArrowheads="1"/>
          </p:cNvSpPr>
          <p:nvPr>
            <p:ph type="dt" sz="half" idx="10"/>
          </p:nvPr>
        </p:nvSpPr>
        <p:spPr>
          <a:ln/>
        </p:spPr>
        <p:txBody>
          <a:bodyPr/>
          <a:lstStyle>
            <a:lvl1pPr>
              <a:defRPr/>
            </a:lvl1pPr>
          </a:lstStyle>
          <a:p>
            <a:pPr>
              <a:defRPr/>
            </a:pPr>
            <a:endParaRPr lang="it-IT" altLang="en-US"/>
          </a:p>
        </p:txBody>
      </p:sp>
      <p:sp>
        <p:nvSpPr>
          <p:cNvPr id="6" name="Rectangle 5">
            <a:extLst>
              <a:ext uri="{FF2B5EF4-FFF2-40B4-BE49-F238E27FC236}">
                <a16:creationId xmlns:a16="http://schemas.microsoft.com/office/drawing/2014/main" id="{EE808567-797F-69CC-2285-E341985C4797}"/>
              </a:ext>
            </a:extLst>
          </p:cNvPr>
          <p:cNvSpPr>
            <a:spLocks noGrp="1" noChangeArrowheads="1"/>
          </p:cNvSpPr>
          <p:nvPr>
            <p:ph type="ftr" sz="quarter" idx="11"/>
          </p:nvPr>
        </p:nvSpPr>
        <p:spPr>
          <a:ln/>
        </p:spPr>
        <p:txBody>
          <a:bodyPr/>
          <a:lstStyle>
            <a:lvl1pPr>
              <a:defRPr/>
            </a:lvl1pPr>
          </a:lstStyle>
          <a:p>
            <a:pPr>
              <a:defRPr/>
            </a:pPr>
            <a:endParaRPr lang="it-IT" altLang="en-US"/>
          </a:p>
        </p:txBody>
      </p:sp>
      <p:sp>
        <p:nvSpPr>
          <p:cNvPr id="7" name="Rectangle 6">
            <a:extLst>
              <a:ext uri="{FF2B5EF4-FFF2-40B4-BE49-F238E27FC236}">
                <a16:creationId xmlns:a16="http://schemas.microsoft.com/office/drawing/2014/main" id="{0E06CDDB-38A9-95FE-235B-B3AC876797C0}"/>
              </a:ext>
            </a:extLst>
          </p:cNvPr>
          <p:cNvSpPr>
            <a:spLocks noGrp="1" noChangeArrowheads="1"/>
          </p:cNvSpPr>
          <p:nvPr>
            <p:ph type="sldNum" sz="quarter" idx="12"/>
          </p:nvPr>
        </p:nvSpPr>
        <p:spPr>
          <a:ln/>
        </p:spPr>
        <p:txBody>
          <a:bodyPr/>
          <a:lstStyle>
            <a:lvl1pPr>
              <a:defRPr/>
            </a:lvl1pPr>
          </a:lstStyle>
          <a:p>
            <a:pPr>
              <a:defRPr/>
            </a:pPr>
            <a:fld id="{5BE0CFB6-CB96-49AA-8F36-8D7B4C34C910}" type="slidenum">
              <a:rPr lang="it-IT" altLang="en-US"/>
              <a:pPr>
                <a:defRPr/>
              </a:pPr>
              <a:t>‹N›</a:t>
            </a:fld>
            <a:endParaRPr lang="it-IT" altLang="en-US"/>
          </a:p>
        </p:txBody>
      </p:sp>
    </p:spTree>
    <p:extLst>
      <p:ext uri="{BB962C8B-B14F-4D97-AF65-F5344CB8AC3E}">
        <p14:creationId xmlns:p14="http://schemas.microsoft.com/office/powerpoint/2010/main" val="1119700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lo stile del titolo</a:t>
            </a:r>
            <a:endParaRPr lang="en-US"/>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7" name="Rectangle 4">
            <a:extLst>
              <a:ext uri="{FF2B5EF4-FFF2-40B4-BE49-F238E27FC236}">
                <a16:creationId xmlns:a16="http://schemas.microsoft.com/office/drawing/2014/main" id="{0676A121-0811-FA61-98C3-95D9EADC3A36}"/>
              </a:ext>
            </a:extLst>
          </p:cNvPr>
          <p:cNvSpPr>
            <a:spLocks noGrp="1" noChangeArrowheads="1"/>
          </p:cNvSpPr>
          <p:nvPr>
            <p:ph type="dt" sz="half" idx="10"/>
          </p:nvPr>
        </p:nvSpPr>
        <p:spPr>
          <a:ln/>
        </p:spPr>
        <p:txBody>
          <a:bodyPr/>
          <a:lstStyle>
            <a:lvl1pPr>
              <a:defRPr/>
            </a:lvl1pPr>
          </a:lstStyle>
          <a:p>
            <a:pPr>
              <a:defRPr/>
            </a:pPr>
            <a:endParaRPr lang="it-IT" altLang="en-US"/>
          </a:p>
        </p:txBody>
      </p:sp>
      <p:sp>
        <p:nvSpPr>
          <p:cNvPr id="8" name="Rectangle 5">
            <a:extLst>
              <a:ext uri="{FF2B5EF4-FFF2-40B4-BE49-F238E27FC236}">
                <a16:creationId xmlns:a16="http://schemas.microsoft.com/office/drawing/2014/main" id="{BD878C19-3704-DFE7-CC20-28838255BCEC}"/>
              </a:ext>
            </a:extLst>
          </p:cNvPr>
          <p:cNvSpPr>
            <a:spLocks noGrp="1" noChangeArrowheads="1"/>
          </p:cNvSpPr>
          <p:nvPr>
            <p:ph type="ftr" sz="quarter" idx="11"/>
          </p:nvPr>
        </p:nvSpPr>
        <p:spPr>
          <a:ln/>
        </p:spPr>
        <p:txBody>
          <a:bodyPr/>
          <a:lstStyle>
            <a:lvl1pPr>
              <a:defRPr/>
            </a:lvl1pPr>
          </a:lstStyle>
          <a:p>
            <a:pPr>
              <a:defRPr/>
            </a:pPr>
            <a:endParaRPr lang="it-IT" altLang="en-US"/>
          </a:p>
        </p:txBody>
      </p:sp>
      <p:sp>
        <p:nvSpPr>
          <p:cNvPr id="9" name="Rectangle 6">
            <a:extLst>
              <a:ext uri="{FF2B5EF4-FFF2-40B4-BE49-F238E27FC236}">
                <a16:creationId xmlns:a16="http://schemas.microsoft.com/office/drawing/2014/main" id="{17AC2367-E9A9-7D00-5924-8F10D22517E7}"/>
              </a:ext>
            </a:extLst>
          </p:cNvPr>
          <p:cNvSpPr>
            <a:spLocks noGrp="1" noChangeArrowheads="1"/>
          </p:cNvSpPr>
          <p:nvPr>
            <p:ph type="sldNum" sz="quarter" idx="12"/>
          </p:nvPr>
        </p:nvSpPr>
        <p:spPr>
          <a:ln/>
        </p:spPr>
        <p:txBody>
          <a:bodyPr/>
          <a:lstStyle>
            <a:lvl1pPr>
              <a:defRPr/>
            </a:lvl1pPr>
          </a:lstStyle>
          <a:p>
            <a:pPr>
              <a:defRPr/>
            </a:pPr>
            <a:fld id="{75B71329-C1C2-49F3-9F71-DD79C68E28CC}" type="slidenum">
              <a:rPr lang="it-IT" altLang="en-US"/>
              <a:pPr>
                <a:defRPr/>
              </a:pPr>
              <a:t>‹N›</a:t>
            </a:fld>
            <a:endParaRPr lang="it-IT" altLang="en-US"/>
          </a:p>
        </p:txBody>
      </p:sp>
    </p:spTree>
    <p:extLst>
      <p:ext uri="{BB962C8B-B14F-4D97-AF65-F5344CB8AC3E}">
        <p14:creationId xmlns:p14="http://schemas.microsoft.com/office/powerpoint/2010/main" val="748781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Rectangle 4">
            <a:extLst>
              <a:ext uri="{FF2B5EF4-FFF2-40B4-BE49-F238E27FC236}">
                <a16:creationId xmlns:a16="http://schemas.microsoft.com/office/drawing/2014/main" id="{6F007868-BD17-AC96-52F7-F5C732AD3E88}"/>
              </a:ext>
            </a:extLst>
          </p:cNvPr>
          <p:cNvSpPr>
            <a:spLocks noGrp="1" noChangeArrowheads="1"/>
          </p:cNvSpPr>
          <p:nvPr>
            <p:ph type="dt" sz="half" idx="10"/>
          </p:nvPr>
        </p:nvSpPr>
        <p:spPr>
          <a:ln/>
        </p:spPr>
        <p:txBody>
          <a:bodyPr/>
          <a:lstStyle>
            <a:lvl1pPr>
              <a:defRPr/>
            </a:lvl1pPr>
          </a:lstStyle>
          <a:p>
            <a:pPr>
              <a:defRPr/>
            </a:pPr>
            <a:endParaRPr lang="it-IT" altLang="en-US"/>
          </a:p>
        </p:txBody>
      </p:sp>
      <p:sp>
        <p:nvSpPr>
          <p:cNvPr id="4" name="Rectangle 5">
            <a:extLst>
              <a:ext uri="{FF2B5EF4-FFF2-40B4-BE49-F238E27FC236}">
                <a16:creationId xmlns:a16="http://schemas.microsoft.com/office/drawing/2014/main" id="{1BAF3A54-2EE8-5878-6A36-306E3F71CAEF}"/>
              </a:ext>
            </a:extLst>
          </p:cNvPr>
          <p:cNvSpPr>
            <a:spLocks noGrp="1" noChangeArrowheads="1"/>
          </p:cNvSpPr>
          <p:nvPr>
            <p:ph type="ftr" sz="quarter" idx="11"/>
          </p:nvPr>
        </p:nvSpPr>
        <p:spPr>
          <a:ln/>
        </p:spPr>
        <p:txBody>
          <a:bodyPr/>
          <a:lstStyle>
            <a:lvl1pPr>
              <a:defRPr/>
            </a:lvl1pPr>
          </a:lstStyle>
          <a:p>
            <a:pPr>
              <a:defRPr/>
            </a:pPr>
            <a:endParaRPr lang="it-IT" altLang="en-US"/>
          </a:p>
        </p:txBody>
      </p:sp>
      <p:sp>
        <p:nvSpPr>
          <p:cNvPr id="5" name="Rectangle 6">
            <a:extLst>
              <a:ext uri="{FF2B5EF4-FFF2-40B4-BE49-F238E27FC236}">
                <a16:creationId xmlns:a16="http://schemas.microsoft.com/office/drawing/2014/main" id="{0BE37CE5-C5DC-A46A-E5B0-8DFAA0515CB1}"/>
              </a:ext>
            </a:extLst>
          </p:cNvPr>
          <p:cNvSpPr>
            <a:spLocks noGrp="1" noChangeArrowheads="1"/>
          </p:cNvSpPr>
          <p:nvPr>
            <p:ph type="sldNum" sz="quarter" idx="12"/>
          </p:nvPr>
        </p:nvSpPr>
        <p:spPr>
          <a:ln/>
        </p:spPr>
        <p:txBody>
          <a:bodyPr/>
          <a:lstStyle>
            <a:lvl1pPr>
              <a:defRPr/>
            </a:lvl1pPr>
          </a:lstStyle>
          <a:p>
            <a:pPr>
              <a:defRPr/>
            </a:pPr>
            <a:fld id="{D975B896-7248-40F9-A283-CF431565E035}" type="slidenum">
              <a:rPr lang="it-IT" altLang="en-US"/>
              <a:pPr>
                <a:defRPr/>
              </a:pPr>
              <a:t>‹N›</a:t>
            </a:fld>
            <a:endParaRPr lang="it-IT" altLang="en-US"/>
          </a:p>
        </p:txBody>
      </p:sp>
    </p:spTree>
    <p:extLst>
      <p:ext uri="{BB962C8B-B14F-4D97-AF65-F5344CB8AC3E}">
        <p14:creationId xmlns:p14="http://schemas.microsoft.com/office/powerpoint/2010/main" val="2213076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D2703C2-19C9-DC47-11CA-6CEED424790A}"/>
              </a:ext>
            </a:extLst>
          </p:cNvPr>
          <p:cNvSpPr>
            <a:spLocks noGrp="1" noChangeArrowheads="1"/>
          </p:cNvSpPr>
          <p:nvPr>
            <p:ph type="dt" sz="half" idx="10"/>
          </p:nvPr>
        </p:nvSpPr>
        <p:spPr>
          <a:ln/>
        </p:spPr>
        <p:txBody>
          <a:bodyPr/>
          <a:lstStyle>
            <a:lvl1pPr>
              <a:defRPr/>
            </a:lvl1pPr>
          </a:lstStyle>
          <a:p>
            <a:pPr>
              <a:defRPr/>
            </a:pPr>
            <a:endParaRPr lang="it-IT" altLang="en-US"/>
          </a:p>
        </p:txBody>
      </p:sp>
      <p:sp>
        <p:nvSpPr>
          <p:cNvPr id="3" name="Rectangle 5">
            <a:extLst>
              <a:ext uri="{FF2B5EF4-FFF2-40B4-BE49-F238E27FC236}">
                <a16:creationId xmlns:a16="http://schemas.microsoft.com/office/drawing/2014/main" id="{6E9526D7-CC07-B2E2-B2CA-F00CEA2958A2}"/>
              </a:ext>
            </a:extLst>
          </p:cNvPr>
          <p:cNvSpPr>
            <a:spLocks noGrp="1" noChangeArrowheads="1"/>
          </p:cNvSpPr>
          <p:nvPr>
            <p:ph type="ftr" sz="quarter" idx="11"/>
          </p:nvPr>
        </p:nvSpPr>
        <p:spPr>
          <a:ln/>
        </p:spPr>
        <p:txBody>
          <a:bodyPr/>
          <a:lstStyle>
            <a:lvl1pPr>
              <a:defRPr/>
            </a:lvl1pPr>
          </a:lstStyle>
          <a:p>
            <a:pPr>
              <a:defRPr/>
            </a:pPr>
            <a:endParaRPr lang="it-IT" altLang="en-US"/>
          </a:p>
        </p:txBody>
      </p:sp>
      <p:sp>
        <p:nvSpPr>
          <p:cNvPr id="4" name="Rectangle 6">
            <a:extLst>
              <a:ext uri="{FF2B5EF4-FFF2-40B4-BE49-F238E27FC236}">
                <a16:creationId xmlns:a16="http://schemas.microsoft.com/office/drawing/2014/main" id="{7882A026-5C7B-4399-5387-055B1D9034C3}"/>
              </a:ext>
            </a:extLst>
          </p:cNvPr>
          <p:cNvSpPr>
            <a:spLocks noGrp="1" noChangeArrowheads="1"/>
          </p:cNvSpPr>
          <p:nvPr>
            <p:ph type="sldNum" sz="quarter" idx="12"/>
          </p:nvPr>
        </p:nvSpPr>
        <p:spPr>
          <a:ln/>
        </p:spPr>
        <p:txBody>
          <a:bodyPr/>
          <a:lstStyle>
            <a:lvl1pPr>
              <a:defRPr/>
            </a:lvl1pPr>
          </a:lstStyle>
          <a:p>
            <a:pPr>
              <a:defRPr/>
            </a:pPr>
            <a:fld id="{42118F7A-AED3-40E5-83DE-1C8EDB945A8E}" type="slidenum">
              <a:rPr lang="it-IT" altLang="en-US"/>
              <a:pPr>
                <a:defRPr/>
              </a:pPr>
              <a:t>‹N›</a:t>
            </a:fld>
            <a:endParaRPr lang="it-IT" altLang="en-US"/>
          </a:p>
        </p:txBody>
      </p:sp>
    </p:spTree>
    <p:extLst>
      <p:ext uri="{BB962C8B-B14F-4D97-AF65-F5344CB8AC3E}">
        <p14:creationId xmlns:p14="http://schemas.microsoft.com/office/powerpoint/2010/main" val="2878692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endParaRPr lang="en-US"/>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4">
            <a:extLst>
              <a:ext uri="{FF2B5EF4-FFF2-40B4-BE49-F238E27FC236}">
                <a16:creationId xmlns:a16="http://schemas.microsoft.com/office/drawing/2014/main" id="{F2260150-F061-CE3A-0C7D-C549664D980E}"/>
              </a:ext>
            </a:extLst>
          </p:cNvPr>
          <p:cNvSpPr>
            <a:spLocks noGrp="1" noChangeArrowheads="1"/>
          </p:cNvSpPr>
          <p:nvPr>
            <p:ph type="dt" sz="half" idx="10"/>
          </p:nvPr>
        </p:nvSpPr>
        <p:spPr>
          <a:ln/>
        </p:spPr>
        <p:txBody>
          <a:bodyPr/>
          <a:lstStyle>
            <a:lvl1pPr>
              <a:defRPr/>
            </a:lvl1pPr>
          </a:lstStyle>
          <a:p>
            <a:pPr>
              <a:defRPr/>
            </a:pPr>
            <a:endParaRPr lang="it-IT" altLang="en-US"/>
          </a:p>
        </p:txBody>
      </p:sp>
      <p:sp>
        <p:nvSpPr>
          <p:cNvPr id="6" name="Rectangle 5">
            <a:extLst>
              <a:ext uri="{FF2B5EF4-FFF2-40B4-BE49-F238E27FC236}">
                <a16:creationId xmlns:a16="http://schemas.microsoft.com/office/drawing/2014/main" id="{EDCCC938-CD2C-077C-FE8B-A67979865DCC}"/>
              </a:ext>
            </a:extLst>
          </p:cNvPr>
          <p:cNvSpPr>
            <a:spLocks noGrp="1" noChangeArrowheads="1"/>
          </p:cNvSpPr>
          <p:nvPr>
            <p:ph type="ftr" sz="quarter" idx="11"/>
          </p:nvPr>
        </p:nvSpPr>
        <p:spPr>
          <a:ln/>
        </p:spPr>
        <p:txBody>
          <a:bodyPr/>
          <a:lstStyle>
            <a:lvl1pPr>
              <a:defRPr/>
            </a:lvl1pPr>
          </a:lstStyle>
          <a:p>
            <a:pPr>
              <a:defRPr/>
            </a:pPr>
            <a:endParaRPr lang="it-IT" altLang="en-US"/>
          </a:p>
        </p:txBody>
      </p:sp>
      <p:sp>
        <p:nvSpPr>
          <p:cNvPr id="7" name="Rectangle 6">
            <a:extLst>
              <a:ext uri="{FF2B5EF4-FFF2-40B4-BE49-F238E27FC236}">
                <a16:creationId xmlns:a16="http://schemas.microsoft.com/office/drawing/2014/main" id="{FAE97371-8F59-A321-889F-B4007009D00E}"/>
              </a:ext>
            </a:extLst>
          </p:cNvPr>
          <p:cNvSpPr>
            <a:spLocks noGrp="1" noChangeArrowheads="1"/>
          </p:cNvSpPr>
          <p:nvPr>
            <p:ph type="sldNum" sz="quarter" idx="12"/>
          </p:nvPr>
        </p:nvSpPr>
        <p:spPr>
          <a:ln/>
        </p:spPr>
        <p:txBody>
          <a:bodyPr/>
          <a:lstStyle>
            <a:lvl1pPr>
              <a:defRPr/>
            </a:lvl1pPr>
          </a:lstStyle>
          <a:p>
            <a:pPr>
              <a:defRPr/>
            </a:pPr>
            <a:fld id="{FEC8E4A2-85A4-466B-89D4-28AE2ACE250D}" type="slidenum">
              <a:rPr lang="it-IT" altLang="en-US"/>
              <a:pPr>
                <a:defRPr/>
              </a:pPr>
              <a:t>‹N›</a:t>
            </a:fld>
            <a:endParaRPr lang="it-IT" altLang="en-US"/>
          </a:p>
        </p:txBody>
      </p:sp>
    </p:spTree>
    <p:extLst>
      <p:ext uri="{BB962C8B-B14F-4D97-AF65-F5344CB8AC3E}">
        <p14:creationId xmlns:p14="http://schemas.microsoft.com/office/powerpoint/2010/main" val="3263833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endParaRPr lang="en-US"/>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4">
            <a:extLst>
              <a:ext uri="{FF2B5EF4-FFF2-40B4-BE49-F238E27FC236}">
                <a16:creationId xmlns:a16="http://schemas.microsoft.com/office/drawing/2014/main" id="{5E22D3E6-CFD0-63D2-31CB-6E5A08B754B5}"/>
              </a:ext>
            </a:extLst>
          </p:cNvPr>
          <p:cNvSpPr>
            <a:spLocks noGrp="1" noChangeArrowheads="1"/>
          </p:cNvSpPr>
          <p:nvPr>
            <p:ph type="dt" sz="half" idx="10"/>
          </p:nvPr>
        </p:nvSpPr>
        <p:spPr>
          <a:ln/>
        </p:spPr>
        <p:txBody>
          <a:bodyPr/>
          <a:lstStyle>
            <a:lvl1pPr>
              <a:defRPr/>
            </a:lvl1pPr>
          </a:lstStyle>
          <a:p>
            <a:pPr>
              <a:defRPr/>
            </a:pPr>
            <a:endParaRPr lang="it-IT" altLang="en-US"/>
          </a:p>
        </p:txBody>
      </p:sp>
      <p:sp>
        <p:nvSpPr>
          <p:cNvPr id="6" name="Rectangle 5">
            <a:extLst>
              <a:ext uri="{FF2B5EF4-FFF2-40B4-BE49-F238E27FC236}">
                <a16:creationId xmlns:a16="http://schemas.microsoft.com/office/drawing/2014/main" id="{DE3C6358-8D8F-6E12-498C-524D9F1C6B53}"/>
              </a:ext>
            </a:extLst>
          </p:cNvPr>
          <p:cNvSpPr>
            <a:spLocks noGrp="1" noChangeArrowheads="1"/>
          </p:cNvSpPr>
          <p:nvPr>
            <p:ph type="ftr" sz="quarter" idx="11"/>
          </p:nvPr>
        </p:nvSpPr>
        <p:spPr>
          <a:ln/>
        </p:spPr>
        <p:txBody>
          <a:bodyPr/>
          <a:lstStyle>
            <a:lvl1pPr>
              <a:defRPr/>
            </a:lvl1pPr>
          </a:lstStyle>
          <a:p>
            <a:pPr>
              <a:defRPr/>
            </a:pPr>
            <a:endParaRPr lang="it-IT" altLang="en-US"/>
          </a:p>
        </p:txBody>
      </p:sp>
      <p:sp>
        <p:nvSpPr>
          <p:cNvPr id="7" name="Rectangle 6">
            <a:extLst>
              <a:ext uri="{FF2B5EF4-FFF2-40B4-BE49-F238E27FC236}">
                <a16:creationId xmlns:a16="http://schemas.microsoft.com/office/drawing/2014/main" id="{73EAB773-95B8-A246-F496-8B2066A6C00B}"/>
              </a:ext>
            </a:extLst>
          </p:cNvPr>
          <p:cNvSpPr>
            <a:spLocks noGrp="1" noChangeArrowheads="1"/>
          </p:cNvSpPr>
          <p:nvPr>
            <p:ph type="sldNum" sz="quarter" idx="12"/>
          </p:nvPr>
        </p:nvSpPr>
        <p:spPr>
          <a:ln/>
        </p:spPr>
        <p:txBody>
          <a:bodyPr/>
          <a:lstStyle>
            <a:lvl1pPr>
              <a:defRPr/>
            </a:lvl1pPr>
          </a:lstStyle>
          <a:p>
            <a:pPr>
              <a:defRPr/>
            </a:pPr>
            <a:fld id="{0785ECE5-E27E-4B20-8CEA-8604173DF97C}" type="slidenum">
              <a:rPr lang="it-IT" altLang="en-US"/>
              <a:pPr>
                <a:defRPr/>
              </a:pPr>
              <a:t>‹N›</a:t>
            </a:fld>
            <a:endParaRPr lang="it-IT" altLang="en-US"/>
          </a:p>
        </p:txBody>
      </p:sp>
    </p:spTree>
    <p:extLst>
      <p:ext uri="{BB962C8B-B14F-4D97-AF65-F5344CB8AC3E}">
        <p14:creationId xmlns:p14="http://schemas.microsoft.com/office/powerpoint/2010/main" val="2434829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Rectangle 4">
            <a:extLst>
              <a:ext uri="{FF2B5EF4-FFF2-40B4-BE49-F238E27FC236}">
                <a16:creationId xmlns:a16="http://schemas.microsoft.com/office/drawing/2014/main" id="{EF8A1A35-996C-FE9B-50E1-E017EDD3D24D}"/>
              </a:ext>
            </a:extLst>
          </p:cNvPr>
          <p:cNvSpPr>
            <a:spLocks noGrp="1" noChangeArrowheads="1"/>
          </p:cNvSpPr>
          <p:nvPr>
            <p:ph type="dt" sz="half" idx="10"/>
          </p:nvPr>
        </p:nvSpPr>
        <p:spPr>
          <a:ln/>
        </p:spPr>
        <p:txBody>
          <a:bodyPr/>
          <a:lstStyle>
            <a:lvl1pPr>
              <a:defRPr/>
            </a:lvl1pPr>
          </a:lstStyle>
          <a:p>
            <a:pPr>
              <a:defRPr/>
            </a:pPr>
            <a:endParaRPr lang="it-IT" altLang="en-US"/>
          </a:p>
        </p:txBody>
      </p:sp>
      <p:sp>
        <p:nvSpPr>
          <p:cNvPr id="5" name="Rectangle 5">
            <a:extLst>
              <a:ext uri="{FF2B5EF4-FFF2-40B4-BE49-F238E27FC236}">
                <a16:creationId xmlns:a16="http://schemas.microsoft.com/office/drawing/2014/main" id="{9C47AB46-A8AA-5900-A827-AC6FC699A375}"/>
              </a:ext>
            </a:extLst>
          </p:cNvPr>
          <p:cNvSpPr>
            <a:spLocks noGrp="1" noChangeArrowheads="1"/>
          </p:cNvSpPr>
          <p:nvPr>
            <p:ph type="ftr" sz="quarter" idx="11"/>
          </p:nvPr>
        </p:nvSpPr>
        <p:spPr>
          <a:ln/>
        </p:spPr>
        <p:txBody>
          <a:bodyPr/>
          <a:lstStyle>
            <a:lvl1pPr>
              <a:defRPr/>
            </a:lvl1pPr>
          </a:lstStyle>
          <a:p>
            <a:pPr>
              <a:defRPr/>
            </a:pPr>
            <a:endParaRPr lang="it-IT" altLang="en-US"/>
          </a:p>
        </p:txBody>
      </p:sp>
      <p:sp>
        <p:nvSpPr>
          <p:cNvPr id="6" name="Rectangle 6">
            <a:extLst>
              <a:ext uri="{FF2B5EF4-FFF2-40B4-BE49-F238E27FC236}">
                <a16:creationId xmlns:a16="http://schemas.microsoft.com/office/drawing/2014/main" id="{AD9B8674-603A-1186-F323-8CA7A86DFEEF}"/>
              </a:ext>
            </a:extLst>
          </p:cNvPr>
          <p:cNvSpPr>
            <a:spLocks noGrp="1" noChangeArrowheads="1"/>
          </p:cNvSpPr>
          <p:nvPr>
            <p:ph type="sldNum" sz="quarter" idx="12"/>
          </p:nvPr>
        </p:nvSpPr>
        <p:spPr>
          <a:ln/>
        </p:spPr>
        <p:txBody>
          <a:bodyPr/>
          <a:lstStyle>
            <a:lvl1pPr>
              <a:defRPr/>
            </a:lvl1pPr>
          </a:lstStyle>
          <a:p>
            <a:pPr>
              <a:defRPr/>
            </a:pPr>
            <a:fld id="{7DA394CC-62C7-4361-890E-8C50494D1AC3}" type="slidenum">
              <a:rPr lang="it-IT" altLang="en-US"/>
              <a:pPr>
                <a:defRPr/>
              </a:pPr>
              <a:t>‹N›</a:t>
            </a:fld>
            <a:endParaRPr lang="it-IT" altLang="en-US"/>
          </a:p>
        </p:txBody>
      </p:sp>
    </p:spTree>
    <p:extLst>
      <p:ext uri="{BB962C8B-B14F-4D97-AF65-F5344CB8AC3E}">
        <p14:creationId xmlns:p14="http://schemas.microsoft.com/office/powerpoint/2010/main" val="4200914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7813"/>
            <a:ext cx="2057400" cy="5853112"/>
          </a:xfrm>
        </p:spPr>
        <p:txBody>
          <a:bodyPr vert="eaVert"/>
          <a:lstStyle/>
          <a:p>
            <a:r>
              <a:rPr lang="it-IT"/>
              <a:t>Fare clic per modificare lo stile del titolo</a:t>
            </a:r>
            <a:endParaRPr lang="en-US"/>
          </a:p>
        </p:txBody>
      </p:sp>
      <p:sp>
        <p:nvSpPr>
          <p:cNvPr id="3" name="Segnaposto testo verticale 2"/>
          <p:cNvSpPr>
            <a:spLocks noGrp="1"/>
          </p:cNvSpPr>
          <p:nvPr>
            <p:ph type="body" orient="vert" idx="1"/>
          </p:nvPr>
        </p:nvSpPr>
        <p:spPr>
          <a:xfrm>
            <a:off x="457200" y="277813"/>
            <a:ext cx="6019800" cy="5853112"/>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Rectangle 4">
            <a:extLst>
              <a:ext uri="{FF2B5EF4-FFF2-40B4-BE49-F238E27FC236}">
                <a16:creationId xmlns:a16="http://schemas.microsoft.com/office/drawing/2014/main" id="{27F138A1-3E30-12A9-F89F-474A16727147}"/>
              </a:ext>
            </a:extLst>
          </p:cNvPr>
          <p:cNvSpPr>
            <a:spLocks noGrp="1" noChangeArrowheads="1"/>
          </p:cNvSpPr>
          <p:nvPr>
            <p:ph type="dt" sz="half" idx="10"/>
          </p:nvPr>
        </p:nvSpPr>
        <p:spPr>
          <a:ln/>
        </p:spPr>
        <p:txBody>
          <a:bodyPr/>
          <a:lstStyle>
            <a:lvl1pPr>
              <a:defRPr/>
            </a:lvl1pPr>
          </a:lstStyle>
          <a:p>
            <a:pPr>
              <a:defRPr/>
            </a:pPr>
            <a:endParaRPr lang="it-IT" altLang="en-US"/>
          </a:p>
        </p:txBody>
      </p:sp>
      <p:sp>
        <p:nvSpPr>
          <p:cNvPr id="5" name="Rectangle 5">
            <a:extLst>
              <a:ext uri="{FF2B5EF4-FFF2-40B4-BE49-F238E27FC236}">
                <a16:creationId xmlns:a16="http://schemas.microsoft.com/office/drawing/2014/main" id="{12A7B6EA-59BB-4B87-D6FF-585AE1AA2FAD}"/>
              </a:ext>
            </a:extLst>
          </p:cNvPr>
          <p:cNvSpPr>
            <a:spLocks noGrp="1" noChangeArrowheads="1"/>
          </p:cNvSpPr>
          <p:nvPr>
            <p:ph type="ftr" sz="quarter" idx="11"/>
          </p:nvPr>
        </p:nvSpPr>
        <p:spPr>
          <a:ln/>
        </p:spPr>
        <p:txBody>
          <a:bodyPr/>
          <a:lstStyle>
            <a:lvl1pPr>
              <a:defRPr/>
            </a:lvl1pPr>
          </a:lstStyle>
          <a:p>
            <a:pPr>
              <a:defRPr/>
            </a:pPr>
            <a:endParaRPr lang="it-IT" altLang="en-US"/>
          </a:p>
        </p:txBody>
      </p:sp>
      <p:sp>
        <p:nvSpPr>
          <p:cNvPr id="6" name="Rectangle 6">
            <a:extLst>
              <a:ext uri="{FF2B5EF4-FFF2-40B4-BE49-F238E27FC236}">
                <a16:creationId xmlns:a16="http://schemas.microsoft.com/office/drawing/2014/main" id="{53739729-B854-4A06-7B67-62993F299B1D}"/>
              </a:ext>
            </a:extLst>
          </p:cNvPr>
          <p:cNvSpPr>
            <a:spLocks noGrp="1" noChangeArrowheads="1"/>
          </p:cNvSpPr>
          <p:nvPr>
            <p:ph type="sldNum" sz="quarter" idx="12"/>
          </p:nvPr>
        </p:nvSpPr>
        <p:spPr>
          <a:ln/>
        </p:spPr>
        <p:txBody>
          <a:bodyPr/>
          <a:lstStyle>
            <a:lvl1pPr>
              <a:defRPr/>
            </a:lvl1pPr>
          </a:lstStyle>
          <a:p>
            <a:pPr>
              <a:defRPr/>
            </a:pPr>
            <a:fld id="{EB30E646-D6C8-415C-A0F9-2AA77EEE2DA4}" type="slidenum">
              <a:rPr lang="it-IT" altLang="en-US"/>
              <a:pPr>
                <a:defRPr/>
              </a:pPr>
              <a:t>‹N›</a:t>
            </a:fld>
            <a:endParaRPr lang="it-IT" altLang="en-US"/>
          </a:p>
        </p:txBody>
      </p:sp>
    </p:spTree>
    <p:extLst>
      <p:ext uri="{BB962C8B-B14F-4D97-AF65-F5344CB8AC3E}">
        <p14:creationId xmlns:p14="http://schemas.microsoft.com/office/powerpoint/2010/main" val="1794745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6AE9509-B22F-58BD-BDEE-6C273B0949F2}"/>
              </a:ext>
            </a:extLst>
          </p:cNvPr>
          <p:cNvSpPr>
            <a:spLocks noGrp="1" noChangeArrowheads="1"/>
          </p:cNvSpPr>
          <p:nvPr>
            <p:ph type="title"/>
          </p:nvPr>
        </p:nvSpPr>
        <p:spPr bwMode="auto">
          <a:xfrm>
            <a:off x="457200" y="277813"/>
            <a:ext cx="82296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en-US"/>
              <a:t>Fare clic per modificare lo stile del titolo</a:t>
            </a:r>
          </a:p>
        </p:txBody>
      </p:sp>
      <p:sp>
        <p:nvSpPr>
          <p:cNvPr id="1027" name="Rectangle 3">
            <a:extLst>
              <a:ext uri="{FF2B5EF4-FFF2-40B4-BE49-F238E27FC236}">
                <a16:creationId xmlns:a16="http://schemas.microsoft.com/office/drawing/2014/main" id="{FEE0C170-281A-1EFC-536E-73EFC6776768}"/>
              </a:ext>
            </a:extLst>
          </p:cNvPr>
          <p:cNvSpPr>
            <a:spLocks noGrp="1" noChangeArrowheads="1"/>
          </p:cNvSpPr>
          <p:nvPr>
            <p:ph type="body" idx="1"/>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en-US"/>
              <a:t>Fare clic per modificare gli stili del testo dello schema</a:t>
            </a:r>
          </a:p>
          <a:p>
            <a:pPr lvl="1"/>
            <a:r>
              <a:rPr lang="it-IT" altLang="en-US"/>
              <a:t>Secondo livello</a:t>
            </a:r>
          </a:p>
          <a:p>
            <a:pPr lvl="2"/>
            <a:r>
              <a:rPr lang="it-IT" altLang="en-US"/>
              <a:t>Terzo livello</a:t>
            </a:r>
          </a:p>
          <a:p>
            <a:pPr lvl="3"/>
            <a:r>
              <a:rPr lang="it-IT" altLang="en-US"/>
              <a:t>Quarto livello</a:t>
            </a:r>
          </a:p>
          <a:p>
            <a:pPr lvl="4"/>
            <a:r>
              <a:rPr lang="it-IT" altLang="en-US"/>
              <a:t>Quinto livello</a:t>
            </a:r>
          </a:p>
        </p:txBody>
      </p:sp>
      <p:sp>
        <p:nvSpPr>
          <p:cNvPr id="51204" name="Rectangle 4">
            <a:extLst>
              <a:ext uri="{FF2B5EF4-FFF2-40B4-BE49-F238E27FC236}">
                <a16:creationId xmlns:a16="http://schemas.microsoft.com/office/drawing/2014/main" id="{460FAD64-E8F4-91AB-0D5B-9CA48D429603}"/>
              </a:ext>
            </a:extLst>
          </p:cNvPr>
          <p:cNvSpPr>
            <a:spLocks noGrp="1" noChangeArrowheads="1"/>
          </p:cNvSpPr>
          <p:nvPr>
            <p:ph type="dt" sz="half" idx="2"/>
          </p:nvPr>
        </p:nvSpPr>
        <p:spPr bwMode="auto">
          <a:xfrm>
            <a:off x="457200" y="6243638"/>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mj-lt"/>
                <a:cs typeface="Arial" charset="0"/>
              </a:defRPr>
            </a:lvl1pPr>
          </a:lstStyle>
          <a:p>
            <a:pPr>
              <a:defRPr/>
            </a:pPr>
            <a:endParaRPr lang="it-IT" altLang="en-US"/>
          </a:p>
        </p:txBody>
      </p:sp>
      <p:sp>
        <p:nvSpPr>
          <p:cNvPr id="51205" name="Rectangle 5">
            <a:extLst>
              <a:ext uri="{FF2B5EF4-FFF2-40B4-BE49-F238E27FC236}">
                <a16:creationId xmlns:a16="http://schemas.microsoft.com/office/drawing/2014/main" id="{0AFEC9EC-157F-94BF-F633-A4777F035F51}"/>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latin typeface="+mj-lt"/>
                <a:cs typeface="Arial" charset="0"/>
              </a:defRPr>
            </a:lvl1pPr>
          </a:lstStyle>
          <a:p>
            <a:pPr>
              <a:defRPr/>
            </a:pPr>
            <a:endParaRPr lang="it-IT" altLang="en-US"/>
          </a:p>
        </p:txBody>
      </p:sp>
      <p:sp>
        <p:nvSpPr>
          <p:cNvPr id="51206" name="Rectangle 6">
            <a:extLst>
              <a:ext uri="{FF2B5EF4-FFF2-40B4-BE49-F238E27FC236}">
                <a16:creationId xmlns:a16="http://schemas.microsoft.com/office/drawing/2014/main" id="{D536460F-C32B-4FCF-EE6D-70A81ADD6196}"/>
              </a:ext>
            </a:extLst>
          </p:cNvPr>
          <p:cNvSpPr>
            <a:spLocks noGrp="1" noChangeArrowheads="1"/>
          </p:cNvSpPr>
          <p:nvPr>
            <p:ph type="sldNum" sz="quarter" idx="4"/>
          </p:nvPr>
        </p:nvSpPr>
        <p:spPr bwMode="auto">
          <a:xfrm>
            <a:off x="6553200" y="6243638"/>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Garamond" panose="02020404030301010803" pitchFamily="18" charset="0"/>
              </a:defRPr>
            </a:lvl1pPr>
          </a:lstStyle>
          <a:p>
            <a:pPr>
              <a:defRPr/>
            </a:pPr>
            <a:fld id="{8579CA61-788D-4A4E-9E61-4EA0AB072733}" type="slidenum">
              <a:rPr lang="it-IT" altLang="en-US"/>
              <a:pPr>
                <a:defRPr/>
              </a:pPr>
              <a:t>‹N›</a:t>
            </a:fld>
            <a:endParaRPr lang="it-IT" altLang="en-US"/>
          </a:p>
        </p:txBody>
      </p:sp>
      <p:sp>
        <p:nvSpPr>
          <p:cNvPr id="1031" name="Freeform 7">
            <a:extLst>
              <a:ext uri="{FF2B5EF4-FFF2-40B4-BE49-F238E27FC236}">
                <a16:creationId xmlns:a16="http://schemas.microsoft.com/office/drawing/2014/main" id="{8F5DB867-C244-169A-F8E5-1F0024E4B240}"/>
              </a:ext>
            </a:extLst>
          </p:cNvPr>
          <p:cNvSpPr>
            <a:spLocks noChangeArrowheads="1"/>
          </p:cNvSpPr>
          <p:nvPr/>
        </p:nvSpPr>
        <p:spPr bwMode="auto">
          <a:xfrm>
            <a:off x="381000" y="228600"/>
            <a:ext cx="8229600" cy="6096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 name="Line 8">
            <a:extLst>
              <a:ext uri="{FF2B5EF4-FFF2-40B4-BE49-F238E27FC236}">
                <a16:creationId xmlns:a16="http://schemas.microsoft.com/office/drawing/2014/main" id="{8DB65261-1129-0338-E8D6-098355404120}"/>
              </a:ext>
            </a:extLst>
          </p:cNvPr>
          <p:cNvSpPr>
            <a:spLocks noChangeShapeType="1"/>
          </p:cNvSpPr>
          <p:nvPr/>
        </p:nvSpPr>
        <p:spPr bwMode="auto">
          <a:xfrm>
            <a:off x="457200" y="617220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925" r:id="rId1"/>
    <p:sldLayoutId id="2147483915"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 id="2147483924" r:id="rId11"/>
  </p:sldLayoutIdLst>
  <p:hf sldNum="0" hdr="0" ft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cs typeface="Arial" charset="0"/>
        </a:defRPr>
      </a:lvl2pPr>
      <a:lvl3pPr algn="l" rtl="0" eaLnBrk="0" fontAlgn="base" hangingPunct="0">
        <a:spcBef>
          <a:spcPct val="0"/>
        </a:spcBef>
        <a:spcAft>
          <a:spcPct val="0"/>
        </a:spcAft>
        <a:defRPr sz="4200">
          <a:solidFill>
            <a:schemeClr val="tx2"/>
          </a:solidFill>
          <a:latin typeface="Garamond" pitchFamily="18" charset="0"/>
          <a:cs typeface="Arial" charset="0"/>
        </a:defRPr>
      </a:lvl3pPr>
      <a:lvl4pPr algn="l" rtl="0" eaLnBrk="0" fontAlgn="base" hangingPunct="0">
        <a:spcBef>
          <a:spcPct val="0"/>
        </a:spcBef>
        <a:spcAft>
          <a:spcPct val="0"/>
        </a:spcAft>
        <a:defRPr sz="4200">
          <a:solidFill>
            <a:schemeClr val="tx2"/>
          </a:solidFill>
          <a:latin typeface="Garamond" pitchFamily="18" charset="0"/>
          <a:cs typeface="Arial" charset="0"/>
        </a:defRPr>
      </a:lvl4pPr>
      <a:lvl5pPr algn="l" rtl="0" eaLnBrk="0" fontAlgn="base" hangingPunct="0">
        <a:spcBef>
          <a:spcPct val="0"/>
        </a:spcBef>
        <a:spcAft>
          <a:spcPct val="0"/>
        </a:spcAft>
        <a:defRPr sz="4200">
          <a:solidFill>
            <a:schemeClr val="tx2"/>
          </a:solidFill>
          <a:latin typeface="Garamond" pitchFamily="18" charset="0"/>
          <a:cs typeface="Arial" charset="0"/>
        </a:defRPr>
      </a:lvl5pPr>
      <a:lvl6pPr marL="457200" algn="l" rtl="0" fontAlgn="base">
        <a:spcBef>
          <a:spcPct val="0"/>
        </a:spcBef>
        <a:spcAft>
          <a:spcPct val="0"/>
        </a:spcAft>
        <a:defRPr sz="4200">
          <a:solidFill>
            <a:schemeClr val="tx2"/>
          </a:solidFill>
          <a:latin typeface="Garamond" pitchFamily="18" charset="0"/>
          <a:cs typeface="Arial" charset="0"/>
        </a:defRPr>
      </a:lvl6pPr>
      <a:lvl7pPr marL="914400" algn="l" rtl="0" fontAlgn="base">
        <a:spcBef>
          <a:spcPct val="0"/>
        </a:spcBef>
        <a:spcAft>
          <a:spcPct val="0"/>
        </a:spcAft>
        <a:defRPr sz="4200">
          <a:solidFill>
            <a:schemeClr val="tx2"/>
          </a:solidFill>
          <a:latin typeface="Garamond" pitchFamily="18" charset="0"/>
          <a:cs typeface="Arial" charset="0"/>
        </a:defRPr>
      </a:lvl7pPr>
      <a:lvl8pPr marL="1371600" algn="l" rtl="0" fontAlgn="base">
        <a:spcBef>
          <a:spcPct val="0"/>
        </a:spcBef>
        <a:spcAft>
          <a:spcPct val="0"/>
        </a:spcAft>
        <a:defRPr sz="4200">
          <a:solidFill>
            <a:schemeClr val="tx2"/>
          </a:solidFill>
          <a:latin typeface="Garamond" pitchFamily="18" charset="0"/>
          <a:cs typeface="Arial" charset="0"/>
        </a:defRPr>
      </a:lvl8pPr>
      <a:lvl9pPr marL="1828800" algn="l" rtl="0" fontAlgn="base">
        <a:spcBef>
          <a:spcPct val="0"/>
        </a:spcBef>
        <a:spcAft>
          <a:spcPct val="0"/>
        </a:spcAft>
        <a:defRPr sz="4200">
          <a:solidFill>
            <a:schemeClr val="tx2"/>
          </a:solidFill>
          <a:latin typeface="Garamond" pitchFamily="18" charset="0"/>
          <a:cs typeface="Arial" charset="0"/>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anose="05000000000000000000" pitchFamily="2" charset="2"/>
        <a:buChar char="q"/>
        <a:defRPr sz="2600">
          <a:solidFill>
            <a:schemeClr val="tx1"/>
          </a:solidFill>
          <a:latin typeface="+mn-lt"/>
          <a:cs typeface="+mn-cs"/>
        </a:defRPr>
      </a:lvl2pPr>
      <a:lvl3pPr marL="1022350" indent="-350838" algn="l" rtl="0" eaLnBrk="0" fontAlgn="base" hangingPunct="0">
        <a:spcBef>
          <a:spcPct val="20000"/>
        </a:spcBef>
        <a:spcAft>
          <a:spcPct val="0"/>
        </a:spcAft>
        <a:buClr>
          <a:schemeClr val="accent1"/>
        </a:buClr>
        <a:buSzPct val="65000"/>
        <a:buFont typeface="Wingdings" panose="05000000000000000000" pitchFamily="2" charset="2"/>
        <a:buChar char="n"/>
        <a:defRPr sz="2200">
          <a:solidFill>
            <a:schemeClr val="tx1"/>
          </a:solidFill>
          <a:latin typeface="+mn-lt"/>
          <a:cs typeface="+mn-cs"/>
        </a:defRPr>
      </a:lvl3pPr>
      <a:lvl4pPr marL="1339850" indent="-315913" algn="l" rtl="0" eaLnBrk="0" fontAlgn="base" hangingPunct="0">
        <a:spcBef>
          <a:spcPct val="20000"/>
        </a:spcBef>
        <a:spcAft>
          <a:spcPct val="0"/>
        </a:spcAft>
        <a:buClr>
          <a:schemeClr val="accent2"/>
        </a:buClr>
        <a:buSzPct val="70000"/>
        <a:buFont typeface="Wingdings" panose="05000000000000000000" pitchFamily="2" charset="2"/>
        <a:buChar char="q"/>
        <a:defRPr sz="2000">
          <a:solidFill>
            <a:schemeClr val="tx1"/>
          </a:solidFill>
          <a:latin typeface="+mn-lt"/>
          <a:cs typeface="+mn-cs"/>
        </a:defRPr>
      </a:lvl4pPr>
      <a:lvl5pPr marL="1681163" indent="-339725" algn="l" rtl="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mn-lt"/>
          <a:cs typeface="+mn-cs"/>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199F850D-F0DB-D566-C15C-A18EF172B312}"/>
              </a:ext>
            </a:extLst>
          </p:cNvPr>
          <p:cNvSpPr>
            <a:spLocks noGrp="1" noChangeArrowheads="1"/>
          </p:cNvSpPr>
          <p:nvPr>
            <p:ph type="ctrTitle"/>
          </p:nvPr>
        </p:nvSpPr>
        <p:spPr>
          <a:xfrm>
            <a:off x="971550" y="2314723"/>
            <a:ext cx="7797364" cy="2340066"/>
          </a:xfrm>
        </p:spPr>
        <p:txBody>
          <a:bodyPr/>
          <a:lstStyle/>
          <a:p>
            <a:pPr algn="ctr" eaLnBrk="1" hangingPunct="1">
              <a:defRPr/>
            </a:pPr>
            <a:r>
              <a:rPr lang="it-IT" altLang="it-IT" sz="2400" b="1" cap="small" dirty="0"/>
              <a:t>CHIEDILO AD ANCI: INCONTRO SUL PERSONALE DI COMUNI E CITTÀ METROPOLITANE</a:t>
            </a:r>
            <a:br>
              <a:rPr lang="it-IT" altLang="it-IT" sz="2400" b="1" cap="small" dirty="0"/>
            </a:br>
            <a:r>
              <a:rPr lang="it-IT" altLang="it-IT" sz="1800" b="1" cap="small" dirty="0"/>
              <a:t>legge di conversione n. 69 del 9 maggio 2025</a:t>
            </a:r>
            <a:br>
              <a:rPr lang="it-IT" altLang="it-IT" sz="1800" b="1" cap="small" dirty="0"/>
            </a:br>
            <a:r>
              <a:rPr lang="it-IT" altLang="it-IT" sz="1800" b="1" cap="small" dirty="0"/>
              <a:t>D.L. n. 25/2025 – </a:t>
            </a:r>
            <a:r>
              <a:rPr lang="it-IT" altLang="it-IT" sz="1800" b="1" dirty="0"/>
              <a:t>cd</a:t>
            </a:r>
            <a:r>
              <a:rPr lang="it-IT" altLang="it-IT" sz="1800" b="1" cap="small" dirty="0"/>
              <a:t> decreto PA</a:t>
            </a:r>
            <a:br>
              <a:rPr lang="it-IT" altLang="it-IT" sz="2000" b="1" cap="small" dirty="0"/>
            </a:br>
            <a:br>
              <a:rPr lang="it-IT" altLang="it-IT" sz="2000" b="1" cap="small" dirty="0"/>
            </a:br>
            <a:r>
              <a:rPr lang="it-IT" sz="2400" b="1" dirty="0"/>
              <a:t>Focus su armonizzazione del trattamento accessorio del personale degli Enti locali</a:t>
            </a:r>
            <a:br>
              <a:rPr lang="it-IT" altLang="it-IT" sz="2000" b="1" cap="small" dirty="0"/>
            </a:br>
            <a:br>
              <a:rPr lang="it-IT" altLang="it-IT" sz="2000" b="1" cap="small" dirty="0"/>
            </a:br>
            <a:br>
              <a:rPr lang="it-IT" altLang="it-IT" sz="2800" b="1" cap="small" dirty="0"/>
            </a:br>
            <a:endParaRPr lang="it-IT" altLang="it-IT" sz="3200" b="1" cap="small" dirty="0"/>
          </a:p>
        </p:txBody>
      </p:sp>
      <p:sp>
        <p:nvSpPr>
          <p:cNvPr id="15362" name="Rectangle 3">
            <a:extLst>
              <a:ext uri="{FF2B5EF4-FFF2-40B4-BE49-F238E27FC236}">
                <a16:creationId xmlns:a16="http://schemas.microsoft.com/office/drawing/2014/main" id="{3289E4F1-302B-936B-C952-D3C6D9D856AB}"/>
              </a:ext>
            </a:extLst>
          </p:cNvPr>
          <p:cNvSpPr>
            <a:spLocks noGrp="1" noChangeArrowheads="1"/>
          </p:cNvSpPr>
          <p:nvPr>
            <p:ph type="subTitle" idx="1"/>
          </p:nvPr>
        </p:nvSpPr>
        <p:spPr>
          <a:xfrm>
            <a:off x="971549" y="4223947"/>
            <a:ext cx="7679093" cy="2229241"/>
          </a:xfrm>
        </p:spPr>
        <p:txBody>
          <a:bodyPr/>
          <a:lstStyle/>
          <a:p>
            <a:pPr algn="ctr" eaLnBrk="1" hangingPunct="1">
              <a:lnSpc>
                <a:spcPct val="90000"/>
              </a:lnSpc>
              <a:defRPr/>
            </a:pPr>
            <a:endParaRPr lang="it-IT" altLang="it-IT" b="1" dirty="0">
              <a:solidFill>
                <a:schemeClr val="tx2"/>
              </a:solidFill>
              <a:latin typeface="+mj-lt"/>
              <a:ea typeface="+mj-ea"/>
              <a:cs typeface="+mj-cs"/>
            </a:endParaRPr>
          </a:p>
          <a:p>
            <a:pPr algn="ctr" eaLnBrk="1" hangingPunct="1">
              <a:lnSpc>
                <a:spcPct val="90000"/>
              </a:lnSpc>
              <a:defRPr/>
            </a:pPr>
            <a:endParaRPr lang="it-IT" altLang="it-IT" sz="2000" b="1" dirty="0">
              <a:solidFill>
                <a:schemeClr val="tx2"/>
              </a:solidFill>
              <a:latin typeface="+mj-lt"/>
              <a:ea typeface="+mj-ea"/>
              <a:cs typeface="+mj-cs"/>
            </a:endParaRPr>
          </a:p>
          <a:p>
            <a:pPr algn="ctr" eaLnBrk="1" hangingPunct="1">
              <a:lnSpc>
                <a:spcPct val="90000"/>
              </a:lnSpc>
              <a:defRPr/>
            </a:pPr>
            <a:r>
              <a:rPr lang="it-IT" altLang="it-IT" sz="2000" b="1" dirty="0">
                <a:solidFill>
                  <a:schemeClr val="tx2"/>
                </a:solidFill>
                <a:latin typeface="+mj-lt"/>
                <a:ea typeface="+mj-ea"/>
                <a:cs typeface="+mj-cs"/>
              </a:rPr>
              <a:t>STEFANIA DOTA</a:t>
            </a:r>
          </a:p>
          <a:p>
            <a:pPr algn="ctr" eaLnBrk="1" hangingPunct="1">
              <a:lnSpc>
                <a:spcPct val="90000"/>
              </a:lnSpc>
              <a:defRPr/>
            </a:pPr>
            <a:r>
              <a:rPr lang="it-IT" altLang="it-IT" sz="2000" b="1" dirty="0">
                <a:solidFill>
                  <a:schemeClr val="tx2"/>
                </a:solidFill>
                <a:latin typeface="+mj-lt"/>
                <a:ea typeface="+mj-ea"/>
                <a:cs typeface="+mj-cs"/>
              </a:rPr>
              <a:t>Vice Segretario Generale</a:t>
            </a:r>
            <a:r>
              <a:rPr lang="it-IT" altLang="it-IT" b="1" dirty="0">
                <a:solidFill>
                  <a:schemeClr val="tx2"/>
                </a:solidFill>
                <a:latin typeface="+mj-lt"/>
                <a:ea typeface="+mj-ea"/>
                <a:cs typeface="+mj-cs"/>
              </a:rPr>
              <a:t> </a:t>
            </a:r>
          </a:p>
          <a:p>
            <a:pPr algn="ctr" eaLnBrk="1" hangingPunct="1">
              <a:lnSpc>
                <a:spcPct val="90000"/>
              </a:lnSpc>
              <a:defRPr/>
            </a:pPr>
            <a:r>
              <a:rPr lang="it-IT" altLang="it-IT" sz="2000" b="1" dirty="0">
                <a:solidFill>
                  <a:schemeClr val="tx2"/>
                </a:solidFill>
                <a:latin typeface="+mj-lt"/>
                <a:ea typeface="+mj-ea"/>
                <a:cs typeface="+mj-cs"/>
              </a:rPr>
              <a:t>25 giugno 2025 </a:t>
            </a:r>
          </a:p>
          <a:p>
            <a:pPr algn="ctr" eaLnBrk="1" hangingPunct="1">
              <a:lnSpc>
                <a:spcPct val="90000"/>
              </a:lnSpc>
              <a:defRPr/>
            </a:pPr>
            <a:endParaRPr lang="it-IT" altLang="it-IT" b="1" dirty="0">
              <a:solidFill>
                <a:schemeClr val="tx2"/>
              </a:solidFill>
              <a:latin typeface="+mj-lt"/>
              <a:ea typeface="+mj-ea"/>
              <a:cs typeface="+mj-cs"/>
            </a:endParaRPr>
          </a:p>
          <a:p>
            <a:pPr algn="ctr" eaLnBrk="1" hangingPunct="1">
              <a:lnSpc>
                <a:spcPct val="90000"/>
              </a:lnSpc>
              <a:defRPr/>
            </a:pPr>
            <a:endParaRPr lang="it-IT" altLang="it-IT" b="1" dirty="0">
              <a:solidFill>
                <a:schemeClr val="tx2"/>
              </a:solidFill>
              <a:latin typeface="+mj-lt"/>
              <a:ea typeface="+mj-ea"/>
              <a:cs typeface="+mj-cs"/>
            </a:endParaRPr>
          </a:p>
        </p:txBody>
      </p:sp>
      <p:pic>
        <p:nvPicPr>
          <p:cNvPr id="5124" name="Picture 5" descr="logo anci">
            <a:extLst>
              <a:ext uri="{FF2B5EF4-FFF2-40B4-BE49-F238E27FC236}">
                <a16:creationId xmlns:a16="http://schemas.microsoft.com/office/drawing/2014/main" id="{AB1FD60A-F7B0-51EE-AE72-FEABC21DED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638" y="620713"/>
            <a:ext cx="841375"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89EEC132-8B3A-6907-6422-3B31D62D91EE}"/>
              </a:ext>
            </a:extLst>
          </p:cNvPr>
          <p:cNvSpPr>
            <a:spLocks noGrp="1" noChangeArrowheads="1"/>
          </p:cNvSpPr>
          <p:nvPr>
            <p:ph type="title"/>
          </p:nvPr>
        </p:nvSpPr>
        <p:spPr>
          <a:xfrm>
            <a:off x="457200" y="277813"/>
            <a:ext cx="8229600" cy="558800"/>
          </a:xfrm>
        </p:spPr>
        <p:txBody>
          <a:bodyPr/>
          <a:lstStyle/>
          <a:p>
            <a:pPr eaLnBrk="1" hangingPunct="1">
              <a:defRPr/>
            </a:pPr>
            <a:r>
              <a:rPr lang="it-IT" altLang="it-IT" sz="1800" b="1" i="1" cap="small" dirty="0"/>
              <a:t>Misure urgenti per l’attrattività della pubblica amministrazione per i giovani (Art. 1, comma 1-bis)</a:t>
            </a:r>
            <a:br>
              <a:rPr lang="it-IT" altLang="it-IT" sz="1800" b="1" i="1" cap="small" dirty="0"/>
            </a:br>
            <a:r>
              <a:rPr lang="it-IT" altLang="it-IT" sz="1800" b="1" i="1" dirty="0"/>
              <a:t> </a:t>
            </a:r>
            <a:r>
              <a:rPr lang="it-IT" altLang="it-IT" sz="2400" b="1" i="1" dirty="0"/>
              <a:t>		</a:t>
            </a:r>
          </a:p>
        </p:txBody>
      </p:sp>
      <p:pic>
        <p:nvPicPr>
          <p:cNvPr id="6147" name="Picture 4" descr="logo%20anci%20dorato">
            <a:extLst>
              <a:ext uri="{FF2B5EF4-FFF2-40B4-BE49-F238E27FC236}">
                <a16:creationId xmlns:a16="http://schemas.microsoft.com/office/drawing/2014/main" id="{B536D480-D99A-7A9B-F4DA-077F599D78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0738" y="5949950"/>
            <a:ext cx="484187"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sellaDiTesto 1">
            <a:extLst>
              <a:ext uri="{FF2B5EF4-FFF2-40B4-BE49-F238E27FC236}">
                <a16:creationId xmlns:a16="http://schemas.microsoft.com/office/drawing/2014/main" id="{A447FD1B-D391-C2B3-AC24-C2925F4E3C36}"/>
              </a:ext>
            </a:extLst>
          </p:cNvPr>
          <p:cNvSpPr txBox="1"/>
          <p:nvPr/>
        </p:nvSpPr>
        <p:spPr>
          <a:xfrm>
            <a:off x="462342" y="842851"/>
            <a:ext cx="8145462" cy="4767139"/>
          </a:xfrm>
          <a:prstGeom prst="rect">
            <a:avLst/>
          </a:prstGeom>
          <a:noFill/>
          <a:effectLst>
            <a:glow rad="63500">
              <a:schemeClr val="accent2">
                <a:satMod val="175000"/>
                <a:alpha val="40000"/>
              </a:schemeClr>
            </a:glow>
          </a:effectLst>
        </p:spPr>
        <p:txBody>
          <a:bodyPr>
            <a:spAutoFit/>
          </a:bodyPr>
          <a:lstStyle/>
          <a:p>
            <a:pPr algn="ctr" eaLnBrk="1" hangingPunct="1">
              <a:lnSpc>
                <a:spcPct val="150000"/>
              </a:lnSpc>
              <a:defRPr/>
            </a:pPr>
            <a:endParaRPr lang="it-IT" sz="1200" b="1" u="sng" dirty="0">
              <a:solidFill>
                <a:srgbClr val="5B9BD5">
                  <a:lumMod val="50000"/>
                </a:srgbClr>
              </a:solidFill>
              <a:latin typeface="+mn-lt"/>
              <a:cs typeface="Arial"/>
            </a:endParaRPr>
          </a:p>
          <a:p>
            <a:pPr algn="just" eaLnBrk="1" hangingPunct="1">
              <a:lnSpc>
                <a:spcPct val="150000"/>
              </a:lnSpc>
              <a:defRPr/>
            </a:pPr>
            <a:r>
              <a:rPr lang="it-IT" b="1" dirty="0">
                <a:latin typeface="+mj-lt"/>
                <a:cs typeface="Arial"/>
              </a:rPr>
              <a:t>1-bis. </a:t>
            </a:r>
            <a:r>
              <a:rPr lang="it-IT" dirty="0">
                <a:latin typeface="+mj-lt"/>
                <a:cs typeface="Arial"/>
              </a:rPr>
              <a:t>All'articolo 3-ter, comma 2, del decreto-legge 22 aprile 2023, n. 44, convertito, con modificazioni, dalla legge 21 giugno 2023, n. 74, sono apportate le seguenti modificazioni:</a:t>
            </a:r>
          </a:p>
          <a:p>
            <a:pPr algn="just" eaLnBrk="1" hangingPunct="1">
              <a:lnSpc>
                <a:spcPct val="150000"/>
              </a:lnSpc>
              <a:defRPr/>
            </a:pPr>
            <a:r>
              <a:rPr lang="it-IT" dirty="0">
                <a:latin typeface="+mj-lt"/>
                <a:cs typeface="Arial"/>
              </a:rPr>
              <a:t>a) al primo periodo, le parole: "che abbiano concluso gli esami previsti dal piano di studi" sono sostituite dalle seguenti: "che siano iscritti almeno al terzo anno del corso di studi e che siano in regola con il conseguimento dei crediti formativi universitari";</a:t>
            </a:r>
          </a:p>
          <a:p>
            <a:pPr algn="just" eaLnBrk="1" hangingPunct="1">
              <a:lnSpc>
                <a:spcPct val="150000"/>
              </a:lnSpc>
              <a:defRPr/>
            </a:pPr>
            <a:r>
              <a:rPr lang="it-IT" dirty="0">
                <a:latin typeface="+mj-lt"/>
                <a:cs typeface="Arial"/>
              </a:rPr>
              <a:t>b) sono aggiunti, in fine, i seguenti periodi: "I requisiti per l'ammissione alle procedure selettive devono essere posseduti dai candidati alla scadenza del termine di presentazione della domanda di partecipazione alla procedura medesima. Possono essere assunti in servizio anche i candidati vincitori che alla data dell'assunzione abbiano conseguito la laurea o abbiano compiuto il ventiquattresimo anno di età«.</a:t>
            </a:r>
          </a:p>
          <a:p>
            <a:pPr algn="just" eaLnBrk="1" hangingPunct="1">
              <a:lnSpc>
                <a:spcPct val="150000"/>
              </a:lnSpc>
              <a:defRPr/>
            </a:pPr>
            <a:endParaRPr lang="it-IT" sz="1200" spc="-10" dirty="0">
              <a:latin typeface="+mn-lt"/>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7A9F8D7-D862-3204-A942-D1FDC8734976}"/>
              </a:ext>
            </a:extLst>
          </p:cNvPr>
          <p:cNvSpPr>
            <a:spLocks noGrp="1"/>
          </p:cNvSpPr>
          <p:nvPr>
            <p:ph type="title"/>
          </p:nvPr>
        </p:nvSpPr>
        <p:spPr/>
        <p:txBody>
          <a:bodyPr/>
          <a:lstStyle/>
          <a:p>
            <a:pPr>
              <a:defRPr/>
            </a:pPr>
            <a:r>
              <a:rPr lang="it-IT" altLang="it-IT" sz="1800" b="1" i="1" cap="small" dirty="0"/>
              <a:t>Vigenza delle graduatorie concorsuali degli Enti locali (Art. 3, comma 1, lettera d) punto 3.1) 			</a:t>
            </a:r>
            <a:br>
              <a:rPr lang="it-IT" altLang="it-IT" sz="1800" b="1" i="1" cap="small" dirty="0"/>
            </a:br>
            <a:endParaRPr lang="it-IT" sz="1800" dirty="0"/>
          </a:p>
        </p:txBody>
      </p:sp>
      <p:sp>
        <p:nvSpPr>
          <p:cNvPr id="3" name="Segnaposto contenuto 2">
            <a:extLst>
              <a:ext uri="{FF2B5EF4-FFF2-40B4-BE49-F238E27FC236}">
                <a16:creationId xmlns:a16="http://schemas.microsoft.com/office/drawing/2014/main" id="{F06E7B22-E19F-DE24-27BA-13D7E14D1EE5}"/>
              </a:ext>
            </a:extLst>
          </p:cNvPr>
          <p:cNvSpPr>
            <a:spLocks noGrp="1"/>
          </p:cNvSpPr>
          <p:nvPr>
            <p:ph idx="1"/>
          </p:nvPr>
        </p:nvSpPr>
        <p:spPr>
          <a:xfrm>
            <a:off x="468313" y="871538"/>
            <a:ext cx="8229600" cy="5114925"/>
          </a:xfrm>
        </p:spPr>
        <p:txBody>
          <a:bodyPr/>
          <a:lstStyle/>
          <a:p>
            <a:pPr marL="0" indent="0" algn="just">
              <a:buFont typeface="Wingdings" panose="05000000000000000000" pitchFamily="2" charset="2"/>
              <a:buNone/>
              <a:defRPr/>
            </a:pPr>
            <a:endParaRPr lang="it-IT" sz="2000" dirty="0">
              <a:latin typeface="+mj-lt"/>
            </a:endParaRPr>
          </a:p>
          <a:p>
            <a:pPr marL="0" indent="0" algn="just">
              <a:buFont typeface="Wingdings" panose="05000000000000000000" pitchFamily="2" charset="2"/>
              <a:buNone/>
              <a:defRPr/>
            </a:pPr>
            <a:endParaRPr lang="it-IT" sz="2000" b="1" dirty="0">
              <a:latin typeface="+mj-lt"/>
            </a:endParaRPr>
          </a:p>
          <a:p>
            <a:pPr marL="0" indent="0">
              <a:buFont typeface="Wingdings" panose="05000000000000000000" pitchFamily="2" charset="2"/>
              <a:buNone/>
              <a:defRPr/>
            </a:pPr>
            <a:r>
              <a:rPr lang="it-IT" sz="2000" b="1" dirty="0">
                <a:latin typeface="+mj-lt"/>
              </a:rPr>
              <a:t>1. </a:t>
            </a:r>
            <a:r>
              <a:rPr lang="it-IT" sz="2000" dirty="0">
                <a:latin typeface="+mj-lt"/>
              </a:rPr>
              <a:t>Al decreto legislativo 30 marzo 2001, n. 165, sono apportate le seguenti modificazioni:</a:t>
            </a:r>
          </a:p>
          <a:p>
            <a:pPr marL="0" indent="0">
              <a:buFont typeface="Wingdings" panose="05000000000000000000" pitchFamily="2" charset="2"/>
              <a:buNone/>
              <a:defRPr/>
            </a:pPr>
            <a:r>
              <a:rPr lang="it-IT" sz="2000" b="1" dirty="0">
                <a:latin typeface="+mj-lt"/>
              </a:rPr>
              <a:t>d) </a:t>
            </a:r>
            <a:r>
              <a:rPr lang="it-IT" sz="2000" dirty="0">
                <a:latin typeface="+mj-lt"/>
              </a:rPr>
              <a:t>all'articolo 35:</a:t>
            </a:r>
          </a:p>
          <a:p>
            <a:pPr marL="0" indent="0">
              <a:buFont typeface="Wingdings" panose="05000000000000000000" pitchFamily="2" charset="2"/>
              <a:buNone/>
              <a:defRPr/>
            </a:pPr>
            <a:endParaRPr lang="it-IT" sz="2000" dirty="0">
              <a:latin typeface="+mj-lt"/>
            </a:endParaRPr>
          </a:p>
          <a:p>
            <a:pPr marL="0" indent="0" algn="just">
              <a:buFont typeface="Wingdings" panose="05000000000000000000" pitchFamily="2" charset="2"/>
              <a:buNone/>
              <a:defRPr/>
            </a:pPr>
            <a:r>
              <a:rPr lang="it-IT" sz="2000" b="1" dirty="0">
                <a:latin typeface="+mj-lt"/>
              </a:rPr>
              <a:t>3.1) </a:t>
            </a:r>
            <a:r>
              <a:rPr lang="it-IT" sz="2000" dirty="0">
                <a:latin typeface="+mj-lt"/>
              </a:rPr>
              <a:t>al secondo periodo, dopo le parole: «da leggi regionali» sono inserite le seguenti: «e quelli stabiliti per gli enti locali dall'articolo 91 del testo unico delle leggi sull'ordinamento degli enti locali, di cui al decreto legislativo 18 agosto 2000, n. 267»;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266A72A-AF19-059D-851A-0A4C359EB538}"/>
              </a:ext>
            </a:extLst>
          </p:cNvPr>
          <p:cNvSpPr>
            <a:spLocks noGrp="1"/>
          </p:cNvSpPr>
          <p:nvPr>
            <p:ph type="title"/>
          </p:nvPr>
        </p:nvSpPr>
        <p:spPr/>
        <p:txBody>
          <a:bodyPr/>
          <a:lstStyle/>
          <a:p>
            <a:pPr>
              <a:defRPr/>
            </a:pPr>
            <a:r>
              <a:rPr lang="it-IT" altLang="it-IT" sz="1800" b="1" i="1" cap="small" dirty="0"/>
              <a:t>Nuova disciplina della mobilità propedeutica all’indizione di concorsi pubblici (Art. 3, comma 1, lettera c)				</a:t>
            </a:r>
            <a:br>
              <a:rPr lang="it-IT" altLang="it-IT" sz="1800" b="1" i="1" cap="small" dirty="0"/>
            </a:br>
            <a:endParaRPr lang="it-IT" sz="1800" dirty="0"/>
          </a:p>
        </p:txBody>
      </p:sp>
      <p:sp>
        <p:nvSpPr>
          <p:cNvPr id="3" name="Segnaposto contenuto 2">
            <a:extLst>
              <a:ext uri="{FF2B5EF4-FFF2-40B4-BE49-F238E27FC236}">
                <a16:creationId xmlns:a16="http://schemas.microsoft.com/office/drawing/2014/main" id="{1879A0D6-9E2D-68CF-3B85-0753C638B69E}"/>
              </a:ext>
            </a:extLst>
          </p:cNvPr>
          <p:cNvSpPr>
            <a:spLocks noGrp="1"/>
          </p:cNvSpPr>
          <p:nvPr>
            <p:ph idx="1"/>
          </p:nvPr>
        </p:nvSpPr>
        <p:spPr>
          <a:xfrm>
            <a:off x="539750" y="908050"/>
            <a:ext cx="8229600" cy="5473700"/>
          </a:xfrm>
        </p:spPr>
        <p:txBody>
          <a:bodyPr/>
          <a:lstStyle/>
          <a:p>
            <a:pPr marL="0" indent="0">
              <a:buFont typeface="Wingdings" panose="05000000000000000000" pitchFamily="2" charset="2"/>
              <a:buNone/>
              <a:defRPr/>
            </a:pPr>
            <a:endParaRPr lang="it-IT" sz="2000" b="1" dirty="0">
              <a:latin typeface="+mj-lt"/>
            </a:endParaRPr>
          </a:p>
          <a:p>
            <a:pPr marL="0" indent="0">
              <a:buFont typeface="Wingdings" panose="05000000000000000000" pitchFamily="2" charset="2"/>
              <a:buNone/>
              <a:defRPr/>
            </a:pPr>
            <a:r>
              <a:rPr lang="it-IT" sz="2000" b="1" dirty="0">
                <a:latin typeface="+mj-lt"/>
              </a:rPr>
              <a:t>1. </a:t>
            </a:r>
            <a:r>
              <a:rPr lang="it-IT" sz="2000" dirty="0">
                <a:latin typeface="+mj-lt"/>
              </a:rPr>
              <a:t>Al decreto legislativo 30 marzo 2001, n. 165, sono apportate le seguenti modificazioni:</a:t>
            </a:r>
          </a:p>
          <a:p>
            <a:pPr marL="0" indent="0">
              <a:buFont typeface="Wingdings" panose="05000000000000000000" pitchFamily="2" charset="2"/>
              <a:buNone/>
              <a:defRPr/>
            </a:pPr>
            <a:endParaRPr lang="it-IT" sz="2000" dirty="0">
              <a:latin typeface="+mj-lt"/>
            </a:endParaRPr>
          </a:p>
          <a:p>
            <a:pPr marL="0" indent="0">
              <a:buFont typeface="Wingdings" panose="05000000000000000000" pitchFamily="2" charset="2"/>
              <a:buNone/>
              <a:defRPr/>
            </a:pPr>
            <a:r>
              <a:rPr lang="it-IT" sz="2000" b="1" dirty="0">
                <a:latin typeface="+mj-lt"/>
              </a:rPr>
              <a:t>c) </a:t>
            </a:r>
            <a:r>
              <a:rPr lang="it-IT" sz="2000" dirty="0">
                <a:latin typeface="+mj-lt"/>
              </a:rPr>
              <a:t>all'articolo 30, il comma 2-bis è sostituito dal seguente:</a:t>
            </a:r>
          </a:p>
          <a:p>
            <a:pPr marL="0" indent="0" algn="just">
              <a:buFont typeface="Wingdings" panose="05000000000000000000" pitchFamily="2" charset="2"/>
              <a:buNone/>
              <a:defRPr/>
            </a:pPr>
            <a:r>
              <a:rPr lang="it-IT" sz="2000" dirty="0">
                <a:latin typeface="+mj-lt"/>
              </a:rPr>
              <a:t>«2-bis. A decorrere dall'anno 2026, le amministrazioni, ad eccezione della Presidenza del Consiglio dei ministri, </a:t>
            </a:r>
            <a:r>
              <a:rPr lang="it-IT" sz="2000" b="1" u="sng" dirty="0">
                <a:solidFill>
                  <a:srgbClr val="FF0000"/>
                </a:solidFill>
                <a:latin typeface="+mj-lt"/>
              </a:rPr>
              <a:t>degli enti locali con un numero di dipendenti a tempo indeterminato non superiore a 50</a:t>
            </a:r>
            <a:r>
              <a:rPr lang="it-IT" sz="2000" u="sng" dirty="0">
                <a:latin typeface="+mj-lt"/>
              </a:rPr>
              <a:t>…(</a:t>
            </a:r>
            <a:r>
              <a:rPr lang="it-IT" sz="2000" dirty="0">
                <a:latin typeface="+mj-lt"/>
              </a:rPr>
              <a:t>OMISSIS)… </a:t>
            </a:r>
            <a:r>
              <a:rPr lang="it-IT" sz="2000" b="1" u="sng" dirty="0">
                <a:solidFill>
                  <a:srgbClr val="FF0000"/>
                </a:solidFill>
                <a:latin typeface="+mj-lt"/>
              </a:rPr>
              <a:t>destinano alle procedure di mobilità di cui al presente articolo una percentuale non inferiore al 15 per cento delle facoltà assunzionali impegnate in ciascun esercizio finanziario</a:t>
            </a:r>
            <a:r>
              <a:rPr lang="it-IT" sz="2000" dirty="0">
                <a:latin typeface="+mj-lt"/>
              </a:rPr>
              <a:t>, …(OMISSIS)…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8AD7E4-B6AC-3791-34E4-0F153427AA16}"/>
              </a:ext>
            </a:extLst>
          </p:cNvPr>
          <p:cNvSpPr>
            <a:spLocks noGrp="1"/>
          </p:cNvSpPr>
          <p:nvPr>
            <p:ph type="title"/>
          </p:nvPr>
        </p:nvSpPr>
        <p:spPr>
          <a:xfrm>
            <a:off x="457200" y="260350"/>
            <a:ext cx="8229600" cy="1139825"/>
          </a:xfrm>
        </p:spPr>
        <p:txBody>
          <a:bodyPr/>
          <a:lstStyle/>
          <a:p>
            <a:pPr>
              <a:defRPr/>
            </a:pPr>
            <a:r>
              <a:rPr lang="it-IT" sz="2000" b="1" i="1" cap="small" dirty="0"/>
              <a:t>Misure urgenti in materia di reclutamento (Art. 4)		 1/2</a:t>
            </a:r>
          </a:p>
        </p:txBody>
      </p:sp>
      <p:sp>
        <p:nvSpPr>
          <p:cNvPr id="3" name="Segnaposto contenuto 2">
            <a:extLst>
              <a:ext uri="{FF2B5EF4-FFF2-40B4-BE49-F238E27FC236}">
                <a16:creationId xmlns:a16="http://schemas.microsoft.com/office/drawing/2014/main" id="{448E463E-0B6A-800F-540C-DB00AF4F6ECE}"/>
              </a:ext>
            </a:extLst>
          </p:cNvPr>
          <p:cNvSpPr>
            <a:spLocks noGrp="1"/>
          </p:cNvSpPr>
          <p:nvPr>
            <p:ph idx="1"/>
          </p:nvPr>
        </p:nvSpPr>
        <p:spPr>
          <a:xfrm>
            <a:off x="482600" y="795338"/>
            <a:ext cx="8362950" cy="5472112"/>
          </a:xfrm>
        </p:spPr>
        <p:txBody>
          <a:bodyPr/>
          <a:lstStyle/>
          <a:p>
            <a:pPr marL="0" indent="0" algn="just">
              <a:buFont typeface="Wingdings" panose="05000000000000000000" pitchFamily="2" charset="2"/>
              <a:buNone/>
              <a:defRPr/>
            </a:pPr>
            <a:endParaRPr lang="it-IT" sz="1800" b="1" dirty="0">
              <a:latin typeface="+mj-lt"/>
            </a:endParaRPr>
          </a:p>
          <a:p>
            <a:pPr marL="0" indent="0" algn="just">
              <a:buFont typeface="Wingdings" panose="05000000000000000000" pitchFamily="2" charset="2"/>
              <a:buNone/>
              <a:defRPr/>
            </a:pPr>
            <a:r>
              <a:rPr lang="it-IT" sz="1800" b="1" dirty="0">
                <a:latin typeface="+mj-lt"/>
              </a:rPr>
              <a:t>Interpretazione autentica concorsi pubblici </a:t>
            </a:r>
            <a:r>
              <a:rPr lang="it-IT" sz="1800" b="1" i="1" dirty="0">
                <a:latin typeface="+mj-lt"/>
              </a:rPr>
              <a:t>(comma 1): </a:t>
            </a:r>
          </a:p>
          <a:p>
            <a:pPr marL="0" indent="0" algn="just">
              <a:buFont typeface="Wingdings" panose="05000000000000000000" pitchFamily="2" charset="2"/>
              <a:buNone/>
              <a:defRPr/>
            </a:pPr>
            <a:r>
              <a:rPr lang="it-IT" sz="1800" b="1" dirty="0">
                <a:latin typeface="+mj-lt"/>
              </a:rPr>
              <a:t>1. </a:t>
            </a:r>
            <a:r>
              <a:rPr lang="it-IT" sz="1800" dirty="0">
                <a:latin typeface="+mj-lt"/>
              </a:rPr>
              <a:t>L'articolo 4, comma 3, lettera a), del decreto-legge 31 agosto 2013, n. 101, convertito, con modificazioni, dalla legge 30 ottobre 2013, n. 125, si interpreta nel senso che il concorso è lo strumento ordinario e prioritario per il reclutamento di personale da parte delle amministrazioni di cui all'articolo 1, comma 2, del decreto legislativo 30 marzo 2001, n. 165. La presente disposizione si applica anche ai concorsi in corso di svolgimento o per i quali non si siano concluse le procedure assunzionali alla data di entrata in vigore del presente decreto.</a:t>
            </a:r>
          </a:p>
          <a:p>
            <a:pPr marL="0" indent="0" algn="just">
              <a:buFont typeface="Wingdings" panose="05000000000000000000" pitchFamily="2" charset="2"/>
              <a:buNone/>
              <a:defRPr/>
            </a:pPr>
            <a:endParaRPr lang="it-IT" sz="1800" b="1" dirty="0">
              <a:latin typeface="+mj-lt"/>
            </a:endParaRPr>
          </a:p>
          <a:p>
            <a:pPr marL="0" indent="0" algn="just">
              <a:buFont typeface="Wingdings" panose="05000000000000000000" pitchFamily="2" charset="2"/>
              <a:buNone/>
              <a:defRPr/>
            </a:pPr>
            <a:r>
              <a:rPr lang="it-IT" sz="1800" b="1" dirty="0">
                <a:latin typeface="+mj-lt"/>
              </a:rPr>
              <a:t>Riserve di posti nei concorsi pubblici </a:t>
            </a:r>
            <a:r>
              <a:rPr lang="it-IT" sz="1800" b="1" i="1" dirty="0">
                <a:latin typeface="+mj-lt"/>
              </a:rPr>
              <a:t>(commi 2 e 3): </a:t>
            </a:r>
          </a:p>
          <a:p>
            <a:pPr marL="0" indent="0" algn="just">
              <a:buFont typeface="Wingdings" panose="05000000000000000000" pitchFamily="2" charset="2"/>
              <a:buNone/>
              <a:defRPr/>
            </a:pPr>
            <a:r>
              <a:rPr lang="it-IT" sz="1800" b="1" dirty="0">
                <a:latin typeface="+mj-lt"/>
              </a:rPr>
              <a:t>2. </a:t>
            </a:r>
            <a:r>
              <a:rPr lang="it-IT" sz="1800" dirty="0">
                <a:latin typeface="+mj-lt"/>
              </a:rPr>
              <a:t>All'articolo 1, comma 3, del decreto-legge 9 giugno 2021, n. 80, convertito, con modificazioni, dalla legge 6 agosto 2021, n. 113, dopo le parole: «reclutamento di personale» sono inserite le seguenti: «non dirigenziale».</a:t>
            </a:r>
          </a:p>
          <a:p>
            <a:pPr marL="0" indent="0" algn="just">
              <a:buFont typeface="Wingdings" panose="05000000000000000000" pitchFamily="2" charset="2"/>
              <a:buNone/>
              <a:defRPr/>
            </a:pPr>
            <a:r>
              <a:rPr lang="it-IT" sz="1800" b="1" dirty="0">
                <a:latin typeface="+mj-lt"/>
              </a:rPr>
              <a:t>3. </a:t>
            </a:r>
            <a:r>
              <a:rPr lang="it-IT" sz="1800" dirty="0">
                <a:latin typeface="+mj-lt"/>
              </a:rPr>
              <a:t>All'articolo 28, comma 1-bis, del decreto-legge 22 giugno 2023, n. 75, convertito, con modificazioni, dalla legge 10 agosto 2023, n. 112, dopo le parole: «dirigenziale e non dirigenziale» sono inserite le seguenti: «in servizio presso i predetti enti».</a:t>
            </a:r>
          </a:p>
          <a:p>
            <a:pPr>
              <a:buFont typeface="Wingdings" panose="05000000000000000000" pitchFamily="2" charset="2"/>
              <a:buNone/>
              <a:defRPr/>
            </a:pPr>
            <a:endParaRPr lang="it-IT" sz="1800" dirty="0">
              <a:latin typeface="+mj-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1DD581C-F3F0-F915-BAD5-670416100C0A}"/>
              </a:ext>
            </a:extLst>
          </p:cNvPr>
          <p:cNvSpPr>
            <a:spLocks noGrp="1"/>
          </p:cNvSpPr>
          <p:nvPr>
            <p:ph type="title"/>
          </p:nvPr>
        </p:nvSpPr>
        <p:spPr>
          <a:xfrm>
            <a:off x="457200" y="260350"/>
            <a:ext cx="8229600" cy="1139825"/>
          </a:xfrm>
        </p:spPr>
        <p:txBody>
          <a:bodyPr/>
          <a:lstStyle/>
          <a:p>
            <a:pPr>
              <a:defRPr/>
            </a:pPr>
            <a:r>
              <a:rPr lang="it-IT" sz="2000" b="1" i="1" cap="small" dirty="0"/>
              <a:t>Misure urgenti in materia di reclutamento (Art. 4)	           2/2	</a:t>
            </a:r>
          </a:p>
        </p:txBody>
      </p:sp>
      <p:sp>
        <p:nvSpPr>
          <p:cNvPr id="3" name="Segnaposto contenuto 2">
            <a:extLst>
              <a:ext uri="{FF2B5EF4-FFF2-40B4-BE49-F238E27FC236}">
                <a16:creationId xmlns:a16="http://schemas.microsoft.com/office/drawing/2014/main" id="{2A4C6213-B537-3047-CE5A-7B3A3639828D}"/>
              </a:ext>
            </a:extLst>
          </p:cNvPr>
          <p:cNvSpPr>
            <a:spLocks noGrp="1"/>
          </p:cNvSpPr>
          <p:nvPr>
            <p:ph idx="1"/>
          </p:nvPr>
        </p:nvSpPr>
        <p:spPr>
          <a:xfrm>
            <a:off x="390525" y="1125538"/>
            <a:ext cx="8362950" cy="5324475"/>
          </a:xfrm>
        </p:spPr>
        <p:txBody>
          <a:bodyPr/>
          <a:lstStyle/>
          <a:p>
            <a:pPr marL="0" indent="0" algn="just">
              <a:buFont typeface="Wingdings" panose="05000000000000000000" pitchFamily="2" charset="2"/>
              <a:buNone/>
              <a:defRPr/>
            </a:pPr>
            <a:r>
              <a:rPr lang="it-IT" sz="1800" b="1" dirty="0">
                <a:latin typeface="+mj-lt"/>
              </a:rPr>
              <a:t>Premialità per servizio presso amministrazioni pubbliche per l’attuazione del PNRR (</a:t>
            </a:r>
            <a:r>
              <a:rPr lang="it-IT" sz="1800" b="1" i="1" dirty="0">
                <a:latin typeface="+mj-lt"/>
              </a:rPr>
              <a:t>comma 2-bis</a:t>
            </a:r>
            <a:r>
              <a:rPr lang="it-IT" sz="1800" b="1" dirty="0">
                <a:latin typeface="+mj-lt"/>
              </a:rPr>
              <a:t>):</a:t>
            </a:r>
          </a:p>
          <a:p>
            <a:pPr marL="0" indent="0" algn="just">
              <a:buFont typeface="Wingdings" panose="05000000000000000000" pitchFamily="2" charset="2"/>
              <a:buNone/>
              <a:defRPr/>
            </a:pPr>
            <a:r>
              <a:rPr lang="it-IT" sz="1800" b="1" dirty="0">
                <a:latin typeface="+mj-lt"/>
              </a:rPr>
              <a:t>2-bis</a:t>
            </a:r>
            <a:r>
              <a:rPr lang="it-IT" sz="1800" dirty="0">
                <a:latin typeface="+mj-lt"/>
              </a:rPr>
              <a:t>. A decorrere dalla data di entrata in vigore della legge di conversione del presente decreto, a coloro che hanno prestato servizio presso le amministrazioni pubbliche per l'attuazione dei progetti del PNRR è riconosciuta una premialità, ai fini della valorizzazione dell'esperienza acquisita, nell'ambito delle procedure concorsuali delle pubbliche amministrazioni, qualora al medesimo titolo non siano previste nel bando specifiche riserve di posti.</a:t>
            </a:r>
          </a:p>
          <a:p>
            <a:pPr marL="0" indent="0" algn="just">
              <a:buFont typeface="Wingdings" panose="05000000000000000000" pitchFamily="2" charset="2"/>
              <a:buNone/>
              <a:defRPr/>
            </a:pPr>
            <a:endParaRPr lang="it-IT" sz="1800" dirty="0">
              <a:latin typeface="+mj-lt"/>
            </a:endParaRPr>
          </a:p>
          <a:p>
            <a:pPr marL="0" indent="0" algn="just">
              <a:buFont typeface="Wingdings" panose="05000000000000000000" pitchFamily="2" charset="2"/>
              <a:buNone/>
              <a:defRPr/>
            </a:pPr>
            <a:r>
              <a:rPr lang="it-IT" sz="1800" b="1" dirty="0">
                <a:latin typeface="+mj-lt"/>
              </a:rPr>
              <a:t>Sospensione delle limitazioni al numero di idonei in graduatoria per gli anni 2024 e 2025 </a:t>
            </a:r>
            <a:r>
              <a:rPr lang="it-IT" sz="1800" b="1" i="1" dirty="0">
                <a:latin typeface="+mj-lt"/>
              </a:rPr>
              <a:t>(comma 9):</a:t>
            </a:r>
          </a:p>
          <a:p>
            <a:pPr marL="0" indent="0" algn="just">
              <a:buFont typeface="Wingdings" panose="05000000000000000000" pitchFamily="2" charset="2"/>
              <a:buNone/>
              <a:defRPr/>
            </a:pPr>
            <a:r>
              <a:rPr lang="it-IT" sz="1800" b="1" dirty="0">
                <a:latin typeface="+mj-lt"/>
              </a:rPr>
              <a:t>9</a:t>
            </a:r>
            <a:r>
              <a:rPr lang="it-IT" sz="1800" dirty="0">
                <a:latin typeface="+mj-lt"/>
              </a:rPr>
              <a:t>. Alle graduatorie dei concorsi per il reclutamento di personale nelle amministrazioni pubbliche, approvate nell'anno 2024 e nell'anno 2025, nonché a quelle relative ai concorsi banditi nell'anno 2025, non si applica il limite di cui all'articolo 35, comma 5-ter, quarto periodo, del decreto legislativo 30 marzo 2001, n. 165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C02AD3-863C-3462-1666-A9510B188225}"/>
              </a:ext>
            </a:extLst>
          </p:cNvPr>
          <p:cNvSpPr>
            <a:spLocks noGrp="1"/>
          </p:cNvSpPr>
          <p:nvPr>
            <p:ph type="title"/>
          </p:nvPr>
        </p:nvSpPr>
        <p:spPr/>
        <p:txBody>
          <a:bodyPr/>
          <a:lstStyle/>
          <a:p>
            <a:pPr>
              <a:defRPr/>
            </a:pPr>
            <a:r>
              <a:rPr lang="it-IT" sz="1800" b="1" i="1" cap="small" dirty="0"/>
              <a:t>Disposizioni urgenti in materia di segretari comunali (Art. 9) </a:t>
            </a:r>
          </a:p>
        </p:txBody>
      </p:sp>
      <p:sp>
        <p:nvSpPr>
          <p:cNvPr id="3" name="Segnaposto contenuto 2">
            <a:extLst>
              <a:ext uri="{FF2B5EF4-FFF2-40B4-BE49-F238E27FC236}">
                <a16:creationId xmlns:a16="http://schemas.microsoft.com/office/drawing/2014/main" id="{0EBDF121-5BB1-AE4D-A96B-1DCC201C418D}"/>
              </a:ext>
            </a:extLst>
          </p:cNvPr>
          <p:cNvSpPr>
            <a:spLocks noGrp="1"/>
          </p:cNvSpPr>
          <p:nvPr>
            <p:ph idx="1"/>
          </p:nvPr>
        </p:nvSpPr>
        <p:spPr>
          <a:xfrm>
            <a:off x="455613" y="277813"/>
            <a:ext cx="8229600" cy="5832475"/>
          </a:xfrm>
        </p:spPr>
        <p:txBody>
          <a:bodyPr/>
          <a:lstStyle/>
          <a:p>
            <a:pPr marL="0" indent="0" algn="just">
              <a:buFont typeface="Wingdings" panose="05000000000000000000" pitchFamily="2" charset="2"/>
              <a:buNone/>
              <a:defRPr/>
            </a:pPr>
            <a:endParaRPr lang="it-IT" sz="1800" dirty="0">
              <a:latin typeface="+mj-lt"/>
            </a:endParaRPr>
          </a:p>
          <a:p>
            <a:pPr marL="0" indent="0" algn="just">
              <a:buFont typeface="Wingdings" panose="05000000000000000000" pitchFamily="2" charset="2"/>
              <a:buNone/>
              <a:defRPr/>
            </a:pPr>
            <a:endParaRPr lang="it-IT" sz="1800" b="1" dirty="0">
              <a:latin typeface="+mj-lt"/>
            </a:endParaRPr>
          </a:p>
          <a:p>
            <a:pPr marL="0" indent="0" algn="just">
              <a:buFont typeface="Wingdings" panose="05000000000000000000" pitchFamily="2" charset="2"/>
              <a:buNone/>
              <a:defRPr/>
            </a:pPr>
            <a:r>
              <a:rPr lang="it-IT" sz="1800" b="1" dirty="0">
                <a:latin typeface="+mj-lt"/>
              </a:rPr>
              <a:t>Procedure di nomina Segretari comunali: cancellazione in caso di mancata partecipazione ad avvisi. (commi 2-bis, 2-ter, 2-quater)</a:t>
            </a:r>
          </a:p>
          <a:p>
            <a:pPr marL="0" indent="0" algn="just">
              <a:buFont typeface="Wingdings" panose="05000000000000000000" pitchFamily="2" charset="2"/>
              <a:buNone/>
              <a:defRPr/>
            </a:pPr>
            <a:r>
              <a:rPr lang="it-IT" sz="1700" b="1" dirty="0">
                <a:latin typeface="+mj-lt"/>
              </a:rPr>
              <a:t>2-bis. </a:t>
            </a:r>
            <a:r>
              <a:rPr lang="it-IT" sz="1700" dirty="0">
                <a:latin typeface="+mj-lt"/>
              </a:rPr>
              <a:t>Il segretario comunale iscritto all'albo nazionale dei segretari comunali nella prima fascia professionale, fino a quando non consegue la prima nomina, è tenuto, a pena di cancellazione dall'albo ai sensi dell'articolo 13, comma 10, del regolamento di cui al decreto del Presidente della Repubblica 4 dicembre 1997, n. 465, a partecipare annualmente ad almeno sei procedure di nomina pubblicizzate per la copertura delle sedi di segreteria della sezione regionale dell'albo di iscrizione per le quali è in possesso dei requisiti per la nomina ovvero, in mancanza, presso altre sezioni regionali, dandone comunicazione all'albo di competenza. Qualora non consegua la prima nomina entro il termine massimo di cinque anni dall'iscrizione all'albo, è comunque cancellato dall'albo medesimo ai sensi del citato articolo 13, comma 10, del regolamento di cui al decreto del Presidente della Repubblica 4 dicembre 1997, n. 465.</a:t>
            </a:r>
          </a:p>
          <a:p>
            <a:pPr marL="0" indent="0" algn="just">
              <a:buFont typeface="Wingdings" panose="05000000000000000000" pitchFamily="2" charset="2"/>
              <a:buNone/>
              <a:defRPr/>
            </a:pPr>
            <a:r>
              <a:rPr lang="it-IT" sz="1700" b="1" dirty="0">
                <a:latin typeface="+mj-lt"/>
              </a:rPr>
              <a:t>2-ter. </a:t>
            </a:r>
            <a:r>
              <a:rPr lang="it-IT" sz="1700" dirty="0">
                <a:latin typeface="+mj-lt"/>
              </a:rPr>
              <a:t>Per i segretari comunali che, alla data di entrata in vigore della legge di conversione del presente decreto, risultano già iscritti all'albo e non hanno ancora conseguito la prima nomina, il comma 2-bis si applica a decorrere dalla predetta data.</a:t>
            </a:r>
          </a:p>
          <a:p>
            <a:pPr marL="0" indent="0" algn="just">
              <a:buFont typeface="Wingdings" panose="05000000000000000000" pitchFamily="2" charset="2"/>
              <a:buNone/>
              <a:defRPr/>
            </a:pPr>
            <a:r>
              <a:rPr lang="it-IT" sz="1700" b="1" dirty="0">
                <a:latin typeface="+mj-lt"/>
              </a:rPr>
              <a:t>2-quater. </a:t>
            </a:r>
            <a:r>
              <a:rPr lang="it-IT" sz="1700" dirty="0">
                <a:latin typeface="+mj-lt"/>
              </a:rPr>
              <a:t>I posti resi disponibili dalle cancellazioni disposte ai sensi del comma 2-bis si aggiungono alle facoltà assunzionali autorizzabili per i segretari comunali secondo la normativa vigente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146DE15-156D-9B91-06F0-0B89D3F97083}"/>
              </a:ext>
            </a:extLst>
          </p:cNvPr>
          <p:cNvSpPr>
            <a:spLocks noGrp="1"/>
          </p:cNvSpPr>
          <p:nvPr>
            <p:ph type="title"/>
          </p:nvPr>
        </p:nvSpPr>
        <p:spPr/>
        <p:txBody>
          <a:bodyPr/>
          <a:lstStyle/>
          <a:p>
            <a:pPr>
              <a:defRPr/>
            </a:pPr>
            <a:r>
              <a:rPr lang="it-IT" sz="1800" b="1" i="1" cap="small"/>
              <a:t>Trattamento economico accessorio (art. 14, comma 1-bis)              1/2</a:t>
            </a:r>
            <a:endParaRPr lang="it-IT" sz="1800" b="1" i="1" cap="small" dirty="0"/>
          </a:p>
        </p:txBody>
      </p:sp>
      <p:sp>
        <p:nvSpPr>
          <p:cNvPr id="3" name="Segnaposto contenuto 2">
            <a:extLst>
              <a:ext uri="{FF2B5EF4-FFF2-40B4-BE49-F238E27FC236}">
                <a16:creationId xmlns:a16="http://schemas.microsoft.com/office/drawing/2014/main" id="{CB0ADF58-DAFE-8AC5-D2D0-AEE1458CCC3C}"/>
              </a:ext>
            </a:extLst>
          </p:cNvPr>
          <p:cNvSpPr>
            <a:spLocks noGrp="1"/>
          </p:cNvSpPr>
          <p:nvPr>
            <p:ph sz="half" idx="1"/>
          </p:nvPr>
        </p:nvSpPr>
        <p:spPr>
          <a:xfrm>
            <a:off x="460375" y="692150"/>
            <a:ext cx="5832475" cy="5761038"/>
          </a:xfrm>
        </p:spPr>
        <p:txBody>
          <a:bodyPr/>
          <a:lstStyle/>
          <a:p>
            <a:pPr marL="0" indent="0" algn="just">
              <a:buFont typeface="Wingdings" panose="05000000000000000000" pitchFamily="2" charset="2"/>
              <a:buNone/>
              <a:defRPr/>
            </a:pPr>
            <a:r>
              <a:rPr lang="it-IT" sz="2000" b="1" dirty="0">
                <a:latin typeface="+mj-lt"/>
              </a:rPr>
              <a:t>1-bis. </a:t>
            </a:r>
            <a:r>
              <a:rPr lang="it-IT" sz="2000" dirty="0">
                <a:latin typeface="+mj-lt"/>
              </a:rPr>
              <a:t>A decorrere dall'anno 2025, al fine di armonizzare il trattamento accessorio del personale dipendente, le regioni, le città metropolitane, le province e i comuni, </a:t>
            </a:r>
            <a:r>
              <a:rPr lang="it-IT" sz="2000" b="1" u="sng" dirty="0">
                <a:solidFill>
                  <a:srgbClr val="FF0000"/>
                </a:solidFill>
                <a:latin typeface="+mj-lt"/>
              </a:rPr>
              <a:t>nel rispetto di quanto previsto dall'articolo 33, commi 1, 1-bis e 2, del decreto-legge 30 aprile 2019, n. 34,</a:t>
            </a:r>
            <a:r>
              <a:rPr lang="it-IT" sz="2000" dirty="0">
                <a:latin typeface="+mj-lt"/>
              </a:rPr>
              <a:t> convertito, con modificazioni, dalla legge 28 giugno 2019, n. 58, e dell'equilibrio pluriennale di bilancio asseverato dall'organo di revisione, possono incrementare, </a:t>
            </a:r>
            <a:r>
              <a:rPr lang="it-IT" sz="2000" b="1" u="sng" dirty="0">
                <a:solidFill>
                  <a:srgbClr val="FF0000"/>
                </a:solidFill>
                <a:latin typeface="+mj-lt"/>
              </a:rPr>
              <a:t>in deroga al limite di cui all'articolo 23, comma 2, del decreto legislativo 25 maggio 2017, n. 75, il Fondo risorse decentrate destinato al personale in servizio fino al conseguimento di un'incidenza non superiore al 48 per cento delle somme destinate alla componente stabile del predetto Fondo</a:t>
            </a:r>
            <a:r>
              <a:rPr lang="it-IT" sz="2000" dirty="0">
                <a:latin typeface="+mj-lt"/>
              </a:rPr>
              <a:t>, maggiorate degli importi relativi alla remunerazione degli incarichi di posizione organizzativa, sulla spesa complessivamente sostenuta nell'anno 2023 per gli stipendi tabellari delle aree professionali. </a:t>
            </a:r>
          </a:p>
        </p:txBody>
      </p:sp>
      <p:graphicFrame>
        <p:nvGraphicFramePr>
          <p:cNvPr id="7" name="Segnaposto contenuto 6">
            <a:extLst>
              <a:ext uri="{FF2B5EF4-FFF2-40B4-BE49-F238E27FC236}">
                <a16:creationId xmlns:a16="http://schemas.microsoft.com/office/drawing/2014/main" id="{F12C87C6-1C26-0BFE-3392-3693B2B7B483}"/>
              </a:ext>
            </a:extLst>
          </p:cNvPr>
          <p:cNvGraphicFramePr>
            <a:graphicFrameLocks noGrp="1"/>
          </p:cNvGraphicFramePr>
          <p:nvPr>
            <p:ph sz="half" idx="2"/>
          </p:nvPr>
        </p:nvGraphicFramePr>
        <p:xfrm>
          <a:off x="6372225" y="1700213"/>
          <a:ext cx="2314575" cy="914400"/>
        </p:xfrm>
        <a:graphic>
          <a:graphicData uri="http://schemas.openxmlformats.org/drawingml/2006/table">
            <a:tbl>
              <a:tblPr firstRow="1" bandRow="1">
                <a:tableStyleId>{5C22544A-7EE6-4342-B048-85BDC9FD1C3A}</a:tableStyleId>
              </a:tblPr>
              <a:tblGrid>
                <a:gridCol w="2314575">
                  <a:extLst>
                    <a:ext uri="{9D8B030D-6E8A-4147-A177-3AD203B41FA5}">
                      <a16:colId xmlns:a16="http://schemas.microsoft.com/office/drawing/2014/main" val="20000"/>
                    </a:ext>
                  </a:extLst>
                </a:gridCol>
              </a:tblGrid>
              <a:tr h="455568">
                <a:tc>
                  <a:txBody>
                    <a:bodyPr/>
                    <a:lstStyle/>
                    <a:p>
                      <a:pPr algn="ctr"/>
                      <a:r>
                        <a:rPr lang="it-IT" dirty="0">
                          <a:solidFill>
                            <a:schemeClr val="tx1"/>
                          </a:solidFill>
                        </a:rPr>
                        <a:t>N.B. Limite sostenibilità finanziaria</a:t>
                      </a:r>
                    </a:p>
                  </a:txBody>
                  <a:tcPr marL="91439" marR="91439">
                    <a:solidFill>
                      <a:srgbClr val="FF5050"/>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068B75B-CCE6-340C-0023-1EF26847741E}"/>
              </a:ext>
            </a:extLst>
          </p:cNvPr>
          <p:cNvSpPr>
            <a:spLocks noGrp="1"/>
          </p:cNvSpPr>
          <p:nvPr>
            <p:ph type="title"/>
          </p:nvPr>
        </p:nvSpPr>
        <p:spPr/>
        <p:txBody>
          <a:bodyPr/>
          <a:lstStyle/>
          <a:p>
            <a:pPr>
              <a:defRPr/>
            </a:pPr>
            <a:r>
              <a:rPr lang="it-IT" sz="1800" b="1" i="1" cap="small" dirty="0"/>
              <a:t>Trattamento economico accessorio (art. 14, comma 1-bis)               2/2 </a:t>
            </a:r>
          </a:p>
        </p:txBody>
      </p:sp>
      <p:sp>
        <p:nvSpPr>
          <p:cNvPr id="3" name="Segnaposto contenuto 2">
            <a:extLst>
              <a:ext uri="{FF2B5EF4-FFF2-40B4-BE49-F238E27FC236}">
                <a16:creationId xmlns:a16="http://schemas.microsoft.com/office/drawing/2014/main" id="{E6E384F6-A83C-F22A-3627-92F6BC8CD1B9}"/>
              </a:ext>
            </a:extLst>
          </p:cNvPr>
          <p:cNvSpPr>
            <a:spLocks noGrp="1"/>
          </p:cNvSpPr>
          <p:nvPr>
            <p:ph idx="1"/>
          </p:nvPr>
        </p:nvSpPr>
        <p:spPr>
          <a:xfrm>
            <a:off x="474663" y="620713"/>
            <a:ext cx="8229600" cy="5688012"/>
          </a:xfrm>
        </p:spPr>
        <p:txBody>
          <a:bodyPr/>
          <a:lstStyle/>
          <a:p>
            <a:pPr marL="0" indent="0" algn="just">
              <a:buFont typeface="Wingdings" panose="05000000000000000000" pitchFamily="2" charset="2"/>
              <a:buNone/>
              <a:defRPr/>
            </a:pPr>
            <a:endParaRPr lang="it-IT" sz="1800" b="1" dirty="0">
              <a:latin typeface="+mj-lt"/>
            </a:endParaRPr>
          </a:p>
          <a:p>
            <a:pPr marL="0" indent="0" algn="just">
              <a:buFont typeface="Wingdings" panose="05000000000000000000" pitchFamily="2" charset="2"/>
              <a:buNone/>
              <a:defRPr/>
            </a:pPr>
            <a:endParaRPr lang="it-IT" sz="1800" dirty="0">
              <a:latin typeface="+mj-lt"/>
            </a:endParaRPr>
          </a:p>
          <a:p>
            <a:pPr marL="0" indent="0" algn="just">
              <a:buFont typeface="Wingdings" panose="05000000000000000000" pitchFamily="2" charset="2"/>
              <a:buNone/>
              <a:defRPr/>
            </a:pPr>
            <a:endParaRPr lang="it-IT" sz="1800" dirty="0">
              <a:latin typeface="+mj-lt"/>
            </a:endParaRPr>
          </a:p>
          <a:p>
            <a:pPr marL="0" indent="0" algn="just">
              <a:buFont typeface="Wingdings" panose="05000000000000000000" pitchFamily="2" charset="2"/>
              <a:buNone/>
              <a:defRPr/>
            </a:pPr>
            <a:r>
              <a:rPr lang="it-IT" sz="2000" dirty="0">
                <a:latin typeface="+mj-lt"/>
              </a:rPr>
              <a:t>Ai fini del controllo della spesa, di cui al titolo V del decreto legislativo 30 marzo 2001, n. 165, le predette amministrazioni indicano, in sede di rilevazione dei dati del conto annuale, la maggiore spesa sostenuta derivante dall'incremento delle risorse destinate al trattamento accessorio del personale e la misura del rapporto percentuale conseguito in attuazione di quanto previsto dal presente comma. </a:t>
            </a:r>
            <a:r>
              <a:rPr lang="it-IT" sz="2000" b="1" dirty="0">
                <a:solidFill>
                  <a:srgbClr val="FF0000"/>
                </a:solidFill>
                <a:latin typeface="+mj-lt"/>
              </a:rPr>
              <a:t>In caso di mancata rilevazione, in sede di conto annuale, dei dati previsti dal secondo periodo, fino alla regolarizzazione di tale adempimento </a:t>
            </a:r>
            <a:r>
              <a:rPr lang="it-IT" sz="2000" b="1" u="sng" dirty="0">
                <a:solidFill>
                  <a:srgbClr val="FF0000"/>
                </a:solidFill>
                <a:latin typeface="+mj-lt"/>
              </a:rPr>
              <a:t>è indisponibile per la contrattazione integrativa un importo pari al 25 per cento delle risorse incrementali.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5E9D7D45-22E0-7B29-24A2-C928433FBB87}"/>
              </a:ext>
            </a:extLst>
          </p:cNvPr>
          <p:cNvSpPr>
            <a:spLocks noGrp="1" noChangeArrowheads="1"/>
          </p:cNvSpPr>
          <p:nvPr>
            <p:ph type="title"/>
          </p:nvPr>
        </p:nvSpPr>
        <p:spPr>
          <a:xfrm>
            <a:off x="457200" y="277813"/>
            <a:ext cx="8229600" cy="1063625"/>
          </a:xfrm>
        </p:spPr>
        <p:txBody>
          <a:bodyPr/>
          <a:lstStyle/>
          <a:p>
            <a:pPr algn="ctr" eaLnBrk="1" hangingPunct="1">
              <a:lnSpc>
                <a:spcPct val="90000"/>
              </a:lnSpc>
            </a:pPr>
            <a:br>
              <a:rPr lang="it-IT" altLang="it-IT" sz="2400" b="1"/>
            </a:br>
            <a:endParaRPr lang="it-IT" altLang="it-IT" sz="2400" b="1" i="1"/>
          </a:p>
        </p:txBody>
      </p:sp>
      <p:pic>
        <p:nvPicPr>
          <p:cNvPr id="15363" name="Picture 4" descr="logo%20anci%20dorato">
            <a:extLst>
              <a:ext uri="{FF2B5EF4-FFF2-40B4-BE49-F238E27FC236}">
                <a16:creationId xmlns:a16="http://schemas.microsoft.com/office/drawing/2014/main" id="{33F69FCB-3C9F-2935-FA76-E146A34D81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0738" y="5949950"/>
            <a:ext cx="484187"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sellaDiTesto 1">
            <a:extLst>
              <a:ext uri="{FF2B5EF4-FFF2-40B4-BE49-F238E27FC236}">
                <a16:creationId xmlns:a16="http://schemas.microsoft.com/office/drawing/2014/main" id="{91A6CC67-6F59-A536-773C-D6CB75CF71BE}"/>
              </a:ext>
            </a:extLst>
          </p:cNvPr>
          <p:cNvSpPr txBox="1"/>
          <p:nvPr/>
        </p:nvSpPr>
        <p:spPr>
          <a:xfrm>
            <a:off x="673100" y="1700213"/>
            <a:ext cx="7859713" cy="2738437"/>
          </a:xfrm>
          <a:prstGeom prst="rect">
            <a:avLst/>
          </a:prstGeom>
          <a:noFill/>
        </p:spPr>
        <p:txBody>
          <a:bodyPr>
            <a:spAutoFit/>
          </a:bodyPr>
          <a:lstStyle/>
          <a:p>
            <a:pPr algn="ctr" eaLnBrk="1" hangingPunct="1">
              <a:spcBef>
                <a:spcPts val="0"/>
              </a:spcBef>
              <a:spcAft>
                <a:spcPts val="0"/>
              </a:spcAft>
              <a:defRPr/>
            </a:pPr>
            <a:endParaRPr lang="it-IT" sz="1400" b="1" dirty="0">
              <a:latin typeface="Arial" charset="0"/>
              <a:cs typeface="Arial" charset="0"/>
            </a:endParaRPr>
          </a:p>
          <a:p>
            <a:pPr algn="ctr" eaLnBrk="1" hangingPunct="1">
              <a:spcBef>
                <a:spcPts val="0"/>
              </a:spcBef>
              <a:spcAft>
                <a:spcPts val="0"/>
              </a:spcAft>
              <a:defRPr/>
            </a:pPr>
            <a:endParaRPr lang="it-IT" sz="1400" b="1" dirty="0">
              <a:latin typeface="Arial" charset="0"/>
              <a:cs typeface="Arial" charset="0"/>
            </a:endParaRPr>
          </a:p>
          <a:p>
            <a:pPr algn="ctr" eaLnBrk="1" hangingPunct="1">
              <a:spcBef>
                <a:spcPts val="0"/>
              </a:spcBef>
              <a:spcAft>
                <a:spcPts val="0"/>
              </a:spcAft>
              <a:defRPr/>
            </a:pPr>
            <a:endParaRPr lang="it-IT" sz="1400" b="1" dirty="0">
              <a:latin typeface="Arial" charset="0"/>
              <a:cs typeface="Arial" charset="0"/>
            </a:endParaRPr>
          </a:p>
          <a:p>
            <a:pPr algn="ctr" eaLnBrk="1" hangingPunct="1">
              <a:spcBef>
                <a:spcPts val="0"/>
              </a:spcBef>
              <a:spcAft>
                <a:spcPts val="0"/>
              </a:spcAft>
              <a:defRPr/>
            </a:pPr>
            <a:r>
              <a:rPr lang="it-IT" sz="3000" b="1" i="1" dirty="0">
                <a:solidFill>
                  <a:schemeClr val="tx2"/>
                </a:solidFill>
                <a:latin typeface="Arial" charset="0"/>
                <a:cs typeface="Arial" charset="0"/>
              </a:rPr>
              <a:t>GRAZIE PER L’ATTENZIONE</a:t>
            </a:r>
          </a:p>
          <a:p>
            <a:pPr algn="ctr" eaLnBrk="1" hangingPunct="1">
              <a:spcBef>
                <a:spcPts val="0"/>
              </a:spcBef>
              <a:spcAft>
                <a:spcPts val="0"/>
              </a:spcAft>
              <a:defRPr/>
            </a:pPr>
            <a:endParaRPr lang="it-IT" sz="3000" b="1" i="1" dirty="0">
              <a:solidFill>
                <a:schemeClr val="tx2"/>
              </a:solidFill>
              <a:latin typeface="Arial" charset="0"/>
              <a:cs typeface="Arial" charset="0"/>
            </a:endParaRPr>
          </a:p>
          <a:p>
            <a:pPr algn="ctr" eaLnBrk="1" hangingPunct="1">
              <a:spcBef>
                <a:spcPts val="0"/>
              </a:spcBef>
              <a:spcAft>
                <a:spcPts val="0"/>
              </a:spcAft>
              <a:defRPr/>
            </a:pPr>
            <a:endParaRPr lang="it-IT" sz="1400" b="1" i="1" dirty="0">
              <a:latin typeface="+mn-lt"/>
              <a:ea typeface="Arial"/>
              <a:cs typeface="Arial"/>
              <a:sym typeface="Arial"/>
            </a:endParaRPr>
          </a:p>
          <a:p>
            <a:pPr algn="ctr" eaLnBrk="1" hangingPunct="1">
              <a:spcBef>
                <a:spcPts val="0"/>
              </a:spcBef>
              <a:spcAft>
                <a:spcPts val="0"/>
              </a:spcAft>
              <a:defRPr/>
            </a:pPr>
            <a:endParaRPr lang="it-IT" sz="1400" b="1" i="1" dirty="0">
              <a:latin typeface="+mn-lt"/>
              <a:ea typeface="Arial"/>
              <a:cs typeface="Arial"/>
              <a:sym typeface="Arial"/>
            </a:endParaRPr>
          </a:p>
          <a:p>
            <a:pPr algn="ctr" eaLnBrk="1" hangingPunct="1">
              <a:spcBef>
                <a:spcPts val="0"/>
              </a:spcBef>
              <a:spcAft>
                <a:spcPts val="0"/>
              </a:spcAft>
              <a:defRPr/>
            </a:pPr>
            <a:endParaRPr lang="it-IT" sz="1400" b="1" i="1" dirty="0">
              <a:latin typeface="+mn-lt"/>
              <a:ea typeface="Arial"/>
              <a:cs typeface="Arial"/>
              <a:sym typeface="Arial"/>
            </a:endParaRPr>
          </a:p>
          <a:p>
            <a:pPr algn="ctr" eaLnBrk="1" hangingPunct="1">
              <a:spcBef>
                <a:spcPts val="0"/>
              </a:spcBef>
              <a:spcAft>
                <a:spcPts val="0"/>
              </a:spcAft>
              <a:defRPr/>
            </a:pPr>
            <a:endParaRPr lang="it-IT" sz="1400" b="1" i="1" dirty="0">
              <a:latin typeface="+mn-lt"/>
              <a:ea typeface="Arial"/>
              <a:cs typeface="Arial"/>
              <a:sym typeface="Arial"/>
            </a:endParaRPr>
          </a:p>
          <a:p>
            <a:pPr algn="ctr" eaLnBrk="1" hangingPunct="1">
              <a:spcBef>
                <a:spcPts val="0"/>
              </a:spcBef>
              <a:spcAft>
                <a:spcPts val="0"/>
              </a:spcAft>
              <a:defRPr/>
            </a:pPr>
            <a:endParaRPr lang="it-IT" sz="1400" b="1" i="1" dirty="0">
              <a:latin typeface="+mn-lt"/>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Lst>
  </p:timing>
</p:sld>
</file>

<file path=ppt/theme/theme1.xml><?xml version="1.0" encoding="utf-8"?>
<a:theme xmlns:a="http://schemas.openxmlformats.org/drawingml/2006/main" name="Bordi">
  <a:themeElements>
    <a:clrScheme name="Bordi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Bordi">
      <a:majorFont>
        <a:latin typeface="Garamond"/>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ordi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Bordi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Bordi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Bordi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Bordi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Bordi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Bordi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Bordi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Bordi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1022</TotalTime>
  <Words>1457</Words>
  <Application>Microsoft Office PowerPoint</Application>
  <PresentationFormat>Presentazione su schermo (4:3)</PresentationFormat>
  <Paragraphs>63</Paragraphs>
  <Slides>10</Slides>
  <Notes>1</Notes>
  <HiddenSlides>0</HiddenSlides>
  <MMClips>0</MMClips>
  <ScaleCrop>false</ScaleCrop>
  <HeadingPairs>
    <vt:vector size="4" baseType="variant">
      <vt:variant>
        <vt:lpstr>Tema</vt:lpstr>
      </vt:variant>
      <vt:variant>
        <vt:i4>1</vt:i4>
      </vt:variant>
      <vt:variant>
        <vt:lpstr>Titoli diapositive</vt:lpstr>
      </vt:variant>
      <vt:variant>
        <vt:i4>10</vt:i4>
      </vt:variant>
    </vt:vector>
  </HeadingPairs>
  <TitlesOfParts>
    <vt:vector size="11" baseType="lpstr">
      <vt:lpstr>Bordi</vt:lpstr>
      <vt:lpstr>CHIEDILO AD ANCI: INCONTRO SUL PERSONALE DI COMUNI E CITTÀ METROPOLITANE legge di conversione n. 69 del 9 maggio 2025 D.L. n. 25/2025 – cd decreto PA  Focus su armonizzazione del trattamento accessorio del personale degli Enti locali   </vt:lpstr>
      <vt:lpstr>Misure urgenti per l’attrattività della pubblica amministrazione per i giovani (Art. 1, comma 1-bis)    </vt:lpstr>
      <vt:lpstr>Vigenza delle graduatorie concorsuali degli Enti locali (Art. 3, comma 1, lettera d) punto 3.1)     </vt:lpstr>
      <vt:lpstr>Nuova disciplina della mobilità propedeutica all’indizione di concorsi pubblici (Art. 3, comma 1, lettera c)     </vt:lpstr>
      <vt:lpstr>Misure urgenti in materia di reclutamento (Art. 4)   1/2</vt:lpstr>
      <vt:lpstr>Misure urgenti in materia di reclutamento (Art. 4)            2/2 </vt:lpstr>
      <vt:lpstr>Disposizioni urgenti in materia di segretari comunali (Art. 9) </vt:lpstr>
      <vt:lpstr>Trattamento economico accessorio (art. 14, comma 1-bis)              1/2</vt:lpstr>
      <vt:lpstr>Trattamento economico accessorio (art. 14, comma 1-bis)               2/2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nuova normativa sui servizi pubblici locali</dc:title>
  <dc:creator>a.dibari</dc:creator>
  <cp:lastModifiedBy>Stefania Dota</cp:lastModifiedBy>
  <cp:revision>969</cp:revision>
  <cp:lastPrinted>2025-06-24T14:53:25Z</cp:lastPrinted>
  <dcterms:created xsi:type="dcterms:W3CDTF">2010-08-30T13:34:32Z</dcterms:created>
  <dcterms:modified xsi:type="dcterms:W3CDTF">2025-06-25T07:44:16Z</dcterms:modified>
</cp:coreProperties>
</file>