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4"/>
  </p:sldMasterIdLst>
  <p:notesMasterIdLst>
    <p:notesMasterId r:id="rId17"/>
  </p:notesMasterIdLst>
  <p:sldIdLst>
    <p:sldId id="389" r:id="rId5"/>
    <p:sldId id="2147376198" r:id="rId6"/>
    <p:sldId id="2147376219" r:id="rId7"/>
    <p:sldId id="2147376208" r:id="rId8"/>
    <p:sldId id="2147376212" r:id="rId9"/>
    <p:sldId id="2147376218" r:id="rId10"/>
    <p:sldId id="2147376201" r:id="rId11"/>
    <p:sldId id="2147376221" r:id="rId12"/>
    <p:sldId id="2147376222" r:id="rId13"/>
    <p:sldId id="2147376223" r:id="rId14"/>
    <p:sldId id="2147376224" r:id="rId15"/>
    <p:sldId id="2147376217" r:id="rId16"/>
  </p:sldIdLst>
  <p:sldSz cx="12192000" cy="6858000"/>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7DB"/>
    <a:srgbClr val="2F5496"/>
    <a:srgbClr val="870F23"/>
    <a:srgbClr val="E94460"/>
    <a:srgbClr val="F6B5BF"/>
    <a:srgbClr val="BF8D00"/>
    <a:srgbClr val="FFB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5AC5A3-6201-4801-B9FA-885090B7EB0D}" v="22" dt="2025-04-15T12:58:00.355"/>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55" autoAdjust="0"/>
    <p:restoredTop sz="86651" autoAdjust="0"/>
  </p:normalViewPr>
  <p:slideViewPr>
    <p:cSldViewPr snapToGrid="0">
      <p:cViewPr varScale="1">
        <p:scale>
          <a:sx n="88" d="100"/>
          <a:sy n="88" d="100"/>
        </p:scale>
        <p:origin x="1122" y="30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ola Guglielmi" userId="166ea846-7551-4f1b-b8dc-a59784ed5a86" providerId="ADAL" clId="{905AC5A3-6201-4801-B9FA-885090B7EB0D}"/>
    <pc:docChg chg="custSel modSld">
      <pc:chgData name="Paola Guglielmi" userId="166ea846-7551-4f1b-b8dc-a59784ed5a86" providerId="ADAL" clId="{905AC5A3-6201-4801-B9FA-885090B7EB0D}" dt="2025-04-15T13:00:24.984" v="188" actId="14100"/>
      <pc:docMkLst>
        <pc:docMk/>
      </pc:docMkLst>
      <pc:sldChg chg="modSp mod">
        <pc:chgData name="Paola Guglielmi" userId="166ea846-7551-4f1b-b8dc-a59784ed5a86" providerId="ADAL" clId="{905AC5A3-6201-4801-B9FA-885090B7EB0D}" dt="2025-04-15T12:52:11.883" v="121" actId="1076"/>
        <pc:sldMkLst>
          <pc:docMk/>
          <pc:sldMk cId="0" sldId="389"/>
        </pc:sldMkLst>
        <pc:spChg chg="mod">
          <ac:chgData name="Paola Guglielmi" userId="166ea846-7551-4f1b-b8dc-a59784ed5a86" providerId="ADAL" clId="{905AC5A3-6201-4801-B9FA-885090B7EB0D}" dt="2025-04-15T12:52:08.246" v="120" actId="14100"/>
          <ac:spMkLst>
            <pc:docMk/>
            <pc:sldMk cId="0" sldId="389"/>
            <ac:spMk id="62466" creationId="{00000000-0000-0000-0000-000000000000}"/>
          </ac:spMkLst>
        </pc:spChg>
        <pc:spChg chg="mod">
          <ac:chgData name="Paola Guglielmi" userId="166ea846-7551-4f1b-b8dc-a59784ed5a86" providerId="ADAL" clId="{905AC5A3-6201-4801-B9FA-885090B7EB0D}" dt="2025-04-15T12:52:11.883" v="121" actId="1076"/>
          <ac:spMkLst>
            <pc:docMk/>
            <pc:sldMk cId="0" sldId="389"/>
            <ac:spMk id="62467" creationId="{00000000-0000-0000-0000-000000000000}"/>
          </ac:spMkLst>
        </pc:spChg>
      </pc:sldChg>
      <pc:sldChg chg="modSp mod">
        <pc:chgData name="Paola Guglielmi" userId="166ea846-7551-4f1b-b8dc-a59784ed5a86" providerId="ADAL" clId="{905AC5A3-6201-4801-B9FA-885090B7EB0D}" dt="2025-04-15T12:54:46.877" v="133" actId="1076"/>
        <pc:sldMkLst>
          <pc:docMk/>
          <pc:sldMk cId="0" sldId="2147376198"/>
        </pc:sldMkLst>
        <pc:spChg chg="mod">
          <ac:chgData name="Paola Guglielmi" userId="166ea846-7551-4f1b-b8dc-a59784ed5a86" providerId="ADAL" clId="{905AC5A3-6201-4801-B9FA-885090B7EB0D}" dt="2025-04-15T12:52:28.581" v="124" actId="1076"/>
          <ac:spMkLst>
            <pc:docMk/>
            <pc:sldMk cId="0" sldId="2147376198"/>
            <ac:spMk id="63491" creationId="{00000000-0000-0000-0000-000000000000}"/>
          </ac:spMkLst>
        </pc:spChg>
        <pc:spChg chg="mod">
          <ac:chgData name="Paola Guglielmi" userId="166ea846-7551-4f1b-b8dc-a59784ed5a86" providerId="ADAL" clId="{905AC5A3-6201-4801-B9FA-885090B7EB0D}" dt="2025-04-15T12:54:46.877" v="133" actId="1076"/>
          <ac:spMkLst>
            <pc:docMk/>
            <pc:sldMk cId="0" sldId="2147376198"/>
            <ac:spMk id="63493" creationId="{00000000-0000-0000-0000-000000000000}"/>
          </ac:spMkLst>
        </pc:spChg>
      </pc:sldChg>
      <pc:sldChg chg="modSp mod">
        <pc:chgData name="Paola Guglielmi" userId="166ea846-7551-4f1b-b8dc-a59784ed5a86" providerId="ADAL" clId="{905AC5A3-6201-4801-B9FA-885090B7EB0D}" dt="2025-04-15T12:58:00.355" v="163" actId="2711"/>
        <pc:sldMkLst>
          <pc:docMk/>
          <pc:sldMk cId="0" sldId="2147376201"/>
        </pc:sldMkLst>
        <pc:spChg chg="mod">
          <ac:chgData name="Paola Guglielmi" userId="166ea846-7551-4f1b-b8dc-a59784ed5a86" providerId="ADAL" clId="{905AC5A3-6201-4801-B9FA-885090B7EB0D}" dt="2025-04-15T12:47:44.545" v="54" actId="2711"/>
          <ac:spMkLst>
            <pc:docMk/>
            <pc:sldMk cId="0" sldId="2147376201"/>
            <ac:spMk id="4" creationId="{00000000-0000-0000-0000-000000000000}"/>
          </ac:spMkLst>
        </pc:spChg>
        <pc:spChg chg="mod">
          <ac:chgData name="Paola Guglielmi" userId="166ea846-7551-4f1b-b8dc-a59784ed5a86" providerId="ADAL" clId="{905AC5A3-6201-4801-B9FA-885090B7EB0D}" dt="2025-04-15T12:51:24.485" v="110"/>
          <ac:spMkLst>
            <pc:docMk/>
            <pc:sldMk cId="0" sldId="2147376201"/>
            <ac:spMk id="120836" creationId="{00000000-0000-0000-0000-000000000000}"/>
          </ac:spMkLst>
        </pc:spChg>
        <pc:graphicFrameChg chg="mod">
          <ac:chgData name="Paola Guglielmi" userId="166ea846-7551-4f1b-b8dc-a59784ed5a86" providerId="ADAL" clId="{905AC5A3-6201-4801-B9FA-885090B7EB0D}" dt="2025-04-15T12:58:00.355" v="163" actId="2711"/>
          <ac:graphicFrameMkLst>
            <pc:docMk/>
            <pc:sldMk cId="0" sldId="2147376201"/>
            <ac:graphicFrameMk id="3" creationId="{00000000-0000-0000-0000-000000000000}"/>
          </ac:graphicFrameMkLst>
        </pc:graphicFrameChg>
      </pc:sldChg>
      <pc:sldChg chg="modSp mod">
        <pc:chgData name="Paola Guglielmi" userId="166ea846-7551-4f1b-b8dc-a59784ed5a86" providerId="ADAL" clId="{905AC5A3-6201-4801-B9FA-885090B7EB0D}" dt="2025-04-15T12:50:42.066" v="85"/>
        <pc:sldMkLst>
          <pc:docMk/>
          <pc:sldMk cId="2283504272" sldId="2147376208"/>
        </pc:sldMkLst>
        <pc:spChg chg="mod">
          <ac:chgData name="Paola Guglielmi" userId="166ea846-7551-4f1b-b8dc-a59784ed5a86" providerId="ADAL" clId="{905AC5A3-6201-4801-B9FA-885090B7EB0D}" dt="2025-04-15T12:50:42.066" v="85"/>
          <ac:spMkLst>
            <pc:docMk/>
            <pc:sldMk cId="2283504272" sldId="2147376208"/>
            <ac:spMk id="2" creationId="{00000000-0000-0000-0000-000000000000}"/>
          </ac:spMkLst>
        </pc:spChg>
        <pc:spChg chg="mod">
          <ac:chgData name="Paola Guglielmi" userId="166ea846-7551-4f1b-b8dc-a59784ed5a86" providerId="ADAL" clId="{905AC5A3-6201-4801-B9FA-885090B7EB0D}" dt="2025-04-15T12:46:42.711" v="43" actId="1076"/>
          <ac:spMkLst>
            <pc:docMk/>
            <pc:sldMk cId="2283504272" sldId="2147376208"/>
            <ac:spMk id="11" creationId="{00000000-0000-0000-0000-000000000000}"/>
          </ac:spMkLst>
        </pc:spChg>
        <pc:spChg chg="mod">
          <ac:chgData name="Paola Guglielmi" userId="166ea846-7551-4f1b-b8dc-a59784ed5a86" providerId="ADAL" clId="{905AC5A3-6201-4801-B9FA-885090B7EB0D}" dt="2025-04-15T12:46:57.049" v="47" actId="14100"/>
          <ac:spMkLst>
            <pc:docMk/>
            <pc:sldMk cId="2283504272" sldId="2147376208"/>
            <ac:spMk id="12" creationId="{00000000-0000-0000-0000-000000000000}"/>
          </ac:spMkLst>
        </pc:spChg>
        <pc:spChg chg="mod">
          <ac:chgData name="Paola Guglielmi" userId="166ea846-7551-4f1b-b8dc-a59784ed5a86" providerId="ADAL" clId="{905AC5A3-6201-4801-B9FA-885090B7EB0D}" dt="2025-04-15T12:46:36.547" v="42" actId="1076"/>
          <ac:spMkLst>
            <pc:docMk/>
            <pc:sldMk cId="2283504272" sldId="2147376208"/>
            <ac:spMk id="13" creationId="{00000000-0000-0000-0000-000000000000}"/>
          </ac:spMkLst>
        </pc:spChg>
        <pc:spChg chg="mod">
          <ac:chgData name="Paola Guglielmi" userId="166ea846-7551-4f1b-b8dc-a59784ed5a86" providerId="ADAL" clId="{905AC5A3-6201-4801-B9FA-885090B7EB0D}" dt="2025-04-15T12:46:36.547" v="42" actId="1076"/>
          <ac:spMkLst>
            <pc:docMk/>
            <pc:sldMk cId="2283504272" sldId="2147376208"/>
            <ac:spMk id="14" creationId="{00000000-0000-0000-0000-000000000000}"/>
          </ac:spMkLst>
        </pc:spChg>
        <pc:spChg chg="mod">
          <ac:chgData name="Paola Guglielmi" userId="166ea846-7551-4f1b-b8dc-a59784ed5a86" providerId="ADAL" clId="{905AC5A3-6201-4801-B9FA-885090B7EB0D}" dt="2025-04-15T12:46:52.869" v="46" actId="14100"/>
          <ac:spMkLst>
            <pc:docMk/>
            <pc:sldMk cId="2283504272" sldId="2147376208"/>
            <ac:spMk id="15" creationId="{00000000-0000-0000-0000-000000000000}"/>
          </ac:spMkLst>
        </pc:spChg>
      </pc:sldChg>
      <pc:sldChg chg="modSp mod">
        <pc:chgData name="Paola Guglielmi" userId="166ea846-7551-4f1b-b8dc-a59784ed5a86" providerId="ADAL" clId="{905AC5A3-6201-4801-B9FA-885090B7EB0D}" dt="2025-04-15T12:51:15.896" v="108" actId="20577"/>
        <pc:sldMkLst>
          <pc:docMk/>
          <pc:sldMk cId="379625209" sldId="2147376212"/>
        </pc:sldMkLst>
        <pc:spChg chg="mod">
          <ac:chgData name="Paola Guglielmi" userId="166ea846-7551-4f1b-b8dc-a59784ed5a86" providerId="ADAL" clId="{905AC5A3-6201-4801-B9FA-885090B7EB0D}" dt="2025-04-15T12:51:15.896" v="108" actId="20577"/>
          <ac:spMkLst>
            <pc:docMk/>
            <pc:sldMk cId="379625209" sldId="2147376212"/>
            <ac:spMk id="2" creationId="{00000000-0000-0000-0000-000000000000}"/>
          </ac:spMkLst>
        </pc:spChg>
        <pc:spChg chg="mod">
          <ac:chgData name="Paola Guglielmi" userId="166ea846-7551-4f1b-b8dc-a59784ed5a86" providerId="ADAL" clId="{905AC5A3-6201-4801-B9FA-885090B7EB0D}" dt="2025-04-15T12:47:09.357" v="50" actId="1076"/>
          <ac:spMkLst>
            <pc:docMk/>
            <pc:sldMk cId="379625209" sldId="2147376212"/>
            <ac:spMk id="4" creationId="{00000000-0000-0000-0000-000000000000}"/>
          </ac:spMkLst>
        </pc:spChg>
        <pc:spChg chg="mod">
          <ac:chgData name="Paola Guglielmi" userId="166ea846-7551-4f1b-b8dc-a59784ed5a86" providerId="ADAL" clId="{905AC5A3-6201-4801-B9FA-885090B7EB0D}" dt="2025-04-15T12:47:09.357" v="50" actId="1076"/>
          <ac:spMkLst>
            <pc:docMk/>
            <pc:sldMk cId="379625209" sldId="2147376212"/>
            <ac:spMk id="5" creationId="{00000000-0000-0000-0000-000000000000}"/>
          </ac:spMkLst>
        </pc:spChg>
        <pc:spChg chg="mod">
          <ac:chgData name="Paola Guglielmi" userId="166ea846-7551-4f1b-b8dc-a59784ed5a86" providerId="ADAL" clId="{905AC5A3-6201-4801-B9FA-885090B7EB0D}" dt="2025-04-15T12:47:09.357" v="50" actId="1076"/>
          <ac:spMkLst>
            <pc:docMk/>
            <pc:sldMk cId="379625209" sldId="2147376212"/>
            <ac:spMk id="6" creationId="{00000000-0000-0000-0000-000000000000}"/>
          </ac:spMkLst>
        </pc:spChg>
        <pc:spChg chg="mod">
          <ac:chgData name="Paola Guglielmi" userId="166ea846-7551-4f1b-b8dc-a59784ed5a86" providerId="ADAL" clId="{905AC5A3-6201-4801-B9FA-885090B7EB0D}" dt="2025-04-15T12:47:09.357" v="50" actId="1076"/>
          <ac:spMkLst>
            <pc:docMk/>
            <pc:sldMk cId="379625209" sldId="2147376212"/>
            <ac:spMk id="7" creationId="{00000000-0000-0000-0000-000000000000}"/>
          </ac:spMkLst>
        </pc:spChg>
        <pc:spChg chg="mod">
          <ac:chgData name="Paola Guglielmi" userId="166ea846-7551-4f1b-b8dc-a59784ed5a86" providerId="ADAL" clId="{905AC5A3-6201-4801-B9FA-885090B7EB0D}" dt="2025-04-15T12:47:09.357" v="50" actId="1076"/>
          <ac:spMkLst>
            <pc:docMk/>
            <pc:sldMk cId="379625209" sldId="2147376212"/>
            <ac:spMk id="9" creationId="{00000000-0000-0000-0000-000000000000}"/>
          </ac:spMkLst>
        </pc:spChg>
      </pc:sldChg>
      <pc:sldChg chg="modSp mod">
        <pc:chgData name="Paola Guglielmi" userId="166ea846-7551-4f1b-b8dc-a59784ed5a86" providerId="ADAL" clId="{905AC5A3-6201-4801-B9FA-885090B7EB0D}" dt="2025-04-15T13:00:24.984" v="188" actId="14100"/>
        <pc:sldMkLst>
          <pc:docMk/>
          <pc:sldMk cId="590000798" sldId="2147376217"/>
        </pc:sldMkLst>
        <pc:spChg chg="mod">
          <ac:chgData name="Paola Guglielmi" userId="166ea846-7551-4f1b-b8dc-a59784ed5a86" providerId="ADAL" clId="{905AC5A3-6201-4801-B9FA-885090B7EB0D}" dt="2025-04-15T12:51:53.473" v="118"/>
          <ac:spMkLst>
            <pc:docMk/>
            <pc:sldMk cId="590000798" sldId="2147376217"/>
            <ac:spMk id="2" creationId="{00000000-0000-0000-0000-000000000000}"/>
          </ac:spMkLst>
        </pc:spChg>
        <pc:spChg chg="mod">
          <ac:chgData name="Paola Guglielmi" userId="166ea846-7551-4f1b-b8dc-a59784ed5a86" providerId="ADAL" clId="{905AC5A3-6201-4801-B9FA-885090B7EB0D}" dt="2025-04-15T13:00:24.984" v="188" actId="14100"/>
          <ac:spMkLst>
            <pc:docMk/>
            <pc:sldMk cId="590000798" sldId="2147376217"/>
            <ac:spMk id="3" creationId="{00000000-0000-0000-0000-000000000000}"/>
          </ac:spMkLst>
        </pc:spChg>
        <pc:spChg chg="mod">
          <ac:chgData name="Paola Guglielmi" userId="166ea846-7551-4f1b-b8dc-a59784ed5a86" providerId="ADAL" clId="{905AC5A3-6201-4801-B9FA-885090B7EB0D}" dt="2025-04-15T13:00:18.471" v="186" actId="255"/>
          <ac:spMkLst>
            <pc:docMk/>
            <pc:sldMk cId="590000798" sldId="2147376217"/>
            <ac:spMk id="5" creationId="{00000000-0000-0000-0000-000000000000}"/>
          </ac:spMkLst>
        </pc:spChg>
      </pc:sldChg>
      <pc:sldChg chg="modSp mod">
        <pc:chgData name="Paola Guglielmi" userId="166ea846-7551-4f1b-b8dc-a59784ed5a86" providerId="ADAL" clId="{905AC5A3-6201-4801-B9FA-885090B7EB0D}" dt="2025-04-15T12:57:28.289" v="159" actId="20577"/>
        <pc:sldMkLst>
          <pc:docMk/>
          <pc:sldMk cId="3772665651" sldId="2147376218"/>
        </pc:sldMkLst>
        <pc:spChg chg="mod">
          <ac:chgData name="Paola Guglielmi" userId="166ea846-7551-4f1b-b8dc-a59784ed5a86" providerId="ADAL" clId="{905AC5A3-6201-4801-B9FA-885090B7EB0D}" dt="2025-04-15T12:51:07.131" v="98" actId="20577"/>
          <ac:spMkLst>
            <pc:docMk/>
            <pc:sldMk cId="3772665651" sldId="2147376218"/>
            <ac:spMk id="2" creationId="{00000000-0000-0000-0000-000000000000}"/>
          </ac:spMkLst>
        </pc:spChg>
        <pc:spChg chg="mod">
          <ac:chgData name="Paola Guglielmi" userId="166ea846-7551-4f1b-b8dc-a59784ed5a86" providerId="ADAL" clId="{905AC5A3-6201-4801-B9FA-885090B7EB0D}" dt="2025-04-15T12:57:21.127" v="156" actId="20577"/>
          <ac:spMkLst>
            <pc:docMk/>
            <pc:sldMk cId="3772665651" sldId="2147376218"/>
            <ac:spMk id="3" creationId="{00000000-0000-0000-0000-000000000000}"/>
          </ac:spMkLst>
        </pc:spChg>
        <pc:spChg chg="mod">
          <ac:chgData name="Paola Guglielmi" userId="166ea846-7551-4f1b-b8dc-a59784ed5a86" providerId="ADAL" clId="{905AC5A3-6201-4801-B9FA-885090B7EB0D}" dt="2025-04-15T12:47:26.048" v="52" actId="1076"/>
          <ac:spMkLst>
            <pc:docMk/>
            <pc:sldMk cId="3772665651" sldId="2147376218"/>
            <ac:spMk id="4" creationId="{00000000-0000-0000-0000-000000000000}"/>
          </ac:spMkLst>
        </pc:spChg>
        <pc:spChg chg="mod">
          <ac:chgData name="Paola Guglielmi" userId="166ea846-7551-4f1b-b8dc-a59784ed5a86" providerId="ADAL" clId="{905AC5A3-6201-4801-B9FA-885090B7EB0D}" dt="2025-04-15T12:57:28.289" v="159" actId="20577"/>
          <ac:spMkLst>
            <pc:docMk/>
            <pc:sldMk cId="3772665651" sldId="2147376218"/>
            <ac:spMk id="5" creationId="{00000000-0000-0000-0000-000000000000}"/>
          </ac:spMkLst>
        </pc:spChg>
        <pc:spChg chg="mod">
          <ac:chgData name="Paola Guglielmi" userId="166ea846-7551-4f1b-b8dc-a59784ed5a86" providerId="ADAL" clId="{905AC5A3-6201-4801-B9FA-885090B7EB0D}" dt="2025-04-15T12:47:26.048" v="52" actId="1076"/>
          <ac:spMkLst>
            <pc:docMk/>
            <pc:sldMk cId="3772665651" sldId="2147376218"/>
            <ac:spMk id="6" creationId="{00000000-0000-0000-0000-000000000000}"/>
          </ac:spMkLst>
        </pc:spChg>
      </pc:sldChg>
      <pc:sldChg chg="modSp mod">
        <pc:chgData name="Paola Guglielmi" userId="166ea846-7551-4f1b-b8dc-a59784ed5a86" providerId="ADAL" clId="{905AC5A3-6201-4801-B9FA-885090B7EB0D}" dt="2025-04-15T12:56:37.789" v="152" actId="20577"/>
        <pc:sldMkLst>
          <pc:docMk/>
          <pc:sldMk cId="2245214632" sldId="2147376219"/>
        </pc:sldMkLst>
        <pc:spChg chg="mod">
          <ac:chgData name="Paola Guglielmi" userId="166ea846-7551-4f1b-b8dc-a59784ed5a86" providerId="ADAL" clId="{905AC5A3-6201-4801-B9FA-885090B7EB0D}" dt="2025-04-15T12:50:31.088" v="80"/>
          <ac:spMkLst>
            <pc:docMk/>
            <pc:sldMk cId="2245214632" sldId="2147376219"/>
            <ac:spMk id="2" creationId="{00000000-0000-0000-0000-000000000000}"/>
          </ac:spMkLst>
        </pc:spChg>
        <pc:spChg chg="mod">
          <ac:chgData name="Paola Guglielmi" userId="166ea846-7551-4f1b-b8dc-a59784ed5a86" providerId="ADAL" clId="{905AC5A3-6201-4801-B9FA-885090B7EB0D}" dt="2025-04-15T12:56:37.789" v="152" actId="20577"/>
          <ac:spMkLst>
            <pc:docMk/>
            <pc:sldMk cId="2245214632" sldId="2147376219"/>
            <ac:spMk id="3" creationId="{00000000-0000-0000-0000-000000000000}"/>
          </ac:spMkLst>
        </pc:spChg>
      </pc:sldChg>
      <pc:sldChg chg="modSp mod">
        <pc:chgData name="Paola Guglielmi" userId="166ea846-7551-4f1b-b8dc-a59784ed5a86" providerId="ADAL" clId="{905AC5A3-6201-4801-B9FA-885090B7EB0D}" dt="2025-04-15T12:59:06.830" v="181" actId="12"/>
        <pc:sldMkLst>
          <pc:docMk/>
          <pc:sldMk cId="3122409611" sldId="2147376221"/>
        </pc:sldMkLst>
        <pc:spChg chg="mod">
          <ac:chgData name="Paola Guglielmi" userId="166ea846-7551-4f1b-b8dc-a59784ed5a86" providerId="ADAL" clId="{905AC5A3-6201-4801-B9FA-885090B7EB0D}" dt="2025-04-15T12:51:28.961" v="112"/>
          <ac:spMkLst>
            <pc:docMk/>
            <pc:sldMk cId="3122409611" sldId="2147376221"/>
            <ac:spMk id="2" creationId="{00000000-0000-0000-0000-000000000000}"/>
          </ac:spMkLst>
        </pc:spChg>
        <pc:spChg chg="mod">
          <ac:chgData name="Paola Guglielmi" userId="166ea846-7551-4f1b-b8dc-a59784ed5a86" providerId="ADAL" clId="{905AC5A3-6201-4801-B9FA-885090B7EB0D}" dt="2025-04-15T12:59:06.830" v="181" actId="12"/>
          <ac:spMkLst>
            <pc:docMk/>
            <pc:sldMk cId="3122409611" sldId="2147376221"/>
            <ac:spMk id="3" creationId="{00000000-0000-0000-0000-000000000000}"/>
          </ac:spMkLst>
        </pc:spChg>
        <pc:picChg chg="mod">
          <ac:chgData name="Paola Guglielmi" userId="166ea846-7551-4f1b-b8dc-a59784ed5a86" providerId="ADAL" clId="{905AC5A3-6201-4801-B9FA-885090B7EB0D}" dt="2025-04-15T12:48:06.543" v="57" actId="1076"/>
          <ac:picMkLst>
            <pc:docMk/>
            <pc:sldMk cId="3122409611" sldId="2147376221"/>
            <ac:picMk id="3074" creationId="{00000000-0000-0000-0000-000000000000}"/>
          </ac:picMkLst>
        </pc:picChg>
      </pc:sldChg>
      <pc:sldChg chg="modSp mod">
        <pc:chgData name="Paola Guglielmi" userId="166ea846-7551-4f1b-b8dc-a59784ed5a86" providerId="ADAL" clId="{905AC5A3-6201-4801-B9FA-885090B7EB0D}" dt="2025-04-15T12:59:26.055" v="183" actId="1076"/>
        <pc:sldMkLst>
          <pc:docMk/>
          <pc:sldMk cId="959663948" sldId="2147376222"/>
        </pc:sldMkLst>
        <pc:spChg chg="mod">
          <ac:chgData name="Paola Guglielmi" userId="166ea846-7551-4f1b-b8dc-a59784ed5a86" providerId="ADAL" clId="{905AC5A3-6201-4801-B9FA-885090B7EB0D}" dt="2025-04-15T12:51:35.269" v="114"/>
          <ac:spMkLst>
            <pc:docMk/>
            <pc:sldMk cId="959663948" sldId="2147376222"/>
            <ac:spMk id="2" creationId="{00000000-0000-0000-0000-000000000000}"/>
          </ac:spMkLst>
        </pc:spChg>
        <pc:spChg chg="mod">
          <ac:chgData name="Paola Guglielmi" userId="166ea846-7551-4f1b-b8dc-a59784ed5a86" providerId="ADAL" clId="{905AC5A3-6201-4801-B9FA-885090B7EB0D}" dt="2025-04-15T12:59:26.055" v="183" actId="1076"/>
          <ac:spMkLst>
            <pc:docMk/>
            <pc:sldMk cId="959663948" sldId="2147376222"/>
            <ac:spMk id="3" creationId="{00000000-0000-0000-0000-000000000000}"/>
          </ac:spMkLst>
        </pc:spChg>
      </pc:sldChg>
      <pc:sldChg chg="modSp mod">
        <pc:chgData name="Paola Guglielmi" userId="166ea846-7551-4f1b-b8dc-a59784ed5a86" providerId="ADAL" clId="{905AC5A3-6201-4801-B9FA-885090B7EB0D}" dt="2025-04-15T12:49:22.217" v="67" actId="20577"/>
        <pc:sldMkLst>
          <pc:docMk/>
          <pc:sldMk cId="3884931021" sldId="2147376223"/>
        </pc:sldMkLst>
        <pc:spChg chg="mod">
          <ac:chgData name="Paola Guglielmi" userId="166ea846-7551-4f1b-b8dc-a59784ed5a86" providerId="ADAL" clId="{905AC5A3-6201-4801-B9FA-885090B7EB0D}" dt="2025-04-15T12:48:53.930" v="64" actId="1076"/>
          <ac:spMkLst>
            <pc:docMk/>
            <pc:sldMk cId="3884931021" sldId="2147376223"/>
            <ac:spMk id="4" creationId="{00000000-0000-0000-0000-000000000000}"/>
          </ac:spMkLst>
        </pc:spChg>
        <pc:graphicFrameChg chg="mod">
          <ac:chgData name="Paola Guglielmi" userId="166ea846-7551-4f1b-b8dc-a59784ed5a86" providerId="ADAL" clId="{905AC5A3-6201-4801-B9FA-885090B7EB0D}" dt="2025-04-15T12:49:22.217" v="67" actId="20577"/>
          <ac:graphicFrameMkLst>
            <pc:docMk/>
            <pc:sldMk cId="3884931021" sldId="2147376223"/>
            <ac:graphicFrameMk id="6" creationId="{00000000-0000-0000-0000-000000000000}"/>
          </ac:graphicFrameMkLst>
        </pc:graphicFrameChg>
      </pc:sldChg>
      <pc:sldChg chg="modSp mod">
        <pc:chgData name="Paola Guglielmi" userId="166ea846-7551-4f1b-b8dc-a59784ed5a86" providerId="ADAL" clId="{905AC5A3-6201-4801-B9FA-885090B7EB0D}" dt="2025-04-15T13:00:10.326" v="185" actId="14100"/>
        <pc:sldMkLst>
          <pc:docMk/>
          <pc:sldMk cId="3987880356" sldId="2147376224"/>
        </pc:sldMkLst>
        <pc:spChg chg="mod">
          <ac:chgData name="Paola Guglielmi" userId="166ea846-7551-4f1b-b8dc-a59784ed5a86" providerId="ADAL" clId="{905AC5A3-6201-4801-B9FA-885090B7EB0D}" dt="2025-04-15T12:51:45.278" v="116"/>
          <ac:spMkLst>
            <pc:docMk/>
            <pc:sldMk cId="3987880356" sldId="2147376224"/>
            <ac:spMk id="2" creationId="{00000000-0000-0000-0000-000000000000}"/>
          </ac:spMkLst>
        </pc:spChg>
        <pc:spChg chg="mod">
          <ac:chgData name="Paola Guglielmi" userId="166ea846-7551-4f1b-b8dc-a59784ed5a86" providerId="ADAL" clId="{905AC5A3-6201-4801-B9FA-885090B7EB0D}" dt="2025-04-15T13:00:10.326" v="185" actId="14100"/>
          <ac:spMkLst>
            <pc:docMk/>
            <pc:sldMk cId="3987880356" sldId="2147376224"/>
            <ac:spMk id="3" creationId="{00000000-0000-0000-0000-000000000000}"/>
          </ac:spMkLst>
        </pc:spChg>
        <pc:picChg chg="mod">
          <ac:chgData name="Paola Guglielmi" userId="166ea846-7551-4f1b-b8dc-a59784ed5a86" providerId="ADAL" clId="{905AC5A3-6201-4801-B9FA-885090B7EB0D}" dt="2025-04-15T12:49:33.180" v="69" actId="1076"/>
          <ac:picMkLst>
            <pc:docMk/>
            <pc:sldMk cId="3987880356" sldId="2147376224"/>
            <ac:picMk id="6" creationId="{00000000-0000-0000-0000-000000000000}"/>
          </ac:picMkLst>
        </pc:picChg>
        <pc:picChg chg="mod">
          <ac:chgData name="Paola Guglielmi" userId="166ea846-7551-4f1b-b8dc-a59784ed5a86" providerId="ADAL" clId="{905AC5A3-6201-4801-B9FA-885090B7EB0D}" dt="2025-04-15T12:49:33.180" v="69" actId="1076"/>
          <ac:picMkLst>
            <pc:docMk/>
            <pc:sldMk cId="3987880356" sldId="2147376224"/>
            <ac:picMk id="7"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A0DE7C-6C11-4F29-A2AD-F286129B68A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it-IT"/>
        </a:p>
      </dgm:t>
    </dgm:pt>
    <dgm:pt modelId="{4A5C2EA4-2A83-4275-89D5-FE34BFD4713E}">
      <dgm:prSet phldrT="[Testo]"/>
      <dgm:spPr/>
      <dgm:t>
        <a:bodyPr/>
        <a:lstStyle/>
        <a:p>
          <a:endParaRPr lang="it-IT" dirty="0"/>
        </a:p>
      </dgm:t>
    </dgm:pt>
    <dgm:pt modelId="{B59B4829-D208-4667-9F9E-B822E68D5446}" type="parTrans" cxnId="{4391B294-05C7-41EE-AABC-07728FE9822A}">
      <dgm:prSet/>
      <dgm:spPr/>
      <dgm:t>
        <a:bodyPr/>
        <a:lstStyle/>
        <a:p>
          <a:endParaRPr lang="it-IT"/>
        </a:p>
      </dgm:t>
    </dgm:pt>
    <dgm:pt modelId="{AC08D75E-BEA8-4906-BD3E-94D4C944A1A1}" type="sibTrans" cxnId="{4391B294-05C7-41EE-AABC-07728FE9822A}">
      <dgm:prSet/>
      <dgm:spPr/>
      <dgm:t>
        <a:bodyPr/>
        <a:lstStyle/>
        <a:p>
          <a:endParaRPr lang="it-IT"/>
        </a:p>
      </dgm:t>
    </dgm:pt>
    <dgm:pt modelId="{50A8A393-6CFF-4889-8D72-56DEFC250DC2}">
      <dgm:prSet phldrT="[Testo]" custT="1">
        <dgm:style>
          <a:lnRef idx="1">
            <a:schemeClr val="accent5"/>
          </a:lnRef>
          <a:fillRef idx="2">
            <a:schemeClr val="accent5"/>
          </a:fillRef>
          <a:effectRef idx="1">
            <a:schemeClr val="accent5"/>
          </a:effectRef>
          <a:fontRef idx="minor">
            <a:schemeClr val="dk1"/>
          </a:fontRef>
        </dgm:style>
      </dgm:prSet>
      <dgm:spPr/>
      <dgm:t>
        <a:bodyPr/>
        <a:lstStyle/>
        <a:p>
          <a:r>
            <a:rPr lang="it-IT" sz="2400" b="0" dirty="0">
              <a:latin typeface="Titillium Web" panose="00000500000000000000" pitchFamily="2" charset="0"/>
            </a:rPr>
            <a:t>Obiettivi generali e risultati specifici </a:t>
          </a:r>
        </a:p>
      </dgm:t>
    </dgm:pt>
    <dgm:pt modelId="{09D519EA-E1F5-4D32-955F-56828DCFD142}" type="parTrans" cxnId="{3E6595AE-12D4-4B64-894E-3A44C41AB885}">
      <dgm:prSet/>
      <dgm:spPr/>
      <dgm:t>
        <a:bodyPr/>
        <a:lstStyle/>
        <a:p>
          <a:endParaRPr lang="it-IT"/>
        </a:p>
      </dgm:t>
    </dgm:pt>
    <dgm:pt modelId="{C847EA03-B50B-44C1-A01B-733A04A63797}" type="sibTrans" cxnId="{3E6595AE-12D4-4B64-894E-3A44C41AB885}">
      <dgm:prSet/>
      <dgm:spPr/>
      <dgm:t>
        <a:bodyPr/>
        <a:lstStyle/>
        <a:p>
          <a:endParaRPr lang="it-IT"/>
        </a:p>
      </dgm:t>
    </dgm:pt>
    <dgm:pt modelId="{C377584C-A538-4CE2-A1CC-48686AD2E0FA}">
      <dgm:prSet phldrT="[Testo]" custT="1">
        <dgm:style>
          <a:lnRef idx="1">
            <a:schemeClr val="accent5"/>
          </a:lnRef>
          <a:fillRef idx="2">
            <a:schemeClr val="accent5"/>
          </a:fillRef>
          <a:effectRef idx="1">
            <a:schemeClr val="accent5"/>
          </a:effectRef>
          <a:fontRef idx="minor">
            <a:schemeClr val="dk1"/>
          </a:fontRef>
        </dgm:style>
      </dgm:prSet>
      <dgm:spPr/>
      <dgm:t>
        <a:bodyPr/>
        <a:lstStyle/>
        <a:p>
          <a:r>
            <a:rPr lang="it-IT" sz="2400" dirty="0">
              <a:latin typeface="Titillium Web" panose="00000500000000000000" pitchFamily="2" charset="0"/>
            </a:rPr>
            <a:t>Impegni</a:t>
          </a:r>
        </a:p>
      </dgm:t>
    </dgm:pt>
    <dgm:pt modelId="{60F6BB17-4D3E-48D7-BE32-249C636A182E}" type="parTrans" cxnId="{4BD5E023-E635-4B46-B221-C9B6D5EABBF8}">
      <dgm:prSet/>
      <dgm:spPr/>
      <dgm:t>
        <a:bodyPr/>
        <a:lstStyle/>
        <a:p>
          <a:endParaRPr lang="it-IT"/>
        </a:p>
      </dgm:t>
    </dgm:pt>
    <dgm:pt modelId="{CCB04448-1A19-4009-A2B5-CD94B8D11741}" type="sibTrans" cxnId="{4BD5E023-E635-4B46-B221-C9B6D5EABBF8}">
      <dgm:prSet/>
      <dgm:spPr/>
      <dgm:t>
        <a:bodyPr/>
        <a:lstStyle/>
        <a:p>
          <a:endParaRPr lang="it-IT"/>
        </a:p>
      </dgm:t>
    </dgm:pt>
    <dgm:pt modelId="{5248DD65-603D-4B37-92DF-448854471C7E}">
      <dgm:prSet phldrT="[Testo]" custT="1">
        <dgm:style>
          <a:lnRef idx="1">
            <a:schemeClr val="accent5"/>
          </a:lnRef>
          <a:fillRef idx="2">
            <a:schemeClr val="accent5"/>
          </a:fillRef>
          <a:effectRef idx="1">
            <a:schemeClr val="accent5"/>
          </a:effectRef>
          <a:fontRef idx="minor">
            <a:schemeClr val="dk1"/>
          </a:fontRef>
        </dgm:style>
      </dgm:prSet>
      <dgm:spPr/>
      <dgm:t>
        <a:bodyPr/>
        <a:lstStyle/>
        <a:p>
          <a:r>
            <a:rPr lang="it-IT" sz="2400" dirty="0">
              <a:latin typeface="Titillium Web" panose="00000500000000000000" pitchFamily="2" charset="0"/>
            </a:rPr>
            <a:t>Sostegni</a:t>
          </a:r>
        </a:p>
      </dgm:t>
    </dgm:pt>
    <dgm:pt modelId="{20F1C7F1-53B3-43D8-841C-5E83193AF702}" type="parTrans" cxnId="{C5580E95-576D-47C3-BEF2-EABF997EA56B}">
      <dgm:prSet/>
      <dgm:spPr/>
      <dgm:t>
        <a:bodyPr/>
        <a:lstStyle/>
        <a:p>
          <a:endParaRPr lang="it-IT"/>
        </a:p>
      </dgm:t>
    </dgm:pt>
    <dgm:pt modelId="{E2C24AB7-C7C0-43FF-A12B-9AD8EAF9F5A2}" type="sibTrans" cxnId="{C5580E95-576D-47C3-BEF2-EABF997EA56B}">
      <dgm:prSet/>
      <dgm:spPr/>
      <dgm:t>
        <a:bodyPr/>
        <a:lstStyle/>
        <a:p>
          <a:endParaRPr lang="it-IT"/>
        </a:p>
      </dgm:t>
    </dgm:pt>
    <dgm:pt modelId="{51844CD2-1C82-4AC3-8161-2DDD3208A628}">
      <dgm:prSet custT="1">
        <dgm:style>
          <a:lnRef idx="1">
            <a:schemeClr val="accent5"/>
          </a:lnRef>
          <a:fillRef idx="2">
            <a:schemeClr val="accent5"/>
          </a:fillRef>
          <a:effectRef idx="1">
            <a:schemeClr val="accent5"/>
          </a:effectRef>
          <a:fontRef idx="minor">
            <a:schemeClr val="dk1"/>
          </a:fontRef>
        </dgm:style>
      </dgm:prSet>
      <dgm:spPr/>
      <dgm:t>
        <a:bodyPr/>
        <a:lstStyle/>
        <a:p>
          <a:r>
            <a:rPr lang="it-IT" sz="2400" dirty="0">
              <a:latin typeface="Titillium Web" panose="00000500000000000000" pitchFamily="2" charset="0"/>
            </a:rPr>
            <a:t>Monitoraggio e Verifica</a:t>
          </a:r>
        </a:p>
      </dgm:t>
    </dgm:pt>
    <dgm:pt modelId="{BC6B0FBC-90F7-442C-B2DB-018CBAAB5B92}" type="parTrans" cxnId="{91D94795-3B4C-4515-971A-E92BCFB1DDC7}">
      <dgm:prSet/>
      <dgm:spPr/>
      <dgm:t>
        <a:bodyPr/>
        <a:lstStyle/>
        <a:p>
          <a:endParaRPr lang="it-IT"/>
        </a:p>
      </dgm:t>
    </dgm:pt>
    <dgm:pt modelId="{DE712C73-416A-4F20-8C8E-E595B4254BCE}" type="sibTrans" cxnId="{91D94795-3B4C-4515-971A-E92BCFB1DDC7}">
      <dgm:prSet/>
      <dgm:spPr/>
      <dgm:t>
        <a:bodyPr/>
        <a:lstStyle/>
        <a:p>
          <a:endParaRPr lang="it-IT"/>
        </a:p>
      </dgm:t>
    </dgm:pt>
    <dgm:pt modelId="{001EB492-29F3-4975-96D4-952B8E4DAA50}" type="pres">
      <dgm:prSet presAssocID="{BDA0DE7C-6C11-4F29-A2AD-F286129B68AA}" presName="Name0" presStyleCnt="0">
        <dgm:presLayoutVars>
          <dgm:chPref val="1"/>
          <dgm:dir/>
          <dgm:animOne val="branch"/>
          <dgm:animLvl val="lvl"/>
          <dgm:resizeHandles val="exact"/>
        </dgm:presLayoutVars>
      </dgm:prSet>
      <dgm:spPr/>
    </dgm:pt>
    <dgm:pt modelId="{2DBA52ED-8A83-4818-AB1F-3E7A32759746}" type="pres">
      <dgm:prSet presAssocID="{4A5C2EA4-2A83-4275-89D5-FE34BFD4713E}" presName="root1" presStyleCnt="0"/>
      <dgm:spPr/>
    </dgm:pt>
    <dgm:pt modelId="{9DD37849-7C67-4F61-A276-519069087566}" type="pres">
      <dgm:prSet presAssocID="{4A5C2EA4-2A83-4275-89D5-FE34BFD4713E}" presName="LevelOneTextNode" presStyleLbl="node0" presStyleIdx="0" presStyleCnt="1" custAng="5400000" custScaleX="107964" custScaleY="58330" custLinFactX="-4672" custLinFactNeighborX="-100000" custLinFactNeighborY="576">
        <dgm:presLayoutVars>
          <dgm:chPref val="3"/>
        </dgm:presLayoutVars>
      </dgm:prSet>
      <dgm:spPr/>
    </dgm:pt>
    <dgm:pt modelId="{D5FB999E-A694-4596-976D-E1D9C77605FC}" type="pres">
      <dgm:prSet presAssocID="{4A5C2EA4-2A83-4275-89D5-FE34BFD4713E}" presName="level2hierChild" presStyleCnt="0"/>
      <dgm:spPr/>
    </dgm:pt>
    <dgm:pt modelId="{87164C7F-7DD1-4131-91EB-330E008DEECC}" type="pres">
      <dgm:prSet presAssocID="{09D519EA-E1F5-4D32-955F-56828DCFD142}" presName="conn2-1" presStyleLbl="parChTrans1D2" presStyleIdx="0" presStyleCnt="4"/>
      <dgm:spPr/>
    </dgm:pt>
    <dgm:pt modelId="{4F3A074A-6864-4482-8893-658759EE83CD}" type="pres">
      <dgm:prSet presAssocID="{09D519EA-E1F5-4D32-955F-56828DCFD142}" presName="connTx" presStyleLbl="parChTrans1D2" presStyleIdx="0" presStyleCnt="4"/>
      <dgm:spPr/>
    </dgm:pt>
    <dgm:pt modelId="{3A75697B-D60A-4F2F-A385-072738346D7D}" type="pres">
      <dgm:prSet presAssocID="{50A8A393-6CFF-4889-8D72-56DEFC250DC2}" presName="root2" presStyleCnt="0"/>
      <dgm:spPr/>
    </dgm:pt>
    <dgm:pt modelId="{16102C41-F76C-4102-BC17-CA056AD56C6D}" type="pres">
      <dgm:prSet presAssocID="{50A8A393-6CFF-4889-8D72-56DEFC250DC2}" presName="LevelTwoTextNode" presStyleLbl="node2" presStyleIdx="0" presStyleCnt="4" custScaleX="163710">
        <dgm:presLayoutVars>
          <dgm:chPref val="3"/>
        </dgm:presLayoutVars>
      </dgm:prSet>
      <dgm:spPr/>
    </dgm:pt>
    <dgm:pt modelId="{550997AD-AAE3-4DDF-9B98-6705DAA21989}" type="pres">
      <dgm:prSet presAssocID="{50A8A393-6CFF-4889-8D72-56DEFC250DC2}" presName="level3hierChild" presStyleCnt="0"/>
      <dgm:spPr/>
    </dgm:pt>
    <dgm:pt modelId="{D52974AF-4B70-466C-A4FC-45692CC3C3E8}" type="pres">
      <dgm:prSet presAssocID="{60F6BB17-4D3E-48D7-BE32-249C636A182E}" presName="conn2-1" presStyleLbl="parChTrans1D2" presStyleIdx="1" presStyleCnt="4"/>
      <dgm:spPr/>
    </dgm:pt>
    <dgm:pt modelId="{4951F9BD-1962-489D-B461-F3DA0C96CCD1}" type="pres">
      <dgm:prSet presAssocID="{60F6BB17-4D3E-48D7-BE32-249C636A182E}" presName="connTx" presStyleLbl="parChTrans1D2" presStyleIdx="1" presStyleCnt="4"/>
      <dgm:spPr/>
    </dgm:pt>
    <dgm:pt modelId="{19F1CC6C-33AE-4674-949C-DE48F7E91AC8}" type="pres">
      <dgm:prSet presAssocID="{C377584C-A538-4CE2-A1CC-48686AD2E0FA}" presName="root2" presStyleCnt="0"/>
      <dgm:spPr/>
    </dgm:pt>
    <dgm:pt modelId="{B65CEEB4-6037-49DE-BE4A-162B1AE55524}" type="pres">
      <dgm:prSet presAssocID="{C377584C-A538-4CE2-A1CC-48686AD2E0FA}" presName="LevelTwoTextNode" presStyleLbl="node2" presStyleIdx="1" presStyleCnt="4" custScaleX="162481">
        <dgm:presLayoutVars>
          <dgm:chPref val="3"/>
        </dgm:presLayoutVars>
      </dgm:prSet>
      <dgm:spPr/>
    </dgm:pt>
    <dgm:pt modelId="{6ACEA714-A11A-436E-B4C9-2E0D1A4AE849}" type="pres">
      <dgm:prSet presAssocID="{C377584C-A538-4CE2-A1CC-48686AD2E0FA}" presName="level3hierChild" presStyleCnt="0"/>
      <dgm:spPr/>
    </dgm:pt>
    <dgm:pt modelId="{02280202-0327-420F-A110-8104CFF8D8F6}" type="pres">
      <dgm:prSet presAssocID="{20F1C7F1-53B3-43D8-841C-5E83193AF702}" presName="conn2-1" presStyleLbl="parChTrans1D2" presStyleIdx="2" presStyleCnt="4"/>
      <dgm:spPr/>
    </dgm:pt>
    <dgm:pt modelId="{1D59D0C2-294C-4B71-BBD9-FA3DAECF46B8}" type="pres">
      <dgm:prSet presAssocID="{20F1C7F1-53B3-43D8-841C-5E83193AF702}" presName="connTx" presStyleLbl="parChTrans1D2" presStyleIdx="2" presStyleCnt="4"/>
      <dgm:spPr/>
    </dgm:pt>
    <dgm:pt modelId="{DE131122-3410-4CB1-A818-EE09A0B65B84}" type="pres">
      <dgm:prSet presAssocID="{5248DD65-603D-4B37-92DF-448854471C7E}" presName="root2" presStyleCnt="0"/>
      <dgm:spPr/>
    </dgm:pt>
    <dgm:pt modelId="{81852F1C-EFD8-4B0F-9C93-C88885C35BBC}" type="pres">
      <dgm:prSet presAssocID="{5248DD65-603D-4B37-92DF-448854471C7E}" presName="LevelTwoTextNode" presStyleLbl="node2" presStyleIdx="2" presStyleCnt="4" custScaleX="163096">
        <dgm:presLayoutVars>
          <dgm:chPref val="3"/>
        </dgm:presLayoutVars>
      </dgm:prSet>
      <dgm:spPr/>
    </dgm:pt>
    <dgm:pt modelId="{80F30AE3-486C-415B-B2A0-635E753D2D3B}" type="pres">
      <dgm:prSet presAssocID="{5248DD65-603D-4B37-92DF-448854471C7E}" presName="level3hierChild" presStyleCnt="0"/>
      <dgm:spPr/>
    </dgm:pt>
    <dgm:pt modelId="{094E40C5-BFE3-4522-9118-E03703A48AF4}" type="pres">
      <dgm:prSet presAssocID="{BC6B0FBC-90F7-442C-B2DB-018CBAAB5B92}" presName="conn2-1" presStyleLbl="parChTrans1D2" presStyleIdx="3" presStyleCnt="4"/>
      <dgm:spPr/>
    </dgm:pt>
    <dgm:pt modelId="{DBC18D0B-E051-48A3-80EA-12D80520C80B}" type="pres">
      <dgm:prSet presAssocID="{BC6B0FBC-90F7-442C-B2DB-018CBAAB5B92}" presName="connTx" presStyleLbl="parChTrans1D2" presStyleIdx="3" presStyleCnt="4"/>
      <dgm:spPr/>
    </dgm:pt>
    <dgm:pt modelId="{38CB39F5-CEB3-4ACD-A3F5-92819CB13B7F}" type="pres">
      <dgm:prSet presAssocID="{51844CD2-1C82-4AC3-8161-2DDD3208A628}" presName="root2" presStyleCnt="0"/>
      <dgm:spPr/>
    </dgm:pt>
    <dgm:pt modelId="{0F90C0D1-EA43-46BB-9948-3E6CE1833E84}" type="pres">
      <dgm:prSet presAssocID="{51844CD2-1C82-4AC3-8161-2DDD3208A628}" presName="LevelTwoTextNode" presStyleLbl="node2" presStyleIdx="3" presStyleCnt="4" custScaleX="164324">
        <dgm:presLayoutVars>
          <dgm:chPref val="3"/>
        </dgm:presLayoutVars>
      </dgm:prSet>
      <dgm:spPr/>
    </dgm:pt>
    <dgm:pt modelId="{2F4275EF-4A2F-4B06-B074-54F1FFBFE600}" type="pres">
      <dgm:prSet presAssocID="{51844CD2-1C82-4AC3-8161-2DDD3208A628}" presName="level3hierChild" presStyleCnt="0"/>
      <dgm:spPr/>
    </dgm:pt>
  </dgm:ptLst>
  <dgm:cxnLst>
    <dgm:cxn modelId="{0E530716-0960-4DCE-8FB6-D8E8454E2C26}" type="presOf" srcId="{BC6B0FBC-90F7-442C-B2DB-018CBAAB5B92}" destId="{DBC18D0B-E051-48A3-80EA-12D80520C80B}" srcOrd="1" destOrd="0" presId="urn:microsoft.com/office/officeart/2008/layout/HorizontalMultiLevelHierarchy"/>
    <dgm:cxn modelId="{B1D2F118-5338-4219-B778-A7860ACEE20A}" type="presOf" srcId="{50A8A393-6CFF-4889-8D72-56DEFC250DC2}" destId="{16102C41-F76C-4102-BC17-CA056AD56C6D}" srcOrd="0" destOrd="0" presId="urn:microsoft.com/office/officeart/2008/layout/HorizontalMultiLevelHierarchy"/>
    <dgm:cxn modelId="{158A671D-A032-4DE1-8B8B-307DB9DD47F2}" type="presOf" srcId="{09D519EA-E1F5-4D32-955F-56828DCFD142}" destId="{87164C7F-7DD1-4131-91EB-330E008DEECC}" srcOrd="0" destOrd="0" presId="urn:microsoft.com/office/officeart/2008/layout/HorizontalMultiLevelHierarchy"/>
    <dgm:cxn modelId="{4BD5E023-E635-4B46-B221-C9B6D5EABBF8}" srcId="{4A5C2EA4-2A83-4275-89D5-FE34BFD4713E}" destId="{C377584C-A538-4CE2-A1CC-48686AD2E0FA}" srcOrd="1" destOrd="0" parTransId="{60F6BB17-4D3E-48D7-BE32-249C636A182E}" sibTransId="{CCB04448-1A19-4009-A2B5-CD94B8D11741}"/>
    <dgm:cxn modelId="{0D16D234-FCAC-4EA3-8F7D-A5FF2FF9B910}" type="presOf" srcId="{60F6BB17-4D3E-48D7-BE32-249C636A182E}" destId="{4951F9BD-1962-489D-B461-F3DA0C96CCD1}" srcOrd="1" destOrd="0" presId="urn:microsoft.com/office/officeart/2008/layout/HorizontalMultiLevelHierarchy"/>
    <dgm:cxn modelId="{41D64E36-07F4-4984-8095-08193CF764FD}" type="presOf" srcId="{BDA0DE7C-6C11-4F29-A2AD-F286129B68AA}" destId="{001EB492-29F3-4975-96D4-952B8E4DAA50}" srcOrd="0" destOrd="0" presId="urn:microsoft.com/office/officeart/2008/layout/HorizontalMultiLevelHierarchy"/>
    <dgm:cxn modelId="{0026203A-CC36-4F85-B6AC-C6E328C4208F}" type="presOf" srcId="{20F1C7F1-53B3-43D8-841C-5E83193AF702}" destId="{1D59D0C2-294C-4B71-BBD9-FA3DAECF46B8}" srcOrd="1" destOrd="0" presId="urn:microsoft.com/office/officeart/2008/layout/HorizontalMultiLevelHierarchy"/>
    <dgm:cxn modelId="{C474233A-16D6-42E5-82CA-8A5207155ED4}" type="presOf" srcId="{60F6BB17-4D3E-48D7-BE32-249C636A182E}" destId="{D52974AF-4B70-466C-A4FC-45692CC3C3E8}" srcOrd="0" destOrd="0" presId="urn:microsoft.com/office/officeart/2008/layout/HorizontalMultiLevelHierarchy"/>
    <dgm:cxn modelId="{1164785B-BC28-4802-BC2B-2CC34FE1FC50}" type="presOf" srcId="{C377584C-A538-4CE2-A1CC-48686AD2E0FA}" destId="{B65CEEB4-6037-49DE-BE4A-162B1AE55524}" srcOrd="0" destOrd="0" presId="urn:microsoft.com/office/officeart/2008/layout/HorizontalMultiLevelHierarchy"/>
    <dgm:cxn modelId="{05E4065D-16F0-448B-95BD-13E3EC3EAD81}" type="presOf" srcId="{09D519EA-E1F5-4D32-955F-56828DCFD142}" destId="{4F3A074A-6864-4482-8893-658759EE83CD}" srcOrd="1" destOrd="0" presId="urn:microsoft.com/office/officeart/2008/layout/HorizontalMultiLevelHierarchy"/>
    <dgm:cxn modelId="{19F48A44-C63A-4C6C-9482-81EF310C835D}" type="presOf" srcId="{51844CD2-1C82-4AC3-8161-2DDD3208A628}" destId="{0F90C0D1-EA43-46BB-9948-3E6CE1833E84}" srcOrd="0" destOrd="0" presId="urn:microsoft.com/office/officeart/2008/layout/HorizontalMultiLevelHierarchy"/>
    <dgm:cxn modelId="{61B91B65-33F9-4A6D-B46A-B8A0D72F431C}" type="presOf" srcId="{BC6B0FBC-90F7-442C-B2DB-018CBAAB5B92}" destId="{094E40C5-BFE3-4522-9118-E03703A48AF4}" srcOrd="0" destOrd="0" presId="urn:microsoft.com/office/officeart/2008/layout/HorizontalMultiLevelHierarchy"/>
    <dgm:cxn modelId="{8371927A-AF71-4EB1-BA58-025137EC3BB2}" type="presOf" srcId="{4A5C2EA4-2A83-4275-89D5-FE34BFD4713E}" destId="{9DD37849-7C67-4F61-A276-519069087566}" srcOrd="0" destOrd="0" presId="urn:microsoft.com/office/officeart/2008/layout/HorizontalMultiLevelHierarchy"/>
    <dgm:cxn modelId="{4391B294-05C7-41EE-AABC-07728FE9822A}" srcId="{BDA0DE7C-6C11-4F29-A2AD-F286129B68AA}" destId="{4A5C2EA4-2A83-4275-89D5-FE34BFD4713E}" srcOrd="0" destOrd="0" parTransId="{B59B4829-D208-4667-9F9E-B822E68D5446}" sibTransId="{AC08D75E-BEA8-4906-BD3E-94D4C944A1A1}"/>
    <dgm:cxn modelId="{C5580E95-576D-47C3-BEF2-EABF997EA56B}" srcId="{4A5C2EA4-2A83-4275-89D5-FE34BFD4713E}" destId="{5248DD65-603D-4B37-92DF-448854471C7E}" srcOrd="2" destOrd="0" parTransId="{20F1C7F1-53B3-43D8-841C-5E83193AF702}" sibTransId="{E2C24AB7-C7C0-43FF-A12B-9AD8EAF9F5A2}"/>
    <dgm:cxn modelId="{91D94795-3B4C-4515-971A-E92BCFB1DDC7}" srcId="{4A5C2EA4-2A83-4275-89D5-FE34BFD4713E}" destId="{51844CD2-1C82-4AC3-8161-2DDD3208A628}" srcOrd="3" destOrd="0" parTransId="{BC6B0FBC-90F7-442C-B2DB-018CBAAB5B92}" sibTransId="{DE712C73-416A-4F20-8C8E-E595B4254BCE}"/>
    <dgm:cxn modelId="{3E6595AE-12D4-4B64-894E-3A44C41AB885}" srcId="{4A5C2EA4-2A83-4275-89D5-FE34BFD4713E}" destId="{50A8A393-6CFF-4889-8D72-56DEFC250DC2}" srcOrd="0" destOrd="0" parTransId="{09D519EA-E1F5-4D32-955F-56828DCFD142}" sibTransId="{C847EA03-B50B-44C1-A01B-733A04A63797}"/>
    <dgm:cxn modelId="{853F27B4-3617-408F-87CF-4C01E30298FD}" type="presOf" srcId="{20F1C7F1-53B3-43D8-841C-5E83193AF702}" destId="{02280202-0327-420F-A110-8104CFF8D8F6}" srcOrd="0" destOrd="0" presId="urn:microsoft.com/office/officeart/2008/layout/HorizontalMultiLevelHierarchy"/>
    <dgm:cxn modelId="{388AAFFB-7887-4B61-B0A4-8540C5ADAE2B}" type="presOf" srcId="{5248DD65-603D-4B37-92DF-448854471C7E}" destId="{81852F1C-EFD8-4B0F-9C93-C88885C35BBC}" srcOrd="0" destOrd="0" presId="urn:microsoft.com/office/officeart/2008/layout/HorizontalMultiLevelHierarchy"/>
    <dgm:cxn modelId="{FFC921CD-0B17-492F-A726-F5620C889C5B}" type="presParOf" srcId="{001EB492-29F3-4975-96D4-952B8E4DAA50}" destId="{2DBA52ED-8A83-4818-AB1F-3E7A32759746}" srcOrd="0" destOrd="0" presId="urn:microsoft.com/office/officeart/2008/layout/HorizontalMultiLevelHierarchy"/>
    <dgm:cxn modelId="{DDEF3350-65D9-43DA-9EFD-410F9B8AD9E4}" type="presParOf" srcId="{2DBA52ED-8A83-4818-AB1F-3E7A32759746}" destId="{9DD37849-7C67-4F61-A276-519069087566}" srcOrd="0" destOrd="0" presId="urn:microsoft.com/office/officeart/2008/layout/HorizontalMultiLevelHierarchy"/>
    <dgm:cxn modelId="{0C00BBF6-CAAE-432E-84DA-A85AEE382D56}" type="presParOf" srcId="{2DBA52ED-8A83-4818-AB1F-3E7A32759746}" destId="{D5FB999E-A694-4596-976D-E1D9C77605FC}" srcOrd="1" destOrd="0" presId="urn:microsoft.com/office/officeart/2008/layout/HorizontalMultiLevelHierarchy"/>
    <dgm:cxn modelId="{5E2B225B-9EED-4FC5-8EFB-B892FE6269A4}" type="presParOf" srcId="{D5FB999E-A694-4596-976D-E1D9C77605FC}" destId="{87164C7F-7DD1-4131-91EB-330E008DEECC}" srcOrd="0" destOrd="0" presId="urn:microsoft.com/office/officeart/2008/layout/HorizontalMultiLevelHierarchy"/>
    <dgm:cxn modelId="{7E260A0C-21AF-459B-9789-2C69DE06211D}" type="presParOf" srcId="{87164C7F-7DD1-4131-91EB-330E008DEECC}" destId="{4F3A074A-6864-4482-8893-658759EE83CD}" srcOrd="0" destOrd="0" presId="urn:microsoft.com/office/officeart/2008/layout/HorizontalMultiLevelHierarchy"/>
    <dgm:cxn modelId="{854A5121-55CA-47EE-8538-FFD976D226DA}" type="presParOf" srcId="{D5FB999E-A694-4596-976D-E1D9C77605FC}" destId="{3A75697B-D60A-4F2F-A385-072738346D7D}" srcOrd="1" destOrd="0" presId="urn:microsoft.com/office/officeart/2008/layout/HorizontalMultiLevelHierarchy"/>
    <dgm:cxn modelId="{13E96F7C-3839-41BB-83AB-06A39745238E}" type="presParOf" srcId="{3A75697B-D60A-4F2F-A385-072738346D7D}" destId="{16102C41-F76C-4102-BC17-CA056AD56C6D}" srcOrd="0" destOrd="0" presId="urn:microsoft.com/office/officeart/2008/layout/HorizontalMultiLevelHierarchy"/>
    <dgm:cxn modelId="{572350EF-8B6A-4B83-8011-91A12B1D6D32}" type="presParOf" srcId="{3A75697B-D60A-4F2F-A385-072738346D7D}" destId="{550997AD-AAE3-4DDF-9B98-6705DAA21989}" srcOrd="1" destOrd="0" presId="urn:microsoft.com/office/officeart/2008/layout/HorizontalMultiLevelHierarchy"/>
    <dgm:cxn modelId="{DED6CFE2-7353-46BA-8537-2797A4883D0E}" type="presParOf" srcId="{D5FB999E-A694-4596-976D-E1D9C77605FC}" destId="{D52974AF-4B70-466C-A4FC-45692CC3C3E8}" srcOrd="2" destOrd="0" presId="urn:microsoft.com/office/officeart/2008/layout/HorizontalMultiLevelHierarchy"/>
    <dgm:cxn modelId="{CD6E839D-42BE-40A5-BECB-52D52538E731}" type="presParOf" srcId="{D52974AF-4B70-466C-A4FC-45692CC3C3E8}" destId="{4951F9BD-1962-489D-B461-F3DA0C96CCD1}" srcOrd="0" destOrd="0" presId="urn:microsoft.com/office/officeart/2008/layout/HorizontalMultiLevelHierarchy"/>
    <dgm:cxn modelId="{8506B288-ED08-4CA8-B33A-AF086CBB2A0C}" type="presParOf" srcId="{D5FB999E-A694-4596-976D-E1D9C77605FC}" destId="{19F1CC6C-33AE-4674-949C-DE48F7E91AC8}" srcOrd="3" destOrd="0" presId="urn:microsoft.com/office/officeart/2008/layout/HorizontalMultiLevelHierarchy"/>
    <dgm:cxn modelId="{9B63755F-336F-4289-8339-50CCD5866955}" type="presParOf" srcId="{19F1CC6C-33AE-4674-949C-DE48F7E91AC8}" destId="{B65CEEB4-6037-49DE-BE4A-162B1AE55524}" srcOrd="0" destOrd="0" presId="urn:microsoft.com/office/officeart/2008/layout/HorizontalMultiLevelHierarchy"/>
    <dgm:cxn modelId="{3AF88682-88B6-44E8-B318-140D97DD3062}" type="presParOf" srcId="{19F1CC6C-33AE-4674-949C-DE48F7E91AC8}" destId="{6ACEA714-A11A-436E-B4C9-2E0D1A4AE849}" srcOrd="1" destOrd="0" presId="urn:microsoft.com/office/officeart/2008/layout/HorizontalMultiLevelHierarchy"/>
    <dgm:cxn modelId="{B9579F4A-4306-44DD-A17E-E26B7C8A2E41}" type="presParOf" srcId="{D5FB999E-A694-4596-976D-E1D9C77605FC}" destId="{02280202-0327-420F-A110-8104CFF8D8F6}" srcOrd="4" destOrd="0" presId="urn:microsoft.com/office/officeart/2008/layout/HorizontalMultiLevelHierarchy"/>
    <dgm:cxn modelId="{8BA36A5A-82DA-4F34-BFAA-B19021C56862}" type="presParOf" srcId="{02280202-0327-420F-A110-8104CFF8D8F6}" destId="{1D59D0C2-294C-4B71-BBD9-FA3DAECF46B8}" srcOrd="0" destOrd="0" presId="urn:microsoft.com/office/officeart/2008/layout/HorizontalMultiLevelHierarchy"/>
    <dgm:cxn modelId="{887FC1CC-35D9-44FA-BA8B-D83516828332}" type="presParOf" srcId="{D5FB999E-A694-4596-976D-E1D9C77605FC}" destId="{DE131122-3410-4CB1-A818-EE09A0B65B84}" srcOrd="5" destOrd="0" presId="urn:microsoft.com/office/officeart/2008/layout/HorizontalMultiLevelHierarchy"/>
    <dgm:cxn modelId="{A9F746F6-AAB3-472D-A7B7-AA98FCD7DBD7}" type="presParOf" srcId="{DE131122-3410-4CB1-A818-EE09A0B65B84}" destId="{81852F1C-EFD8-4B0F-9C93-C88885C35BBC}" srcOrd="0" destOrd="0" presId="urn:microsoft.com/office/officeart/2008/layout/HorizontalMultiLevelHierarchy"/>
    <dgm:cxn modelId="{962368F0-1AA7-429A-986F-2430F29D4A3C}" type="presParOf" srcId="{DE131122-3410-4CB1-A818-EE09A0B65B84}" destId="{80F30AE3-486C-415B-B2A0-635E753D2D3B}" srcOrd="1" destOrd="0" presId="urn:microsoft.com/office/officeart/2008/layout/HorizontalMultiLevelHierarchy"/>
    <dgm:cxn modelId="{46022573-7C69-4D77-8A2F-2DB1269BC9BD}" type="presParOf" srcId="{D5FB999E-A694-4596-976D-E1D9C77605FC}" destId="{094E40C5-BFE3-4522-9118-E03703A48AF4}" srcOrd="6" destOrd="0" presId="urn:microsoft.com/office/officeart/2008/layout/HorizontalMultiLevelHierarchy"/>
    <dgm:cxn modelId="{8F59390D-9C04-4BAC-A619-359C4052E3DA}" type="presParOf" srcId="{094E40C5-BFE3-4522-9118-E03703A48AF4}" destId="{DBC18D0B-E051-48A3-80EA-12D80520C80B}" srcOrd="0" destOrd="0" presId="urn:microsoft.com/office/officeart/2008/layout/HorizontalMultiLevelHierarchy"/>
    <dgm:cxn modelId="{BB2EDE8D-A5F9-49CA-8A91-C8FB3C4FDEA3}" type="presParOf" srcId="{D5FB999E-A694-4596-976D-E1D9C77605FC}" destId="{38CB39F5-CEB3-4ACD-A3F5-92819CB13B7F}" srcOrd="7" destOrd="0" presId="urn:microsoft.com/office/officeart/2008/layout/HorizontalMultiLevelHierarchy"/>
    <dgm:cxn modelId="{A9EDEE2F-7045-4E5F-9F5F-96ECE10C7B74}" type="presParOf" srcId="{38CB39F5-CEB3-4ACD-A3F5-92819CB13B7F}" destId="{0F90C0D1-EA43-46BB-9948-3E6CE1833E84}" srcOrd="0" destOrd="0" presId="urn:microsoft.com/office/officeart/2008/layout/HorizontalMultiLevelHierarchy"/>
    <dgm:cxn modelId="{3B08DD9B-8A20-40C2-8BA2-5C69669E0323}" type="presParOf" srcId="{38CB39F5-CEB3-4ACD-A3F5-92819CB13B7F}" destId="{2F4275EF-4A2F-4B06-B074-54F1FFBFE600}"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EC398F-3152-4A61-9C22-D24372635CA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87D45746-AF54-4316-B0E8-CE617EBDB45B}">
      <dgm:prSet phldrT="[Testo]"/>
      <dgm:spPr>
        <a:solidFill>
          <a:schemeClr val="accent5">
            <a:lumMod val="40000"/>
            <a:lumOff val="60000"/>
          </a:schemeClr>
        </a:solidFill>
      </dgm:spPr>
      <dgm:t>
        <a:bodyPr/>
        <a:lstStyle/>
        <a:p>
          <a:endParaRPr lang="it-IT" dirty="0">
            <a:latin typeface="Titillium Web" panose="00000500000000000000" pitchFamily="2" charset="0"/>
          </a:endParaRPr>
        </a:p>
        <a:p>
          <a:r>
            <a:rPr lang="it-IT" dirty="0">
              <a:latin typeface="Titillium Web" panose="00000500000000000000" pitchFamily="2" charset="0"/>
            </a:rPr>
            <a:t>SOSTEGNI</a:t>
          </a:r>
        </a:p>
      </dgm:t>
    </dgm:pt>
    <dgm:pt modelId="{79E2EA0D-9630-4728-A8AC-C862DD569A68}" type="parTrans" cxnId="{40DE4397-9E3B-404E-8E85-249A2F848F82}">
      <dgm:prSet/>
      <dgm:spPr/>
      <dgm:t>
        <a:bodyPr/>
        <a:lstStyle/>
        <a:p>
          <a:endParaRPr lang="it-IT">
            <a:latin typeface="Titillium Web" panose="00000500000000000000" pitchFamily="2" charset="0"/>
          </a:endParaRPr>
        </a:p>
      </dgm:t>
    </dgm:pt>
    <dgm:pt modelId="{017BD5E7-B5F5-4E72-B990-C33707383B90}" type="sibTrans" cxnId="{40DE4397-9E3B-404E-8E85-249A2F848F82}">
      <dgm:prSet/>
      <dgm:spPr/>
      <dgm:t>
        <a:bodyPr/>
        <a:lstStyle/>
        <a:p>
          <a:endParaRPr lang="it-IT">
            <a:latin typeface="Titillium Web" panose="00000500000000000000" pitchFamily="2" charset="0"/>
          </a:endParaRPr>
        </a:p>
      </dgm:t>
    </dgm:pt>
    <dgm:pt modelId="{201D30D4-E56B-43FE-BCE8-D8FBF79920B8}">
      <dgm:prSet phldrT="[Testo]"/>
      <dgm:spPr/>
      <dgm:t>
        <a:bodyPr/>
        <a:lstStyle/>
        <a:p>
          <a:r>
            <a:rPr lang="it-IT" b="1" dirty="0">
              <a:latin typeface="Titillium Web" panose="00000500000000000000" pitchFamily="2" charset="0"/>
            </a:rPr>
            <a:t>PRESTAZIONI DI NATURA SOCIALE(147/2017) </a:t>
          </a:r>
          <a:endParaRPr lang="it-IT" dirty="0">
            <a:latin typeface="Titillium Web" panose="00000500000000000000" pitchFamily="2" charset="0"/>
          </a:endParaRPr>
        </a:p>
      </dgm:t>
    </dgm:pt>
    <dgm:pt modelId="{DAD6791B-4E0B-49D7-B71F-FA6EA0CCAFFB}" type="parTrans" cxnId="{859BCC8F-C9E6-4AE5-9126-AEFB655B515F}">
      <dgm:prSet/>
      <dgm:spPr/>
      <dgm:t>
        <a:bodyPr/>
        <a:lstStyle/>
        <a:p>
          <a:endParaRPr lang="it-IT">
            <a:latin typeface="Titillium Web" panose="00000500000000000000" pitchFamily="2" charset="0"/>
          </a:endParaRPr>
        </a:p>
      </dgm:t>
    </dgm:pt>
    <dgm:pt modelId="{5CC58911-C1B1-4A30-80B0-38ACEFAE14D8}" type="sibTrans" cxnId="{859BCC8F-C9E6-4AE5-9126-AEFB655B515F}">
      <dgm:prSet/>
      <dgm:spPr/>
      <dgm:t>
        <a:bodyPr/>
        <a:lstStyle/>
        <a:p>
          <a:endParaRPr lang="it-IT">
            <a:latin typeface="Titillium Web" panose="00000500000000000000" pitchFamily="2" charset="0"/>
          </a:endParaRPr>
        </a:p>
      </dgm:t>
    </dgm:pt>
    <dgm:pt modelId="{CB846ACC-B681-49D3-BF4E-DEC5EA235A79}">
      <dgm:prSet phldrT="[Testo]"/>
      <dgm:spPr/>
      <dgm:t>
        <a:bodyPr/>
        <a:lstStyle/>
        <a:p>
          <a:r>
            <a:rPr lang="it-IT" b="1" dirty="0">
              <a:latin typeface="Titillium Web" panose="00000500000000000000" pitchFamily="2" charset="0"/>
            </a:rPr>
            <a:t>INTERVENTI AFFERENTI ALLE POL LAVORO</a:t>
          </a:r>
          <a:endParaRPr lang="it-IT" dirty="0">
            <a:latin typeface="Titillium Web" panose="00000500000000000000" pitchFamily="2" charset="0"/>
          </a:endParaRPr>
        </a:p>
      </dgm:t>
    </dgm:pt>
    <dgm:pt modelId="{F593E914-CDF2-4D92-AF44-D0B9786564CE}" type="parTrans" cxnId="{CC8D400F-AE53-4C75-9386-1168EDA4A5AB}">
      <dgm:prSet/>
      <dgm:spPr/>
      <dgm:t>
        <a:bodyPr/>
        <a:lstStyle/>
        <a:p>
          <a:endParaRPr lang="it-IT">
            <a:latin typeface="Titillium Web" panose="00000500000000000000" pitchFamily="2" charset="0"/>
          </a:endParaRPr>
        </a:p>
      </dgm:t>
    </dgm:pt>
    <dgm:pt modelId="{BAB3AB00-DE9A-42B3-94E5-DE95316E588A}" type="sibTrans" cxnId="{CC8D400F-AE53-4C75-9386-1168EDA4A5AB}">
      <dgm:prSet/>
      <dgm:spPr/>
      <dgm:t>
        <a:bodyPr/>
        <a:lstStyle/>
        <a:p>
          <a:endParaRPr lang="it-IT">
            <a:latin typeface="Titillium Web" panose="00000500000000000000" pitchFamily="2" charset="0"/>
          </a:endParaRPr>
        </a:p>
      </dgm:t>
    </dgm:pt>
    <dgm:pt modelId="{2C7AACFE-C9DD-430E-A1E5-F71ECEC24B75}">
      <dgm:prSet phldrT="[Testo]"/>
      <dgm:spPr/>
      <dgm:t>
        <a:bodyPr/>
        <a:lstStyle/>
        <a:p>
          <a:r>
            <a:rPr lang="it-IT" b="1" dirty="0">
              <a:latin typeface="Titillium Web" panose="00000500000000000000" pitchFamily="2" charset="0"/>
            </a:rPr>
            <a:t>INTERVENTI AFFERENTI ALLA FORMAZIONE</a:t>
          </a:r>
          <a:endParaRPr lang="it-IT" dirty="0">
            <a:latin typeface="Titillium Web" panose="00000500000000000000" pitchFamily="2" charset="0"/>
          </a:endParaRPr>
        </a:p>
      </dgm:t>
    </dgm:pt>
    <dgm:pt modelId="{E6C526F3-0664-4EE2-87AB-8088836E5FE6}" type="parTrans" cxnId="{B4F22D90-AE0E-4226-B784-D33918D34E3E}">
      <dgm:prSet/>
      <dgm:spPr/>
      <dgm:t>
        <a:bodyPr/>
        <a:lstStyle/>
        <a:p>
          <a:endParaRPr lang="it-IT">
            <a:latin typeface="Titillium Web" panose="00000500000000000000" pitchFamily="2" charset="0"/>
          </a:endParaRPr>
        </a:p>
      </dgm:t>
    </dgm:pt>
    <dgm:pt modelId="{519911C8-3FC1-4F94-936C-92755BD3A371}" type="sibTrans" cxnId="{B4F22D90-AE0E-4226-B784-D33918D34E3E}">
      <dgm:prSet/>
      <dgm:spPr/>
      <dgm:t>
        <a:bodyPr/>
        <a:lstStyle/>
        <a:p>
          <a:endParaRPr lang="it-IT">
            <a:latin typeface="Titillium Web" panose="00000500000000000000" pitchFamily="2" charset="0"/>
          </a:endParaRPr>
        </a:p>
      </dgm:t>
    </dgm:pt>
    <dgm:pt modelId="{5AECF687-39D3-49E2-B17C-F3011CD331A1}">
      <dgm:prSet phldrT="[Testo]"/>
      <dgm:spPr/>
      <dgm:t>
        <a:bodyPr/>
        <a:lstStyle/>
        <a:p>
          <a:r>
            <a:rPr lang="it-IT" b="1" dirty="0">
              <a:latin typeface="Titillium Web" panose="00000500000000000000" pitchFamily="2" charset="0"/>
            </a:rPr>
            <a:t>ATTIVITA SVOLTE IN COLLABORAZIONE CON TERZO SETTORE</a:t>
          </a:r>
          <a:endParaRPr lang="it-IT" dirty="0">
            <a:latin typeface="Titillium Web" panose="00000500000000000000" pitchFamily="2" charset="0"/>
          </a:endParaRPr>
        </a:p>
      </dgm:t>
    </dgm:pt>
    <dgm:pt modelId="{77E29E3C-D929-49F8-A38E-6F25684C1EE3}" type="parTrans" cxnId="{C4CE3919-4A5B-45C3-9F5F-565CD3CA989A}">
      <dgm:prSet/>
      <dgm:spPr/>
      <dgm:t>
        <a:bodyPr/>
        <a:lstStyle/>
        <a:p>
          <a:endParaRPr lang="it-IT">
            <a:latin typeface="Titillium Web" panose="00000500000000000000" pitchFamily="2" charset="0"/>
          </a:endParaRPr>
        </a:p>
      </dgm:t>
    </dgm:pt>
    <dgm:pt modelId="{F572B288-B10E-41CF-A44E-E0EC5E2F91D9}" type="sibTrans" cxnId="{C4CE3919-4A5B-45C3-9F5F-565CD3CA989A}">
      <dgm:prSet/>
      <dgm:spPr/>
      <dgm:t>
        <a:bodyPr/>
        <a:lstStyle/>
        <a:p>
          <a:endParaRPr lang="it-IT">
            <a:latin typeface="Titillium Web" panose="00000500000000000000" pitchFamily="2" charset="0"/>
          </a:endParaRPr>
        </a:p>
      </dgm:t>
    </dgm:pt>
    <dgm:pt modelId="{8A7CA4DD-91B4-4E69-AC2F-4C608280EEF9}">
      <dgm:prSet phldrT="[Testo]"/>
      <dgm:spPr/>
      <dgm:t>
        <a:bodyPr/>
        <a:lstStyle/>
        <a:p>
          <a:r>
            <a:rPr lang="it-IT" b="1" dirty="0">
              <a:latin typeface="Titillium Web" panose="00000500000000000000" pitchFamily="2" charset="0"/>
            </a:rPr>
            <a:t>INTERVENTI AFFERENTI ALLE POL SANITARIE E SOCIOSANITARIE</a:t>
          </a:r>
          <a:endParaRPr lang="it-IT" dirty="0">
            <a:latin typeface="Titillium Web" panose="00000500000000000000" pitchFamily="2" charset="0"/>
          </a:endParaRPr>
        </a:p>
      </dgm:t>
    </dgm:pt>
    <dgm:pt modelId="{50A83AE2-3D1F-40FB-BACB-DB0BC6FA048C}" type="parTrans" cxnId="{33701B90-06B7-4185-9A5E-D8937FA42D4A}">
      <dgm:prSet/>
      <dgm:spPr/>
      <dgm:t>
        <a:bodyPr/>
        <a:lstStyle/>
        <a:p>
          <a:endParaRPr lang="it-IT">
            <a:latin typeface="Titillium Web" panose="00000500000000000000" pitchFamily="2" charset="0"/>
          </a:endParaRPr>
        </a:p>
      </dgm:t>
    </dgm:pt>
    <dgm:pt modelId="{8CACD07E-0049-4BEE-9BDC-EE873BF776C5}" type="sibTrans" cxnId="{33701B90-06B7-4185-9A5E-D8937FA42D4A}">
      <dgm:prSet/>
      <dgm:spPr/>
      <dgm:t>
        <a:bodyPr/>
        <a:lstStyle/>
        <a:p>
          <a:endParaRPr lang="it-IT">
            <a:latin typeface="Titillium Web" panose="00000500000000000000" pitchFamily="2" charset="0"/>
          </a:endParaRPr>
        </a:p>
      </dgm:t>
    </dgm:pt>
    <dgm:pt modelId="{CA4D0EE2-9256-4DFC-BC70-625A3568D310}" type="pres">
      <dgm:prSet presAssocID="{8CEC398F-3152-4A61-9C22-D24372635CA4}" presName="vert0" presStyleCnt="0">
        <dgm:presLayoutVars>
          <dgm:dir/>
          <dgm:animOne val="branch"/>
          <dgm:animLvl val="lvl"/>
        </dgm:presLayoutVars>
      </dgm:prSet>
      <dgm:spPr/>
    </dgm:pt>
    <dgm:pt modelId="{16558D26-2930-4830-BF9E-48841B7B39A8}" type="pres">
      <dgm:prSet presAssocID="{87D45746-AF54-4316-B0E8-CE617EBDB45B}" presName="thickLine" presStyleLbl="alignNode1" presStyleIdx="0" presStyleCnt="1"/>
      <dgm:spPr/>
    </dgm:pt>
    <dgm:pt modelId="{64B3A25E-ADB1-4A0E-8B20-6675E872CD63}" type="pres">
      <dgm:prSet presAssocID="{87D45746-AF54-4316-B0E8-CE617EBDB45B}" presName="horz1" presStyleCnt="0"/>
      <dgm:spPr/>
    </dgm:pt>
    <dgm:pt modelId="{C2127FEF-5903-440A-ADDD-DB644BC8725C}" type="pres">
      <dgm:prSet presAssocID="{87D45746-AF54-4316-B0E8-CE617EBDB45B}" presName="tx1" presStyleLbl="revTx" presStyleIdx="0" presStyleCnt="6" custScaleX="153597"/>
      <dgm:spPr/>
    </dgm:pt>
    <dgm:pt modelId="{E35CC62B-8F3B-40B0-A49F-D12683802593}" type="pres">
      <dgm:prSet presAssocID="{87D45746-AF54-4316-B0E8-CE617EBDB45B}" presName="vert1" presStyleCnt="0"/>
      <dgm:spPr/>
    </dgm:pt>
    <dgm:pt modelId="{555625FB-5A36-45FE-8F7B-8AB0B55CA68A}" type="pres">
      <dgm:prSet presAssocID="{201D30D4-E56B-43FE-BCE8-D8FBF79920B8}" presName="vertSpace2a" presStyleCnt="0"/>
      <dgm:spPr/>
    </dgm:pt>
    <dgm:pt modelId="{D2568C43-18B6-43AA-8E10-070045D3A36F}" type="pres">
      <dgm:prSet presAssocID="{201D30D4-E56B-43FE-BCE8-D8FBF79920B8}" presName="horz2" presStyleCnt="0"/>
      <dgm:spPr/>
    </dgm:pt>
    <dgm:pt modelId="{67957238-D973-4EBE-9431-69411C0159D9}" type="pres">
      <dgm:prSet presAssocID="{201D30D4-E56B-43FE-BCE8-D8FBF79920B8}" presName="horzSpace2" presStyleCnt="0"/>
      <dgm:spPr/>
    </dgm:pt>
    <dgm:pt modelId="{0EE72C13-62DA-4C51-8FB6-B6F45CA2BBFF}" type="pres">
      <dgm:prSet presAssocID="{201D30D4-E56B-43FE-BCE8-D8FBF79920B8}" presName="tx2" presStyleLbl="revTx" presStyleIdx="1" presStyleCnt="6"/>
      <dgm:spPr/>
    </dgm:pt>
    <dgm:pt modelId="{F6C5A649-F919-4A26-BF5A-899F174847E2}" type="pres">
      <dgm:prSet presAssocID="{201D30D4-E56B-43FE-BCE8-D8FBF79920B8}" presName="vert2" presStyleCnt="0"/>
      <dgm:spPr/>
    </dgm:pt>
    <dgm:pt modelId="{55DE87BB-F295-4358-8E58-282188910AF2}" type="pres">
      <dgm:prSet presAssocID="{201D30D4-E56B-43FE-BCE8-D8FBF79920B8}" presName="thinLine2b" presStyleLbl="callout" presStyleIdx="0" presStyleCnt="5"/>
      <dgm:spPr/>
    </dgm:pt>
    <dgm:pt modelId="{28F99439-27AC-44CE-80B1-AF1E73227CFE}" type="pres">
      <dgm:prSet presAssocID="{201D30D4-E56B-43FE-BCE8-D8FBF79920B8}" presName="vertSpace2b" presStyleCnt="0"/>
      <dgm:spPr/>
    </dgm:pt>
    <dgm:pt modelId="{487B0B49-5F00-4403-A1E8-67FDF85847A8}" type="pres">
      <dgm:prSet presAssocID="{CB846ACC-B681-49D3-BF4E-DEC5EA235A79}" presName="horz2" presStyleCnt="0"/>
      <dgm:spPr/>
    </dgm:pt>
    <dgm:pt modelId="{A95B6298-873D-4F5D-AFD9-59BADB984AB9}" type="pres">
      <dgm:prSet presAssocID="{CB846ACC-B681-49D3-BF4E-DEC5EA235A79}" presName="horzSpace2" presStyleCnt="0"/>
      <dgm:spPr/>
    </dgm:pt>
    <dgm:pt modelId="{02A333C8-CA28-4A67-B636-8466C5623492}" type="pres">
      <dgm:prSet presAssocID="{CB846ACC-B681-49D3-BF4E-DEC5EA235A79}" presName="tx2" presStyleLbl="revTx" presStyleIdx="2" presStyleCnt="6"/>
      <dgm:spPr/>
    </dgm:pt>
    <dgm:pt modelId="{600E5822-4539-431E-8B92-18B64AFBBBD9}" type="pres">
      <dgm:prSet presAssocID="{CB846ACC-B681-49D3-BF4E-DEC5EA235A79}" presName="vert2" presStyleCnt="0"/>
      <dgm:spPr/>
    </dgm:pt>
    <dgm:pt modelId="{4285D004-3839-4FFC-A324-A13F7D85343B}" type="pres">
      <dgm:prSet presAssocID="{CB846ACC-B681-49D3-BF4E-DEC5EA235A79}" presName="thinLine2b" presStyleLbl="callout" presStyleIdx="1" presStyleCnt="5"/>
      <dgm:spPr/>
    </dgm:pt>
    <dgm:pt modelId="{92CDA281-9075-4ED0-904C-E8F929BB92D2}" type="pres">
      <dgm:prSet presAssocID="{CB846ACC-B681-49D3-BF4E-DEC5EA235A79}" presName="vertSpace2b" presStyleCnt="0"/>
      <dgm:spPr/>
    </dgm:pt>
    <dgm:pt modelId="{EB590D5F-FEA5-436F-809C-6946716201CB}" type="pres">
      <dgm:prSet presAssocID="{2C7AACFE-C9DD-430E-A1E5-F71ECEC24B75}" presName="horz2" presStyleCnt="0"/>
      <dgm:spPr/>
    </dgm:pt>
    <dgm:pt modelId="{5695769A-E5BF-4D35-8B87-5783225B824A}" type="pres">
      <dgm:prSet presAssocID="{2C7AACFE-C9DD-430E-A1E5-F71ECEC24B75}" presName="horzSpace2" presStyleCnt="0"/>
      <dgm:spPr/>
    </dgm:pt>
    <dgm:pt modelId="{FE737AB1-EEAD-4A7E-A38D-B1167BBEA17D}" type="pres">
      <dgm:prSet presAssocID="{2C7AACFE-C9DD-430E-A1E5-F71ECEC24B75}" presName="tx2" presStyleLbl="revTx" presStyleIdx="3" presStyleCnt="6"/>
      <dgm:spPr/>
    </dgm:pt>
    <dgm:pt modelId="{DFDF4EE8-BEF5-4842-911E-BC89E471C614}" type="pres">
      <dgm:prSet presAssocID="{2C7AACFE-C9DD-430E-A1E5-F71ECEC24B75}" presName="vert2" presStyleCnt="0"/>
      <dgm:spPr/>
    </dgm:pt>
    <dgm:pt modelId="{3963B704-E2A9-4E33-B7E0-DD3FC7F57332}" type="pres">
      <dgm:prSet presAssocID="{2C7AACFE-C9DD-430E-A1E5-F71ECEC24B75}" presName="thinLine2b" presStyleLbl="callout" presStyleIdx="2" presStyleCnt="5"/>
      <dgm:spPr/>
    </dgm:pt>
    <dgm:pt modelId="{07C2FD20-B593-42C8-87C2-566C12073479}" type="pres">
      <dgm:prSet presAssocID="{2C7AACFE-C9DD-430E-A1E5-F71ECEC24B75}" presName="vertSpace2b" presStyleCnt="0"/>
      <dgm:spPr/>
    </dgm:pt>
    <dgm:pt modelId="{6110F318-894A-44AA-AE17-F209F263A507}" type="pres">
      <dgm:prSet presAssocID="{8A7CA4DD-91B4-4E69-AC2F-4C608280EEF9}" presName="horz2" presStyleCnt="0"/>
      <dgm:spPr/>
    </dgm:pt>
    <dgm:pt modelId="{EC8F965E-B88C-4FE2-9AB4-501A8A38FA03}" type="pres">
      <dgm:prSet presAssocID="{8A7CA4DD-91B4-4E69-AC2F-4C608280EEF9}" presName="horzSpace2" presStyleCnt="0"/>
      <dgm:spPr/>
    </dgm:pt>
    <dgm:pt modelId="{2FF4712E-A42A-4103-BB18-CDFF3B7B8563}" type="pres">
      <dgm:prSet presAssocID="{8A7CA4DD-91B4-4E69-AC2F-4C608280EEF9}" presName="tx2" presStyleLbl="revTx" presStyleIdx="4" presStyleCnt="6"/>
      <dgm:spPr/>
    </dgm:pt>
    <dgm:pt modelId="{A61B738E-8EFB-412C-A4F4-EA0DD88F5E4F}" type="pres">
      <dgm:prSet presAssocID="{8A7CA4DD-91B4-4E69-AC2F-4C608280EEF9}" presName="vert2" presStyleCnt="0"/>
      <dgm:spPr/>
    </dgm:pt>
    <dgm:pt modelId="{6BA66664-994C-4F42-B486-3E547D93607E}" type="pres">
      <dgm:prSet presAssocID="{8A7CA4DD-91B4-4E69-AC2F-4C608280EEF9}" presName="thinLine2b" presStyleLbl="callout" presStyleIdx="3" presStyleCnt="5"/>
      <dgm:spPr/>
    </dgm:pt>
    <dgm:pt modelId="{4FB00153-BB8B-4257-A022-F363D67CBE51}" type="pres">
      <dgm:prSet presAssocID="{8A7CA4DD-91B4-4E69-AC2F-4C608280EEF9}" presName="vertSpace2b" presStyleCnt="0"/>
      <dgm:spPr/>
    </dgm:pt>
    <dgm:pt modelId="{FC9E2FD3-6116-434F-96D8-6474791AA911}" type="pres">
      <dgm:prSet presAssocID="{5AECF687-39D3-49E2-B17C-F3011CD331A1}" presName="horz2" presStyleCnt="0"/>
      <dgm:spPr/>
    </dgm:pt>
    <dgm:pt modelId="{31C36F49-527F-422C-93C3-DBDFC2397DE3}" type="pres">
      <dgm:prSet presAssocID="{5AECF687-39D3-49E2-B17C-F3011CD331A1}" presName="horzSpace2" presStyleCnt="0"/>
      <dgm:spPr/>
    </dgm:pt>
    <dgm:pt modelId="{0394665E-3AA4-438A-8F3D-8083EAA64BB9}" type="pres">
      <dgm:prSet presAssocID="{5AECF687-39D3-49E2-B17C-F3011CD331A1}" presName="tx2" presStyleLbl="revTx" presStyleIdx="5" presStyleCnt="6"/>
      <dgm:spPr/>
    </dgm:pt>
    <dgm:pt modelId="{50DB34B3-AA46-4C43-8051-3E14AAAF6607}" type="pres">
      <dgm:prSet presAssocID="{5AECF687-39D3-49E2-B17C-F3011CD331A1}" presName="vert2" presStyleCnt="0"/>
      <dgm:spPr/>
    </dgm:pt>
    <dgm:pt modelId="{C249BF5B-CB94-4729-8C53-962DAABCA322}" type="pres">
      <dgm:prSet presAssocID="{5AECF687-39D3-49E2-B17C-F3011CD331A1}" presName="thinLine2b" presStyleLbl="callout" presStyleIdx="4" presStyleCnt="5"/>
      <dgm:spPr/>
    </dgm:pt>
    <dgm:pt modelId="{B0AA043D-8167-4495-8D55-3B1400CC0D31}" type="pres">
      <dgm:prSet presAssocID="{5AECF687-39D3-49E2-B17C-F3011CD331A1}" presName="vertSpace2b" presStyleCnt="0"/>
      <dgm:spPr/>
    </dgm:pt>
  </dgm:ptLst>
  <dgm:cxnLst>
    <dgm:cxn modelId="{92880D08-6E88-496B-905E-7C6C0525F439}" type="presOf" srcId="{8A7CA4DD-91B4-4E69-AC2F-4C608280EEF9}" destId="{2FF4712E-A42A-4103-BB18-CDFF3B7B8563}" srcOrd="0" destOrd="0" presId="urn:microsoft.com/office/officeart/2008/layout/LinedList"/>
    <dgm:cxn modelId="{CC8D400F-AE53-4C75-9386-1168EDA4A5AB}" srcId="{87D45746-AF54-4316-B0E8-CE617EBDB45B}" destId="{CB846ACC-B681-49D3-BF4E-DEC5EA235A79}" srcOrd="1" destOrd="0" parTransId="{F593E914-CDF2-4D92-AF44-D0B9786564CE}" sibTransId="{BAB3AB00-DE9A-42B3-94E5-DE95316E588A}"/>
    <dgm:cxn modelId="{F3BE5D15-1B15-42E6-8E04-B931CA8DCCF0}" type="presOf" srcId="{CB846ACC-B681-49D3-BF4E-DEC5EA235A79}" destId="{02A333C8-CA28-4A67-B636-8466C5623492}" srcOrd="0" destOrd="0" presId="urn:microsoft.com/office/officeart/2008/layout/LinedList"/>
    <dgm:cxn modelId="{7B575F18-7DBC-46BE-860F-B16CC2DC6ACC}" type="presOf" srcId="{2C7AACFE-C9DD-430E-A1E5-F71ECEC24B75}" destId="{FE737AB1-EEAD-4A7E-A38D-B1167BBEA17D}" srcOrd="0" destOrd="0" presId="urn:microsoft.com/office/officeart/2008/layout/LinedList"/>
    <dgm:cxn modelId="{C4CE3919-4A5B-45C3-9F5F-565CD3CA989A}" srcId="{87D45746-AF54-4316-B0E8-CE617EBDB45B}" destId="{5AECF687-39D3-49E2-B17C-F3011CD331A1}" srcOrd="4" destOrd="0" parTransId="{77E29E3C-D929-49F8-A38E-6F25684C1EE3}" sibTransId="{F572B288-B10E-41CF-A44E-E0EC5E2F91D9}"/>
    <dgm:cxn modelId="{A08A8A20-E0FD-4E75-A735-B6F65B3D8B60}" type="presOf" srcId="{201D30D4-E56B-43FE-BCE8-D8FBF79920B8}" destId="{0EE72C13-62DA-4C51-8FB6-B6F45CA2BBFF}" srcOrd="0" destOrd="0" presId="urn:microsoft.com/office/officeart/2008/layout/LinedList"/>
    <dgm:cxn modelId="{F8B9AF4E-F54A-4244-8241-FCCDFF5A36B8}" type="presOf" srcId="{5AECF687-39D3-49E2-B17C-F3011CD331A1}" destId="{0394665E-3AA4-438A-8F3D-8083EAA64BB9}" srcOrd="0" destOrd="0" presId="urn:microsoft.com/office/officeart/2008/layout/LinedList"/>
    <dgm:cxn modelId="{5960BC70-55F4-4252-8486-F691CCC6E779}" type="presOf" srcId="{8CEC398F-3152-4A61-9C22-D24372635CA4}" destId="{CA4D0EE2-9256-4DFC-BC70-625A3568D310}" srcOrd="0" destOrd="0" presId="urn:microsoft.com/office/officeart/2008/layout/LinedList"/>
    <dgm:cxn modelId="{859BCC8F-C9E6-4AE5-9126-AEFB655B515F}" srcId="{87D45746-AF54-4316-B0E8-CE617EBDB45B}" destId="{201D30D4-E56B-43FE-BCE8-D8FBF79920B8}" srcOrd="0" destOrd="0" parTransId="{DAD6791B-4E0B-49D7-B71F-FA6EA0CCAFFB}" sibTransId="{5CC58911-C1B1-4A30-80B0-38ACEFAE14D8}"/>
    <dgm:cxn modelId="{33701B90-06B7-4185-9A5E-D8937FA42D4A}" srcId="{87D45746-AF54-4316-B0E8-CE617EBDB45B}" destId="{8A7CA4DD-91B4-4E69-AC2F-4C608280EEF9}" srcOrd="3" destOrd="0" parTransId="{50A83AE2-3D1F-40FB-BACB-DB0BC6FA048C}" sibTransId="{8CACD07E-0049-4BEE-9BDC-EE873BF776C5}"/>
    <dgm:cxn modelId="{B4F22D90-AE0E-4226-B784-D33918D34E3E}" srcId="{87D45746-AF54-4316-B0E8-CE617EBDB45B}" destId="{2C7AACFE-C9DD-430E-A1E5-F71ECEC24B75}" srcOrd="2" destOrd="0" parTransId="{E6C526F3-0664-4EE2-87AB-8088836E5FE6}" sibTransId="{519911C8-3FC1-4F94-936C-92755BD3A371}"/>
    <dgm:cxn modelId="{40DE4397-9E3B-404E-8E85-249A2F848F82}" srcId="{8CEC398F-3152-4A61-9C22-D24372635CA4}" destId="{87D45746-AF54-4316-B0E8-CE617EBDB45B}" srcOrd="0" destOrd="0" parTransId="{79E2EA0D-9630-4728-A8AC-C862DD569A68}" sibTransId="{017BD5E7-B5F5-4E72-B990-C33707383B90}"/>
    <dgm:cxn modelId="{F0CDB8CF-57F5-4DCD-B45D-C090B3AE2750}" type="presOf" srcId="{87D45746-AF54-4316-B0E8-CE617EBDB45B}" destId="{C2127FEF-5903-440A-ADDD-DB644BC8725C}" srcOrd="0" destOrd="0" presId="urn:microsoft.com/office/officeart/2008/layout/LinedList"/>
    <dgm:cxn modelId="{177579BD-8FDC-4285-B108-8FE65056A81B}" type="presParOf" srcId="{CA4D0EE2-9256-4DFC-BC70-625A3568D310}" destId="{16558D26-2930-4830-BF9E-48841B7B39A8}" srcOrd="0" destOrd="0" presId="urn:microsoft.com/office/officeart/2008/layout/LinedList"/>
    <dgm:cxn modelId="{CE0C48E3-04F6-465C-823F-E14AD8500415}" type="presParOf" srcId="{CA4D0EE2-9256-4DFC-BC70-625A3568D310}" destId="{64B3A25E-ADB1-4A0E-8B20-6675E872CD63}" srcOrd="1" destOrd="0" presId="urn:microsoft.com/office/officeart/2008/layout/LinedList"/>
    <dgm:cxn modelId="{8E8F57BB-84A3-4C54-BE6E-D1B38611AAAD}" type="presParOf" srcId="{64B3A25E-ADB1-4A0E-8B20-6675E872CD63}" destId="{C2127FEF-5903-440A-ADDD-DB644BC8725C}" srcOrd="0" destOrd="0" presId="urn:microsoft.com/office/officeart/2008/layout/LinedList"/>
    <dgm:cxn modelId="{4AC39D43-4BD0-4E42-BAF8-5CF518B319EA}" type="presParOf" srcId="{64B3A25E-ADB1-4A0E-8B20-6675E872CD63}" destId="{E35CC62B-8F3B-40B0-A49F-D12683802593}" srcOrd="1" destOrd="0" presId="urn:microsoft.com/office/officeart/2008/layout/LinedList"/>
    <dgm:cxn modelId="{94BFF821-6471-4495-97F8-9B37661ABADD}" type="presParOf" srcId="{E35CC62B-8F3B-40B0-A49F-D12683802593}" destId="{555625FB-5A36-45FE-8F7B-8AB0B55CA68A}" srcOrd="0" destOrd="0" presId="urn:microsoft.com/office/officeart/2008/layout/LinedList"/>
    <dgm:cxn modelId="{8B159352-0029-4A96-A5C9-62E7DFCB1B90}" type="presParOf" srcId="{E35CC62B-8F3B-40B0-A49F-D12683802593}" destId="{D2568C43-18B6-43AA-8E10-070045D3A36F}" srcOrd="1" destOrd="0" presId="urn:microsoft.com/office/officeart/2008/layout/LinedList"/>
    <dgm:cxn modelId="{783F6248-2F57-4647-B810-561B59E2DDA5}" type="presParOf" srcId="{D2568C43-18B6-43AA-8E10-070045D3A36F}" destId="{67957238-D973-4EBE-9431-69411C0159D9}" srcOrd="0" destOrd="0" presId="urn:microsoft.com/office/officeart/2008/layout/LinedList"/>
    <dgm:cxn modelId="{696F542C-4961-4A1B-AADD-D2BB7EBFA275}" type="presParOf" srcId="{D2568C43-18B6-43AA-8E10-070045D3A36F}" destId="{0EE72C13-62DA-4C51-8FB6-B6F45CA2BBFF}" srcOrd="1" destOrd="0" presId="urn:microsoft.com/office/officeart/2008/layout/LinedList"/>
    <dgm:cxn modelId="{586AFBD4-EE28-4339-92B1-E13C8EF0ADF3}" type="presParOf" srcId="{D2568C43-18B6-43AA-8E10-070045D3A36F}" destId="{F6C5A649-F919-4A26-BF5A-899F174847E2}" srcOrd="2" destOrd="0" presId="urn:microsoft.com/office/officeart/2008/layout/LinedList"/>
    <dgm:cxn modelId="{D1395E69-2AEC-47E1-BACE-66C7D365FD90}" type="presParOf" srcId="{E35CC62B-8F3B-40B0-A49F-D12683802593}" destId="{55DE87BB-F295-4358-8E58-282188910AF2}" srcOrd="2" destOrd="0" presId="urn:microsoft.com/office/officeart/2008/layout/LinedList"/>
    <dgm:cxn modelId="{D01C0F71-10BA-4B10-A292-D86EA031193D}" type="presParOf" srcId="{E35CC62B-8F3B-40B0-A49F-D12683802593}" destId="{28F99439-27AC-44CE-80B1-AF1E73227CFE}" srcOrd="3" destOrd="0" presId="urn:microsoft.com/office/officeart/2008/layout/LinedList"/>
    <dgm:cxn modelId="{1568202B-A1F0-4F49-A6CF-E9B62B224E5C}" type="presParOf" srcId="{E35CC62B-8F3B-40B0-A49F-D12683802593}" destId="{487B0B49-5F00-4403-A1E8-67FDF85847A8}" srcOrd="4" destOrd="0" presId="urn:microsoft.com/office/officeart/2008/layout/LinedList"/>
    <dgm:cxn modelId="{75081EE9-A0BA-4F29-B102-46642070419D}" type="presParOf" srcId="{487B0B49-5F00-4403-A1E8-67FDF85847A8}" destId="{A95B6298-873D-4F5D-AFD9-59BADB984AB9}" srcOrd="0" destOrd="0" presId="urn:microsoft.com/office/officeart/2008/layout/LinedList"/>
    <dgm:cxn modelId="{251A4464-5F13-4AEE-86D6-E238547E70BB}" type="presParOf" srcId="{487B0B49-5F00-4403-A1E8-67FDF85847A8}" destId="{02A333C8-CA28-4A67-B636-8466C5623492}" srcOrd="1" destOrd="0" presId="urn:microsoft.com/office/officeart/2008/layout/LinedList"/>
    <dgm:cxn modelId="{A0E484AA-6FE0-4C6C-B21C-DE2E87D2C863}" type="presParOf" srcId="{487B0B49-5F00-4403-A1E8-67FDF85847A8}" destId="{600E5822-4539-431E-8B92-18B64AFBBBD9}" srcOrd="2" destOrd="0" presId="urn:microsoft.com/office/officeart/2008/layout/LinedList"/>
    <dgm:cxn modelId="{6E3B6D66-9EEB-4711-B2D3-AEF077B8B486}" type="presParOf" srcId="{E35CC62B-8F3B-40B0-A49F-D12683802593}" destId="{4285D004-3839-4FFC-A324-A13F7D85343B}" srcOrd="5" destOrd="0" presId="urn:microsoft.com/office/officeart/2008/layout/LinedList"/>
    <dgm:cxn modelId="{11F752AD-1267-4013-9FDC-04AF21316881}" type="presParOf" srcId="{E35CC62B-8F3B-40B0-A49F-D12683802593}" destId="{92CDA281-9075-4ED0-904C-E8F929BB92D2}" srcOrd="6" destOrd="0" presId="urn:microsoft.com/office/officeart/2008/layout/LinedList"/>
    <dgm:cxn modelId="{F5D606D7-3527-446D-917F-95C27896C62D}" type="presParOf" srcId="{E35CC62B-8F3B-40B0-A49F-D12683802593}" destId="{EB590D5F-FEA5-436F-809C-6946716201CB}" srcOrd="7" destOrd="0" presId="urn:microsoft.com/office/officeart/2008/layout/LinedList"/>
    <dgm:cxn modelId="{AD62F70A-9F0B-4A35-BD58-1F71F57FD88E}" type="presParOf" srcId="{EB590D5F-FEA5-436F-809C-6946716201CB}" destId="{5695769A-E5BF-4D35-8B87-5783225B824A}" srcOrd="0" destOrd="0" presId="urn:microsoft.com/office/officeart/2008/layout/LinedList"/>
    <dgm:cxn modelId="{8325B019-0C1D-4CD3-B15C-642DDE4D726A}" type="presParOf" srcId="{EB590D5F-FEA5-436F-809C-6946716201CB}" destId="{FE737AB1-EEAD-4A7E-A38D-B1167BBEA17D}" srcOrd="1" destOrd="0" presId="urn:microsoft.com/office/officeart/2008/layout/LinedList"/>
    <dgm:cxn modelId="{282EE481-5B01-4B87-A1C5-D29A10089012}" type="presParOf" srcId="{EB590D5F-FEA5-436F-809C-6946716201CB}" destId="{DFDF4EE8-BEF5-4842-911E-BC89E471C614}" srcOrd="2" destOrd="0" presId="urn:microsoft.com/office/officeart/2008/layout/LinedList"/>
    <dgm:cxn modelId="{CE6030F0-6E88-4F19-AF3C-F689F6F5DE05}" type="presParOf" srcId="{E35CC62B-8F3B-40B0-A49F-D12683802593}" destId="{3963B704-E2A9-4E33-B7E0-DD3FC7F57332}" srcOrd="8" destOrd="0" presId="urn:microsoft.com/office/officeart/2008/layout/LinedList"/>
    <dgm:cxn modelId="{BA940B2A-0646-49FD-A5CC-89A2AF71A5C9}" type="presParOf" srcId="{E35CC62B-8F3B-40B0-A49F-D12683802593}" destId="{07C2FD20-B593-42C8-87C2-566C12073479}" srcOrd="9" destOrd="0" presId="urn:microsoft.com/office/officeart/2008/layout/LinedList"/>
    <dgm:cxn modelId="{CA0891F3-C801-4DCF-944F-2396EDB379D5}" type="presParOf" srcId="{E35CC62B-8F3B-40B0-A49F-D12683802593}" destId="{6110F318-894A-44AA-AE17-F209F263A507}" srcOrd="10" destOrd="0" presId="urn:microsoft.com/office/officeart/2008/layout/LinedList"/>
    <dgm:cxn modelId="{23799BE8-6AB2-457F-B7B9-0D810FA71BE9}" type="presParOf" srcId="{6110F318-894A-44AA-AE17-F209F263A507}" destId="{EC8F965E-B88C-4FE2-9AB4-501A8A38FA03}" srcOrd="0" destOrd="0" presId="urn:microsoft.com/office/officeart/2008/layout/LinedList"/>
    <dgm:cxn modelId="{602B55FD-D2D5-48FF-B4BD-025F583179BD}" type="presParOf" srcId="{6110F318-894A-44AA-AE17-F209F263A507}" destId="{2FF4712E-A42A-4103-BB18-CDFF3B7B8563}" srcOrd="1" destOrd="0" presId="urn:microsoft.com/office/officeart/2008/layout/LinedList"/>
    <dgm:cxn modelId="{A2F7FF16-4CB3-402E-AEC2-70DCB3326EED}" type="presParOf" srcId="{6110F318-894A-44AA-AE17-F209F263A507}" destId="{A61B738E-8EFB-412C-A4F4-EA0DD88F5E4F}" srcOrd="2" destOrd="0" presId="urn:microsoft.com/office/officeart/2008/layout/LinedList"/>
    <dgm:cxn modelId="{5649A877-89BD-4BB0-8C22-0CFB853A1470}" type="presParOf" srcId="{E35CC62B-8F3B-40B0-A49F-D12683802593}" destId="{6BA66664-994C-4F42-B486-3E547D93607E}" srcOrd="11" destOrd="0" presId="urn:microsoft.com/office/officeart/2008/layout/LinedList"/>
    <dgm:cxn modelId="{18D0AF26-BEB2-4A2B-BCB7-13B248E9C425}" type="presParOf" srcId="{E35CC62B-8F3B-40B0-A49F-D12683802593}" destId="{4FB00153-BB8B-4257-A022-F363D67CBE51}" srcOrd="12" destOrd="0" presId="urn:microsoft.com/office/officeart/2008/layout/LinedList"/>
    <dgm:cxn modelId="{B56A5208-064B-4D0B-83EA-5A4198E13CF5}" type="presParOf" srcId="{E35CC62B-8F3B-40B0-A49F-D12683802593}" destId="{FC9E2FD3-6116-434F-96D8-6474791AA911}" srcOrd="13" destOrd="0" presId="urn:microsoft.com/office/officeart/2008/layout/LinedList"/>
    <dgm:cxn modelId="{49C3B75D-CD65-43E0-9A27-F20124445EA2}" type="presParOf" srcId="{FC9E2FD3-6116-434F-96D8-6474791AA911}" destId="{31C36F49-527F-422C-93C3-DBDFC2397DE3}" srcOrd="0" destOrd="0" presId="urn:microsoft.com/office/officeart/2008/layout/LinedList"/>
    <dgm:cxn modelId="{E6AB2704-D308-4AF8-8FDA-9B1E4A0F85E4}" type="presParOf" srcId="{FC9E2FD3-6116-434F-96D8-6474791AA911}" destId="{0394665E-3AA4-438A-8F3D-8083EAA64BB9}" srcOrd="1" destOrd="0" presId="urn:microsoft.com/office/officeart/2008/layout/LinedList"/>
    <dgm:cxn modelId="{A74C96F2-2019-40C6-83E2-D8C79EAB3281}" type="presParOf" srcId="{FC9E2FD3-6116-434F-96D8-6474791AA911}" destId="{50DB34B3-AA46-4C43-8051-3E14AAAF6607}" srcOrd="2" destOrd="0" presId="urn:microsoft.com/office/officeart/2008/layout/LinedList"/>
    <dgm:cxn modelId="{5712605B-00CD-45DC-A95B-A1FE53B40E9C}" type="presParOf" srcId="{E35CC62B-8F3B-40B0-A49F-D12683802593}" destId="{C249BF5B-CB94-4729-8C53-962DAABCA322}" srcOrd="14" destOrd="0" presId="urn:microsoft.com/office/officeart/2008/layout/LinedList"/>
    <dgm:cxn modelId="{7C2B4D91-C89E-448D-BBB8-9A19CA89031D}" type="presParOf" srcId="{E35CC62B-8F3B-40B0-A49F-D12683802593}" destId="{B0AA043D-8167-4495-8D55-3B1400CC0D31}"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4E40C5-BFE3-4522-9118-E03703A48AF4}">
      <dsp:nvSpPr>
        <dsp:cNvPr id="0" name=""/>
        <dsp:cNvSpPr/>
      </dsp:nvSpPr>
      <dsp:spPr>
        <a:xfrm>
          <a:off x="1791557" y="2258031"/>
          <a:ext cx="1441595" cy="1561788"/>
        </a:xfrm>
        <a:custGeom>
          <a:avLst/>
          <a:gdLst/>
          <a:ahLst/>
          <a:cxnLst/>
          <a:rect l="0" t="0" r="0" b="0"/>
          <a:pathLst>
            <a:path>
              <a:moveTo>
                <a:pt x="0" y="0"/>
              </a:moveTo>
              <a:lnTo>
                <a:pt x="720797" y="0"/>
              </a:lnTo>
              <a:lnTo>
                <a:pt x="720797" y="1561788"/>
              </a:lnTo>
              <a:lnTo>
                <a:pt x="1441595" y="15617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it-IT" sz="700" kern="1200"/>
        </a:p>
      </dsp:txBody>
      <dsp:txXfrm>
        <a:off x="2459219" y="2985790"/>
        <a:ext cx="106270" cy="106270"/>
      </dsp:txXfrm>
    </dsp:sp>
    <dsp:sp modelId="{02280202-0327-420F-A110-8104CFF8D8F6}">
      <dsp:nvSpPr>
        <dsp:cNvPr id="0" name=""/>
        <dsp:cNvSpPr/>
      </dsp:nvSpPr>
      <dsp:spPr>
        <a:xfrm>
          <a:off x="1791557" y="2258031"/>
          <a:ext cx="1441595" cy="503485"/>
        </a:xfrm>
        <a:custGeom>
          <a:avLst/>
          <a:gdLst/>
          <a:ahLst/>
          <a:cxnLst/>
          <a:rect l="0" t="0" r="0" b="0"/>
          <a:pathLst>
            <a:path>
              <a:moveTo>
                <a:pt x="0" y="0"/>
              </a:moveTo>
              <a:lnTo>
                <a:pt x="720797" y="0"/>
              </a:lnTo>
              <a:lnTo>
                <a:pt x="720797" y="503485"/>
              </a:lnTo>
              <a:lnTo>
                <a:pt x="1441595" y="5034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t-IT" sz="500" kern="1200"/>
        </a:p>
      </dsp:txBody>
      <dsp:txXfrm>
        <a:off x="2474180" y="2471599"/>
        <a:ext cx="76349" cy="76349"/>
      </dsp:txXfrm>
    </dsp:sp>
    <dsp:sp modelId="{D52974AF-4B70-466C-A4FC-45692CC3C3E8}">
      <dsp:nvSpPr>
        <dsp:cNvPr id="0" name=""/>
        <dsp:cNvSpPr/>
      </dsp:nvSpPr>
      <dsp:spPr>
        <a:xfrm>
          <a:off x="1791557" y="1703213"/>
          <a:ext cx="1441595" cy="554818"/>
        </a:xfrm>
        <a:custGeom>
          <a:avLst/>
          <a:gdLst/>
          <a:ahLst/>
          <a:cxnLst/>
          <a:rect l="0" t="0" r="0" b="0"/>
          <a:pathLst>
            <a:path>
              <a:moveTo>
                <a:pt x="0" y="554818"/>
              </a:moveTo>
              <a:lnTo>
                <a:pt x="720797" y="554818"/>
              </a:lnTo>
              <a:lnTo>
                <a:pt x="720797" y="0"/>
              </a:lnTo>
              <a:lnTo>
                <a:pt x="144159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t-IT" sz="500" kern="1200"/>
        </a:p>
      </dsp:txBody>
      <dsp:txXfrm>
        <a:off x="2473738" y="1942005"/>
        <a:ext cx="77233" cy="77233"/>
      </dsp:txXfrm>
    </dsp:sp>
    <dsp:sp modelId="{87164C7F-7DD1-4131-91EB-330E008DEECC}">
      <dsp:nvSpPr>
        <dsp:cNvPr id="0" name=""/>
        <dsp:cNvSpPr/>
      </dsp:nvSpPr>
      <dsp:spPr>
        <a:xfrm>
          <a:off x="1791557" y="644909"/>
          <a:ext cx="1441595" cy="1613121"/>
        </a:xfrm>
        <a:custGeom>
          <a:avLst/>
          <a:gdLst/>
          <a:ahLst/>
          <a:cxnLst/>
          <a:rect l="0" t="0" r="0" b="0"/>
          <a:pathLst>
            <a:path>
              <a:moveTo>
                <a:pt x="0" y="1613121"/>
              </a:moveTo>
              <a:lnTo>
                <a:pt x="720797" y="1613121"/>
              </a:lnTo>
              <a:lnTo>
                <a:pt x="720797" y="0"/>
              </a:lnTo>
              <a:lnTo>
                <a:pt x="144159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it-IT" sz="700" kern="1200"/>
        </a:p>
      </dsp:txBody>
      <dsp:txXfrm>
        <a:off x="2458269" y="1397385"/>
        <a:ext cx="108170" cy="108170"/>
      </dsp:txXfrm>
    </dsp:sp>
    <dsp:sp modelId="{9DD37849-7C67-4F61-A276-519069087566}">
      <dsp:nvSpPr>
        <dsp:cNvPr id="0" name=""/>
        <dsp:cNvSpPr/>
      </dsp:nvSpPr>
      <dsp:spPr>
        <a:xfrm>
          <a:off x="34926" y="1800996"/>
          <a:ext cx="2599193" cy="9140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465" tIns="37465" rIns="37465" bIns="37465" numCol="1" spcCol="1270" anchor="ctr" anchorCtr="0">
          <a:noAutofit/>
        </a:bodyPr>
        <a:lstStyle/>
        <a:p>
          <a:pPr marL="0" lvl="0" indent="0" algn="ctr" defTabSz="2622550">
            <a:lnSpc>
              <a:spcPct val="90000"/>
            </a:lnSpc>
            <a:spcBef>
              <a:spcPct val="0"/>
            </a:spcBef>
            <a:spcAft>
              <a:spcPct val="35000"/>
            </a:spcAft>
            <a:buNone/>
          </a:pPr>
          <a:endParaRPr lang="it-IT" sz="5900" kern="1200" dirty="0"/>
        </a:p>
      </dsp:txBody>
      <dsp:txXfrm>
        <a:off x="34926" y="1800996"/>
        <a:ext cx="2599193" cy="914069"/>
      </dsp:txXfrm>
    </dsp:sp>
    <dsp:sp modelId="{16102C41-F76C-4102-BC17-CA056AD56C6D}">
      <dsp:nvSpPr>
        <dsp:cNvPr id="0" name=""/>
        <dsp:cNvSpPr/>
      </dsp:nvSpPr>
      <dsp:spPr>
        <a:xfrm>
          <a:off x="3233152" y="221588"/>
          <a:ext cx="4546207" cy="846642"/>
        </a:xfrm>
        <a:prstGeom prst="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it-IT" sz="2400" b="0" kern="1200" dirty="0">
              <a:latin typeface="Titillium Web" panose="00000500000000000000" pitchFamily="2" charset="0"/>
            </a:rPr>
            <a:t>Obiettivi generali e risultati specifici </a:t>
          </a:r>
        </a:p>
      </dsp:txBody>
      <dsp:txXfrm>
        <a:off x="3233152" y="221588"/>
        <a:ext cx="4546207" cy="846642"/>
      </dsp:txXfrm>
    </dsp:sp>
    <dsp:sp modelId="{B65CEEB4-6037-49DE-BE4A-162B1AE55524}">
      <dsp:nvSpPr>
        <dsp:cNvPr id="0" name=""/>
        <dsp:cNvSpPr/>
      </dsp:nvSpPr>
      <dsp:spPr>
        <a:xfrm>
          <a:off x="3233152" y="1279891"/>
          <a:ext cx="4512077" cy="846642"/>
        </a:xfrm>
        <a:prstGeom prst="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it-IT" sz="2400" kern="1200" dirty="0">
              <a:latin typeface="Titillium Web" panose="00000500000000000000" pitchFamily="2" charset="0"/>
            </a:rPr>
            <a:t>Impegni</a:t>
          </a:r>
        </a:p>
      </dsp:txBody>
      <dsp:txXfrm>
        <a:off x="3233152" y="1279891"/>
        <a:ext cx="4512077" cy="846642"/>
      </dsp:txXfrm>
    </dsp:sp>
    <dsp:sp modelId="{81852F1C-EFD8-4B0F-9C93-C88885C35BBC}">
      <dsp:nvSpPr>
        <dsp:cNvPr id="0" name=""/>
        <dsp:cNvSpPr/>
      </dsp:nvSpPr>
      <dsp:spPr>
        <a:xfrm>
          <a:off x="3233152" y="2338195"/>
          <a:ext cx="4529156" cy="846642"/>
        </a:xfrm>
        <a:prstGeom prst="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it-IT" sz="2400" kern="1200" dirty="0">
              <a:latin typeface="Titillium Web" panose="00000500000000000000" pitchFamily="2" charset="0"/>
            </a:rPr>
            <a:t>Sostegni</a:t>
          </a:r>
        </a:p>
      </dsp:txBody>
      <dsp:txXfrm>
        <a:off x="3233152" y="2338195"/>
        <a:ext cx="4529156" cy="846642"/>
      </dsp:txXfrm>
    </dsp:sp>
    <dsp:sp modelId="{0F90C0D1-EA43-46BB-9948-3E6CE1833E84}">
      <dsp:nvSpPr>
        <dsp:cNvPr id="0" name=""/>
        <dsp:cNvSpPr/>
      </dsp:nvSpPr>
      <dsp:spPr>
        <a:xfrm>
          <a:off x="3233152" y="3396498"/>
          <a:ext cx="4563257" cy="846642"/>
        </a:xfrm>
        <a:prstGeom prst="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it-IT" sz="2400" kern="1200" dirty="0">
              <a:latin typeface="Titillium Web" panose="00000500000000000000" pitchFamily="2" charset="0"/>
            </a:rPr>
            <a:t>Monitoraggio e Verifica</a:t>
          </a:r>
        </a:p>
      </dsp:txBody>
      <dsp:txXfrm>
        <a:off x="3233152" y="3396498"/>
        <a:ext cx="4563257" cy="846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558D26-2930-4830-BF9E-48841B7B39A8}">
      <dsp:nvSpPr>
        <dsp:cNvPr id="0" name=""/>
        <dsp:cNvSpPr/>
      </dsp:nvSpPr>
      <dsp:spPr>
        <a:xfrm>
          <a:off x="0" y="0"/>
          <a:ext cx="951904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127FEF-5903-440A-ADDD-DB644BC8725C}">
      <dsp:nvSpPr>
        <dsp:cNvPr id="0" name=""/>
        <dsp:cNvSpPr/>
      </dsp:nvSpPr>
      <dsp:spPr>
        <a:xfrm>
          <a:off x="0" y="0"/>
          <a:ext cx="2638626" cy="2678229"/>
        </a:xfrm>
        <a:prstGeom prst="rect">
          <a:avLst/>
        </a:prstGeom>
        <a:solidFill>
          <a:schemeClr val="accent5">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endParaRPr lang="it-IT" sz="4100" kern="1200" dirty="0">
            <a:latin typeface="Titillium Web" panose="00000500000000000000" pitchFamily="2" charset="0"/>
          </a:endParaRPr>
        </a:p>
        <a:p>
          <a:pPr marL="0" lvl="0" indent="0" algn="l" defTabSz="1822450">
            <a:lnSpc>
              <a:spcPct val="90000"/>
            </a:lnSpc>
            <a:spcBef>
              <a:spcPct val="0"/>
            </a:spcBef>
            <a:spcAft>
              <a:spcPct val="35000"/>
            </a:spcAft>
            <a:buNone/>
          </a:pPr>
          <a:r>
            <a:rPr lang="it-IT" sz="4100" kern="1200" dirty="0">
              <a:latin typeface="Titillium Web" panose="00000500000000000000" pitchFamily="2" charset="0"/>
            </a:rPr>
            <a:t>SOSTEGNI</a:t>
          </a:r>
        </a:p>
      </dsp:txBody>
      <dsp:txXfrm>
        <a:off x="0" y="0"/>
        <a:ext cx="2638626" cy="2678229"/>
      </dsp:txXfrm>
    </dsp:sp>
    <dsp:sp modelId="{0EE72C13-62DA-4C51-8FB6-B6F45CA2BBFF}">
      <dsp:nvSpPr>
        <dsp:cNvPr id="0" name=""/>
        <dsp:cNvSpPr/>
      </dsp:nvSpPr>
      <dsp:spPr>
        <a:xfrm>
          <a:off x="2767468" y="25239"/>
          <a:ext cx="6742716" cy="504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t-IT" sz="1800" b="1" kern="1200" dirty="0">
              <a:latin typeface="Titillium Web" panose="00000500000000000000" pitchFamily="2" charset="0"/>
            </a:rPr>
            <a:t>PRESTAZIONI DI NATURA SOCIALE(147/2017) </a:t>
          </a:r>
          <a:endParaRPr lang="it-IT" sz="1800" kern="1200" dirty="0">
            <a:latin typeface="Titillium Web" panose="00000500000000000000" pitchFamily="2" charset="0"/>
          </a:endParaRPr>
        </a:p>
      </dsp:txBody>
      <dsp:txXfrm>
        <a:off x="2767468" y="25239"/>
        <a:ext cx="6742716" cy="504783"/>
      </dsp:txXfrm>
    </dsp:sp>
    <dsp:sp modelId="{55DE87BB-F295-4358-8E58-282188910AF2}">
      <dsp:nvSpPr>
        <dsp:cNvPr id="0" name=""/>
        <dsp:cNvSpPr/>
      </dsp:nvSpPr>
      <dsp:spPr>
        <a:xfrm>
          <a:off x="2638626" y="530022"/>
          <a:ext cx="68715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A333C8-CA28-4A67-B636-8466C5623492}">
      <dsp:nvSpPr>
        <dsp:cNvPr id="0" name=""/>
        <dsp:cNvSpPr/>
      </dsp:nvSpPr>
      <dsp:spPr>
        <a:xfrm>
          <a:off x="2767468" y="555261"/>
          <a:ext cx="6742716" cy="504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t-IT" sz="1800" b="1" kern="1200" dirty="0">
              <a:latin typeface="Titillium Web" panose="00000500000000000000" pitchFamily="2" charset="0"/>
            </a:rPr>
            <a:t>INTERVENTI AFFERENTI ALLE POL LAVORO</a:t>
          </a:r>
          <a:endParaRPr lang="it-IT" sz="1800" kern="1200" dirty="0">
            <a:latin typeface="Titillium Web" panose="00000500000000000000" pitchFamily="2" charset="0"/>
          </a:endParaRPr>
        </a:p>
      </dsp:txBody>
      <dsp:txXfrm>
        <a:off x="2767468" y="555261"/>
        <a:ext cx="6742716" cy="504783"/>
      </dsp:txXfrm>
    </dsp:sp>
    <dsp:sp modelId="{4285D004-3839-4FFC-A324-A13F7D85343B}">
      <dsp:nvSpPr>
        <dsp:cNvPr id="0" name=""/>
        <dsp:cNvSpPr/>
      </dsp:nvSpPr>
      <dsp:spPr>
        <a:xfrm>
          <a:off x="2638626" y="1060045"/>
          <a:ext cx="68715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737AB1-EEAD-4A7E-A38D-B1167BBEA17D}">
      <dsp:nvSpPr>
        <dsp:cNvPr id="0" name=""/>
        <dsp:cNvSpPr/>
      </dsp:nvSpPr>
      <dsp:spPr>
        <a:xfrm>
          <a:off x="2767468" y="1085284"/>
          <a:ext cx="6742716" cy="504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t-IT" sz="1800" b="1" kern="1200" dirty="0">
              <a:latin typeface="Titillium Web" panose="00000500000000000000" pitchFamily="2" charset="0"/>
            </a:rPr>
            <a:t>INTERVENTI AFFERENTI ALLA FORMAZIONE</a:t>
          </a:r>
          <a:endParaRPr lang="it-IT" sz="1800" kern="1200" dirty="0">
            <a:latin typeface="Titillium Web" panose="00000500000000000000" pitchFamily="2" charset="0"/>
          </a:endParaRPr>
        </a:p>
      </dsp:txBody>
      <dsp:txXfrm>
        <a:off x="2767468" y="1085284"/>
        <a:ext cx="6742716" cy="504783"/>
      </dsp:txXfrm>
    </dsp:sp>
    <dsp:sp modelId="{3963B704-E2A9-4E33-B7E0-DD3FC7F57332}">
      <dsp:nvSpPr>
        <dsp:cNvPr id="0" name=""/>
        <dsp:cNvSpPr/>
      </dsp:nvSpPr>
      <dsp:spPr>
        <a:xfrm>
          <a:off x="2638626" y="1590067"/>
          <a:ext cx="68715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F4712E-A42A-4103-BB18-CDFF3B7B8563}">
      <dsp:nvSpPr>
        <dsp:cNvPr id="0" name=""/>
        <dsp:cNvSpPr/>
      </dsp:nvSpPr>
      <dsp:spPr>
        <a:xfrm>
          <a:off x="2767468" y="1615306"/>
          <a:ext cx="6742716" cy="504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t-IT" sz="1800" b="1" kern="1200" dirty="0">
              <a:latin typeface="Titillium Web" panose="00000500000000000000" pitchFamily="2" charset="0"/>
            </a:rPr>
            <a:t>INTERVENTI AFFERENTI ALLE POL SANITARIE E SOCIOSANITARIE</a:t>
          </a:r>
          <a:endParaRPr lang="it-IT" sz="1800" kern="1200" dirty="0">
            <a:latin typeface="Titillium Web" panose="00000500000000000000" pitchFamily="2" charset="0"/>
          </a:endParaRPr>
        </a:p>
      </dsp:txBody>
      <dsp:txXfrm>
        <a:off x="2767468" y="1615306"/>
        <a:ext cx="6742716" cy="504783"/>
      </dsp:txXfrm>
    </dsp:sp>
    <dsp:sp modelId="{6BA66664-994C-4F42-B486-3E547D93607E}">
      <dsp:nvSpPr>
        <dsp:cNvPr id="0" name=""/>
        <dsp:cNvSpPr/>
      </dsp:nvSpPr>
      <dsp:spPr>
        <a:xfrm>
          <a:off x="2638626" y="2120090"/>
          <a:ext cx="68715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94665E-3AA4-438A-8F3D-8083EAA64BB9}">
      <dsp:nvSpPr>
        <dsp:cNvPr id="0" name=""/>
        <dsp:cNvSpPr/>
      </dsp:nvSpPr>
      <dsp:spPr>
        <a:xfrm>
          <a:off x="2767468" y="2145329"/>
          <a:ext cx="6742716" cy="504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t-IT" sz="1800" b="1" kern="1200" dirty="0">
              <a:latin typeface="Titillium Web" panose="00000500000000000000" pitchFamily="2" charset="0"/>
            </a:rPr>
            <a:t>ATTIVITA SVOLTE IN COLLABORAZIONE CON TERZO SETTORE</a:t>
          </a:r>
          <a:endParaRPr lang="it-IT" sz="1800" kern="1200" dirty="0">
            <a:latin typeface="Titillium Web" panose="00000500000000000000" pitchFamily="2" charset="0"/>
          </a:endParaRPr>
        </a:p>
      </dsp:txBody>
      <dsp:txXfrm>
        <a:off x="2767468" y="2145329"/>
        <a:ext cx="6742716" cy="504783"/>
      </dsp:txXfrm>
    </dsp:sp>
    <dsp:sp modelId="{C249BF5B-CB94-4729-8C53-962DAABCA322}">
      <dsp:nvSpPr>
        <dsp:cNvPr id="0" name=""/>
        <dsp:cNvSpPr/>
      </dsp:nvSpPr>
      <dsp:spPr>
        <a:xfrm>
          <a:off x="2638626" y="2650112"/>
          <a:ext cx="68715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624CA3E7-72AB-451A-9A04-846A64AF09B2}" type="datetimeFigureOut">
              <a:rPr lang="it-IT"/>
              <a:pPr>
                <a:defRPr/>
              </a:pPr>
              <a:t>15/04/2025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482249B-BD17-4452-9552-2FB117A3CAAF}" type="slidenum">
              <a:rPr lang="it-IT"/>
              <a:pPr>
                <a:defRPr/>
              </a:pPr>
              <a:t>‹#›</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pic>
        <p:nvPicPr>
          <p:cNvPr id="3" name="Immagine 2"/>
          <p:cNvPicPr>
            <a:picLocks noChangeAspect="1"/>
          </p:cNvPicPr>
          <p:nvPr userDrawn="1"/>
        </p:nvPicPr>
        <p:blipFill>
          <a:blip r:embed="rId2"/>
          <a:srcRect b="1605"/>
          <a:stretch>
            <a:fillRect/>
          </a:stretch>
        </p:blipFill>
        <p:spPr bwMode="auto">
          <a:xfrm>
            <a:off x="0" y="812800"/>
            <a:ext cx="12192000" cy="6048375"/>
          </a:xfrm>
          <a:prstGeom prst="rect">
            <a:avLst/>
          </a:prstGeom>
          <a:noFill/>
          <a:ln w="9525">
            <a:noFill/>
            <a:miter lim="800000"/>
            <a:headEnd/>
            <a:tailEnd/>
          </a:ln>
        </p:spPr>
      </p:pic>
      <p:sp>
        <p:nvSpPr>
          <p:cNvPr id="4" name="Titolo 1"/>
          <p:cNvSpPr>
            <a:spLocks noGrp="1"/>
          </p:cNvSpPr>
          <p:nvPr>
            <p:ph type="ctrTitle"/>
          </p:nvPr>
        </p:nvSpPr>
        <p:spPr>
          <a:xfrm>
            <a:off x="596900" y="1346200"/>
            <a:ext cx="5646738" cy="3854450"/>
          </a:xfrm>
          <a:prstGeom prst="rect">
            <a:avLst/>
          </a:prstGeom>
        </p:spPr>
        <p:txBody>
          <a:bodyPr lIns="0" tIns="0" rIns="0" bIns="0" anchor="t"/>
          <a:lstStyle>
            <a:lvl1pPr algn="l">
              <a:lnSpc>
                <a:spcPts val="3600"/>
              </a:lnSpc>
              <a:defRPr sz="4000" b="1">
                <a:solidFill>
                  <a:schemeClr val="bg1"/>
                </a:solidFill>
                <a:latin typeface="Titillium Web" pitchFamily="2" charset="77"/>
              </a:defRPr>
            </a:lvl1pPr>
          </a:lstStyle>
          <a:p>
            <a:r>
              <a:rPr lang="it-IT"/>
              <a:t>Fare clic per modificare lo stile del titolo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7" name="Titolo 1"/>
          <p:cNvSpPr>
            <a:spLocks noGrp="1"/>
          </p:cNvSpPr>
          <p:nvPr>
            <p:ph type="ctrTitle"/>
          </p:nvPr>
        </p:nvSpPr>
        <p:spPr>
          <a:xfrm>
            <a:off x="596900" y="1346200"/>
            <a:ext cx="10998200" cy="699168"/>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5" name="Segnaposto testo 3"/>
          <p:cNvSpPr>
            <a:spLocks noGrp="1"/>
          </p:cNvSpPr>
          <p:nvPr>
            <p:ph type="body" sz="quarter" idx="14"/>
          </p:nvPr>
        </p:nvSpPr>
        <p:spPr>
          <a:xfrm>
            <a:off x="596900" y="2181225"/>
            <a:ext cx="8526463" cy="3771900"/>
          </a:xfrm>
          <a:prstGeom prst="rect">
            <a:avLst/>
          </a:prstGeom>
        </p:spPr>
        <p:txBody>
          <a:bodyPr/>
          <a:lstStyle>
            <a:lvl1pPr>
              <a:defRPr sz="1800" b="0" i="0">
                <a:latin typeface="Titillium Web Light" pitchFamily="2" charset="77"/>
              </a:defRPr>
            </a:lvl1pPr>
            <a:lvl2pPr>
              <a:defRPr sz="1800"/>
            </a:lvl2pPr>
            <a:lvl3pPr>
              <a:defRPr sz="1800"/>
            </a:lvl3pPr>
            <a:lvl4pPr>
              <a:defRPr sz="1800"/>
            </a:lvl4pPr>
            <a:lvl5pPr>
              <a:defRPr sz="1800"/>
            </a:lvl5pPr>
          </a:lstStyle>
          <a:p>
            <a:pPr lvl="0"/>
            <a:r>
              <a:rPr lang="it-IT"/>
              <a:t>Fare clic per modificare stili del testo dello schema</a:t>
            </a:r>
          </a:p>
        </p:txBody>
      </p:sp>
      <p:sp>
        <p:nvSpPr>
          <p:cNvPr id="6" name="Segnaposto testo 3"/>
          <p:cNvSpPr>
            <a:spLocks noGrp="1"/>
          </p:cNvSpPr>
          <p:nvPr>
            <p:ph type="body" sz="quarter" idx="15"/>
          </p:nvPr>
        </p:nvSpPr>
        <p:spPr>
          <a:xfrm>
            <a:off x="9123363" y="2181225"/>
            <a:ext cx="2471738" cy="3771900"/>
          </a:xfrm>
          <a:prstGeom prst="rect">
            <a:avLst/>
          </a:prstGeom>
        </p:spPr>
        <p:txBody>
          <a:bodyPr/>
          <a:lstStyle>
            <a:lvl1pPr marL="0" indent="0" algn="r">
              <a:buNone/>
              <a:defRPr sz="1800" b="0" i="1">
                <a:solidFill>
                  <a:srgbClr val="000000"/>
                </a:solidFill>
                <a:latin typeface="Titillium Web Light" pitchFamily="2" charset="77"/>
              </a:defRPr>
            </a:lvl1pPr>
            <a:lvl2pPr>
              <a:defRPr sz="1800"/>
            </a:lvl2pPr>
            <a:lvl3pPr>
              <a:defRPr sz="1800"/>
            </a:lvl3pPr>
            <a:lvl4pPr>
              <a:defRPr sz="1800"/>
            </a:lvl4pPr>
            <a:lvl5pPr>
              <a:defRPr sz="1800"/>
            </a:lvl5pPr>
          </a:lstStyle>
          <a:p>
            <a:pPr lvl="0"/>
            <a:r>
              <a:rPr lang="it-IT"/>
              <a:t>Fare clic per modificare stili del testo dello schema</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Rettangolo 5"/>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5" name="Gruppo 7"/>
          <p:cNvGrpSpPr/>
          <p:nvPr userDrawn="1"/>
        </p:nvGrpSpPr>
        <p:grpSpPr>
          <a:xfrm>
            <a:off x="3013486" y="2864373"/>
            <a:ext cx="6165028" cy="1647414"/>
            <a:chOff x="3013486" y="2868011"/>
            <a:chExt cx="6165028" cy="1647414"/>
          </a:xfrm>
          <a:effectLst>
            <a:outerShdw blurRad="229893" sx="102000" sy="102000" algn="ctr" rotWithShape="0">
              <a:prstClr val="black">
                <a:alpha val="21755"/>
              </a:prstClr>
            </a:outerShdw>
          </a:effectLst>
        </p:grpSpPr>
        <p:sp>
          <p:nvSpPr>
            <p:cNvPr id="6" name="Rettangolo 8"/>
            <p:cNvSpPr/>
            <p:nvPr/>
          </p:nvSpPr>
          <p:spPr>
            <a:xfrm>
              <a:off x="3013486" y="2868011"/>
              <a:ext cx="6165028"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10"/>
            <p:cNvSpPr/>
            <p:nvPr/>
          </p:nvSpPr>
          <p:spPr>
            <a:xfrm>
              <a:off x="4814047" y="2868011"/>
              <a:ext cx="4364466"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13" name="Titolo 1"/>
          <p:cNvSpPr>
            <a:spLocks noGrp="1"/>
          </p:cNvSpPr>
          <p:nvPr>
            <p:ph type="ctrTitle"/>
          </p:nvPr>
        </p:nvSpPr>
        <p:spPr>
          <a:xfrm>
            <a:off x="4814046" y="2863851"/>
            <a:ext cx="4332737" cy="1647414"/>
          </a:xfrm>
          <a:prstGeom prst="rect">
            <a:avLst/>
          </a:prstGeom>
        </p:spPr>
        <p:txBody>
          <a:bodyPr lIns="0" tIns="0" rIns="0" bIns="0" anchor="ctr"/>
          <a:lstStyle>
            <a:lvl1pPr algn="ctr">
              <a:lnSpc>
                <a:spcPts val="3600"/>
              </a:lnSpc>
              <a:defRPr sz="4000" b="1" i="0">
                <a:solidFill>
                  <a:schemeClr val="tx1"/>
                </a:solidFill>
                <a:latin typeface="Titillium Web SemiBold" pitchFamily="2" charset="77"/>
              </a:defRPr>
            </a:lvl1pPr>
          </a:lstStyle>
          <a:p>
            <a:r>
              <a:rPr lang="it-IT"/>
              <a:t>Fare clic per modificare lo stile del titolo</a:t>
            </a:r>
          </a:p>
        </p:txBody>
      </p:sp>
      <p:sp>
        <p:nvSpPr>
          <p:cNvPr id="19" name="Segnaposto testo 17"/>
          <p:cNvSpPr>
            <a:spLocks noGrp="1"/>
          </p:cNvSpPr>
          <p:nvPr>
            <p:ph type="body" sz="quarter" idx="11"/>
          </p:nvPr>
        </p:nvSpPr>
        <p:spPr>
          <a:xfrm>
            <a:off x="3013075" y="2863850"/>
            <a:ext cx="1800225" cy="1647825"/>
          </a:xfrm>
          <a:prstGeom prst="rect">
            <a:avLst/>
          </a:prstGeom>
        </p:spPr>
        <p:txBody>
          <a:bodyPr anchor="ctr"/>
          <a:lstStyle>
            <a:lvl1pPr marL="0" indent="0" algn="ctr">
              <a:buNone/>
              <a:defRPr sz="9600" b="1" i="0">
                <a:latin typeface="Titillium Web SemiBold" pitchFamily="2" charset="77"/>
              </a:defRPr>
            </a:lvl1pPr>
          </a:lstStyle>
          <a:p>
            <a:pPr lvl="0"/>
            <a:r>
              <a:rPr lang="it-IT"/>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a titolo">
    <p:spTree>
      <p:nvGrpSpPr>
        <p:cNvPr id="1" name=""/>
        <p:cNvGrpSpPr/>
        <p:nvPr/>
      </p:nvGrpSpPr>
      <p:grpSpPr>
        <a:xfrm>
          <a:off x="0" y="0"/>
          <a:ext cx="0" cy="0"/>
          <a:chOff x="0" y="0"/>
          <a:chExt cx="0" cy="0"/>
        </a:xfrm>
      </p:grpSpPr>
      <p:sp>
        <p:nvSpPr>
          <p:cNvPr id="4" name="Rettangolo 5"/>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Connettore 1 6"/>
          <p:cNvCxnSpPr>
            <a:cxnSpLocks/>
          </p:cNvCxnSpPr>
          <p:nvPr/>
        </p:nvCxnSpPr>
        <p:spPr>
          <a:xfrm>
            <a:off x="4491038" y="4579938"/>
            <a:ext cx="3209925"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egnaposto testo 17"/>
          <p:cNvSpPr>
            <a:spLocks noGrp="1"/>
          </p:cNvSpPr>
          <p:nvPr>
            <p:ph type="body" sz="quarter" idx="11"/>
          </p:nvPr>
        </p:nvSpPr>
        <p:spPr>
          <a:xfrm>
            <a:off x="5195888" y="2864167"/>
            <a:ext cx="1800225" cy="1647825"/>
          </a:xfrm>
          <a:prstGeom prst="rect">
            <a:avLst/>
          </a:prstGeom>
        </p:spPr>
        <p:txBody>
          <a:bodyPr anchor="ctr"/>
          <a:lstStyle>
            <a:lvl1pPr marL="0" indent="0" algn="ctr">
              <a:buNone/>
              <a:defRPr sz="11000" b="0" i="0">
                <a:solidFill>
                  <a:schemeClr val="bg1"/>
                </a:solidFill>
                <a:latin typeface="Titillium Web Light"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563699"/>
            <a:ext cx="9034483" cy="1647414"/>
          </a:xfrm>
          <a:prstGeom prst="rect">
            <a:avLst/>
          </a:prstGeom>
        </p:spPr>
        <p:txBody>
          <a:bodyPr lIns="0" tIns="0" rIns="0" bIns="0" anchor="ctr"/>
          <a:lstStyle>
            <a:lvl1pPr algn="ctr">
              <a:lnSpc>
                <a:spcPts val="3600"/>
              </a:lnSpc>
              <a:defRPr sz="5400" b="0" i="0">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1_Diapositiva titolo">
    <p:spTree>
      <p:nvGrpSpPr>
        <p:cNvPr id="1" name=""/>
        <p:cNvGrpSpPr/>
        <p:nvPr/>
      </p:nvGrpSpPr>
      <p:grpSpPr>
        <a:xfrm>
          <a:off x="0" y="0"/>
          <a:ext cx="0" cy="0"/>
          <a:chOff x="0" y="0"/>
          <a:chExt cx="0" cy="0"/>
        </a:xfrm>
      </p:grpSpPr>
      <p:sp>
        <p:nvSpPr>
          <p:cNvPr id="4" name="Rettangolo 3"/>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 name="Rettangolo 2"/>
          <p:cNvSpPr/>
          <p:nvPr userDrawn="1"/>
        </p:nvSpPr>
        <p:spPr>
          <a:xfrm>
            <a:off x="517525" y="955675"/>
            <a:ext cx="11156950" cy="5465763"/>
          </a:xfrm>
          <a:prstGeom prst="rect">
            <a:avLst/>
          </a:prstGeom>
          <a:gradFill>
            <a:gsLst>
              <a:gs pos="0">
                <a:schemeClr val="accent1">
                  <a:alpha val="0"/>
                </a:schemeClr>
              </a:gs>
              <a:gs pos="100000">
                <a:schemeClr val="accent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0" name="Segnaposto testo 17"/>
          <p:cNvSpPr>
            <a:spLocks noGrp="1"/>
          </p:cNvSpPr>
          <p:nvPr>
            <p:ph type="body" sz="quarter" idx="11"/>
          </p:nvPr>
        </p:nvSpPr>
        <p:spPr>
          <a:xfrm>
            <a:off x="1578759" y="2864167"/>
            <a:ext cx="9034483" cy="1647825"/>
          </a:xfrm>
          <a:prstGeom prst="rect">
            <a:avLst/>
          </a:prstGeom>
        </p:spPr>
        <p:txBody>
          <a:bodyPr anchor="ctr"/>
          <a:lstStyle>
            <a:lvl1pPr marL="0" indent="0" algn="ctr">
              <a:buNone/>
              <a:defRPr sz="4000" b="1" i="0">
                <a:solidFill>
                  <a:schemeClr val="bg1"/>
                </a:solidFill>
                <a:latin typeface="Titillium Web SemiBold"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527099"/>
            <a:ext cx="9034483" cy="1647414"/>
          </a:xfrm>
          <a:prstGeom prst="rect">
            <a:avLst/>
          </a:prstGeom>
        </p:spPr>
        <p:txBody>
          <a:bodyPr lIns="0" tIns="0" rIns="0" bIns="0" anchor="ctr"/>
          <a:lstStyle>
            <a:lvl1pPr algn="ctr">
              <a:lnSpc>
                <a:spcPts val="3600"/>
              </a:lnSpc>
              <a:defRPr sz="2400" b="0" i="1">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apositiva titolo">
    <p:spTree>
      <p:nvGrpSpPr>
        <p:cNvPr id="1" name=""/>
        <p:cNvGrpSpPr/>
        <p:nvPr/>
      </p:nvGrpSpPr>
      <p:grpSpPr>
        <a:xfrm>
          <a:off x="0" y="0"/>
          <a:ext cx="0" cy="0"/>
          <a:chOff x="0" y="0"/>
          <a:chExt cx="0" cy="0"/>
        </a:xfrm>
      </p:grpSpPr>
      <p:sp>
        <p:nvSpPr>
          <p:cNvPr id="4" name="Rettangolo 1"/>
          <p:cNvSpPr/>
          <p:nvPr userDrawn="1"/>
        </p:nvSpPr>
        <p:spPr>
          <a:xfrm>
            <a:off x="0" y="0"/>
            <a:ext cx="12276000" cy="6858000"/>
          </a:xfrm>
          <a:prstGeom prst="rect">
            <a:avLst/>
          </a:prstGeom>
          <a:blipFill>
            <a:blip r:embed="rId2"/>
            <a:stretch>
              <a:fillRect l="-4661" r="-9353"/>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Connettore 1 6"/>
          <p:cNvCxnSpPr>
            <a:cxnSpLocks/>
          </p:cNvCxnSpPr>
          <p:nvPr/>
        </p:nvCxnSpPr>
        <p:spPr>
          <a:xfrm>
            <a:off x="4491038" y="4251325"/>
            <a:ext cx="3209925"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ttangolo 3"/>
          <p:cNvSpPr/>
          <p:nvPr userDrawn="1"/>
        </p:nvSpPr>
        <p:spPr>
          <a:xfrm>
            <a:off x="1936750" y="14288"/>
            <a:ext cx="3200400" cy="10620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pic>
        <p:nvPicPr>
          <p:cNvPr id="7" name="Elemento grafico 12"/>
          <p:cNvPicPr>
            <a:picLocks noChangeAspect="1"/>
          </p:cNvPicPr>
          <p:nvPr userDrawn="1"/>
        </p:nvPicPr>
        <p:blipFill>
          <a:blip r:embed="rId3"/>
          <a:srcRect/>
          <a:stretch>
            <a:fillRect/>
          </a:stretch>
        </p:blipFill>
        <p:spPr bwMode="auto">
          <a:xfrm>
            <a:off x="517525" y="293688"/>
            <a:ext cx="4356100" cy="311150"/>
          </a:xfrm>
          <a:prstGeom prst="rect">
            <a:avLst/>
          </a:prstGeom>
          <a:noFill/>
          <a:ln w="9525">
            <a:noFill/>
            <a:miter lim="800000"/>
            <a:headEnd/>
            <a:tailEnd/>
          </a:ln>
        </p:spPr>
      </p:pic>
      <p:pic>
        <p:nvPicPr>
          <p:cNvPr id="8" name="Immagine 13" descr="Immagine che contiene testo, logo, Carattere, simbolo&#10;&#10;Descrizione generata automaticamente"/>
          <p:cNvPicPr>
            <a:picLocks noChangeAspect="1"/>
          </p:cNvPicPr>
          <p:nvPr userDrawn="1"/>
        </p:nvPicPr>
        <p:blipFill>
          <a:blip r:embed="rId4"/>
          <a:srcRect/>
          <a:stretch>
            <a:fillRect/>
          </a:stretch>
        </p:blipFill>
        <p:spPr bwMode="auto">
          <a:xfrm>
            <a:off x="10791825" y="5881688"/>
            <a:ext cx="1400175" cy="874712"/>
          </a:xfrm>
          <a:prstGeom prst="rect">
            <a:avLst/>
          </a:prstGeom>
          <a:noFill/>
          <a:ln w="9525">
            <a:noFill/>
            <a:miter lim="800000"/>
            <a:headEnd/>
            <a:tailEnd/>
          </a:ln>
        </p:spPr>
      </p:pic>
      <p:sp>
        <p:nvSpPr>
          <p:cNvPr id="10" name="Segnaposto testo 17"/>
          <p:cNvSpPr>
            <a:spLocks noGrp="1"/>
          </p:cNvSpPr>
          <p:nvPr>
            <p:ph type="body" sz="quarter" idx="11"/>
          </p:nvPr>
        </p:nvSpPr>
        <p:spPr>
          <a:xfrm>
            <a:off x="5195888" y="2534288"/>
            <a:ext cx="1800225" cy="1647825"/>
          </a:xfrm>
          <a:prstGeom prst="rect">
            <a:avLst/>
          </a:prstGeom>
        </p:spPr>
        <p:txBody>
          <a:bodyPr anchor="ctr"/>
          <a:lstStyle>
            <a:lvl1pPr marL="0" indent="0" algn="ctr">
              <a:buNone/>
              <a:defRPr sz="11000" b="0" i="0">
                <a:solidFill>
                  <a:schemeClr val="bg1"/>
                </a:solidFill>
                <a:latin typeface="Titillium Web Light"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233820"/>
            <a:ext cx="9034483" cy="1647414"/>
          </a:xfrm>
          <a:prstGeom prst="rect">
            <a:avLst/>
          </a:prstGeom>
        </p:spPr>
        <p:txBody>
          <a:bodyPr lIns="0" tIns="0" rIns="0" bIns="0" anchor="ctr"/>
          <a:lstStyle>
            <a:lvl1pPr algn="ctr">
              <a:lnSpc>
                <a:spcPts val="3600"/>
              </a:lnSpc>
              <a:defRPr sz="5400" b="0" i="0">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apositiva titolo">
    <p:spTree>
      <p:nvGrpSpPr>
        <p:cNvPr id="1" name=""/>
        <p:cNvGrpSpPr/>
        <p:nvPr/>
      </p:nvGrpSpPr>
      <p:grpSpPr>
        <a:xfrm>
          <a:off x="0" y="0"/>
          <a:ext cx="0" cy="0"/>
          <a:chOff x="0" y="0"/>
          <a:chExt cx="0" cy="0"/>
        </a:xfrm>
      </p:grpSpPr>
      <p:sp>
        <p:nvSpPr>
          <p:cNvPr id="4"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5" name="Gruppo 7"/>
          <p:cNvGrpSpPr/>
          <p:nvPr userDrawn="1"/>
        </p:nvGrpSpPr>
        <p:grpSpPr>
          <a:xfrm>
            <a:off x="3013486" y="2864373"/>
            <a:ext cx="6165028" cy="1647414"/>
            <a:chOff x="3013486" y="2868011"/>
            <a:chExt cx="6165028" cy="1647414"/>
          </a:xfrm>
          <a:effectLst>
            <a:outerShdw blurRad="229893" sx="102000" sy="102000" algn="ctr" rotWithShape="0">
              <a:prstClr val="black">
                <a:alpha val="21755"/>
              </a:prstClr>
            </a:outerShdw>
          </a:effectLst>
        </p:grpSpPr>
        <p:sp>
          <p:nvSpPr>
            <p:cNvPr id="6" name="Rettangolo 8"/>
            <p:cNvSpPr/>
            <p:nvPr/>
          </p:nvSpPr>
          <p:spPr>
            <a:xfrm>
              <a:off x="3013486" y="2868011"/>
              <a:ext cx="6165028"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10"/>
            <p:cNvSpPr/>
            <p:nvPr/>
          </p:nvSpPr>
          <p:spPr>
            <a:xfrm>
              <a:off x="4814047" y="2868011"/>
              <a:ext cx="4364466"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13" name="Titolo 1"/>
          <p:cNvSpPr>
            <a:spLocks noGrp="1"/>
          </p:cNvSpPr>
          <p:nvPr>
            <p:ph type="ctrTitle"/>
          </p:nvPr>
        </p:nvSpPr>
        <p:spPr>
          <a:xfrm>
            <a:off x="4814046" y="2863851"/>
            <a:ext cx="4332737" cy="1647414"/>
          </a:xfrm>
          <a:prstGeom prst="rect">
            <a:avLst/>
          </a:prstGeom>
        </p:spPr>
        <p:txBody>
          <a:bodyPr lIns="0" tIns="0" rIns="0" bIns="0" anchor="ctr"/>
          <a:lstStyle>
            <a:lvl1pPr algn="ctr">
              <a:lnSpc>
                <a:spcPts val="3600"/>
              </a:lnSpc>
              <a:defRPr sz="4000" b="1" i="0">
                <a:solidFill>
                  <a:schemeClr val="tx1"/>
                </a:solidFill>
                <a:latin typeface="Titillium Web SemiBold" pitchFamily="2" charset="77"/>
              </a:defRPr>
            </a:lvl1pPr>
          </a:lstStyle>
          <a:p>
            <a:r>
              <a:rPr lang="it-IT"/>
              <a:t>Fare clic per modificare lo stile del titolo</a:t>
            </a:r>
          </a:p>
        </p:txBody>
      </p:sp>
      <p:sp>
        <p:nvSpPr>
          <p:cNvPr id="19" name="Segnaposto testo 17"/>
          <p:cNvSpPr>
            <a:spLocks noGrp="1"/>
          </p:cNvSpPr>
          <p:nvPr>
            <p:ph type="body" sz="quarter" idx="11"/>
          </p:nvPr>
        </p:nvSpPr>
        <p:spPr>
          <a:xfrm>
            <a:off x="3013075" y="2863850"/>
            <a:ext cx="1800225" cy="1647825"/>
          </a:xfrm>
          <a:prstGeom prst="rect">
            <a:avLst/>
          </a:prstGeom>
        </p:spPr>
        <p:txBody>
          <a:bodyPr anchor="ctr"/>
          <a:lstStyle>
            <a:lvl1pPr marL="0" indent="0" algn="ctr">
              <a:buNone/>
              <a:defRPr sz="9600" b="1" i="0">
                <a:latin typeface="Titillium Web SemiBold" pitchFamily="2" charset="77"/>
              </a:defRPr>
            </a:lvl1pPr>
          </a:lstStyle>
          <a:p>
            <a:pPr lvl="0"/>
            <a:r>
              <a:rPr lang="it-IT"/>
              <a:t>Fare clic per modificare stili del testo dello schema</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Diapositiva titolo">
    <p:spTree>
      <p:nvGrpSpPr>
        <p:cNvPr id="1" name=""/>
        <p:cNvGrpSpPr/>
        <p:nvPr/>
      </p:nvGrpSpPr>
      <p:grpSpPr>
        <a:xfrm>
          <a:off x="0" y="0"/>
          <a:ext cx="0" cy="0"/>
          <a:chOff x="0" y="0"/>
          <a:chExt cx="0" cy="0"/>
        </a:xfrm>
      </p:grpSpPr>
      <p:sp>
        <p:nvSpPr>
          <p:cNvPr id="4"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Connettore 1 6"/>
          <p:cNvCxnSpPr>
            <a:cxnSpLocks/>
          </p:cNvCxnSpPr>
          <p:nvPr/>
        </p:nvCxnSpPr>
        <p:spPr>
          <a:xfrm>
            <a:off x="4491038" y="4579938"/>
            <a:ext cx="3209925"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egnaposto testo 17"/>
          <p:cNvSpPr>
            <a:spLocks noGrp="1"/>
          </p:cNvSpPr>
          <p:nvPr>
            <p:ph type="body" sz="quarter" idx="11"/>
          </p:nvPr>
        </p:nvSpPr>
        <p:spPr>
          <a:xfrm>
            <a:off x="5195888" y="2864167"/>
            <a:ext cx="1800225" cy="1647825"/>
          </a:xfrm>
          <a:prstGeom prst="rect">
            <a:avLst/>
          </a:prstGeom>
        </p:spPr>
        <p:txBody>
          <a:bodyPr anchor="ctr"/>
          <a:lstStyle>
            <a:lvl1pPr marL="0" indent="0" algn="ctr">
              <a:buNone/>
              <a:defRPr sz="11000" b="0" i="0">
                <a:solidFill>
                  <a:schemeClr val="bg1"/>
                </a:solidFill>
                <a:latin typeface="Titillium Web Light"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563699"/>
            <a:ext cx="9034483" cy="1647414"/>
          </a:xfrm>
          <a:prstGeom prst="rect">
            <a:avLst/>
          </a:prstGeom>
        </p:spPr>
        <p:txBody>
          <a:bodyPr lIns="0" tIns="0" rIns="0" bIns="0" anchor="ctr"/>
          <a:lstStyle>
            <a:lvl1pPr algn="ctr">
              <a:lnSpc>
                <a:spcPts val="3600"/>
              </a:lnSpc>
              <a:defRPr sz="5400" b="0" i="0">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0_Diapositiva titolo">
    <p:spTree>
      <p:nvGrpSpPr>
        <p:cNvPr id="1" name=""/>
        <p:cNvGrpSpPr/>
        <p:nvPr/>
      </p:nvGrpSpPr>
      <p:grpSpPr>
        <a:xfrm>
          <a:off x="0" y="0"/>
          <a:ext cx="0" cy="0"/>
          <a:chOff x="0" y="0"/>
          <a:chExt cx="0" cy="0"/>
        </a:xfrm>
      </p:grpSpPr>
      <p:sp>
        <p:nvSpPr>
          <p:cNvPr id="6"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2"/>
          <p:cNvSpPr/>
          <p:nvPr userDrawn="1"/>
        </p:nvSpPr>
        <p:spPr>
          <a:xfrm>
            <a:off x="517525" y="955675"/>
            <a:ext cx="11156950" cy="5465763"/>
          </a:xfrm>
          <a:prstGeom prst="rect">
            <a:avLst/>
          </a:prstGeom>
          <a:gradFill>
            <a:gsLst>
              <a:gs pos="0">
                <a:schemeClr val="accent3">
                  <a:alpha val="0"/>
                </a:schemeClr>
              </a:gs>
              <a:gs pos="100000">
                <a:schemeClr val="accent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Segnaposto testo 17"/>
          <p:cNvSpPr>
            <a:spLocks noGrp="1"/>
          </p:cNvSpPr>
          <p:nvPr>
            <p:ph type="body" sz="quarter" idx="11"/>
          </p:nvPr>
        </p:nvSpPr>
        <p:spPr>
          <a:xfrm>
            <a:off x="1578759" y="2864167"/>
            <a:ext cx="9034483" cy="1647825"/>
          </a:xfrm>
          <a:prstGeom prst="rect">
            <a:avLst/>
          </a:prstGeom>
        </p:spPr>
        <p:txBody>
          <a:bodyPr anchor="ctr"/>
          <a:lstStyle>
            <a:lvl1pPr marL="0" indent="0" algn="ctr">
              <a:buNone/>
              <a:defRPr sz="4000" b="1" i="0">
                <a:solidFill>
                  <a:schemeClr val="bg1"/>
                </a:solidFill>
                <a:latin typeface="Titillium Web SemiBold" pitchFamily="2" charset="77"/>
              </a:defRPr>
            </a:lvl1pPr>
          </a:lstStyle>
          <a:p>
            <a:pPr lvl="0"/>
            <a:r>
              <a:rPr lang="it-IT"/>
              <a:t>Fare clic per modificare stili del testo dello schema</a:t>
            </a:r>
          </a:p>
        </p:txBody>
      </p:sp>
      <p:sp>
        <p:nvSpPr>
          <p:cNvPr id="5" name="Titolo 1"/>
          <p:cNvSpPr>
            <a:spLocks noGrp="1"/>
          </p:cNvSpPr>
          <p:nvPr>
            <p:ph type="ctrTitle"/>
          </p:nvPr>
        </p:nvSpPr>
        <p:spPr>
          <a:xfrm>
            <a:off x="1578759" y="4527099"/>
            <a:ext cx="9034483" cy="1647414"/>
          </a:xfrm>
          <a:prstGeom prst="rect">
            <a:avLst/>
          </a:prstGeom>
        </p:spPr>
        <p:txBody>
          <a:bodyPr lIns="0" tIns="0" rIns="0" bIns="0" anchor="ctr"/>
          <a:lstStyle>
            <a:lvl1pPr algn="ctr">
              <a:lnSpc>
                <a:spcPts val="3600"/>
              </a:lnSpc>
              <a:defRPr sz="2400" b="0" i="1">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Diapositiva titolo">
    <p:spTree>
      <p:nvGrpSpPr>
        <p:cNvPr id="1" name=""/>
        <p:cNvGrpSpPr/>
        <p:nvPr/>
      </p:nvGrpSpPr>
      <p:grpSpPr>
        <a:xfrm>
          <a:off x="0" y="0"/>
          <a:ext cx="0" cy="0"/>
          <a:chOff x="0" y="0"/>
          <a:chExt cx="0" cy="0"/>
        </a:xfrm>
      </p:grpSpPr>
      <p:sp>
        <p:nvSpPr>
          <p:cNvPr id="4" name="Rettangolo 2"/>
          <p:cNvSpPr/>
          <p:nvPr userDrawn="1"/>
        </p:nvSpPr>
        <p:spPr>
          <a:xfrm>
            <a:off x="0" y="0"/>
            <a:ext cx="12240000" cy="6858000"/>
          </a:xfrm>
          <a:prstGeom prst="rect">
            <a:avLst/>
          </a:prstGeom>
          <a:blipFill>
            <a:blip r:embed="rId2" cstate="screen"/>
            <a:stretch>
              <a:fillRect l="-8645" r="-5703"/>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 name="Rettangolo 4"/>
          <p:cNvSpPr/>
          <p:nvPr userDrawn="1"/>
        </p:nvSpPr>
        <p:spPr>
          <a:xfrm>
            <a:off x="3300413" y="0"/>
            <a:ext cx="771525" cy="822325"/>
          </a:xfrm>
          <a:prstGeom prst="rect">
            <a:avLst/>
          </a:prstGeom>
          <a:solidFill>
            <a:srgbClr val="004E9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6" name="Connettore 1 6"/>
          <p:cNvCxnSpPr>
            <a:cxnSpLocks/>
          </p:cNvCxnSpPr>
          <p:nvPr/>
        </p:nvCxnSpPr>
        <p:spPr>
          <a:xfrm>
            <a:off x="4491038" y="4251325"/>
            <a:ext cx="3209925"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Elemento grafico 12"/>
          <p:cNvPicPr>
            <a:picLocks noChangeAspect="1"/>
          </p:cNvPicPr>
          <p:nvPr userDrawn="1"/>
        </p:nvPicPr>
        <p:blipFill>
          <a:blip r:embed="rId3"/>
          <a:srcRect/>
          <a:stretch>
            <a:fillRect/>
          </a:stretch>
        </p:blipFill>
        <p:spPr bwMode="auto">
          <a:xfrm>
            <a:off x="517525" y="293688"/>
            <a:ext cx="4356100" cy="311150"/>
          </a:xfrm>
          <a:prstGeom prst="rect">
            <a:avLst/>
          </a:prstGeom>
          <a:noFill/>
          <a:ln w="9525">
            <a:noFill/>
            <a:miter lim="800000"/>
            <a:headEnd/>
            <a:tailEnd/>
          </a:ln>
        </p:spPr>
      </p:pic>
      <p:pic>
        <p:nvPicPr>
          <p:cNvPr id="8" name="Immagine 13" descr="Immagine che contiene testo, logo, Carattere, simbolo&#10;&#10;Descrizione generata automaticamente"/>
          <p:cNvPicPr>
            <a:picLocks noChangeAspect="1"/>
          </p:cNvPicPr>
          <p:nvPr userDrawn="1"/>
        </p:nvPicPr>
        <p:blipFill>
          <a:blip r:embed="rId4"/>
          <a:srcRect/>
          <a:stretch>
            <a:fillRect/>
          </a:stretch>
        </p:blipFill>
        <p:spPr bwMode="auto">
          <a:xfrm>
            <a:off x="10791825" y="5881688"/>
            <a:ext cx="1400175" cy="874712"/>
          </a:xfrm>
          <a:prstGeom prst="rect">
            <a:avLst/>
          </a:prstGeom>
          <a:noFill/>
          <a:ln w="9525">
            <a:noFill/>
            <a:miter lim="800000"/>
            <a:headEnd/>
            <a:tailEnd/>
          </a:ln>
        </p:spPr>
      </p:pic>
      <p:sp>
        <p:nvSpPr>
          <p:cNvPr id="10" name="Segnaposto testo 17"/>
          <p:cNvSpPr>
            <a:spLocks noGrp="1"/>
          </p:cNvSpPr>
          <p:nvPr>
            <p:ph type="body" sz="quarter" idx="11"/>
          </p:nvPr>
        </p:nvSpPr>
        <p:spPr>
          <a:xfrm>
            <a:off x="5195888" y="2534288"/>
            <a:ext cx="1800225" cy="1647825"/>
          </a:xfrm>
          <a:prstGeom prst="rect">
            <a:avLst/>
          </a:prstGeom>
        </p:spPr>
        <p:txBody>
          <a:bodyPr anchor="ctr"/>
          <a:lstStyle>
            <a:lvl1pPr marL="0" indent="0" algn="ctr">
              <a:buNone/>
              <a:defRPr sz="11000" b="0" i="0">
                <a:solidFill>
                  <a:schemeClr val="bg1"/>
                </a:solidFill>
                <a:latin typeface="Titillium Web Light"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233820"/>
            <a:ext cx="9034483" cy="1647414"/>
          </a:xfrm>
          <a:prstGeom prst="rect">
            <a:avLst/>
          </a:prstGeom>
        </p:spPr>
        <p:txBody>
          <a:bodyPr lIns="0" tIns="0" rIns="0" bIns="0" anchor="ctr"/>
          <a:lstStyle>
            <a:lvl1pPr algn="ctr">
              <a:lnSpc>
                <a:spcPts val="3600"/>
              </a:lnSpc>
              <a:defRPr sz="5400" b="0" i="0">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Diapositiva titolo">
    <p:spTree>
      <p:nvGrpSpPr>
        <p:cNvPr id="1" name=""/>
        <p:cNvGrpSpPr/>
        <p:nvPr/>
      </p:nvGrpSpPr>
      <p:grpSpPr>
        <a:xfrm>
          <a:off x="0" y="0"/>
          <a:ext cx="0" cy="0"/>
          <a:chOff x="0" y="0"/>
          <a:chExt cx="0" cy="0"/>
        </a:xfrm>
      </p:grpSpPr>
      <p:sp>
        <p:nvSpPr>
          <p:cNvPr id="4"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5" name="Gruppo 7"/>
          <p:cNvGrpSpPr/>
          <p:nvPr userDrawn="1"/>
        </p:nvGrpSpPr>
        <p:grpSpPr>
          <a:xfrm>
            <a:off x="3013486" y="2864373"/>
            <a:ext cx="6165028" cy="1647414"/>
            <a:chOff x="3013486" y="2868011"/>
            <a:chExt cx="6165028" cy="1647414"/>
          </a:xfrm>
          <a:effectLst>
            <a:outerShdw blurRad="229893" sx="102000" sy="102000" algn="ctr" rotWithShape="0">
              <a:prstClr val="black">
                <a:alpha val="21755"/>
              </a:prstClr>
            </a:outerShdw>
          </a:effectLst>
        </p:grpSpPr>
        <p:sp>
          <p:nvSpPr>
            <p:cNvPr id="6" name="Rettangolo 8"/>
            <p:cNvSpPr/>
            <p:nvPr/>
          </p:nvSpPr>
          <p:spPr>
            <a:xfrm>
              <a:off x="3013486" y="2868011"/>
              <a:ext cx="6165028"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10"/>
            <p:cNvSpPr/>
            <p:nvPr/>
          </p:nvSpPr>
          <p:spPr>
            <a:xfrm>
              <a:off x="4814047" y="2868011"/>
              <a:ext cx="4364466"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13" name="Titolo 1"/>
          <p:cNvSpPr>
            <a:spLocks noGrp="1"/>
          </p:cNvSpPr>
          <p:nvPr>
            <p:ph type="ctrTitle"/>
          </p:nvPr>
        </p:nvSpPr>
        <p:spPr>
          <a:xfrm>
            <a:off x="4814046" y="2863851"/>
            <a:ext cx="4332737" cy="1647414"/>
          </a:xfrm>
          <a:prstGeom prst="rect">
            <a:avLst/>
          </a:prstGeom>
        </p:spPr>
        <p:txBody>
          <a:bodyPr lIns="0" tIns="0" rIns="0" bIns="0" anchor="ctr"/>
          <a:lstStyle>
            <a:lvl1pPr algn="ctr">
              <a:lnSpc>
                <a:spcPts val="3600"/>
              </a:lnSpc>
              <a:defRPr sz="4000" b="1" i="0">
                <a:solidFill>
                  <a:schemeClr val="tx1"/>
                </a:solidFill>
                <a:latin typeface="Titillium Web SemiBold" pitchFamily="2" charset="77"/>
              </a:defRPr>
            </a:lvl1pPr>
          </a:lstStyle>
          <a:p>
            <a:r>
              <a:rPr lang="it-IT"/>
              <a:t>Fare clic per modificare lo stile del titolo</a:t>
            </a:r>
          </a:p>
        </p:txBody>
      </p:sp>
      <p:sp>
        <p:nvSpPr>
          <p:cNvPr id="19" name="Segnaposto testo 17"/>
          <p:cNvSpPr>
            <a:spLocks noGrp="1"/>
          </p:cNvSpPr>
          <p:nvPr>
            <p:ph type="body" sz="quarter" idx="11"/>
          </p:nvPr>
        </p:nvSpPr>
        <p:spPr>
          <a:xfrm>
            <a:off x="3013075" y="2863850"/>
            <a:ext cx="1800225" cy="1647825"/>
          </a:xfrm>
          <a:prstGeom prst="rect">
            <a:avLst/>
          </a:prstGeom>
        </p:spPr>
        <p:txBody>
          <a:bodyPr anchor="ctr"/>
          <a:lstStyle>
            <a:lvl1pPr marL="0" indent="0" algn="ctr">
              <a:buNone/>
              <a:defRPr sz="9600" b="1" i="0">
                <a:latin typeface="Titillium Web SemiBold" pitchFamily="2" charset="77"/>
              </a:defRPr>
            </a:lvl1pPr>
          </a:lstStyle>
          <a:p>
            <a:pPr lvl="0"/>
            <a:r>
              <a:rPr lang="it-IT"/>
              <a:t>Fare clic per modificare stili del testo dello schema</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Diapositiva titolo">
    <p:spTree>
      <p:nvGrpSpPr>
        <p:cNvPr id="1" name=""/>
        <p:cNvGrpSpPr/>
        <p:nvPr/>
      </p:nvGrpSpPr>
      <p:grpSpPr>
        <a:xfrm>
          <a:off x="0" y="0"/>
          <a:ext cx="0" cy="0"/>
          <a:chOff x="0" y="0"/>
          <a:chExt cx="0" cy="0"/>
        </a:xfrm>
      </p:grpSpPr>
      <p:sp>
        <p:nvSpPr>
          <p:cNvPr id="4"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Connettore 1 6"/>
          <p:cNvCxnSpPr>
            <a:cxnSpLocks/>
          </p:cNvCxnSpPr>
          <p:nvPr/>
        </p:nvCxnSpPr>
        <p:spPr>
          <a:xfrm>
            <a:off x="4491038" y="4579938"/>
            <a:ext cx="3209925"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egnaposto testo 17"/>
          <p:cNvSpPr>
            <a:spLocks noGrp="1"/>
          </p:cNvSpPr>
          <p:nvPr>
            <p:ph type="body" sz="quarter" idx="11"/>
          </p:nvPr>
        </p:nvSpPr>
        <p:spPr>
          <a:xfrm>
            <a:off x="5195888" y="2864167"/>
            <a:ext cx="1800225" cy="1647825"/>
          </a:xfrm>
          <a:prstGeom prst="rect">
            <a:avLst/>
          </a:prstGeom>
        </p:spPr>
        <p:txBody>
          <a:bodyPr anchor="ctr"/>
          <a:lstStyle>
            <a:lvl1pPr marL="0" indent="0" algn="ctr">
              <a:buNone/>
              <a:defRPr sz="11000" b="0" i="0">
                <a:solidFill>
                  <a:schemeClr val="bg1"/>
                </a:solidFill>
                <a:latin typeface="Titillium Web Light"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563699"/>
            <a:ext cx="9034483" cy="1647414"/>
          </a:xfrm>
          <a:prstGeom prst="rect">
            <a:avLst/>
          </a:prstGeom>
        </p:spPr>
        <p:txBody>
          <a:bodyPr lIns="0" tIns="0" rIns="0" bIns="0" anchor="ctr"/>
          <a:lstStyle>
            <a:lvl1pPr algn="ctr">
              <a:lnSpc>
                <a:spcPts val="3600"/>
              </a:lnSpc>
              <a:defRPr sz="5400" b="0" i="0">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Diapositiva titolo">
    <p:spTree>
      <p:nvGrpSpPr>
        <p:cNvPr id="1" name=""/>
        <p:cNvGrpSpPr/>
        <p:nvPr/>
      </p:nvGrpSpPr>
      <p:grpSpPr>
        <a:xfrm>
          <a:off x="0" y="0"/>
          <a:ext cx="0" cy="0"/>
          <a:chOff x="0" y="0"/>
          <a:chExt cx="0" cy="0"/>
        </a:xfrm>
      </p:grpSpPr>
      <p:sp>
        <p:nvSpPr>
          <p:cNvPr id="6"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2"/>
          <p:cNvSpPr/>
          <p:nvPr userDrawn="1"/>
        </p:nvSpPr>
        <p:spPr>
          <a:xfrm>
            <a:off x="517525" y="955675"/>
            <a:ext cx="11156950" cy="5465763"/>
          </a:xfrm>
          <a:prstGeom prst="rect">
            <a:avLst/>
          </a:prstGeom>
          <a:gradFill>
            <a:gsLst>
              <a:gs pos="0">
                <a:schemeClr val="accent1">
                  <a:alpha val="0"/>
                </a:schemeClr>
              </a:gs>
              <a:gs pos="99000">
                <a:schemeClr val="accent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Segnaposto testo 17"/>
          <p:cNvSpPr>
            <a:spLocks noGrp="1"/>
          </p:cNvSpPr>
          <p:nvPr>
            <p:ph type="body" sz="quarter" idx="11"/>
          </p:nvPr>
        </p:nvSpPr>
        <p:spPr>
          <a:xfrm>
            <a:off x="1578759" y="2864167"/>
            <a:ext cx="9034483" cy="1647825"/>
          </a:xfrm>
          <a:prstGeom prst="rect">
            <a:avLst/>
          </a:prstGeom>
        </p:spPr>
        <p:txBody>
          <a:bodyPr anchor="ctr"/>
          <a:lstStyle>
            <a:lvl1pPr marL="0" indent="0" algn="ctr">
              <a:buNone/>
              <a:defRPr sz="4000" b="1" i="0">
                <a:solidFill>
                  <a:schemeClr val="bg1"/>
                </a:solidFill>
                <a:latin typeface="Titillium Web SemiBold" pitchFamily="2" charset="77"/>
              </a:defRPr>
            </a:lvl1pPr>
          </a:lstStyle>
          <a:p>
            <a:pPr lvl="0"/>
            <a:r>
              <a:rPr lang="it-IT"/>
              <a:t>Fare clic per modificare stili del testo dello schema</a:t>
            </a:r>
          </a:p>
        </p:txBody>
      </p:sp>
      <p:sp>
        <p:nvSpPr>
          <p:cNvPr id="5" name="Titolo 1"/>
          <p:cNvSpPr>
            <a:spLocks noGrp="1"/>
          </p:cNvSpPr>
          <p:nvPr>
            <p:ph type="ctrTitle"/>
          </p:nvPr>
        </p:nvSpPr>
        <p:spPr>
          <a:xfrm>
            <a:off x="1578759" y="4527099"/>
            <a:ext cx="9034483" cy="1647414"/>
          </a:xfrm>
          <a:prstGeom prst="rect">
            <a:avLst/>
          </a:prstGeom>
        </p:spPr>
        <p:txBody>
          <a:bodyPr lIns="0" tIns="0" rIns="0" bIns="0" anchor="ctr"/>
          <a:lstStyle>
            <a:lvl1pPr algn="ctr">
              <a:lnSpc>
                <a:spcPts val="3600"/>
              </a:lnSpc>
              <a:defRPr sz="2400" b="0" i="1">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Diapositiva titolo">
    <p:spTree>
      <p:nvGrpSpPr>
        <p:cNvPr id="1" name=""/>
        <p:cNvGrpSpPr/>
        <p:nvPr/>
      </p:nvGrpSpPr>
      <p:grpSpPr>
        <a:xfrm>
          <a:off x="0" y="0"/>
          <a:ext cx="0" cy="0"/>
          <a:chOff x="0" y="0"/>
          <a:chExt cx="0" cy="0"/>
        </a:xfrm>
      </p:grpSpPr>
      <p:sp>
        <p:nvSpPr>
          <p:cNvPr id="4" name="Rettangolo 2"/>
          <p:cNvSpPr/>
          <p:nvPr userDrawn="1"/>
        </p:nvSpPr>
        <p:spPr>
          <a:xfrm>
            <a:off x="0" y="0"/>
            <a:ext cx="12276000" cy="6858000"/>
          </a:xfrm>
          <a:prstGeom prst="rect">
            <a:avLst/>
          </a:prstGeom>
          <a:blipFill>
            <a:blip r:embed="rId2" cstate="screen"/>
            <a:stretch>
              <a:fillRect l="-11992" r="-202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Connettore 1 6"/>
          <p:cNvCxnSpPr>
            <a:cxnSpLocks/>
          </p:cNvCxnSpPr>
          <p:nvPr/>
        </p:nvCxnSpPr>
        <p:spPr>
          <a:xfrm>
            <a:off x="4491038" y="4251325"/>
            <a:ext cx="3209925"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Elemento grafico 12"/>
          <p:cNvPicPr>
            <a:picLocks noChangeAspect="1"/>
          </p:cNvPicPr>
          <p:nvPr userDrawn="1"/>
        </p:nvPicPr>
        <p:blipFill>
          <a:blip r:embed="rId3"/>
          <a:srcRect/>
          <a:stretch>
            <a:fillRect/>
          </a:stretch>
        </p:blipFill>
        <p:spPr bwMode="auto">
          <a:xfrm>
            <a:off x="517525" y="293688"/>
            <a:ext cx="4356100" cy="311150"/>
          </a:xfrm>
          <a:prstGeom prst="rect">
            <a:avLst/>
          </a:prstGeom>
          <a:noFill/>
          <a:ln w="9525">
            <a:noFill/>
            <a:miter lim="800000"/>
            <a:headEnd/>
            <a:tailEnd/>
          </a:ln>
        </p:spPr>
      </p:pic>
      <p:pic>
        <p:nvPicPr>
          <p:cNvPr id="7" name="Immagine 13" descr="Immagine che contiene testo, logo, Carattere, simbolo&#10;&#10;Descrizione generata automaticamente"/>
          <p:cNvPicPr>
            <a:picLocks noChangeAspect="1"/>
          </p:cNvPicPr>
          <p:nvPr userDrawn="1"/>
        </p:nvPicPr>
        <p:blipFill>
          <a:blip r:embed="rId4"/>
          <a:srcRect/>
          <a:stretch>
            <a:fillRect/>
          </a:stretch>
        </p:blipFill>
        <p:spPr bwMode="auto">
          <a:xfrm>
            <a:off x="10791825" y="5881688"/>
            <a:ext cx="1400175" cy="874712"/>
          </a:xfrm>
          <a:prstGeom prst="rect">
            <a:avLst/>
          </a:prstGeom>
          <a:noFill/>
          <a:ln w="9525">
            <a:noFill/>
            <a:miter lim="800000"/>
            <a:headEnd/>
            <a:tailEnd/>
          </a:ln>
        </p:spPr>
      </p:pic>
      <p:sp>
        <p:nvSpPr>
          <p:cNvPr id="10" name="Segnaposto testo 17"/>
          <p:cNvSpPr>
            <a:spLocks noGrp="1"/>
          </p:cNvSpPr>
          <p:nvPr>
            <p:ph type="body" sz="quarter" idx="11"/>
          </p:nvPr>
        </p:nvSpPr>
        <p:spPr>
          <a:xfrm>
            <a:off x="5195888" y="2534288"/>
            <a:ext cx="1800225" cy="1647825"/>
          </a:xfrm>
          <a:prstGeom prst="rect">
            <a:avLst/>
          </a:prstGeom>
        </p:spPr>
        <p:txBody>
          <a:bodyPr anchor="ctr"/>
          <a:lstStyle>
            <a:lvl1pPr marL="0" indent="0" algn="ctr">
              <a:buNone/>
              <a:defRPr sz="11000" b="0" i="0">
                <a:solidFill>
                  <a:schemeClr val="bg1"/>
                </a:solidFill>
                <a:latin typeface="Titillium Web Light"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233820"/>
            <a:ext cx="9034483" cy="1647414"/>
          </a:xfrm>
          <a:prstGeom prst="rect">
            <a:avLst/>
          </a:prstGeom>
        </p:spPr>
        <p:txBody>
          <a:bodyPr lIns="0" tIns="0" rIns="0" bIns="0" anchor="ctr"/>
          <a:lstStyle>
            <a:lvl1pPr algn="ctr">
              <a:lnSpc>
                <a:spcPts val="3600"/>
              </a:lnSpc>
              <a:defRPr sz="5400" b="0" i="0">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apositiva titolo">
    <p:spTree>
      <p:nvGrpSpPr>
        <p:cNvPr id="1" name=""/>
        <p:cNvGrpSpPr/>
        <p:nvPr/>
      </p:nvGrpSpPr>
      <p:grpSpPr>
        <a:xfrm>
          <a:off x="0" y="0"/>
          <a:ext cx="0" cy="0"/>
          <a:chOff x="0" y="0"/>
          <a:chExt cx="0" cy="0"/>
        </a:xfrm>
      </p:grpSpPr>
      <p:sp>
        <p:nvSpPr>
          <p:cNvPr id="4" name="Rettangolo 3"/>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5" name="Gruppo 7"/>
          <p:cNvGrpSpPr/>
          <p:nvPr userDrawn="1"/>
        </p:nvGrpSpPr>
        <p:grpSpPr>
          <a:xfrm>
            <a:off x="3013486" y="2864373"/>
            <a:ext cx="6165028" cy="1647414"/>
            <a:chOff x="3013486" y="2868011"/>
            <a:chExt cx="6165028" cy="1647414"/>
          </a:xfrm>
          <a:effectLst>
            <a:outerShdw blurRad="229893" sx="102000" sy="102000" algn="ctr" rotWithShape="0">
              <a:prstClr val="black">
                <a:alpha val="21755"/>
              </a:prstClr>
            </a:outerShdw>
          </a:effectLst>
        </p:grpSpPr>
        <p:sp>
          <p:nvSpPr>
            <p:cNvPr id="6" name="Rettangolo 8"/>
            <p:cNvSpPr/>
            <p:nvPr/>
          </p:nvSpPr>
          <p:spPr>
            <a:xfrm>
              <a:off x="3013486" y="2868011"/>
              <a:ext cx="6165028"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10"/>
            <p:cNvSpPr/>
            <p:nvPr/>
          </p:nvSpPr>
          <p:spPr>
            <a:xfrm>
              <a:off x="4814047" y="2868011"/>
              <a:ext cx="4364466"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13" name="Titolo 1"/>
          <p:cNvSpPr>
            <a:spLocks noGrp="1"/>
          </p:cNvSpPr>
          <p:nvPr>
            <p:ph type="ctrTitle"/>
          </p:nvPr>
        </p:nvSpPr>
        <p:spPr>
          <a:xfrm>
            <a:off x="4814046" y="2863851"/>
            <a:ext cx="4332737" cy="1647414"/>
          </a:xfrm>
          <a:prstGeom prst="rect">
            <a:avLst/>
          </a:prstGeom>
        </p:spPr>
        <p:txBody>
          <a:bodyPr lIns="0" tIns="0" rIns="0" bIns="0" anchor="ctr"/>
          <a:lstStyle>
            <a:lvl1pPr algn="ctr">
              <a:lnSpc>
                <a:spcPts val="3600"/>
              </a:lnSpc>
              <a:defRPr sz="4000" b="1" i="0">
                <a:solidFill>
                  <a:schemeClr val="tx1"/>
                </a:solidFill>
                <a:latin typeface="Titillium Web SemiBold" pitchFamily="2" charset="77"/>
              </a:defRPr>
            </a:lvl1pPr>
          </a:lstStyle>
          <a:p>
            <a:r>
              <a:rPr lang="it-IT"/>
              <a:t>Fare clic per modificare lo stile del titolo</a:t>
            </a:r>
          </a:p>
        </p:txBody>
      </p:sp>
      <p:sp>
        <p:nvSpPr>
          <p:cNvPr id="19" name="Segnaposto testo 17"/>
          <p:cNvSpPr>
            <a:spLocks noGrp="1"/>
          </p:cNvSpPr>
          <p:nvPr>
            <p:ph type="body" sz="quarter" idx="11"/>
          </p:nvPr>
        </p:nvSpPr>
        <p:spPr>
          <a:xfrm>
            <a:off x="3013075" y="2863850"/>
            <a:ext cx="1800225" cy="1647825"/>
          </a:xfrm>
          <a:prstGeom prst="rect">
            <a:avLst/>
          </a:prstGeom>
        </p:spPr>
        <p:txBody>
          <a:bodyPr anchor="ctr"/>
          <a:lstStyle>
            <a:lvl1pPr marL="0" indent="0" algn="ctr">
              <a:buNone/>
              <a:defRPr sz="9600" b="1" i="0">
                <a:latin typeface="Titillium Web SemiBold" pitchFamily="2" charset="77"/>
              </a:defRPr>
            </a:lvl1pPr>
          </a:lstStyle>
          <a:p>
            <a:pPr lvl="0"/>
            <a:r>
              <a:rPr lang="it-IT"/>
              <a:t>Fare clic per modificare stili del testo dello schema</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Diapositiva titolo">
    <p:spTree>
      <p:nvGrpSpPr>
        <p:cNvPr id="1" name=""/>
        <p:cNvGrpSpPr/>
        <p:nvPr/>
      </p:nvGrpSpPr>
      <p:grpSpPr>
        <a:xfrm>
          <a:off x="0" y="0"/>
          <a:ext cx="0" cy="0"/>
          <a:chOff x="0" y="0"/>
          <a:chExt cx="0" cy="0"/>
        </a:xfrm>
      </p:grpSpPr>
      <p:sp>
        <p:nvSpPr>
          <p:cNvPr id="4"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Connettore 1 6"/>
          <p:cNvCxnSpPr>
            <a:cxnSpLocks/>
          </p:cNvCxnSpPr>
          <p:nvPr/>
        </p:nvCxnSpPr>
        <p:spPr>
          <a:xfrm>
            <a:off x="4491038" y="4579938"/>
            <a:ext cx="3209925"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egnaposto testo 17"/>
          <p:cNvSpPr>
            <a:spLocks noGrp="1"/>
          </p:cNvSpPr>
          <p:nvPr>
            <p:ph type="body" sz="quarter" idx="11"/>
          </p:nvPr>
        </p:nvSpPr>
        <p:spPr>
          <a:xfrm>
            <a:off x="5195888" y="2864167"/>
            <a:ext cx="1800225" cy="1647825"/>
          </a:xfrm>
          <a:prstGeom prst="rect">
            <a:avLst/>
          </a:prstGeom>
        </p:spPr>
        <p:txBody>
          <a:bodyPr anchor="ctr"/>
          <a:lstStyle>
            <a:lvl1pPr marL="0" indent="0" algn="ctr">
              <a:buNone/>
              <a:defRPr sz="11000" b="0" i="0">
                <a:solidFill>
                  <a:schemeClr val="bg1"/>
                </a:solidFill>
                <a:latin typeface="Titillium Web Light"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563699"/>
            <a:ext cx="9034483" cy="1647414"/>
          </a:xfrm>
          <a:prstGeom prst="rect">
            <a:avLst/>
          </a:prstGeom>
        </p:spPr>
        <p:txBody>
          <a:bodyPr lIns="0" tIns="0" rIns="0" bIns="0" anchor="ctr"/>
          <a:lstStyle>
            <a:lvl1pPr algn="ctr">
              <a:lnSpc>
                <a:spcPts val="3600"/>
              </a:lnSpc>
              <a:defRPr sz="5400" b="0" i="0">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9_Diapositiva titolo">
    <p:spTree>
      <p:nvGrpSpPr>
        <p:cNvPr id="1" name=""/>
        <p:cNvGrpSpPr/>
        <p:nvPr/>
      </p:nvGrpSpPr>
      <p:grpSpPr>
        <a:xfrm>
          <a:off x="0" y="0"/>
          <a:ext cx="0" cy="0"/>
          <a:chOff x="0" y="0"/>
          <a:chExt cx="0" cy="0"/>
        </a:xfrm>
      </p:grpSpPr>
      <p:sp>
        <p:nvSpPr>
          <p:cNvPr id="4" name="Rettangolo 3"/>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6" name="Rettangolo 2"/>
          <p:cNvSpPr/>
          <p:nvPr userDrawn="1"/>
        </p:nvSpPr>
        <p:spPr>
          <a:xfrm>
            <a:off x="517525" y="955675"/>
            <a:ext cx="11156950" cy="5465763"/>
          </a:xfrm>
          <a:prstGeom prst="rect">
            <a:avLst/>
          </a:prstGeom>
          <a:gradFill>
            <a:gsLst>
              <a:gs pos="0">
                <a:schemeClr val="accent3">
                  <a:alpha val="0"/>
                </a:schemeClr>
              </a:gs>
              <a:gs pos="99000">
                <a:schemeClr val="accent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2" name="Segnaposto testo 17"/>
          <p:cNvSpPr>
            <a:spLocks noGrp="1"/>
          </p:cNvSpPr>
          <p:nvPr>
            <p:ph type="body" sz="quarter" idx="11"/>
          </p:nvPr>
        </p:nvSpPr>
        <p:spPr>
          <a:xfrm>
            <a:off x="1578759" y="2864167"/>
            <a:ext cx="9034483" cy="1647825"/>
          </a:xfrm>
          <a:prstGeom prst="rect">
            <a:avLst/>
          </a:prstGeom>
        </p:spPr>
        <p:txBody>
          <a:bodyPr anchor="ctr"/>
          <a:lstStyle>
            <a:lvl1pPr marL="0" indent="0" algn="ctr">
              <a:buNone/>
              <a:defRPr sz="4000" b="1" i="0">
                <a:solidFill>
                  <a:schemeClr val="bg1"/>
                </a:solidFill>
                <a:latin typeface="Titillium Web SemiBold" pitchFamily="2" charset="77"/>
              </a:defRPr>
            </a:lvl1pPr>
          </a:lstStyle>
          <a:p>
            <a:pPr lvl="0"/>
            <a:r>
              <a:rPr lang="it-IT"/>
              <a:t>Fare clic per modificare stili del testo dello schema</a:t>
            </a:r>
          </a:p>
        </p:txBody>
      </p:sp>
      <p:sp>
        <p:nvSpPr>
          <p:cNvPr id="5" name="Titolo 1"/>
          <p:cNvSpPr>
            <a:spLocks noGrp="1"/>
          </p:cNvSpPr>
          <p:nvPr>
            <p:ph type="ctrTitle"/>
          </p:nvPr>
        </p:nvSpPr>
        <p:spPr>
          <a:xfrm>
            <a:off x="1578759" y="4527099"/>
            <a:ext cx="9034483" cy="1647414"/>
          </a:xfrm>
          <a:prstGeom prst="rect">
            <a:avLst/>
          </a:prstGeom>
        </p:spPr>
        <p:txBody>
          <a:bodyPr lIns="0" tIns="0" rIns="0" bIns="0" anchor="ctr"/>
          <a:lstStyle>
            <a:lvl1pPr algn="ctr">
              <a:lnSpc>
                <a:spcPts val="3600"/>
              </a:lnSpc>
              <a:defRPr sz="2400" b="0" i="1">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Diapositiva titolo">
    <p:spTree>
      <p:nvGrpSpPr>
        <p:cNvPr id="1" name=""/>
        <p:cNvGrpSpPr/>
        <p:nvPr/>
      </p:nvGrpSpPr>
      <p:grpSpPr>
        <a:xfrm>
          <a:off x="0" y="0"/>
          <a:ext cx="0" cy="0"/>
          <a:chOff x="0" y="0"/>
          <a:chExt cx="0" cy="0"/>
        </a:xfrm>
      </p:grpSpPr>
      <p:sp>
        <p:nvSpPr>
          <p:cNvPr id="4" name="Rettangolo 2"/>
          <p:cNvSpPr/>
          <p:nvPr userDrawn="1"/>
        </p:nvSpPr>
        <p:spPr>
          <a:xfrm>
            <a:off x="0" y="12299"/>
            <a:ext cx="12204000" cy="6858000"/>
          </a:xfrm>
          <a:prstGeom prst="rect">
            <a:avLst/>
          </a:prstGeom>
          <a:blipFill>
            <a:blip r:embed="rId2"/>
            <a:stretch>
              <a:fillRect l="-10292" r="-439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 name="Rettangolo 10"/>
          <p:cNvSpPr/>
          <p:nvPr userDrawn="1"/>
        </p:nvSpPr>
        <p:spPr>
          <a:xfrm>
            <a:off x="2243138" y="12700"/>
            <a:ext cx="925512" cy="944563"/>
          </a:xfrm>
          <a:custGeom>
            <a:avLst/>
            <a:gdLst>
              <a:gd name="connsiteX0" fmla="*/ 0 w 925032"/>
              <a:gd name="connsiteY0" fmla="*/ 0 h 944631"/>
              <a:gd name="connsiteX1" fmla="*/ 925032 w 925032"/>
              <a:gd name="connsiteY1" fmla="*/ 0 h 944631"/>
              <a:gd name="connsiteX2" fmla="*/ 925032 w 925032"/>
              <a:gd name="connsiteY2" fmla="*/ 944631 h 944631"/>
              <a:gd name="connsiteX3" fmla="*/ 0 w 925032"/>
              <a:gd name="connsiteY3" fmla="*/ 944631 h 944631"/>
              <a:gd name="connsiteX4" fmla="*/ 0 w 925032"/>
              <a:gd name="connsiteY4" fmla="*/ 0 h 944631"/>
              <a:gd name="connsiteX0" fmla="*/ 287079 w 925032"/>
              <a:gd name="connsiteY0" fmla="*/ 53163 h 944631"/>
              <a:gd name="connsiteX1" fmla="*/ 925032 w 925032"/>
              <a:gd name="connsiteY1" fmla="*/ 0 h 944631"/>
              <a:gd name="connsiteX2" fmla="*/ 925032 w 925032"/>
              <a:gd name="connsiteY2" fmla="*/ 944631 h 944631"/>
              <a:gd name="connsiteX3" fmla="*/ 0 w 925032"/>
              <a:gd name="connsiteY3" fmla="*/ 944631 h 944631"/>
              <a:gd name="connsiteX4" fmla="*/ 287079 w 925032"/>
              <a:gd name="connsiteY4" fmla="*/ 53163 h 944631"/>
              <a:gd name="connsiteX0" fmla="*/ 404038 w 925032"/>
              <a:gd name="connsiteY0" fmla="*/ 10633 h 944631"/>
              <a:gd name="connsiteX1" fmla="*/ 925032 w 925032"/>
              <a:gd name="connsiteY1" fmla="*/ 0 h 944631"/>
              <a:gd name="connsiteX2" fmla="*/ 925032 w 925032"/>
              <a:gd name="connsiteY2" fmla="*/ 944631 h 944631"/>
              <a:gd name="connsiteX3" fmla="*/ 0 w 925032"/>
              <a:gd name="connsiteY3" fmla="*/ 944631 h 944631"/>
              <a:gd name="connsiteX4" fmla="*/ 404038 w 925032"/>
              <a:gd name="connsiteY4" fmla="*/ 10633 h 944631"/>
              <a:gd name="connsiteX0" fmla="*/ 404038 w 925032"/>
              <a:gd name="connsiteY0" fmla="*/ 10633 h 944631"/>
              <a:gd name="connsiteX1" fmla="*/ 925032 w 925032"/>
              <a:gd name="connsiteY1" fmla="*/ 0 h 944631"/>
              <a:gd name="connsiteX2" fmla="*/ 659218 w 925032"/>
              <a:gd name="connsiteY2" fmla="*/ 923366 h 944631"/>
              <a:gd name="connsiteX3" fmla="*/ 0 w 925032"/>
              <a:gd name="connsiteY3" fmla="*/ 944631 h 944631"/>
              <a:gd name="connsiteX4" fmla="*/ 404038 w 925032"/>
              <a:gd name="connsiteY4" fmla="*/ 10633 h 944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5032" h="944631">
                <a:moveTo>
                  <a:pt x="404038" y="10633"/>
                </a:moveTo>
                <a:lnTo>
                  <a:pt x="925032" y="0"/>
                </a:lnTo>
                <a:lnTo>
                  <a:pt x="659218" y="923366"/>
                </a:lnTo>
                <a:lnTo>
                  <a:pt x="0" y="944631"/>
                </a:lnTo>
                <a:lnTo>
                  <a:pt x="404038" y="10633"/>
                </a:lnTo>
                <a:close/>
              </a:path>
            </a:pathLst>
          </a:custGeom>
          <a:solidFill>
            <a:srgbClr val="006ADB"/>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6" name="Connettore 1 6"/>
          <p:cNvCxnSpPr>
            <a:cxnSpLocks/>
          </p:cNvCxnSpPr>
          <p:nvPr/>
        </p:nvCxnSpPr>
        <p:spPr>
          <a:xfrm>
            <a:off x="4491038" y="4251325"/>
            <a:ext cx="3209925"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Elemento grafico 12"/>
          <p:cNvPicPr>
            <a:picLocks noChangeAspect="1"/>
          </p:cNvPicPr>
          <p:nvPr userDrawn="1"/>
        </p:nvPicPr>
        <p:blipFill>
          <a:blip r:embed="rId3"/>
          <a:srcRect/>
          <a:stretch>
            <a:fillRect/>
          </a:stretch>
        </p:blipFill>
        <p:spPr bwMode="auto">
          <a:xfrm>
            <a:off x="517525" y="293688"/>
            <a:ext cx="4356100" cy="311150"/>
          </a:xfrm>
          <a:prstGeom prst="rect">
            <a:avLst/>
          </a:prstGeom>
          <a:noFill/>
          <a:ln w="9525">
            <a:noFill/>
            <a:miter lim="800000"/>
            <a:headEnd/>
            <a:tailEnd/>
          </a:ln>
        </p:spPr>
      </p:pic>
      <p:pic>
        <p:nvPicPr>
          <p:cNvPr id="8" name="Immagine 1" descr="Immagine che contiene testo, logo, Carattere, simbolo&#10;&#10;Descrizione generata automaticamente"/>
          <p:cNvPicPr>
            <a:picLocks noChangeAspect="1"/>
          </p:cNvPicPr>
          <p:nvPr userDrawn="1"/>
        </p:nvPicPr>
        <p:blipFill>
          <a:blip r:embed="rId4"/>
          <a:srcRect/>
          <a:stretch>
            <a:fillRect/>
          </a:stretch>
        </p:blipFill>
        <p:spPr bwMode="auto">
          <a:xfrm>
            <a:off x="10609263" y="20638"/>
            <a:ext cx="1349375" cy="844550"/>
          </a:xfrm>
          <a:prstGeom prst="rect">
            <a:avLst/>
          </a:prstGeom>
          <a:noFill/>
          <a:ln w="9525">
            <a:noFill/>
            <a:miter lim="800000"/>
            <a:headEnd/>
            <a:tailEnd/>
          </a:ln>
        </p:spPr>
      </p:pic>
      <p:sp>
        <p:nvSpPr>
          <p:cNvPr id="10" name="Segnaposto testo 17"/>
          <p:cNvSpPr>
            <a:spLocks noGrp="1"/>
          </p:cNvSpPr>
          <p:nvPr>
            <p:ph type="body" sz="quarter" idx="11"/>
          </p:nvPr>
        </p:nvSpPr>
        <p:spPr>
          <a:xfrm>
            <a:off x="5195888" y="2534288"/>
            <a:ext cx="1800225" cy="1647825"/>
          </a:xfrm>
          <a:prstGeom prst="rect">
            <a:avLst/>
          </a:prstGeom>
        </p:spPr>
        <p:txBody>
          <a:bodyPr anchor="ctr"/>
          <a:lstStyle>
            <a:lvl1pPr marL="0" indent="0" algn="ctr">
              <a:buNone/>
              <a:defRPr sz="11000" b="0" i="0">
                <a:solidFill>
                  <a:schemeClr val="bg1"/>
                </a:solidFill>
                <a:latin typeface="Titillium Web Light" pitchFamily="2" charset="77"/>
              </a:defRPr>
            </a:lvl1pPr>
          </a:lstStyle>
          <a:p>
            <a:pPr lvl="0"/>
            <a:r>
              <a:rPr lang="it-IT"/>
              <a:t>Fare clic per modificare stili del testo dello schema</a:t>
            </a:r>
          </a:p>
        </p:txBody>
      </p:sp>
      <p:sp>
        <p:nvSpPr>
          <p:cNvPr id="12" name="Titolo 1"/>
          <p:cNvSpPr>
            <a:spLocks noGrp="1"/>
          </p:cNvSpPr>
          <p:nvPr>
            <p:ph type="ctrTitle"/>
          </p:nvPr>
        </p:nvSpPr>
        <p:spPr>
          <a:xfrm>
            <a:off x="1578759" y="4233820"/>
            <a:ext cx="9034483" cy="1647414"/>
          </a:xfrm>
          <a:prstGeom prst="rect">
            <a:avLst/>
          </a:prstGeom>
        </p:spPr>
        <p:txBody>
          <a:bodyPr lIns="0" tIns="0" rIns="0" bIns="0" anchor="ctr"/>
          <a:lstStyle>
            <a:lvl1pPr algn="ctr">
              <a:lnSpc>
                <a:spcPts val="3600"/>
              </a:lnSpc>
              <a:defRPr sz="5400" b="0" i="0">
                <a:solidFill>
                  <a:schemeClr val="bg1"/>
                </a:solidFill>
                <a:latin typeface="Titillium Web Light" pitchFamily="2" charset="77"/>
              </a:defRPr>
            </a:lvl1pPr>
          </a:lstStyle>
          <a:p>
            <a:r>
              <a:rPr lang="it-IT"/>
              <a:t>Fare clic per modificare lo stile del titolo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596900" y="1155033"/>
            <a:ext cx="7518400" cy="699168"/>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3" name="Sottotitolo 2"/>
          <p:cNvSpPr>
            <a:spLocks noGrp="1"/>
          </p:cNvSpPr>
          <p:nvPr>
            <p:ph type="subTitle" idx="1"/>
          </p:nvPr>
        </p:nvSpPr>
        <p:spPr>
          <a:xfrm>
            <a:off x="596900" y="1990057"/>
            <a:ext cx="7518400" cy="3712910"/>
          </a:xfrm>
          <a:prstGeom prst="rect">
            <a:avLst/>
          </a:prstGeom>
        </p:spPr>
        <p:txBody>
          <a:bodyPr lIns="0" tIns="0" rIns="0" bIns="0" anchor="t"/>
          <a:lstStyle>
            <a:lvl1pPr marL="0" indent="0" algn="l">
              <a:buNone/>
              <a:defRPr sz="18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contenuto 2"/>
          <p:cNvSpPr>
            <a:spLocks noGrp="1"/>
          </p:cNvSpPr>
          <p:nvPr>
            <p:ph sz="half" idx="13"/>
          </p:nvPr>
        </p:nvSpPr>
        <p:spPr>
          <a:xfrm>
            <a:off x="8253984" y="1155034"/>
            <a:ext cx="3341116" cy="4547934"/>
          </a:xfrm>
          <a:prstGeom prst="rect">
            <a:avLst/>
          </a:prstGeom>
        </p:spPr>
        <p:txBody>
          <a:bodyPr lIns="0" tIns="0" rIns="0" bIns="0"/>
          <a:lstStyle>
            <a:lvl1pPr marL="0" indent="0" algn="ctr">
              <a:buNone/>
              <a:defRPr sz="1800" b="0" i="1">
                <a:solidFill>
                  <a:srgbClr val="000000"/>
                </a:solidFill>
                <a:latin typeface="Titillium Web Light" pitchFamily="2" charset="77"/>
              </a:defRPr>
            </a:lvl1pPr>
            <a:lvl2pPr marL="457200" indent="0" algn="r">
              <a:buNone/>
              <a:defRPr sz="2000">
                <a:latin typeface="Titillium Web" pitchFamily="2" charset="77"/>
              </a:defRPr>
            </a:lvl2pPr>
            <a:lvl3pPr marL="914400" indent="0" algn="r">
              <a:buNone/>
              <a:defRPr sz="2000">
                <a:latin typeface="Titillium Web" pitchFamily="2" charset="77"/>
              </a:defRPr>
            </a:lvl3pPr>
            <a:lvl4pPr marL="1371600" indent="0" algn="r">
              <a:buNone/>
              <a:defRPr sz="2000">
                <a:latin typeface="Titillium Web" pitchFamily="2" charset="77"/>
              </a:defRPr>
            </a:lvl4pPr>
            <a:lvl5pPr marL="1828800" indent="0" algn="r">
              <a:buNone/>
              <a:defRPr sz="2000">
                <a:latin typeface="Titillium Web" pitchFamily="2" charset="77"/>
              </a:defRPr>
            </a:lvl5pPr>
          </a:lstStyle>
          <a:p>
            <a:pPr lvl="0"/>
            <a:r>
              <a:rPr lang="it-IT"/>
              <a:t>Fare clic per modificare stili del testo dello schema</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Diapositiva titolo">
    <p:spTree>
      <p:nvGrpSpPr>
        <p:cNvPr id="1" name=""/>
        <p:cNvGrpSpPr/>
        <p:nvPr/>
      </p:nvGrpSpPr>
      <p:grpSpPr>
        <a:xfrm>
          <a:off x="0" y="0"/>
          <a:ext cx="0" cy="0"/>
          <a:chOff x="0" y="0"/>
          <a:chExt cx="0" cy="0"/>
        </a:xfrm>
      </p:grpSpPr>
      <p:grpSp>
        <p:nvGrpSpPr>
          <p:cNvPr id="13" name="Gruppo 5"/>
          <p:cNvGrpSpPr>
            <a:grpSpLocks/>
          </p:cNvGrpSpPr>
          <p:nvPr userDrawn="1"/>
        </p:nvGrpSpPr>
        <p:grpSpPr bwMode="auto">
          <a:xfrm>
            <a:off x="509588" y="955675"/>
            <a:ext cx="11164887" cy="5459413"/>
            <a:chOff x="509588" y="955039"/>
            <a:chExt cx="11164252" cy="5460048"/>
          </a:xfrm>
        </p:grpSpPr>
        <p:sp>
          <p:nvSpPr>
            <p:cNvPr id="14" name="Rettangolo 7"/>
            <p:cNvSpPr/>
            <p:nvPr userDrawn="1"/>
          </p:nvSpPr>
          <p:spPr>
            <a:xfrm>
              <a:off x="6095682" y="955039"/>
              <a:ext cx="5578158" cy="273081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5" name="Rettangolo 8"/>
            <p:cNvSpPr/>
            <p:nvPr userDrawn="1"/>
          </p:nvSpPr>
          <p:spPr>
            <a:xfrm>
              <a:off x="6095682" y="3684269"/>
              <a:ext cx="5578158" cy="273081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6" name="Rettangolo 9"/>
            <p:cNvSpPr/>
            <p:nvPr userDrawn="1"/>
          </p:nvSpPr>
          <p:spPr>
            <a:xfrm>
              <a:off x="509588" y="3684269"/>
              <a:ext cx="5578158" cy="2730818"/>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3" name="Sottotitolo 2"/>
          <p:cNvSpPr>
            <a:spLocks noGrp="1"/>
          </p:cNvSpPr>
          <p:nvPr>
            <p:ph type="subTitle" idx="1"/>
          </p:nvPr>
        </p:nvSpPr>
        <p:spPr>
          <a:xfrm>
            <a:off x="596899" y="1647823"/>
            <a:ext cx="5350245" cy="1915298"/>
          </a:xfrm>
          <a:prstGeom prst="rect">
            <a:avLst/>
          </a:prstGeom>
        </p:spPr>
        <p:txBody>
          <a:bodyPr lIns="0" tIns="0" rIns="0" bIns="0" anchor="t"/>
          <a:lstStyle>
            <a:lvl1pPr marL="0" indent="0" algn="l">
              <a:buNone/>
              <a:defRPr sz="16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2" name="Titolo 1"/>
          <p:cNvSpPr>
            <a:spLocks noGrp="1"/>
          </p:cNvSpPr>
          <p:nvPr>
            <p:ph type="ctrTitle"/>
          </p:nvPr>
        </p:nvSpPr>
        <p:spPr>
          <a:xfrm>
            <a:off x="596900" y="1155033"/>
            <a:ext cx="5350245"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24" name="Segnaposto testo 23"/>
          <p:cNvSpPr>
            <a:spLocks noGrp="1"/>
          </p:cNvSpPr>
          <p:nvPr>
            <p:ph type="body" sz="quarter" idx="11"/>
          </p:nvPr>
        </p:nvSpPr>
        <p:spPr>
          <a:xfrm>
            <a:off x="6400800" y="1401428"/>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27" name="Segnaposto testo 25"/>
          <p:cNvSpPr>
            <a:spLocks noGrp="1"/>
          </p:cNvSpPr>
          <p:nvPr>
            <p:ph type="body" sz="quarter" idx="12"/>
          </p:nvPr>
        </p:nvSpPr>
        <p:spPr>
          <a:xfrm>
            <a:off x="6400800" y="2428874"/>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30" name="Segnaposto immagine 28"/>
          <p:cNvSpPr>
            <a:spLocks noGrp="1"/>
          </p:cNvSpPr>
          <p:nvPr>
            <p:ph type="pic" sz="quarter" idx="13"/>
          </p:nvPr>
        </p:nvSpPr>
        <p:spPr>
          <a:xfrm>
            <a:off x="10541502" y="1194750"/>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34" name="Segnaposto testo 23"/>
          <p:cNvSpPr>
            <a:spLocks noGrp="1"/>
          </p:cNvSpPr>
          <p:nvPr>
            <p:ph type="body" sz="quarter" idx="14"/>
          </p:nvPr>
        </p:nvSpPr>
        <p:spPr>
          <a:xfrm>
            <a:off x="6400800" y="4095860"/>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35" name="Segnaposto testo 25"/>
          <p:cNvSpPr>
            <a:spLocks noGrp="1"/>
          </p:cNvSpPr>
          <p:nvPr>
            <p:ph type="body" sz="quarter" idx="15"/>
          </p:nvPr>
        </p:nvSpPr>
        <p:spPr>
          <a:xfrm>
            <a:off x="6400800" y="5123306"/>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36" name="Segnaposto immagine 28"/>
          <p:cNvSpPr>
            <a:spLocks noGrp="1"/>
          </p:cNvSpPr>
          <p:nvPr>
            <p:ph type="pic" sz="quarter" idx="16"/>
          </p:nvPr>
        </p:nvSpPr>
        <p:spPr>
          <a:xfrm>
            <a:off x="10541502" y="3889182"/>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40" name="Segnaposto testo 23"/>
          <p:cNvSpPr>
            <a:spLocks noGrp="1"/>
          </p:cNvSpPr>
          <p:nvPr>
            <p:ph type="body" sz="quarter" idx="17"/>
          </p:nvPr>
        </p:nvSpPr>
        <p:spPr>
          <a:xfrm>
            <a:off x="804672" y="4095860"/>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41" name="Segnaposto testo 25"/>
          <p:cNvSpPr>
            <a:spLocks noGrp="1"/>
          </p:cNvSpPr>
          <p:nvPr>
            <p:ph type="body" sz="quarter" idx="18"/>
          </p:nvPr>
        </p:nvSpPr>
        <p:spPr>
          <a:xfrm>
            <a:off x="804672" y="5123306"/>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42" name="Segnaposto immagine 28"/>
          <p:cNvSpPr>
            <a:spLocks noGrp="1"/>
          </p:cNvSpPr>
          <p:nvPr>
            <p:ph type="pic" sz="quarter" idx="19"/>
          </p:nvPr>
        </p:nvSpPr>
        <p:spPr>
          <a:xfrm>
            <a:off x="4945374" y="3889182"/>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apositiva titolo">
    <p:spTree>
      <p:nvGrpSpPr>
        <p:cNvPr id="1" name=""/>
        <p:cNvGrpSpPr/>
        <p:nvPr/>
      </p:nvGrpSpPr>
      <p:grpSpPr>
        <a:xfrm>
          <a:off x="0" y="0"/>
          <a:ext cx="0" cy="0"/>
          <a:chOff x="0" y="0"/>
          <a:chExt cx="0" cy="0"/>
        </a:xfrm>
      </p:grpSpPr>
      <p:grpSp>
        <p:nvGrpSpPr>
          <p:cNvPr id="13" name="Gruppo 5"/>
          <p:cNvGrpSpPr>
            <a:grpSpLocks/>
          </p:cNvGrpSpPr>
          <p:nvPr userDrawn="1"/>
        </p:nvGrpSpPr>
        <p:grpSpPr bwMode="auto">
          <a:xfrm>
            <a:off x="509588" y="955675"/>
            <a:ext cx="11164887" cy="5459413"/>
            <a:chOff x="509588" y="955039"/>
            <a:chExt cx="11164252" cy="5460048"/>
          </a:xfrm>
        </p:grpSpPr>
        <p:sp>
          <p:nvSpPr>
            <p:cNvPr id="14" name="Rettangolo 7"/>
            <p:cNvSpPr/>
            <p:nvPr userDrawn="1"/>
          </p:nvSpPr>
          <p:spPr>
            <a:xfrm>
              <a:off x="6095682" y="955039"/>
              <a:ext cx="5578158" cy="2730818"/>
            </a:xfrm>
            <a:prstGeom prst="rect">
              <a:avLst/>
            </a:prstGeom>
            <a:solidFill>
              <a:srgbClr val="FFD766"/>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5" name="Rettangolo 8"/>
            <p:cNvSpPr/>
            <p:nvPr userDrawn="1"/>
          </p:nvSpPr>
          <p:spPr>
            <a:xfrm>
              <a:off x="6095682" y="3684269"/>
              <a:ext cx="5578158" cy="2730818"/>
            </a:xfrm>
            <a:prstGeom prst="rect">
              <a:avLst/>
            </a:prstGeom>
            <a:solidFill>
              <a:srgbClr val="FFBC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6" name="Rettangolo 9"/>
            <p:cNvSpPr/>
            <p:nvPr userDrawn="1"/>
          </p:nvSpPr>
          <p:spPr>
            <a:xfrm>
              <a:off x="509588" y="3684269"/>
              <a:ext cx="5578158" cy="2730818"/>
            </a:xfrm>
            <a:prstGeom prst="rect">
              <a:avLst/>
            </a:prstGeom>
            <a:solidFill>
              <a:srgbClr val="BF8D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3" name="Sottotitolo 2"/>
          <p:cNvSpPr>
            <a:spLocks noGrp="1"/>
          </p:cNvSpPr>
          <p:nvPr>
            <p:ph type="subTitle" idx="1"/>
          </p:nvPr>
        </p:nvSpPr>
        <p:spPr>
          <a:xfrm>
            <a:off x="596899" y="1647823"/>
            <a:ext cx="5350245" cy="1915298"/>
          </a:xfrm>
          <a:prstGeom prst="rect">
            <a:avLst/>
          </a:prstGeom>
        </p:spPr>
        <p:txBody>
          <a:bodyPr lIns="0" tIns="0" rIns="0" bIns="0" anchor="t"/>
          <a:lstStyle>
            <a:lvl1pPr marL="0" indent="0" algn="l">
              <a:buNone/>
              <a:defRPr sz="16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2" name="Titolo 1"/>
          <p:cNvSpPr>
            <a:spLocks noGrp="1"/>
          </p:cNvSpPr>
          <p:nvPr>
            <p:ph type="ctrTitle"/>
          </p:nvPr>
        </p:nvSpPr>
        <p:spPr>
          <a:xfrm>
            <a:off x="596900" y="1155033"/>
            <a:ext cx="5350245"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24" name="Segnaposto testo 23"/>
          <p:cNvSpPr>
            <a:spLocks noGrp="1"/>
          </p:cNvSpPr>
          <p:nvPr>
            <p:ph type="body" sz="quarter" idx="11"/>
          </p:nvPr>
        </p:nvSpPr>
        <p:spPr>
          <a:xfrm>
            <a:off x="6400800" y="1401428"/>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27" name="Segnaposto testo 25"/>
          <p:cNvSpPr>
            <a:spLocks noGrp="1"/>
          </p:cNvSpPr>
          <p:nvPr>
            <p:ph type="body" sz="quarter" idx="12"/>
          </p:nvPr>
        </p:nvSpPr>
        <p:spPr>
          <a:xfrm>
            <a:off x="6400800" y="2428874"/>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30" name="Segnaposto immagine 28"/>
          <p:cNvSpPr>
            <a:spLocks noGrp="1"/>
          </p:cNvSpPr>
          <p:nvPr>
            <p:ph type="pic" sz="quarter" idx="13"/>
          </p:nvPr>
        </p:nvSpPr>
        <p:spPr>
          <a:xfrm>
            <a:off x="10541502" y="1194750"/>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34" name="Segnaposto testo 23"/>
          <p:cNvSpPr>
            <a:spLocks noGrp="1"/>
          </p:cNvSpPr>
          <p:nvPr>
            <p:ph type="body" sz="quarter" idx="14"/>
          </p:nvPr>
        </p:nvSpPr>
        <p:spPr>
          <a:xfrm>
            <a:off x="6400800" y="4095860"/>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35" name="Segnaposto testo 25"/>
          <p:cNvSpPr>
            <a:spLocks noGrp="1"/>
          </p:cNvSpPr>
          <p:nvPr>
            <p:ph type="body" sz="quarter" idx="15"/>
          </p:nvPr>
        </p:nvSpPr>
        <p:spPr>
          <a:xfrm>
            <a:off x="6400800" y="5123306"/>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36" name="Segnaposto immagine 28"/>
          <p:cNvSpPr>
            <a:spLocks noGrp="1"/>
          </p:cNvSpPr>
          <p:nvPr>
            <p:ph type="pic" sz="quarter" idx="16"/>
          </p:nvPr>
        </p:nvSpPr>
        <p:spPr>
          <a:xfrm>
            <a:off x="10541502" y="3889182"/>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40" name="Segnaposto testo 23"/>
          <p:cNvSpPr>
            <a:spLocks noGrp="1"/>
          </p:cNvSpPr>
          <p:nvPr>
            <p:ph type="body" sz="quarter" idx="17"/>
          </p:nvPr>
        </p:nvSpPr>
        <p:spPr>
          <a:xfrm>
            <a:off x="804672" y="4095860"/>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41" name="Segnaposto testo 25"/>
          <p:cNvSpPr>
            <a:spLocks noGrp="1"/>
          </p:cNvSpPr>
          <p:nvPr>
            <p:ph type="body" sz="quarter" idx="18"/>
          </p:nvPr>
        </p:nvSpPr>
        <p:spPr>
          <a:xfrm>
            <a:off x="804672" y="5123306"/>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42" name="Segnaposto immagine 28"/>
          <p:cNvSpPr>
            <a:spLocks noGrp="1"/>
          </p:cNvSpPr>
          <p:nvPr>
            <p:ph type="pic" sz="quarter" idx="19"/>
          </p:nvPr>
        </p:nvSpPr>
        <p:spPr>
          <a:xfrm>
            <a:off x="4945374" y="3889182"/>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Diapositiva titolo">
    <p:spTree>
      <p:nvGrpSpPr>
        <p:cNvPr id="1" name=""/>
        <p:cNvGrpSpPr/>
        <p:nvPr/>
      </p:nvGrpSpPr>
      <p:grpSpPr>
        <a:xfrm>
          <a:off x="0" y="0"/>
          <a:ext cx="0" cy="0"/>
          <a:chOff x="0" y="0"/>
          <a:chExt cx="0" cy="0"/>
        </a:xfrm>
      </p:grpSpPr>
      <p:grpSp>
        <p:nvGrpSpPr>
          <p:cNvPr id="13" name="Gruppo 5"/>
          <p:cNvGrpSpPr>
            <a:grpSpLocks/>
          </p:cNvGrpSpPr>
          <p:nvPr userDrawn="1"/>
        </p:nvGrpSpPr>
        <p:grpSpPr bwMode="auto">
          <a:xfrm>
            <a:off x="509588" y="955675"/>
            <a:ext cx="11164887" cy="5459413"/>
            <a:chOff x="509588" y="955039"/>
            <a:chExt cx="11164252" cy="5460048"/>
          </a:xfrm>
        </p:grpSpPr>
        <p:sp>
          <p:nvSpPr>
            <p:cNvPr id="14" name="Rettangolo 7"/>
            <p:cNvSpPr/>
            <p:nvPr userDrawn="1"/>
          </p:nvSpPr>
          <p:spPr>
            <a:xfrm>
              <a:off x="6095682" y="955039"/>
              <a:ext cx="5578158" cy="2730818"/>
            </a:xfrm>
            <a:prstGeom prst="rect">
              <a:avLst/>
            </a:prstGeom>
            <a:solidFill>
              <a:srgbClr val="F6B5B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5" name="Rettangolo 8"/>
            <p:cNvSpPr/>
            <p:nvPr userDrawn="1"/>
          </p:nvSpPr>
          <p:spPr>
            <a:xfrm>
              <a:off x="6095682" y="3684269"/>
              <a:ext cx="5578158" cy="2730818"/>
            </a:xfrm>
            <a:prstGeom prst="rect">
              <a:avLst/>
            </a:prstGeom>
            <a:solidFill>
              <a:srgbClr val="E9446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6" name="Rettangolo 9"/>
            <p:cNvSpPr/>
            <p:nvPr userDrawn="1"/>
          </p:nvSpPr>
          <p:spPr>
            <a:xfrm>
              <a:off x="509588" y="3684269"/>
              <a:ext cx="5578158" cy="2730818"/>
            </a:xfrm>
            <a:prstGeom prst="rect">
              <a:avLst/>
            </a:prstGeom>
            <a:solidFill>
              <a:srgbClr val="870F2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3" name="Sottotitolo 2"/>
          <p:cNvSpPr>
            <a:spLocks noGrp="1"/>
          </p:cNvSpPr>
          <p:nvPr>
            <p:ph type="subTitle" idx="1"/>
          </p:nvPr>
        </p:nvSpPr>
        <p:spPr>
          <a:xfrm>
            <a:off x="596899" y="1647823"/>
            <a:ext cx="5350245" cy="1915298"/>
          </a:xfrm>
          <a:prstGeom prst="rect">
            <a:avLst/>
          </a:prstGeom>
        </p:spPr>
        <p:txBody>
          <a:bodyPr lIns="0" tIns="0" rIns="0" bIns="0" anchor="t"/>
          <a:lstStyle>
            <a:lvl1pPr marL="0" indent="0" algn="l">
              <a:buNone/>
              <a:defRPr sz="16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2" name="Titolo 1"/>
          <p:cNvSpPr>
            <a:spLocks noGrp="1"/>
          </p:cNvSpPr>
          <p:nvPr>
            <p:ph type="ctrTitle"/>
          </p:nvPr>
        </p:nvSpPr>
        <p:spPr>
          <a:xfrm>
            <a:off x="596900" y="1155033"/>
            <a:ext cx="5350245"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24" name="Segnaposto testo 23"/>
          <p:cNvSpPr>
            <a:spLocks noGrp="1"/>
          </p:cNvSpPr>
          <p:nvPr>
            <p:ph type="body" sz="quarter" idx="11"/>
          </p:nvPr>
        </p:nvSpPr>
        <p:spPr>
          <a:xfrm>
            <a:off x="6400800" y="1401428"/>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27" name="Segnaposto testo 25"/>
          <p:cNvSpPr>
            <a:spLocks noGrp="1"/>
          </p:cNvSpPr>
          <p:nvPr>
            <p:ph type="body" sz="quarter" idx="12"/>
          </p:nvPr>
        </p:nvSpPr>
        <p:spPr>
          <a:xfrm>
            <a:off x="6400800" y="2428874"/>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30" name="Segnaposto immagine 28"/>
          <p:cNvSpPr>
            <a:spLocks noGrp="1"/>
          </p:cNvSpPr>
          <p:nvPr>
            <p:ph type="pic" sz="quarter" idx="13"/>
          </p:nvPr>
        </p:nvSpPr>
        <p:spPr>
          <a:xfrm>
            <a:off x="10541502" y="1194750"/>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34" name="Segnaposto testo 23"/>
          <p:cNvSpPr>
            <a:spLocks noGrp="1"/>
          </p:cNvSpPr>
          <p:nvPr>
            <p:ph type="body" sz="quarter" idx="14"/>
          </p:nvPr>
        </p:nvSpPr>
        <p:spPr>
          <a:xfrm>
            <a:off x="6400800" y="4095860"/>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35" name="Segnaposto testo 25"/>
          <p:cNvSpPr>
            <a:spLocks noGrp="1"/>
          </p:cNvSpPr>
          <p:nvPr>
            <p:ph type="body" sz="quarter" idx="15"/>
          </p:nvPr>
        </p:nvSpPr>
        <p:spPr>
          <a:xfrm>
            <a:off x="6400800" y="5123306"/>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36" name="Segnaposto immagine 28"/>
          <p:cNvSpPr>
            <a:spLocks noGrp="1"/>
          </p:cNvSpPr>
          <p:nvPr>
            <p:ph type="pic" sz="quarter" idx="16"/>
          </p:nvPr>
        </p:nvSpPr>
        <p:spPr>
          <a:xfrm>
            <a:off x="10541502" y="3889182"/>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40" name="Segnaposto testo 23"/>
          <p:cNvSpPr>
            <a:spLocks noGrp="1"/>
          </p:cNvSpPr>
          <p:nvPr>
            <p:ph type="body" sz="quarter" idx="17"/>
          </p:nvPr>
        </p:nvSpPr>
        <p:spPr>
          <a:xfrm>
            <a:off x="804672" y="4095860"/>
            <a:ext cx="2999232" cy="439564"/>
          </a:xfrm>
          <a:prstGeom prst="rect">
            <a:avLst/>
          </a:prstGeom>
        </p:spPr>
        <p:txBody>
          <a:bodyPr/>
          <a:lstStyle>
            <a:lvl1pPr marL="0" indent="0">
              <a:buNone/>
              <a:defRPr sz="3200" b="1" i="0">
                <a:solidFill>
                  <a:schemeClr val="bg1"/>
                </a:solidFill>
                <a:latin typeface="Titillium Web" pitchFamily="2" charset="77"/>
              </a:defRPr>
            </a:lvl1pPr>
          </a:lstStyle>
          <a:p>
            <a:pPr lvl="0"/>
            <a:r>
              <a:rPr lang="it-IT"/>
              <a:t>Fare clic per modificare stili del testo dello schema</a:t>
            </a:r>
          </a:p>
        </p:txBody>
      </p:sp>
      <p:sp>
        <p:nvSpPr>
          <p:cNvPr id="41" name="Segnaposto testo 25"/>
          <p:cNvSpPr>
            <a:spLocks noGrp="1"/>
          </p:cNvSpPr>
          <p:nvPr>
            <p:ph type="body" sz="quarter" idx="18"/>
          </p:nvPr>
        </p:nvSpPr>
        <p:spPr>
          <a:xfrm>
            <a:off x="804672" y="5123306"/>
            <a:ext cx="4966706" cy="1000125"/>
          </a:xfrm>
          <a:prstGeom prst="rect">
            <a:avLst/>
          </a:prstGeom>
        </p:spPr>
        <p:txBody>
          <a:bodyPr/>
          <a:lstStyle>
            <a:lvl1pPr marL="0" indent="0">
              <a:buNone/>
              <a:defRPr sz="16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42" name="Segnaposto immagine 28"/>
          <p:cNvSpPr>
            <a:spLocks noGrp="1"/>
          </p:cNvSpPr>
          <p:nvPr>
            <p:ph type="pic" sz="quarter" idx="19"/>
          </p:nvPr>
        </p:nvSpPr>
        <p:spPr>
          <a:xfrm>
            <a:off x="4945374" y="3889182"/>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_Diapositiva titolo">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596900" y="1810852"/>
            <a:ext cx="5091300" cy="4040987"/>
          </a:xfrm>
          <a:prstGeom prst="rect">
            <a:avLst/>
          </a:prstGeom>
        </p:spPr>
        <p:txBody>
          <a:bodyPr lIns="0" tIns="0" rIns="0" bIns="0" anchor="t"/>
          <a:lstStyle>
            <a:lvl1pPr marL="0" indent="0" algn="l">
              <a:buNone/>
              <a:defRPr sz="16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2" name="Titolo 1"/>
          <p:cNvSpPr>
            <a:spLocks noGrp="1"/>
          </p:cNvSpPr>
          <p:nvPr>
            <p:ph type="ctrTitle"/>
          </p:nvPr>
        </p:nvSpPr>
        <p:spPr>
          <a:xfrm>
            <a:off x="596901" y="1155033"/>
            <a:ext cx="5091300"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2_Diapositiva titolo">
    <p:spTree>
      <p:nvGrpSpPr>
        <p:cNvPr id="1" name=""/>
        <p:cNvGrpSpPr/>
        <p:nvPr/>
      </p:nvGrpSpPr>
      <p:grpSpPr>
        <a:xfrm>
          <a:off x="0" y="0"/>
          <a:ext cx="0" cy="0"/>
          <a:chOff x="0" y="0"/>
          <a:chExt cx="0" cy="0"/>
        </a:xfrm>
      </p:grpSpPr>
      <p:sp>
        <p:nvSpPr>
          <p:cNvPr id="2" name="Rettangolo 1"/>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3" name="Gruppo 7"/>
          <p:cNvGrpSpPr>
            <a:grpSpLocks/>
          </p:cNvGrpSpPr>
          <p:nvPr userDrawn="1"/>
        </p:nvGrpSpPr>
        <p:grpSpPr bwMode="auto">
          <a:xfrm>
            <a:off x="8513763" y="195263"/>
            <a:ext cx="3451225" cy="296862"/>
            <a:chOff x="6242875" y="243210"/>
            <a:chExt cx="7645911" cy="654962"/>
          </a:xfrm>
        </p:grpSpPr>
        <p:pic>
          <p:nvPicPr>
            <p:cNvPr id="4" name="Immagine 2"/>
            <p:cNvPicPr>
              <a:picLocks noChangeAspect="1"/>
            </p:cNvPicPr>
            <p:nvPr userDrawn="1"/>
          </p:nvPicPr>
          <p:blipFill>
            <a:blip r:embed="rId2"/>
            <a:srcRect/>
            <a:stretch>
              <a:fillRect/>
            </a:stretch>
          </p:blipFill>
          <p:spPr bwMode="auto">
            <a:xfrm>
              <a:off x="6242875" y="243210"/>
              <a:ext cx="6190024" cy="654962"/>
            </a:xfrm>
            <a:prstGeom prst="rect">
              <a:avLst/>
            </a:prstGeom>
            <a:noFill/>
            <a:ln w="9525">
              <a:noFill/>
              <a:miter lim="800000"/>
              <a:headEnd/>
              <a:tailEnd/>
            </a:ln>
          </p:spPr>
        </p:pic>
        <p:pic>
          <p:nvPicPr>
            <p:cNvPr id="5" name="Picture 5" descr="A blue globe with text&#10;&#10;Description automatically generated"/>
            <p:cNvPicPr>
              <a:picLocks noChangeAspect="1"/>
            </p:cNvPicPr>
            <p:nvPr userDrawn="1"/>
          </p:nvPicPr>
          <p:blipFill>
            <a:blip r:embed="rId3"/>
            <a:srcRect/>
            <a:stretch>
              <a:fillRect/>
            </a:stretch>
          </p:blipFill>
          <p:spPr bwMode="auto">
            <a:xfrm>
              <a:off x="12729255" y="243210"/>
              <a:ext cx="1159531" cy="654962"/>
            </a:xfrm>
            <a:prstGeom prst="rect">
              <a:avLst/>
            </a:prstGeom>
            <a:noFill/>
            <a:ln w="9525">
              <a:noFill/>
              <a:miter lim="800000"/>
              <a:headEnd/>
              <a:tailEnd/>
            </a:ln>
          </p:spPr>
        </p:pic>
        <p:cxnSp>
          <p:nvCxnSpPr>
            <p:cNvPr id="6" name="Connettore 1 10"/>
            <p:cNvCxnSpPr>
              <a:cxnSpLocks/>
            </p:cNvCxnSpPr>
            <p:nvPr userDrawn="1"/>
          </p:nvCxnSpPr>
          <p:spPr>
            <a:xfrm>
              <a:off x="12531232" y="411329"/>
              <a:ext cx="0" cy="318724"/>
            </a:xfrm>
            <a:prstGeom prst="line">
              <a:avLst/>
            </a:prstGeom>
            <a:ln w="381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Diapositiva titolo">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596899" y="1631663"/>
            <a:ext cx="11019367" cy="1355094"/>
          </a:xfrm>
          <a:prstGeom prst="rect">
            <a:avLst/>
          </a:prstGeom>
        </p:spPr>
        <p:txBody>
          <a:bodyPr lIns="0" tIns="0" rIns="0" bIns="0" anchor="t"/>
          <a:lstStyle>
            <a:lvl1pPr marL="0" indent="0" algn="l">
              <a:buNone/>
              <a:defRPr sz="18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2" name="Titolo 1"/>
          <p:cNvSpPr>
            <a:spLocks noGrp="1"/>
          </p:cNvSpPr>
          <p:nvPr>
            <p:ph type="ctrTitle"/>
          </p:nvPr>
        </p:nvSpPr>
        <p:spPr>
          <a:xfrm>
            <a:off x="596901" y="1155033"/>
            <a:ext cx="5091300"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9_Diapositiva titolo">
    <p:spTree>
      <p:nvGrpSpPr>
        <p:cNvPr id="1" name=""/>
        <p:cNvGrpSpPr/>
        <p:nvPr/>
      </p:nvGrpSpPr>
      <p:grpSpPr>
        <a:xfrm>
          <a:off x="0" y="0"/>
          <a:ext cx="0" cy="0"/>
          <a:chOff x="0" y="0"/>
          <a:chExt cx="0" cy="0"/>
        </a:xfrm>
      </p:grpSpPr>
      <p:grpSp>
        <p:nvGrpSpPr>
          <p:cNvPr id="16" name="Gruppo 1"/>
          <p:cNvGrpSpPr>
            <a:grpSpLocks/>
          </p:cNvGrpSpPr>
          <p:nvPr userDrawn="1"/>
        </p:nvGrpSpPr>
        <p:grpSpPr bwMode="auto">
          <a:xfrm>
            <a:off x="517525" y="3138488"/>
            <a:ext cx="11204575" cy="2946400"/>
            <a:chOff x="518162" y="3138570"/>
            <a:chExt cx="10615181" cy="2946400"/>
          </a:xfrm>
        </p:grpSpPr>
        <p:sp>
          <p:nvSpPr>
            <p:cNvPr id="17" name="Rettangolo con angoli arrotondati 9"/>
            <p:cNvSpPr/>
            <p:nvPr/>
          </p:nvSpPr>
          <p:spPr>
            <a:xfrm>
              <a:off x="3171205" y="3138570"/>
              <a:ext cx="2654548" cy="2946400"/>
            </a:xfrm>
            <a:prstGeom prst="roundRect">
              <a:avLst>
                <a:gd name="adj"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8" name="Rettangolo con angoli arrotondati 10"/>
            <p:cNvSpPr/>
            <p:nvPr/>
          </p:nvSpPr>
          <p:spPr>
            <a:xfrm>
              <a:off x="518162" y="3138570"/>
              <a:ext cx="2654548" cy="2946400"/>
            </a:xfrm>
            <a:prstGeom prst="roundRect">
              <a:avLst>
                <a:gd name="adj"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9" name="Rettangolo con angoli arrotondati 11"/>
            <p:cNvSpPr/>
            <p:nvPr/>
          </p:nvSpPr>
          <p:spPr>
            <a:xfrm>
              <a:off x="5818233" y="3138570"/>
              <a:ext cx="2654548" cy="2946400"/>
            </a:xfrm>
            <a:prstGeom prst="roundRect">
              <a:avLst>
                <a:gd name="adj"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27" name="Rettangolo con angoli arrotondati 12"/>
            <p:cNvSpPr/>
            <p:nvPr/>
          </p:nvSpPr>
          <p:spPr>
            <a:xfrm>
              <a:off x="8478796" y="3138570"/>
              <a:ext cx="2654547" cy="2946400"/>
            </a:xfrm>
            <a:prstGeom prst="roundRect">
              <a:avLst>
                <a:gd name="adj"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3" name="Sottotitolo 2"/>
          <p:cNvSpPr>
            <a:spLocks noGrp="1"/>
          </p:cNvSpPr>
          <p:nvPr>
            <p:ph type="subTitle" idx="1"/>
          </p:nvPr>
        </p:nvSpPr>
        <p:spPr>
          <a:xfrm>
            <a:off x="596899" y="1631663"/>
            <a:ext cx="11019367" cy="1355094"/>
          </a:xfrm>
          <a:prstGeom prst="rect">
            <a:avLst/>
          </a:prstGeom>
        </p:spPr>
        <p:txBody>
          <a:bodyPr lIns="0" tIns="0" rIns="0" bIns="0" anchor="t"/>
          <a:lstStyle>
            <a:lvl1pPr marL="0" indent="0" algn="l">
              <a:buNone/>
              <a:defRPr sz="18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2" name="Titolo 1"/>
          <p:cNvSpPr>
            <a:spLocks noGrp="1"/>
          </p:cNvSpPr>
          <p:nvPr>
            <p:ph type="ctrTitle"/>
          </p:nvPr>
        </p:nvSpPr>
        <p:spPr>
          <a:xfrm>
            <a:off x="596901" y="1155033"/>
            <a:ext cx="5091300"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26" name="Segnaposto immagine 28"/>
          <p:cNvSpPr>
            <a:spLocks noGrp="1"/>
          </p:cNvSpPr>
          <p:nvPr>
            <p:ph type="pic" sz="quarter" idx="13"/>
          </p:nvPr>
        </p:nvSpPr>
        <p:spPr>
          <a:xfrm>
            <a:off x="2306061" y="3346509"/>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20" name="Segnaposto testo 23"/>
          <p:cNvSpPr>
            <a:spLocks noGrp="1"/>
          </p:cNvSpPr>
          <p:nvPr>
            <p:ph type="body" sz="quarter" idx="11"/>
          </p:nvPr>
        </p:nvSpPr>
        <p:spPr>
          <a:xfrm>
            <a:off x="632843" y="3644895"/>
            <a:ext cx="1488580" cy="527752"/>
          </a:xfrm>
          <a:prstGeom prst="rect">
            <a:avLst/>
          </a:prstGeom>
        </p:spPr>
        <p:txBody>
          <a:bodyPr/>
          <a:lstStyle>
            <a:lvl1pPr marL="0" indent="0" algn="l">
              <a:buNone/>
              <a:defRPr sz="1800" b="1" i="0">
                <a:solidFill>
                  <a:schemeClr val="bg1"/>
                </a:solidFill>
                <a:latin typeface="Titillium Web" pitchFamily="2" charset="77"/>
              </a:defRPr>
            </a:lvl1pPr>
          </a:lstStyle>
          <a:p>
            <a:pPr lvl="0"/>
            <a:r>
              <a:rPr lang="it-IT"/>
              <a:t>Fare clic per modificare stili del testo dello schema</a:t>
            </a:r>
          </a:p>
        </p:txBody>
      </p:sp>
      <p:sp>
        <p:nvSpPr>
          <p:cNvPr id="21" name="Segnaposto testo 25"/>
          <p:cNvSpPr>
            <a:spLocks noGrp="1"/>
          </p:cNvSpPr>
          <p:nvPr>
            <p:ph type="body" sz="quarter" idx="12"/>
          </p:nvPr>
        </p:nvSpPr>
        <p:spPr>
          <a:xfrm>
            <a:off x="632842" y="4596839"/>
            <a:ext cx="2499805" cy="1349241"/>
          </a:xfrm>
          <a:prstGeom prst="rect">
            <a:avLst/>
          </a:prstGeom>
        </p:spPr>
        <p:txBody>
          <a:bodyPr/>
          <a:lstStyle>
            <a:lvl1pPr marL="0" indent="0" algn="l">
              <a:buNone/>
              <a:defRPr sz="14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23" name="Segnaposto immagine 28"/>
          <p:cNvSpPr>
            <a:spLocks noGrp="1"/>
          </p:cNvSpPr>
          <p:nvPr>
            <p:ph type="pic" sz="quarter" idx="14"/>
          </p:nvPr>
        </p:nvSpPr>
        <p:spPr>
          <a:xfrm>
            <a:off x="5100061" y="3346509"/>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24" name="Segnaposto testo 23"/>
          <p:cNvSpPr>
            <a:spLocks noGrp="1"/>
          </p:cNvSpPr>
          <p:nvPr>
            <p:ph type="body" sz="quarter" idx="15"/>
          </p:nvPr>
        </p:nvSpPr>
        <p:spPr>
          <a:xfrm>
            <a:off x="3426843" y="3644895"/>
            <a:ext cx="1488580" cy="527752"/>
          </a:xfrm>
          <a:prstGeom prst="rect">
            <a:avLst/>
          </a:prstGeom>
        </p:spPr>
        <p:txBody>
          <a:bodyPr/>
          <a:lstStyle>
            <a:lvl1pPr marL="0" indent="0" algn="l">
              <a:buNone/>
              <a:defRPr sz="1800" b="1" i="0">
                <a:solidFill>
                  <a:schemeClr val="bg1"/>
                </a:solidFill>
                <a:latin typeface="Titillium Web" pitchFamily="2" charset="77"/>
              </a:defRPr>
            </a:lvl1pPr>
          </a:lstStyle>
          <a:p>
            <a:pPr lvl="0"/>
            <a:r>
              <a:rPr lang="it-IT"/>
              <a:t>Fare clic per modificare stili del testo dello schema</a:t>
            </a:r>
          </a:p>
        </p:txBody>
      </p:sp>
      <p:sp>
        <p:nvSpPr>
          <p:cNvPr id="25" name="Segnaposto testo 25"/>
          <p:cNvSpPr>
            <a:spLocks noGrp="1"/>
          </p:cNvSpPr>
          <p:nvPr>
            <p:ph type="body" sz="quarter" idx="16"/>
          </p:nvPr>
        </p:nvSpPr>
        <p:spPr>
          <a:xfrm>
            <a:off x="3426842" y="4596839"/>
            <a:ext cx="2499805" cy="1349241"/>
          </a:xfrm>
          <a:prstGeom prst="rect">
            <a:avLst/>
          </a:prstGeom>
        </p:spPr>
        <p:txBody>
          <a:bodyPr/>
          <a:lstStyle>
            <a:lvl1pPr marL="0" indent="0" algn="l">
              <a:buNone/>
              <a:defRPr sz="14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35" name="Segnaposto immagine 28"/>
          <p:cNvSpPr>
            <a:spLocks noGrp="1"/>
          </p:cNvSpPr>
          <p:nvPr>
            <p:ph type="pic" sz="quarter" idx="17"/>
          </p:nvPr>
        </p:nvSpPr>
        <p:spPr>
          <a:xfrm>
            <a:off x="7899911" y="3346509"/>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36" name="Segnaposto testo 23"/>
          <p:cNvSpPr>
            <a:spLocks noGrp="1"/>
          </p:cNvSpPr>
          <p:nvPr>
            <p:ph type="body" sz="quarter" idx="18"/>
          </p:nvPr>
        </p:nvSpPr>
        <p:spPr>
          <a:xfrm>
            <a:off x="6226693" y="3644895"/>
            <a:ext cx="1488580" cy="527752"/>
          </a:xfrm>
          <a:prstGeom prst="rect">
            <a:avLst/>
          </a:prstGeom>
        </p:spPr>
        <p:txBody>
          <a:bodyPr/>
          <a:lstStyle>
            <a:lvl1pPr marL="0" indent="0" algn="l">
              <a:buNone/>
              <a:defRPr sz="1800" b="1" i="0">
                <a:solidFill>
                  <a:schemeClr val="bg1"/>
                </a:solidFill>
                <a:latin typeface="Titillium Web" pitchFamily="2" charset="77"/>
              </a:defRPr>
            </a:lvl1pPr>
          </a:lstStyle>
          <a:p>
            <a:pPr lvl="0"/>
            <a:r>
              <a:rPr lang="it-IT"/>
              <a:t>Fare clic per modificare stili del testo dello schema</a:t>
            </a:r>
          </a:p>
        </p:txBody>
      </p:sp>
      <p:sp>
        <p:nvSpPr>
          <p:cNvPr id="37" name="Segnaposto testo 25"/>
          <p:cNvSpPr>
            <a:spLocks noGrp="1"/>
          </p:cNvSpPr>
          <p:nvPr>
            <p:ph type="body" sz="quarter" idx="19"/>
          </p:nvPr>
        </p:nvSpPr>
        <p:spPr>
          <a:xfrm>
            <a:off x="6226692" y="4596839"/>
            <a:ext cx="2499805" cy="1349241"/>
          </a:xfrm>
          <a:prstGeom prst="rect">
            <a:avLst/>
          </a:prstGeom>
        </p:spPr>
        <p:txBody>
          <a:bodyPr/>
          <a:lstStyle>
            <a:lvl1pPr marL="0" indent="0" algn="l">
              <a:buNone/>
              <a:defRPr sz="14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
        <p:nvSpPr>
          <p:cNvPr id="38" name="Segnaposto immagine 28"/>
          <p:cNvSpPr>
            <a:spLocks noGrp="1"/>
          </p:cNvSpPr>
          <p:nvPr>
            <p:ph type="pic" sz="quarter" idx="20"/>
          </p:nvPr>
        </p:nvSpPr>
        <p:spPr>
          <a:xfrm>
            <a:off x="10710844" y="3346509"/>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39" name="Segnaposto testo 23"/>
          <p:cNvSpPr>
            <a:spLocks noGrp="1"/>
          </p:cNvSpPr>
          <p:nvPr>
            <p:ph type="body" sz="quarter" idx="21"/>
          </p:nvPr>
        </p:nvSpPr>
        <p:spPr>
          <a:xfrm>
            <a:off x="9037626" y="3644895"/>
            <a:ext cx="1488580" cy="527752"/>
          </a:xfrm>
          <a:prstGeom prst="rect">
            <a:avLst/>
          </a:prstGeom>
        </p:spPr>
        <p:txBody>
          <a:bodyPr/>
          <a:lstStyle>
            <a:lvl1pPr marL="0" indent="0" algn="l">
              <a:buNone/>
              <a:defRPr sz="1800" b="1" i="0">
                <a:solidFill>
                  <a:schemeClr val="bg1"/>
                </a:solidFill>
                <a:latin typeface="Titillium Web" pitchFamily="2" charset="77"/>
              </a:defRPr>
            </a:lvl1pPr>
          </a:lstStyle>
          <a:p>
            <a:pPr lvl="0"/>
            <a:r>
              <a:rPr lang="it-IT"/>
              <a:t>Fare clic per modificare stili del testo dello schema</a:t>
            </a:r>
          </a:p>
        </p:txBody>
      </p:sp>
      <p:sp>
        <p:nvSpPr>
          <p:cNvPr id="40" name="Segnaposto testo 25"/>
          <p:cNvSpPr>
            <a:spLocks noGrp="1"/>
          </p:cNvSpPr>
          <p:nvPr>
            <p:ph type="body" sz="quarter" idx="22"/>
          </p:nvPr>
        </p:nvSpPr>
        <p:spPr>
          <a:xfrm>
            <a:off x="9037625" y="4596839"/>
            <a:ext cx="2499805" cy="1349241"/>
          </a:xfrm>
          <a:prstGeom prst="rect">
            <a:avLst/>
          </a:prstGeom>
        </p:spPr>
        <p:txBody>
          <a:bodyPr/>
          <a:lstStyle>
            <a:lvl1pPr marL="0" indent="0" algn="l">
              <a:buNone/>
              <a:defRPr sz="14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Diapositiva titolo">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596899" y="1631662"/>
            <a:ext cx="11019367" cy="2172583"/>
          </a:xfrm>
          <a:prstGeom prst="rect">
            <a:avLst/>
          </a:prstGeom>
        </p:spPr>
        <p:txBody>
          <a:bodyPr lIns="0" tIns="0" rIns="0" bIns="0" anchor="t"/>
          <a:lstStyle>
            <a:lvl1pPr marL="0" indent="0" algn="l">
              <a:buNone/>
              <a:defRPr sz="18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2" name="Titolo 1"/>
          <p:cNvSpPr>
            <a:spLocks noGrp="1"/>
          </p:cNvSpPr>
          <p:nvPr>
            <p:ph type="ctrTitle"/>
          </p:nvPr>
        </p:nvSpPr>
        <p:spPr>
          <a:xfrm>
            <a:off x="596901" y="1155033"/>
            <a:ext cx="5091300"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26" name="Segnaposto immagine 28"/>
          <p:cNvSpPr>
            <a:spLocks noGrp="1"/>
          </p:cNvSpPr>
          <p:nvPr>
            <p:ph type="pic" sz="quarter" idx="13"/>
          </p:nvPr>
        </p:nvSpPr>
        <p:spPr>
          <a:xfrm>
            <a:off x="0" y="4379495"/>
            <a:ext cx="12192000" cy="2478506"/>
          </a:xfrm>
          <a:prstGeom prst="rect">
            <a:avLst/>
          </a:prstGeom>
        </p:spPr>
        <p:txBody>
          <a:bodyPr/>
          <a:lstStyle/>
          <a:p>
            <a:pPr lvl="0"/>
            <a:endParaRPr lang="it-IT" noProof="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Diapositiva titolo">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596899" y="1631662"/>
            <a:ext cx="11019367" cy="1128471"/>
          </a:xfrm>
          <a:prstGeom prst="rect">
            <a:avLst/>
          </a:prstGeom>
        </p:spPr>
        <p:txBody>
          <a:bodyPr lIns="0" tIns="0" rIns="0" bIns="0" anchor="t"/>
          <a:lstStyle>
            <a:lvl1pPr marL="0" indent="0" algn="l">
              <a:buNone/>
              <a:defRPr sz="18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2" name="Titolo 1"/>
          <p:cNvSpPr>
            <a:spLocks noGrp="1"/>
          </p:cNvSpPr>
          <p:nvPr>
            <p:ph type="ctrTitle"/>
          </p:nvPr>
        </p:nvSpPr>
        <p:spPr>
          <a:xfrm>
            <a:off x="596901" y="1155033"/>
            <a:ext cx="5091300"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4" name="Segnaposto tabella 3"/>
          <p:cNvSpPr>
            <a:spLocks noGrp="1"/>
          </p:cNvSpPr>
          <p:nvPr>
            <p:ph type="tbl" sz="quarter" idx="11"/>
          </p:nvPr>
        </p:nvSpPr>
        <p:spPr>
          <a:xfrm>
            <a:off x="596900" y="2878667"/>
            <a:ext cx="10998200" cy="3420533"/>
          </a:xfrm>
          <a:prstGeom prst="rect">
            <a:avLst/>
          </a:prstGeom>
        </p:spPr>
        <p:txBody>
          <a:bodyPr/>
          <a:lstStyle/>
          <a:p>
            <a:pPr lvl="0"/>
            <a:endParaRPr lang="it-IT" noProof="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7_Diapositiva titolo">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0_Diapositiva titolo">
    <p:spTree>
      <p:nvGrpSpPr>
        <p:cNvPr id="1" name=""/>
        <p:cNvGrpSpPr/>
        <p:nvPr/>
      </p:nvGrpSpPr>
      <p:grpSpPr>
        <a:xfrm>
          <a:off x="0" y="0"/>
          <a:ext cx="0" cy="0"/>
          <a:chOff x="0" y="0"/>
          <a:chExt cx="0" cy="0"/>
        </a:xfrm>
      </p:grpSpPr>
      <p:sp>
        <p:nvSpPr>
          <p:cNvPr id="4" name="Rettangolo 14"/>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5" name="Gruppo 2"/>
          <p:cNvGrpSpPr/>
          <p:nvPr userDrawn="1"/>
        </p:nvGrpSpPr>
        <p:grpSpPr>
          <a:xfrm>
            <a:off x="1883664" y="2864373"/>
            <a:ext cx="9083389" cy="1647414"/>
            <a:chOff x="3013486" y="2868011"/>
            <a:chExt cx="6287642" cy="1647414"/>
          </a:xfrm>
          <a:effectLst>
            <a:outerShdw blurRad="229893" sx="102000" sy="102000" algn="ctr" rotWithShape="0">
              <a:prstClr val="black">
                <a:alpha val="21755"/>
              </a:prstClr>
            </a:outerShdw>
          </a:effectLst>
        </p:grpSpPr>
        <p:sp>
          <p:nvSpPr>
            <p:cNvPr id="6" name="Rettangolo 4"/>
            <p:cNvSpPr/>
            <p:nvPr/>
          </p:nvSpPr>
          <p:spPr>
            <a:xfrm>
              <a:off x="3013486" y="2868011"/>
              <a:ext cx="6165028"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6"/>
            <p:cNvSpPr/>
            <p:nvPr/>
          </p:nvSpPr>
          <p:spPr>
            <a:xfrm>
              <a:off x="4936662" y="2868011"/>
              <a:ext cx="4364466"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12" name="Segnaposto testo 17"/>
          <p:cNvSpPr>
            <a:spLocks noGrp="1"/>
          </p:cNvSpPr>
          <p:nvPr>
            <p:ph type="body" sz="quarter" idx="11"/>
          </p:nvPr>
        </p:nvSpPr>
        <p:spPr>
          <a:xfrm>
            <a:off x="4818753" y="2863851"/>
            <a:ext cx="5987242" cy="1647825"/>
          </a:xfrm>
          <a:prstGeom prst="rect">
            <a:avLst/>
          </a:prstGeom>
        </p:spPr>
        <p:txBody>
          <a:bodyPr anchor="ctr"/>
          <a:lstStyle>
            <a:lvl1pPr marL="0" indent="0" algn="l">
              <a:buNone/>
              <a:defRPr sz="2000" b="1" i="0">
                <a:latin typeface="Titillium Web SemiBold" pitchFamily="2" charset="77"/>
              </a:defRPr>
            </a:lvl1pPr>
          </a:lstStyle>
          <a:p>
            <a:pPr lvl="0"/>
            <a:r>
              <a:rPr lang="it-IT"/>
              <a:t>Fare clic per modificare stili del testo dello schema</a:t>
            </a:r>
          </a:p>
        </p:txBody>
      </p:sp>
      <p:sp>
        <p:nvSpPr>
          <p:cNvPr id="14" name="Titolo 1"/>
          <p:cNvSpPr>
            <a:spLocks noGrp="1"/>
          </p:cNvSpPr>
          <p:nvPr>
            <p:ph type="ctrTitle"/>
          </p:nvPr>
        </p:nvSpPr>
        <p:spPr>
          <a:xfrm>
            <a:off x="1899739" y="2863851"/>
            <a:ext cx="2762225" cy="1647414"/>
          </a:xfrm>
          <a:prstGeom prst="rect">
            <a:avLst/>
          </a:prstGeom>
        </p:spPr>
        <p:txBody>
          <a:bodyPr lIns="0" tIns="0" rIns="0" bIns="0" anchor="ctr"/>
          <a:lstStyle>
            <a:lvl1pPr algn="ctr">
              <a:lnSpc>
                <a:spcPct val="100000"/>
              </a:lnSpc>
              <a:defRPr sz="4800" b="1" i="0">
                <a:solidFill>
                  <a:schemeClr val="tx1"/>
                </a:solidFill>
                <a:latin typeface="Titillium Web SemiBold" pitchFamily="2" charset="77"/>
              </a:defRPr>
            </a:lvl1pPr>
          </a:lstStyle>
          <a:p>
            <a:r>
              <a:rPr lang="it-IT"/>
              <a:t>Fare clic per modificare lo stile del titolo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1_Diapositiva titolo">
    <p:spTree>
      <p:nvGrpSpPr>
        <p:cNvPr id="1" name=""/>
        <p:cNvGrpSpPr/>
        <p:nvPr/>
      </p:nvGrpSpPr>
      <p:grpSpPr>
        <a:xfrm>
          <a:off x="0" y="0"/>
          <a:ext cx="0" cy="0"/>
          <a:chOff x="0" y="0"/>
          <a:chExt cx="0" cy="0"/>
        </a:xfrm>
      </p:grpSpPr>
      <p:sp>
        <p:nvSpPr>
          <p:cNvPr id="4"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5" name="Gruppo 2"/>
          <p:cNvGrpSpPr/>
          <p:nvPr userDrawn="1"/>
        </p:nvGrpSpPr>
        <p:grpSpPr>
          <a:xfrm>
            <a:off x="1883664" y="2864373"/>
            <a:ext cx="9083389" cy="1647414"/>
            <a:chOff x="3013486" y="2868011"/>
            <a:chExt cx="6287642" cy="1647414"/>
          </a:xfrm>
          <a:effectLst>
            <a:outerShdw blurRad="229893" sx="102000" sy="102000" algn="ctr" rotWithShape="0">
              <a:prstClr val="black">
                <a:alpha val="21755"/>
              </a:prstClr>
            </a:outerShdw>
          </a:effectLst>
        </p:grpSpPr>
        <p:sp>
          <p:nvSpPr>
            <p:cNvPr id="6" name="Rettangolo 4"/>
            <p:cNvSpPr/>
            <p:nvPr/>
          </p:nvSpPr>
          <p:spPr>
            <a:xfrm>
              <a:off x="3013486" y="2868011"/>
              <a:ext cx="6165028"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6"/>
            <p:cNvSpPr/>
            <p:nvPr/>
          </p:nvSpPr>
          <p:spPr>
            <a:xfrm>
              <a:off x="4936662" y="2868011"/>
              <a:ext cx="4364466"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12" name="Segnaposto testo 17"/>
          <p:cNvSpPr>
            <a:spLocks noGrp="1"/>
          </p:cNvSpPr>
          <p:nvPr>
            <p:ph type="body" sz="quarter" idx="11"/>
          </p:nvPr>
        </p:nvSpPr>
        <p:spPr>
          <a:xfrm>
            <a:off x="4818753" y="2863851"/>
            <a:ext cx="5987242" cy="1647825"/>
          </a:xfrm>
          <a:prstGeom prst="rect">
            <a:avLst/>
          </a:prstGeom>
        </p:spPr>
        <p:txBody>
          <a:bodyPr anchor="ctr"/>
          <a:lstStyle>
            <a:lvl1pPr marL="0" indent="0" algn="l">
              <a:buNone/>
              <a:defRPr sz="2000" b="1" i="0">
                <a:latin typeface="Titillium Web SemiBold" pitchFamily="2" charset="77"/>
              </a:defRPr>
            </a:lvl1pPr>
          </a:lstStyle>
          <a:p>
            <a:pPr lvl="0"/>
            <a:r>
              <a:rPr lang="it-IT"/>
              <a:t>Fare clic per modificare stili del testo dello schema</a:t>
            </a:r>
          </a:p>
        </p:txBody>
      </p:sp>
      <p:sp>
        <p:nvSpPr>
          <p:cNvPr id="14" name="Titolo 1"/>
          <p:cNvSpPr>
            <a:spLocks noGrp="1"/>
          </p:cNvSpPr>
          <p:nvPr>
            <p:ph type="ctrTitle"/>
          </p:nvPr>
        </p:nvSpPr>
        <p:spPr>
          <a:xfrm>
            <a:off x="1899739" y="2863851"/>
            <a:ext cx="2762225" cy="1647414"/>
          </a:xfrm>
          <a:prstGeom prst="rect">
            <a:avLst/>
          </a:prstGeom>
        </p:spPr>
        <p:txBody>
          <a:bodyPr lIns="0" tIns="0" rIns="0" bIns="0" anchor="ctr"/>
          <a:lstStyle>
            <a:lvl1pPr algn="ctr">
              <a:lnSpc>
                <a:spcPct val="100000"/>
              </a:lnSpc>
              <a:defRPr sz="4800" b="1" i="0">
                <a:solidFill>
                  <a:schemeClr val="tx1"/>
                </a:solidFill>
                <a:latin typeface="Titillium Web SemiBold" pitchFamily="2" charset="77"/>
              </a:defRPr>
            </a:lvl1pPr>
          </a:lstStyle>
          <a:p>
            <a:r>
              <a:rPr lang="it-IT"/>
              <a:t>Fare clic per modificare lo stile del titolo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2_Diapositiva titolo">
    <p:spTree>
      <p:nvGrpSpPr>
        <p:cNvPr id="1" name=""/>
        <p:cNvGrpSpPr/>
        <p:nvPr/>
      </p:nvGrpSpPr>
      <p:grpSpPr>
        <a:xfrm>
          <a:off x="0" y="0"/>
          <a:ext cx="0" cy="0"/>
          <a:chOff x="0" y="0"/>
          <a:chExt cx="0" cy="0"/>
        </a:xfrm>
      </p:grpSpPr>
      <p:sp>
        <p:nvSpPr>
          <p:cNvPr id="4" name="Rettangolo 1"/>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5" name="Gruppo 2"/>
          <p:cNvGrpSpPr/>
          <p:nvPr userDrawn="1"/>
        </p:nvGrpSpPr>
        <p:grpSpPr>
          <a:xfrm>
            <a:off x="1883664" y="2864373"/>
            <a:ext cx="9083389" cy="1647414"/>
            <a:chOff x="3013486" y="2868011"/>
            <a:chExt cx="6287642" cy="1647414"/>
          </a:xfrm>
          <a:effectLst>
            <a:outerShdw blurRad="229893" sx="102000" sy="102000" algn="ctr" rotWithShape="0">
              <a:prstClr val="black">
                <a:alpha val="21755"/>
              </a:prstClr>
            </a:outerShdw>
          </a:effectLst>
        </p:grpSpPr>
        <p:sp>
          <p:nvSpPr>
            <p:cNvPr id="6" name="Rettangolo 4"/>
            <p:cNvSpPr/>
            <p:nvPr/>
          </p:nvSpPr>
          <p:spPr>
            <a:xfrm>
              <a:off x="3013486" y="2868011"/>
              <a:ext cx="6165028"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6"/>
            <p:cNvSpPr/>
            <p:nvPr/>
          </p:nvSpPr>
          <p:spPr>
            <a:xfrm>
              <a:off x="4936662" y="2868011"/>
              <a:ext cx="4364466"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12" name="Segnaposto testo 17"/>
          <p:cNvSpPr>
            <a:spLocks noGrp="1"/>
          </p:cNvSpPr>
          <p:nvPr>
            <p:ph type="body" sz="quarter" idx="11"/>
          </p:nvPr>
        </p:nvSpPr>
        <p:spPr>
          <a:xfrm>
            <a:off x="4818753" y="2863851"/>
            <a:ext cx="5987242" cy="1647825"/>
          </a:xfrm>
          <a:prstGeom prst="rect">
            <a:avLst/>
          </a:prstGeom>
        </p:spPr>
        <p:txBody>
          <a:bodyPr anchor="ctr"/>
          <a:lstStyle>
            <a:lvl1pPr marL="0" indent="0" algn="l">
              <a:buNone/>
              <a:defRPr sz="2000" b="1" i="0">
                <a:latin typeface="Titillium Web SemiBold" pitchFamily="2" charset="77"/>
              </a:defRPr>
            </a:lvl1pPr>
          </a:lstStyle>
          <a:p>
            <a:pPr lvl="0"/>
            <a:r>
              <a:rPr lang="it-IT"/>
              <a:t>Fare clic per modificare stili del testo dello schema</a:t>
            </a:r>
          </a:p>
        </p:txBody>
      </p:sp>
      <p:sp>
        <p:nvSpPr>
          <p:cNvPr id="14" name="Titolo 1"/>
          <p:cNvSpPr>
            <a:spLocks noGrp="1"/>
          </p:cNvSpPr>
          <p:nvPr>
            <p:ph type="ctrTitle"/>
          </p:nvPr>
        </p:nvSpPr>
        <p:spPr>
          <a:xfrm>
            <a:off x="1899739" y="2863851"/>
            <a:ext cx="2762225" cy="1647414"/>
          </a:xfrm>
          <a:prstGeom prst="rect">
            <a:avLst/>
          </a:prstGeom>
        </p:spPr>
        <p:txBody>
          <a:bodyPr lIns="0" tIns="0" rIns="0" bIns="0" anchor="ctr"/>
          <a:lstStyle>
            <a:lvl1pPr algn="ctr">
              <a:lnSpc>
                <a:spcPct val="100000"/>
              </a:lnSpc>
              <a:defRPr sz="4800" b="1" i="0">
                <a:solidFill>
                  <a:schemeClr val="tx1"/>
                </a:solidFill>
                <a:latin typeface="Titillium Web SemiBold" pitchFamily="2" charset="77"/>
              </a:defRPr>
            </a:lvl1pPr>
          </a:lstStyle>
          <a:p>
            <a:r>
              <a:rPr lang="it-IT"/>
              <a:t>Fare clic per modificare lo stile del titolo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3_Diapositiva titolo">
    <p:spTree>
      <p:nvGrpSpPr>
        <p:cNvPr id="1" name=""/>
        <p:cNvGrpSpPr/>
        <p:nvPr/>
      </p:nvGrpSpPr>
      <p:grpSpPr>
        <a:xfrm>
          <a:off x="0" y="0"/>
          <a:ext cx="0" cy="0"/>
          <a:chOff x="0" y="0"/>
          <a:chExt cx="0" cy="0"/>
        </a:xfrm>
      </p:grpSpPr>
      <p:sp>
        <p:nvSpPr>
          <p:cNvPr id="4" name="Rettangolo 3"/>
          <p:cNvSpPr/>
          <p:nvPr userDrawn="1"/>
        </p:nvSpPr>
        <p:spPr>
          <a:xfrm>
            <a:off x="517525" y="955675"/>
            <a:ext cx="11156950" cy="5465763"/>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nvGrpSpPr>
          <p:cNvPr id="5" name="Gruppo 2"/>
          <p:cNvGrpSpPr/>
          <p:nvPr userDrawn="1"/>
        </p:nvGrpSpPr>
        <p:grpSpPr>
          <a:xfrm>
            <a:off x="1883664" y="2864373"/>
            <a:ext cx="9083389" cy="1647414"/>
            <a:chOff x="3013486" y="2868011"/>
            <a:chExt cx="6287642" cy="1647414"/>
          </a:xfrm>
          <a:effectLst>
            <a:outerShdw blurRad="229893" sx="102000" sy="102000" algn="ctr" rotWithShape="0">
              <a:prstClr val="black">
                <a:alpha val="21755"/>
              </a:prstClr>
            </a:outerShdw>
          </a:effectLst>
        </p:grpSpPr>
        <p:sp>
          <p:nvSpPr>
            <p:cNvPr id="6" name="Rettangolo 4"/>
            <p:cNvSpPr/>
            <p:nvPr/>
          </p:nvSpPr>
          <p:spPr>
            <a:xfrm>
              <a:off x="3013486" y="2868011"/>
              <a:ext cx="6165028"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6"/>
            <p:cNvSpPr/>
            <p:nvPr/>
          </p:nvSpPr>
          <p:spPr>
            <a:xfrm>
              <a:off x="4936662" y="2868011"/>
              <a:ext cx="4364466" cy="16474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12" name="Segnaposto testo 17"/>
          <p:cNvSpPr>
            <a:spLocks noGrp="1"/>
          </p:cNvSpPr>
          <p:nvPr>
            <p:ph type="body" sz="quarter" idx="11"/>
          </p:nvPr>
        </p:nvSpPr>
        <p:spPr>
          <a:xfrm>
            <a:off x="4818753" y="2863851"/>
            <a:ext cx="5987242" cy="1647825"/>
          </a:xfrm>
          <a:prstGeom prst="rect">
            <a:avLst/>
          </a:prstGeom>
        </p:spPr>
        <p:txBody>
          <a:bodyPr anchor="ctr"/>
          <a:lstStyle>
            <a:lvl1pPr marL="0" indent="0" algn="l">
              <a:buNone/>
              <a:defRPr sz="2000" b="1" i="0">
                <a:latin typeface="Titillium Web SemiBold" pitchFamily="2" charset="77"/>
              </a:defRPr>
            </a:lvl1pPr>
          </a:lstStyle>
          <a:p>
            <a:pPr lvl="0"/>
            <a:r>
              <a:rPr lang="it-IT"/>
              <a:t>Fare clic per modificare stili del testo dello schema</a:t>
            </a:r>
          </a:p>
        </p:txBody>
      </p:sp>
      <p:sp>
        <p:nvSpPr>
          <p:cNvPr id="14" name="Titolo 1"/>
          <p:cNvSpPr>
            <a:spLocks noGrp="1"/>
          </p:cNvSpPr>
          <p:nvPr>
            <p:ph type="ctrTitle"/>
          </p:nvPr>
        </p:nvSpPr>
        <p:spPr>
          <a:xfrm>
            <a:off x="1899739" y="2863851"/>
            <a:ext cx="2762225" cy="1647414"/>
          </a:xfrm>
          <a:prstGeom prst="rect">
            <a:avLst/>
          </a:prstGeom>
        </p:spPr>
        <p:txBody>
          <a:bodyPr lIns="0" tIns="0" rIns="0" bIns="0" anchor="ctr"/>
          <a:lstStyle>
            <a:lvl1pPr algn="ctr">
              <a:lnSpc>
                <a:spcPct val="100000"/>
              </a:lnSpc>
              <a:defRPr sz="4800" b="1" i="0">
                <a:solidFill>
                  <a:schemeClr val="tx1"/>
                </a:solidFill>
                <a:latin typeface="Titillium Web SemiBold" pitchFamily="2" charset="77"/>
              </a:defRPr>
            </a:lvl1pPr>
          </a:lstStyle>
          <a:p>
            <a:r>
              <a:rPr lang="it-IT"/>
              <a:t>Fare clic per modificare lo stile del titolo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4_Diapositiva titolo">
    <p:spTree>
      <p:nvGrpSpPr>
        <p:cNvPr id="1" name=""/>
        <p:cNvGrpSpPr/>
        <p:nvPr/>
      </p:nvGrpSpPr>
      <p:grpSpPr>
        <a:xfrm>
          <a:off x="0" y="0"/>
          <a:ext cx="0" cy="0"/>
          <a:chOff x="0" y="0"/>
          <a:chExt cx="0" cy="0"/>
        </a:xfrm>
      </p:grpSpPr>
      <p:sp useBgFill="1">
        <p:nvSpPr>
          <p:cNvPr id="4" name="Rectangle 16"/>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8"/>
          <p:cNvGrpSpPr>
            <a:grpSpLocks/>
          </p:cNvGrpSpPr>
          <p:nvPr userDrawn="1"/>
        </p:nvGrpSpPr>
        <p:grpSpPr bwMode="auto">
          <a:xfrm>
            <a:off x="0" y="2941638"/>
            <a:ext cx="12188825" cy="1828800"/>
            <a:chOff x="-305" y="3144820"/>
            <a:chExt cx="9182100" cy="1551136"/>
          </a:xfrm>
        </p:grpSpPr>
        <p:sp useBgFill="1">
          <p:nvSpPr>
            <p:cNvPr id="6" name="Freeform: Shape 19"/>
            <p:cNvSpPr/>
            <p:nvPr/>
          </p:nvSpPr>
          <p:spPr>
            <a:xfrm>
              <a:off x="-305" y="3676676"/>
              <a:ext cx="9182100" cy="1019280"/>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anchor="ctr"/>
            <a:lstStyle/>
            <a:p>
              <a:pPr fontAlgn="auto">
                <a:spcBef>
                  <a:spcPts val="0"/>
                </a:spcBef>
                <a:spcAft>
                  <a:spcPts val="0"/>
                </a:spcAft>
                <a:defRPr/>
              </a:pPr>
              <a:endParaRPr lang="en-US">
                <a:latin typeface="+mn-lt"/>
                <a:cs typeface="+mn-cs"/>
              </a:endParaRPr>
            </a:p>
          </p:txBody>
        </p:sp>
        <p:sp>
          <p:nvSpPr>
            <p:cNvPr id="7" name="Freeform: Shape 20"/>
            <p:cNvSpPr/>
            <p:nvPr/>
          </p:nvSpPr>
          <p:spPr>
            <a:xfrm>
              <a:off x="-305" y="3144820"/>
              <a:ext cx="9182100" cy="933105"/>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anchor="ctr"/>
            <a:lstStyle/>
            <a:p>
              <a:pPr fontAlgn="auto">
                <a:spcBef>
                  <a:spcPts val="0"/>
                </a:spcBef>
                <a:spcAft>
                  <a:spcPts val="0"/>
                </a:spcAft>
                <a:defRPr/>
              </a:pPr>
              <a:endParaRPr lang="en-US">
                <a:latin typeface="+mn-lt"/>
                <a:cs typeface="+mn-cs"/>
              </a:endParaRPr>
            </a:p>
          </p:txBody>
        </p:sp>
        <p:sp>
          <p:nvSpPr>
            <p:cNvPr id="8" name="Freeform: Shape 21"/>
            <p:cNvSpPr/>
            <p:nvPr/>
          </p:nvSpPr>
          <p:spPr>
            <a:xfrm>
              <a:off x="-305" y="3581077"/>
              <a:ext cx="9182100" cy="54397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anchor="ctr"/>
            <a:lstStyle/>
            <a:p>
              <a:pPr fontAlgn="auto">
                <a:spcBef>
                  <a:spcPts val="0"/>
                </a:spcBef>
                <a:spcAft>
                  <a:spcPts val="0"/>
                </a:spcAft>
                <a:defRPr/>
              </a:pPr>
              <a:endParaRPr lang="en-US">
                <a:latin typeface="+mn-lt"/>
                <a:cs typeface="+mn-cs"/>
              </a:endParaRPr>
            </a:p>
          </p:txBody>
        </p:sp>
        <p:sp>
          <p:nvSpPr>
            <p:cNvPr id="9" name="Freeform: Shape 22"/>
            <p:cNvSpPr/>
            <p:nvPr/>
          </p:nvSpPr>
          <p:spPr>
            <a:xfrm>
              <a:off x="-305" y="3323900"/>
              <a:ext cx="9182100" cy="766143"/>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anchor="ctr"/>
            <a:lstStyle/>
            <a:p>
              <a:pPr fontAlgn="auto">
                <a:spcBef>
                  <a:spcPts val="0"/>
                </a:spcBef>
                <a:spcAft>
                  <a:spcPts val="0"/>
                </a:spcAft>
                <a:defRPr/>
              </a:pPr>
              <a:endParaRPr lang="en-US">
                <a:latin typeface="+mn-lt"/>
                <a:cs typeface="+mn-cs"/>
              </a:endParaRPr>
            </a:p>
          </p:txBody>
        </p:sp>
      </p:grpSp>
      <p:grpSp>
        <p:nvGrpSpPr>
          <p:cNvPr id="10" name="Gruppo 16"/>
          <p:cNvGrpSpPr/>
          <p:nvPr userDrawn="1"/>
        </p:nvGrpSpPr>
        <p:grpSpPr>
          <a:xfrm>
            <a:off x="3013486" y="4399599"/>
            <a:ext cx="6165028" cy="1647414"/>
            <a:chOff x="3013486" y="2868011"/>
            <a:chExt cx="6165028" cy="1647414"/>
          </a:xfrm>
          <a:effectLst>
            <a:outerShdw blurRad="229893" sx="102000" sy="102000" algn="ctr" rotWithShape="0">
              <a:prstClr val="black">
                <a:alpha val="21755"/>
              </a:prstClr>
            </a:outerShdw>
          </a:effectLst>
        </p:grpSpPr>
        <p:sp>
          <p:nvSpPr>
            <p:cNvPr id="11" name="Rettangolo 12"/>
            <p:cNvSpPr/>
            <p:nvPr/>
          </p:nvSpPr>
          <p:spPr>
            <a:xfrm>
              <a:off x="3013486" y="2868011"/>
              <a:ext cx="6165028" cy="1647414"/>
            </a:xfrm>
            <a:prstGeom prst="rect">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2" name="Rettangolo 14"/>
            <p:cNvSpPr/>
            <p:nvPr/>
          </p:nvSpPr>
          <p:spPr>
            <a:xfrm>
              <a:off x="4814047" y="2868011"/>
              <a:ext cx="4364466" cy="1647414"/>
            </a:xfrm>
            <a:prstGeom prst="rect">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sp>
        <p:nvSpPr>
          <p:cNvPr id="27" name="Segnaposto testo 25"/>
          <p:cNvSpPr>
            <a:spLocks noGrp="1"/>
          </p:cNvSpPr>
          <p:nvPr>
            <p:ph type="body" sz="quarter" idx="15"/>
          </p:nvPr>
        </p:nvSpPr>
        <p:spPr>
          <a:xfrm>
            <a:off x="3027363" y="4398963"/>
            <a:ext cx="1785937" cy="1647825"/>
          </a:xfrm>
          <a:prstGeom prst="rect">
            <a:avLst/>
          </a:prstGeom>
        </p:spPr>
        <p:txBody>
          <a:bodyPr anchor="ctr"/>
          <a:lstStyle>
            <a:lvl1pPr marL="0" indent="0" algn="ctr">
              <a:lnSpc>
                <a:spcPct val="100000"/>
              </a:lnSpc>
              <a:buNone/>
              <a:defRPr sz="8800" b="1" i="0">
                <a:latin typeface="Titillium Web SemiBold" pitchFamily="2" charset="77"/>
              </a:defRPr>
            </a:lvl1pPr>
          </a:lstStyle>
          <a:p>
            <a:pPr lvl="0"/>
            <a:r>
              <a:rPr lang="it-IT"/>
              <a:t>Fare clic per modificare stili del testo dello schema</a:t>
            </a:r>
          </a:p>
        </p:txBody>
      </p:sp>
      <p:sp>
        <p:nvSpPr>
          <p:cNvPr id="29" name="Segnaposto testo 17"/>
          <p:cNvSpPr>
            <a:spLocks noGrp="1"/>
          </p:cNvSpPr>
          <p:nvPr>
            <p:ph type="body" sz="quarter" idx="11"/>
          </p:nvPr>
        </p:nvSpPr>
        <p:spPr>
          <a:xfrm>
            <a:off x="4991831" y="4398963"/>
            <a:ext cx="4016701" cy="1647825"/>
          </a:xfrm>
          <a:prstGeom prst="rect">
            <a:avLst/>
          </a:prstGeom>
        </p:spPr>
        <p:txBody>
          <a:bodyPr anchor="ctr"/>
          <a:lstStyle>
            <a:lvl1pPr marL="0" indent="0" algn="l">
              <a:lnSpc>
                <a:spcPct val="100000"/>
              </a:lnSpc>
              <a:buNone/>
              <a:defRPr sz="4000" b="1" i="0">
                <a:latin typeface="Titillium Web SemiBold" pitchFamily="2" charset="77"/>
              </a:defRPr>
            </a:lvl1pPr>
          </a:lstStyle>
          <a:p>
            <a:pPr lvl="0"/>
            <a:r>
              <a:rPr lang="it-IT"/>
              <a:t>Fare clic per modificare stili del testo dello schema</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sp>
        <p:nvSpPr>
          <p:cNvPr id="15" name="Segnaposto immagine 28"/>
          <p:cNvSpPr>
            <a:spLocks noGrp="1"/>
          </p:cNvSpPr>
          <p:nvPr>
            <p:ph type="pic" sz="quarter" idx="14"/>
          </p:nvPr>
        </p:nvSpPr>
        <p:spPr>
          <a:xfrm>
            <a:off x="609966" y="1155033"/>
            <a:ext cx="4470034" cy="4496863"/>
          </a:xfrm>
          <a:prstGeom prst="rect">
            <a:avLst/>
          </a:prstGeom>
        </p:spPr>
        <p:txBody>
          <a:bodyPr/>
          <a:lstStyle/>
          <a:p>
            <a:pPr lvl="0"/>
            <a:endParaRPr lang="it-IT" noProof="0"/>
          </a:p>
        </p:txBody>
      </p:sp>
      <p:sp>
        <p:nvSpPr>
          <p:cNvPr id="10" name="Sottotitolo 2"/>
          <p:cNvSpPr>
            <a:spLocks noGrp="1"/>
          </p:cNvSpPr>
          <p:nvPr>
            <p:ph type="subTitle" idx="1"/>
          </p:nvPr>
        </p:nvSpPr>
        <p:spPr>
          <a:xfrm>
            <a:off x="5537200" y="2036165"/>
            <a:ext cx="6044831" cy="3615732"/>
          </a:xfrm>
          <a:prstGeom prst="rect">
            <a:avLst/>
          </a:prstGeom>
        </p:spPr>
        <p:txBody>
          <a:bodyPr lIns="0" tIns="0" rIns="0" bIns="0" anchor="t"/>
          <a:lstStyle>
            <a:lvl1pPr marL="0" indent="0" algn="l">
              <a:buNone/>
              <a:defRPr sz="18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2" name="Titolo 1"/>
          <p:cNvSpPr>
            <a:spLocks noGrp="1"/>
          </p:cNvSpPr>
          <p:nvPr>
            <p:ph type="ctrTitle"/>
          </p:nvPr>
        </p:nvSpPr>
        <p:spPr>
          <a:xfrm>
            <a:off x="5537200" y="1155033"/>
            <a:ext cx="6044831"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0_Layout personalizzato">
    <p:spTree>
      <p:nvGrpSpPr>
        <p:cNvPr id="1" name=""/>
        <p:cNvGrpSpPr/>
        <p:nvPr/>
      </p:nvGrpSpPr>
      <p:grpSpPr>
        <a:xfrm>
          <a:off x="0" y="0"/>
          <a:ext cx="0" cy="0"/>
          <a:chOff x="0" y="0"/>
          <a:chExt cx="0" cy="0"/>
        </a:xfrm>
      </p:grpSpPr>
      <p:sp>
        <p:nvSpPr>
          <p:cNvPr id="3" name="Segnaposto immagine 28"/>
          <p:cNvSpPr>
            <a:spLocks noGrp="1"/>
          </p:cNvSpPr>
          <p:nvPr>
            <p:ph type="pic" sz="quarter" idx="14"/>
          </p:nvPr>
        </p:nvSpPr>
        <p:spPr>
          <a:xfrm>
            <a:off x="609966" y="2036164"/>
            <a:ext cx="5486034" cy="3615732"/>
          </a:xfrm>
          <a:prstGeom prst="rect">
            <a:avLst/>
          </a:prstGeom>
        </p:spPr>
        <p:txBody>
          <a:bodyPr/>
          <a:lstStyle/>
          <a:p>
            <a:pPr lvl="0"/>
            <a:endParaRPr lang="it-IT" noProof="0"/>
          </a:p>
        </p:txBody>
      </p:sp>
      <p:sp>
        <p:nvSpPr>
          <p:cNvPr id="4" name="Sottotitolo 2"/>
          <p:cNvSpPr>
            <a:spLocks noGrp="1"/>
          </p:cNvSpPr>
          <p:nvPr>
            <p:ph type="subTitle" idx="1"/>
          </p:nvPr>
        </p:nvSpPr>
        <p:spPr>
          <a:xfrm>
            <a:off x="6231466" y="2036165"/>
            <a:ext cx="5350565" cy="3615732"/>
          </a:xfrm>
          <a:prstGeom prst="rect">
            <a:avLst/>
          </a:prstGeom>
        </p:spPr>
        <p:txBody>
          <a:bodyPr lIns="0" tIns="0" rIns="0" bIns="0" anchor="t"/>
          <a:lstStyle>
            <a:lvl1pPr marL="0" indent="0" algn="l">
              <a:buNone/>
              <a:defRPr sz="1800" b="0" i="0">
                <a:solidFill>
                  <a:srgbClr val="000000"/>
                </a:solidFill>
                <a:latin typeface="Titillium Web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5" name="Titolo 1"/>
          <p:cNvSpPr>
            <a:spLocks noGrp="1"/>
          </p:cNvSpPr>
          <p:nvPr>
            <p:ph type="ctrTitle"/>
          </p:nvPr>
        </p:nvSpPr>
        <p:spPr>
          <a:xfrm>
            <a:off x="596900" y="1155033"/>
            <a:ext cx="5350245"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sp>
        <p:nvSpPr>
          <p:cNvPr id="7" name="Rettangolo 2"/>
          <p:cNvSpPr/>
          <p:nvPr userDrawn="1"/>
        </p:nvSpPr>
        <p:spPr>
          <a:xfrm>
            <a:off x="4483100" y="2262188"/>
            <a:ext cx="7112000" cy="3521075"/>
          </a:xfrm>
          <a:prstGeom prst="rect">
            <a:avLst/>
          </a:prstGeom>
          <a:solidFill>
            <a:schemeClr val="accent5">
              <a:alpha val="1992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8" name="Rettangolo 3"/>
          <p:cNvSpPr/>
          <p:nvPr userDrawn="1"/>
        </p:nvSpPr>
        <p:spPr>
          <a:xfrm>
            <a:off x="596900" y="2262188"/>
            <a:ext cx="3900488" cy="352107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2" name="Titolo 1"/>
          <p:cNvSpPr>
            <a:spLocks noGrp="1"/>
          </p:cNvSpPr>
          <p:nvPr>
            <p:ph type="ctrTitle"/>
          </p:nvPr>
        </p:nvSpPr>
        <p:spPr>
          <a:xfrm>
            <a:off x="596900" y="1155033"/>
            <a:ext cx="5350245" cy="492790"/>
          </a:xfrm>
          <a:prstGeom prst="rect">
            <a:avLst/>
          </a:prstGeom>
        </p:spPr>
        <p:txBody>
          <a:bodyPr lIns="0" tIns="0" rIns="0" bIns="0" anchor="t"/>
          <a:lstStyle>
            <a:lvl1pPr algn="l">
              <a:lnSpc>
                <a:spcPts val="3600"/>
              </a:lnSpc>
              <a:defRPr sz="3600">
                <a:solidFill>
                  <a:schemeClr val="tx1"/>
                </a:solidFill>
                <a:latin typeface="Titillium Web" pitchFamily="2" charset="77"/>
              </a:defRPr>
            </a:lvl1pPr>
          </a:lstStyle>
          <a:p>
            <a:r>
              <a:rPr lang="it-IT"/>
              <a:t>Fare clic per modificare lo stile del titolo</a:t>
            </a:r>
          </a:p>
        </p:txBody>
      </p:sp>
      <p:sp>
        <p:nvSpPr>
          <p:cNvPr id="5" name="Subtitle 2"/>
          <p:cNvSpPr>
            <a:spLocks noGrp="1"/>
          </p:cNvSpPr>
          <p:nvPr>
            <p:ph type="subTitle" idx="1"/>
          </p:nvPr>
        </p:nvSpPr>
        <p:spPr>
          <a:xfrm>
            <a:off x="4855464" y="2556128"/>
            <a:ext cx="6503099" cy="2947206"/>
          </a:xfrm>
          <a:prstGeom prst="rect">
            <a:avLst/>
          </a:prstGeom>
        </p:spPr>
        <p:txBody>
          <a:bodyPr/>
          <a:lstStyle>
            <a:lvl1pPr marL="0" indent="0">
              <a:lnSpc>
                <a:spcPct val="100000"/>
              </a:lnSpc>
              <a:buNone/>
              <a:defRPr sz="1800">
                <a:solidFill>
                  <a:srgbClr val="000000"/>
                </a:solidFill>
              </a:defRPr>
            </a:lvl1pPr>
          </a:lstStyle>
          <a:p>
            <a:r>
              <a:rPr lang="it-IT"/>
              <a:t>Fare clic per modificare lo stile del sottotitolo dello schema</a:t>
            </a:r>
          </a:p>
        </p:txBody>
      </p:sp>
      <p:sp>
        <p:nvSpPr>
          <p:cNvPr id="12" name="Segnaposto immagine 28"/>
          <p:cNvSpPr>
            <a:spLocks noGrp="1"/>
          </p:cNvSpPr>
          <p:nvPr>
            <p:ph type="pic" sz="quarter" idx="13"/>
          </p:nvPr>
        </p:nvSpPr>
        <p:spPr>
          <a:xfrm>
            <a:off x="3282859" y="2539067"/>
            <a:ext cx="826586" cy="826138"/>
          </a:xfrm>
          <a:prstGeom prst="rect">
            <a:avLst/>
          </a:prstGeom>
        </p:spPr>
        <p:txBody>
          <a:bodyPr/>
          <a:lstStyle>
            <a:lvl1pPr marL="0" indent="0">
              <a:buNone/>
              <a:defRPr sz="800">
                <a:latin typeface="Titillium Web" pitchFamily="2" charset="77"/>
              </a:defRPr>
            </a:lvl1pPr>
          </a:lstStyle>
          <a:p>
            <a:pPr lvl="0"/>
            <a:endParaRPr lang="it-IT" noProof="0"/>
          </a:p>
        </p:txBody>
      </p:sp>
      <p:sp>
        <p:nvSpPr>
          <p:cNvPr id="13" name="Segnaposto testo 23"/>
          <p:cNvSpPr>
            <a:spLocks noGrp="1"/>
          </p:cNvSpPr>
          <p:nvPr>
            <p:ph type="body" sz="quarter" idx="11"/>
          </p:nvPr>
        </p:nvSpPr>
        <p:spPr>
          <a:xfrm>
            <a:off x="849307" y="2649187"/>
            <a:ext cx="2197017" cy="716018"/>
          </a:xfrm>
          <a:prstGeom prst="rect">
            <a:avLst/>
          </a:prstGeom>
        </p:spPr>
        <p:txBody>
          <a:bodyPr/>
          <a:lstStyle>
            <a:lvl1pPr marL="0" indent="0" algn="l">
              <a:buNone/>
              <a:defRPr sz="1800" b="1" i="0">
                <a:solidFill>
                  <a:schemeClr val="bg1"/>
                </a:solidFill>
                <a:latin typeface="Titillium Web" pitchFamily="2" charset="77"/>
              </a:defRPr>
            </a:lvl1pPr>
          </a:lstStyle>
          <a:p>
            <a:pPr lvl="0"/>
            <a:r>
              <a:rPr lang="it-IT"/>
              <a:t>Fare clic per modificare stili del testo dello schema</a:t>
            </a:r>
          </a:p>
        </p:txBody>
      </p:sp>
      <p:sp>
        <p:nvSpPr>
          <p:cNvPr id="14" name="Segnaposto testo 25"/>
          <p:cNvSpPr>
            <a:spLocks noGrp="1"/>
          </p:cNvSpPr>
          <p:nvPr>
            <p:ph type="body" sz="quarter" idx="12"/>
          </p:nvPr>
        </p:nvSpPr>
        <p:spPr>
          <a:xfrm>
            <a:off x="849307" y="3671723"/>
            <a:ext cx="3276274" cy="1831610"/>
          </a:xfrm>
          <a:prstGeom prst="rect">
            <a:avLst/>
          </a:prstGeom>
        </p:spPr>
        <p:txBody>
          <a:bodyPr/>
          <a:lstStyle>
            <a:lvl1pPr marL="0" indent="0" algn="l">
              <a:buNone/>
              <a:defRPr sz="1400">
                <a:solidFill>
                  <a:schemeClr val="bg1"/>
                </a:solidFill>
                <a:latin typeface="Titillium Web" pitchFamily="2" charset="77"/>
              </a:defRPr>
            </a:lvl1pPr>
            <a:lvl2pPr>
              <a:defRPr sz="1600">
                <a:solidFill>
                  <a:schemeClr val="bg1"/>
                </a:solidFill>
                <a:latin typeface="Titillium Web" pitchFamily="2" charset="77"/>
              </a:defRPr>
            </a:lvl2pPr>
            <a:lvl3pPr>
              <a:defRPr sz="1600">
                <a:solidFill>
                  <a:schemeClr val="bg1"/>
                </a:solidFill>
                <a:latin typeface="Titillium Web" pitchFamily="2" charset="77"/>
              </a:defRPr>
            </a:lvl3pPr>
            <a:lvl4pPr>
              <a:defRPr sz="1600">
                <a:solidFill>
                  <a:schemeClr val="bg1"/>
                </a:solidFill>
                <a:latin typeface="Titillium Web" pitchFamily="2" charset="77"/>
              </a:defRPr>
            </a:lvl4pPr>
            <a:lvl5pPr>
              <a:defRPr sz="1600">
                <a:solidFill>
                  <a:schemeClr val="bg1"/>
                </a:solidFill>
                <a:latin typeface="Titillium Web" pitchFamily="2" charset="77"/>
              </a:defRPr>
            </a:lvl5pPr>
          </a:lstStyle>
          <a:p>
            <a:pPr lvl="0"/>
            <a:r>
              <a:rPr lang="it-IT"/>
              <a:t>Fare clic per modificare stili del testo dello schema</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Layout personalizzato">
    <p:spTree>
      <p:nvGrpSpPr>
        <p:cNvPr id="1" name=""/>
        <p:cNvGrpSpPr/>
        <p:nvPr/>
      </p:nvGrpSpPr>
      <p:grpSpPr>
        <a:xfrm>
          <a:off x="0" y="0"/>
          <a:ext cx="0" cy="0"/>
          <a:chOff x="0" y="0"/>
          <a:chExt cx="0" cy="0"/>
        </a:xfrm>
      </p:grpSpPr>
      <p:sp>
        <p:nvSpPr>
          <p:cNvPr id="4" name="Rettangolo 5"/>
          <p:cNvSpPr/>
          <p:nvPr userDrawn="1"/>
        </p:nvSpPr>
        <p:spPr>
          <a:xfrm>
            <a:off x="0" y="823913"/>
            <a:ext cx="12192000" cy="5513387"/>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3065463"/>
            <a:ext cx="10109200" cy="598487"/>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ITALIA</a:t>
            </a:r>
            <a:endParaRPr lang="it-IT" sz="6000" b="1"/>
          </a:p>
        </p:txBody>
      </p:sp>
      <p:grpSp>
        <p:nvGrpSpPr>
          <p:cNvPr id="9" name="Group 30"/>
          <p:cNvGrpSpPr>
            <a:grpSpLocks/>
          </p:cNvGrpSpPr>
          <p:nvPr userDrawn="1"/>
        </p:nvGrpSpPr>
        <p:grpSpPr bwMode="auto">
          <a:xfrm>
            <a:off x="7094538" y="1165225"/>
            <a:ext cx="4054475" cy="4830763"/>
            <a:chOff x="6627989" y="964598"/>
            <a:chExt cx="3946179" cy="4661555"/>
          </a:xfrm>
        </p:grpSpPr>
        <p:pic>
          <p:nvPicPr>
            <p:cNvPr id="10" name="Elemento grafico 125"/>
            <p:cNvPicPr>
              <a:picLocks noChangeAspect="1"/>
            </p:cNvPicPr>
            <p:nvPr/>
          </p:nvPicPr>
          <p:blipFill>
            <a:blip r:embed="rId2"/>
            <a:srcRect/>
            <a:stretch>
              <a:fillRect/>
            </a:stretch>
          </p:blipFill>
          <p:spPr bwMode="auto">
            <a:xfrm>
              <a:off x="6627989" y="964598"/>
              <a:ext cx="3946179" cy="4644349"/>
            </a:xfrm>
            <a:prstGeom prst="rect">
              <a:avLst/>
            </a:prstGeom>
            <a:noFill/>
            <a:ln w="9525">
              <a:noFill/>
              <a:miter lim="800000"/>
              <a:headEnd/>
              <a:tailEnd/>
            </a:ln>
          </p:spPr>
        </p:pic>
        <p:pic>
          <p:nvPicPr>
            <p:cNvPr id="11" name="Elemento grafico 171"/>
            <p:cNvPicPr>
              <a:picLocks noChangeAspect="1"/>
            </p:cNvPicPr>
            <p:nvPr/>
          </p:nvPicPr>
          <p:blipFill>
            <a:blip r:embed="rId3"/>
            <a:srcRect/>
            <a:stretch>
              <a:fillRect/>
            </a:stretch>
          </p:blipFill>
          <p:spPr bwMode="auto">
            <a:xfrm>
              <a:off x="6697597" y="1500799"/>
              <a:ext cx="392565" cy="266648"/>
            </a:xfrm>
            <a:prstGeom prst="rect">
              <a:avLst/>
            </a:prstGeom>
            <a:noFill/>
            <a:ln w="9525">
              <a:noFill/>
              <a:miter lim="800000"/>
              <a:headEnd/>
              <a:tailEnd/>
            </a:ln>
          </p:spPr>
        </p:pic>
        <p:pic>
          <p:nvPicPr>
            <p:cNvPr id="12" name="Elemento grafico 172"/>
            <p:cNvPicPr>
              <a:picLocks noChangeAspect="1"/>
            </p:cNvPicPr>
            <p:nvPr/>
          </p:nvPicPr>
          <p:blipFill>
            <a:blip r:embed="rId4"/>
            <a:srcRect/>
            <a:stretch>
              <a:fillRect/>
            </a:stretch>
          </p:blipFill>
          <p:spPr bwMode="auto">
            <a:xfrm>
              <a:off x="6645817" y="1277857"/>
              <a:ext cx="859199" cy="1118439"/>
            </a:xfrm>
            <a:prstGeom prst="rect">
              <a:avLst/>
            </a:prstGeom>
            <a:noFill/>
            <a:ln w="9525">
              <a:noFill/>
              <a:miter lim="800000"/>
              <a:headEnd/>
              <a:tailEnd/>
            </a:ln>
          </p:spPr>
        </p:pic>
        <p:pic>
          <p:nvPicPr>
            <p:cNvPr id="13" name="Elemento grafico 173"/>
            <p:cNvPicPr>
              <a:picLocks noChangeAspect="1"/>
            </p:cNvPicPr>
            <p:nvPr/>
          </p:nvPicPr>
          <p:blipFill>
            <a:blip r:embed="rId5"/>
            <a:srcRect/>
            <a:stretch>
              <a:fillRect/>
            </a:stretch>
          </p:blipFill>
          <p:spPr bwMode="auto">
            <a:xfrm>
              <a:off x="6935567" y="2094714"/>
              <a:ext cx="851791" cy="422192"/>
            </a:xfrm>
            <a:prstGeom prst="rect">
              <a:avLst/>
            </a:prstGeom>
            <a:noFill/>
            <a:ln w="9525">
              <a:noFill/>
              <a:miter lim="800000"/>
              <a:headEnd/>
              <a:tailEnd/>
            </a:ln>
          </p:spPr>
        </p:pic>
        <p:pic>
          <p:nvPicPr>
            <p:cNvPr id="14" name="Elemento grafico 174"/>
            <p:cNvPicPr>
              <a:picLocks noChangeAspect="1"/>
            </p:cNvPicPr>
            <p:nvPr/>
          </p:nvPicPr>
          <p:blipFill>
            <a:blip r:embed="rId6"/>
            <a:srcRect/>
            <a:stretch>
              <a:fillRect/>
            </a:stretch>
          </p:blipFill>
          <p:spPr bwMode="auto">
            <a:xfrm>
              <a:off x="7247625" y="1186169"/>
              <a:ext cx="977708" cy="933267"/>
            </a:xfrm>
            <a:prstGeom prst="rect">
              <a:avLst/>
            </a:prstGeom>
            <a:noFill/>
            <a:ln w="9525">
              <a:noFill/>
              <a:miter lim="800000"/>
              <a:headEnd/>
              <a:tailEnd/>
            </a:ln>
          </p:spPr>
        </p:pic>
        <p:pic>
          <p:nvPicPr>
            <p:cNvPr id="15" name="Elemento grafico 175"/>
            <p:cNvPicPr>
              <a:picLocks noChangeAspect="1"/>
            </p:cNvPicPr>
            <p:nvPr/>
          </p:nvPicPr>
          <p:blipFill>
            <a:blip r:embed="rId7"/>
            <a:srcRect/>
            <a:stretch>
              <a:fillRect/>
            </a:stretch>
          </p:blipFill>
          <p:spPr bwMode="auto">
            <a:xfrm>
              <a:off x="7866757" y="981804"/>
              <a:ext cx="711062" cy="688841"/>
            </a:xfrm>
            <a:prstGeom prst="rect">
              <a:avLst/>
            </a:prstGeom>
            <a:noFill/>
            <a:ln w="9525">
              <a:noFill/>
              <a:miter lim="800000"/>
              <a:headEnd/>
              <a:tailEnd/>
            </a:ln>
          </p:spPr>
        </p:pic>
        <p:pic>
          <p:nvPicPr>
            <p:cNvPr id="16" name="Elemento grafico 176"/>
            <p:cNvPicPr>
              <a:picLocks noChangeAspect="1"/>
            </p:cNvPicPr>
            <p:nvPr/>
          </p:nvPicPr>
          <p:blipFill>
            <a:blip r:embed="rId8"/>
            <a:srcRect/>
            <a:stretch>
              <a:fillRect/>
            </a:stretch>
          </p:blipFill>
          <p:spPr bwMode="auto">
            <a:xfrm>
              <a:off x="8503682" y="1186046"/>
              <a:ext cx="548110" cy="511076"/>
            </a:xfrm>
            <a:prstGeom prst="rect">
              <a:avLst/>
            </a:prstGeom>
            <a:noFill/>
            <a:ln w="9525">
              <a:noFill/>
              <a:miter lim="800000"/>
              <a:headEnd/>
              <a:tailEnd/>
            </a:ln>
          </p:spPr>
        </p:pic>
        <p:pic>
          <p:nvPicPr>
            <p:cNvPr id="17" name="Elemento grafico 177"/>
            <p:cNvPicPr>
              <a:picLocks noChangeAspect="1"/>
            </p:cNvPicPr>
            <p:nvPr/>
          </p:nvPicPr>
          <p:blipFill>
            <a:blip r:embed="rId9"/>
            <a:srcRect/>
            <a:stretch>
              <a:fillRect/>
            </a:stretch>
          </p:blipFill>
          <p:spPr bwMode="auto">
            <a:xfrm>
              <a:off x="7956678" y="1162410"/>
              <a:ext cx="822165" cy="911047"/>
            </a:xfrm>
            <a:prstGeom prst="rect">
              <a:avLst/>
            </a:prstGeom>
            <a:noFill/>
            <a:ln w="9525">
              <a:noFill/>
              <a:miter lim="800000"/>
              <a:headEnd/>
              <a:tailEnd/>
            </a:ln>
          </p:spPr>
        </p:pic>
        <p:pic>
          <p:nvPicPr>
            <p:cNvPr id="18" name="Elemento grafico 178"/>
            <p:cNvPicPr>
              <a:picLocks noChangeAspect="1"/>
            </p:cNvPicPr>
            <p:nvPr/>
          </p:nvPicPr>
          <p:blipFill>
            <a:blip r:embed="rId10"/>
            <a:srcRect/>
            <a:stretch>
              <a:fillRect/>
            </a:stretch>
          </p:blipFill>
          <p:spPr bwMode="auto">
            <a:xfrm>
              <a:off x="7497530" y="1888429"/>
              <a:ext cx="1170288" cy="674027"/>
            </a:xfrm>
            <a:prstGeom prst="rect">
              <a:avLst/>
            </a:prstGeom>
            <a:noFill/>
            <a:ln w="9525">
              <a:noFill/>
              <a:miter lim="800000"/>
              <a:headEnd/>
              <a:tailEnd/>
            </a:ln>
          </p:spPr>
        </p:pic>
        <p:pic>
          <p:nvPicPr>
            <p:cNvPr id="19" name="Elemento grafico 179"/>
            <p:cNvPicPr>
              <a:picLocks noChangeAspect="1"/>
            </p:cNvPicPr>
            <p:nvPr/>
          </p:nvPicPr>
          <p:blipFill>
            <a:blip r:embed="rId11"/>
            <a:srcRect/>
            <a:stretch>
              <a:fillRect/>
            </a:stretch>
          </p:blipFill>
          <p:spPr bwMode="auto">
            <a:xfrm>
              <a:off x="7616041" y="2212179"/>
              <a:ext cx="933267" cy="955488"/>
            </a:xfrm>
            <a:prstGeom prst="rect">
              <a:avLst/>
            </a:prstGeom>
            <a:noFill/>
            <a:ln w="9525">
              <a:noFill/>
              <a:miter lim="800000"/>
              <a:headEnd/>
              <a:tailEnd/>
            </a:ln>
          </p:spPr>
        </p:pic>
        <p:pic>
          <p:nvPicPr>
            <p:cNvPr id="20" name="Elemento grafico 180"/>
            <p:cNvPicPr>
              <a:picLocks noChangeAspect="1"/>
            </p:cNvPicPr>
            <p:nvPr/>
          </p:nvPicPr>
          <p:blipFill>
            <a:blip r:embed="rId12"/>
            <a:srcRect/>
            <a:stretch>
              <a:fillRect/>
            </a:stretch>
          </p:blipFill>
          <p:spPr bwMode="auto">
            <a:xfrm>
              <a:off x="8465106" y="2437818"/>
              <a:ext cx="585144" cy="592551"/>
            </a:xfrm>
            <a:prstGeom prst="rect">
              <a:avLst/>
            </a:prstGeom>
            <a:noFill/>
            <a:ln w="9525">
              <a:noFill/>
              <a:miter lim="800000"/>
              <a:headEnd/>
              <a:tailEnd/>
            </a:ln>
          </p:spPr>
        </p:pic>
        <p:pic>
          <p:nvPicPr>
            <p:cNvPr id="21" name="Elemento grafico 181"/>
            <p:cNvPicPr>
              <a:picLocks noChangeAspect="1"/>
            </p:cNvPicPr>
            <p:nvPr/>
          </p:nvPicPr>
          <p:blipFill>
            <a:blip r:embed="rId13"/>
            <a:srcRect/>
            <a:stretch>
              <a:fillRect/>
            </a:stretch>
          </p:blipFill>
          <p:spPr bwMode="auto">
            <a:xfrm>
              <a:off x="8367761" y="2608970"/>
              <a:ext cx="466633" cy="577736"/>
            </a:xfrm>
            <a:prstGeom prst="rect">
              <a:avLst/>
            </a:prstGeom>
            <a:noFill/>
            <a:ln w="9525">
              <a:noFill/>
              <a:miter lim="800000"/>
              <a:headEnd/>
              <a:tailEnd/>
            </a:ln>
          </p:spPr>
        </p:pic>
        <p:pic>
          <p:nvPicPr>
            <p:cNvPr id="22" name="Elemento grafico 182"/>
            <p:cNvPicPr>
              <a:picLocks noChangeAspect="1"/>
            </p:cNvPicPr>
            <p:nvPr/>
          </p:nvPicPr>
          <p:blipFill>
            <a:blip r:embed="rId14"/>
            <a:srcRect/>
            <a:stretch>
              <a:fillRect/>
            </a:stretch>
          </p:blipFill>
          <p:spPr bwMode="auto">
            <a:xfrm>
              <a:off x="8222288" y="2956684"/>
              <a:ext cx="866606" cy="725875"/>
            </a:xfrm>
            <a:prstGeom prst="rect">
              <a:avLst/>
            </a:prstGeom>
            <a:noFill/>
            <a:ln w="9525">
              <a:noFill/>
              <a:miter lim="800000"/>
              <a:headEnd/>
              <a:tailEnd/>
            </a:ln>
          </p:spPr>
        </p:pic>
        <p:pic>
          <p:nvPicPr>
            <p:cNvPr id="23" name="Elemento grafico 183"/>
            <p:cNvPicPr>
              <a:picLocks noChangeAspect="1"/>
            </p:cNvPicPr>
            <p:nvPr/>
          </p:nvPicPr>
          <p:blipFill>
            <a:blip r:embed="rId15"/>
            <a:srcRect/>
            <a:stretch>
              <a:fillRect/>
            </a:stretch>
          </p:blipFill>
          <p:spPr bwMode="auto">
            <a:xfrm>
              <a:off x="8746060" y="2917453"/>
              <a:ext cx="592552" cy="562924"/>
            </a:xfrm>
            <a:prstGeom prst="rect">
              <a:avLst/>
            </a:prstGeom>
            <a:noFill/>
            <a:ln w="9525">
              <a:noFill/>
              <a:miter lim="800000"/>
              <a:headEnd/>
              <a:tailEnd/>
            </a:ln>
          </p:spPr>
        </p:pic>
        <p:pic>
          <p:nvPicPr>
            <p:cNvPr id="24" name="Elemento grafico 184"/>
            <p:cNvPicPr>
              <a:picLocks noChangeAspect="1"/>
            </p:cNvPicPr>
            <p:nvPr/>
          </p:nvPicPr>
          <p:blipFill>
            <a:blip r:embed="rId16"/>
            <a:srcRect/>
            <a:stretch>
              <a:fillRect/>
            </a:stretch>
          </p:blipFill>
          <p:spPr bwMode="auto">
            <a:xfrm>
              <a:off x="9036738" y="3269692"/>
              <a:ext cx="437006" cy="333310"/>
            </a:xfrm>
            <a:prstGeom prst="rect">
              <a:avLst/>
            </a:prstGeom>
            <a:noFill/>
            <a:ln w="9525">
              <a:noFill/>
              <a:miter lim="800000"/>
              <a:headEnd/>
              <a:tailEnd/>
            </a:ln>
          </p:spPr>
        </p:pic>
        <p:pic>
          <p:nvPicPr>
            <p:cNvPr id="25" name="Elemento grafico 185"/>
            <p:cNvPicPr>
              <a:picLocks noChangeAspect="1"/>
            </p:cNvPicPr>
            <p:nvPr/>
          </p:nvPicPr>
          <p:blipFill>
            <a:blip r:embed="rId17"/>
            <a:srcRect/>
            <a:stretch>
              <a:fillRect/>
            </a:stretch>
          </p:blipFill>
          <p:spPr bwMode="auto">
            <a:xfrm>
              <a:off x="8997896" y="3534806"/>
              <a:ext cx="681433" cy="666619"/>
            </a:xfrm>
            <a:prstGeom prst="rect">
              <a:avLst/>
            </a:prstGeom>
            <a:noFill/>
            <a:ln w="9525">
              <a:noFill/>
              <a:miter lim="800000"/>
              <a:headEnd/>
              <a:tailEnd/>
            </a:ln>
          </p:spPr>
        </p:pic>
        <p:pic>
          <p:nvPicPr>
            <p:cNvPr id="26" name="Elemento grafico 186"/>
            <p:cNvPicPr>
              <a:picLocks noChangeAspect="1"/>
            </p:cNvPicPr>
            <p:nvPr/>
          </p:nvPicPr>
          <p:blipFill>
            <a:blip r:embed="rId18"/>
            <a:srcRect/>
            <a:stretch>
              <a:fillRect/>
            </a:stretch>
          </p:blipFill>
          <p:spPr bwMode="auto">
            <a:xfrm>
              <a:off x="9389068" y="3337888"/>
              <a:ext cx="1185100" cy="940673"/>
            </a:xfrm>
            <a:prstGeom prst="rect">
              <a:avLst/>
            </a:prstGeom>
            <a:noFill/>
            <a:ln w="9525">
              <a:noFill/>
              <a:miter lim="800000"/>
              <a:headEnd/>
              <a:tailEnd/>
            </a:ln>
          </p:spPr>
        </p:pic>
        <p:pic>
          <p:nvPicPr>
            <p:cNvPr id="27" name="Elemento grafico 187"/>
            <p:cNvPicPr>
              <a:picLocks noChangeAspect="1"/>
            </p:cNvPicPr>
            <p:nvPr/>
          </p:nvPicPr>
          <p:blipFill>
            <a:blip r:embed="rId19"/>
            <a:srcRect/>
            <a:stretch>
              <a:fillRect/>
            </a:stretch>
          </p:blipFill>
          <p:spPr bwMode="auto">
            <a:xfrm>
              <a:off x="9488528" y="3700337"/>
              <a:ext cx="533296" cy="555517"/>
            </a:xfrm>
            <a:prstGeom prst="rect">
              <a:avLst/>
            </a:prstGeom>
            <a:noFill/>
            <a:ln w="9525">
              <a:noFill/>
              <a:miter lim="800000"/>
              <a:headEnd/>
              <a:tailEnd/>
            </a:ln>
          </p:spPr>
        </p:pic>
        <p:pic>
          <p:nvPicPr>
            <p:cNvPr id="28" name="Elemento grafico 188"/>
            <p:cNvPicPr>
              <a:picLocks noChangeAspect="1"/>
            </p:cNvPicPr>
            <p:nvPr/>
          </p:nvPicPr>
          <p:blipFill>
            <a:blip r:embed="rId20"/>
            <a:srcRect/>
            <a:stretch>
              <a:fillRect/>
            </a:stretch>
          </p:blipFill>
          <p:spPr bwMode="auto">
            <a:xfrm>
              <a:off x="9610521" y="4123723"/>
              <a:ext cx="533296" cy="955488"/>
            </a:xfrm>
            <a:prstGeom prst="rect">
              <a:avLst/>
            </a:prstGeom>
            <a:noFill/>
            <a:ln w="9525">
              <a:noFill/>
              <a:miter lim="800000"/>
              <a:headEnd/>
              <a:tailEnd/>
            </a:ln>
          </p:spPr>
        </p:pic>
        <p:pic>
          <p:nvPicPr>
            <p:cNvPr id="29" name="Elemento grafico 189"/>
            <p:cNvPicPr>
              <a:picLocks noChangeAspect="1"/>
            </p:cNvPicPr>
            <p:nvPr/>
          </p:nvPicPr>
          <p:blipFill>
            <a:blip r:embed="rId21"/>
            <a:srcRect/>
            <a:stretch>
              <a:fillRect/>
            </a:stretch>
          </p:blipFill>
          <p:spPr bwMode="auto">
            <a:xfrm>
              <a:off x="8537081" y="4937312"/>
              <a:ext cx="1103626" cy="688841"/>
            </a:xfrm>
            <a:prstGeom prst="rect">
              <a:avLst/>
            </a:prstGeom>
            <a:noFill/>
            <a:ln w="9525">
              <a:noFill/>
              <a:miter lim="800000"/>
              <a:headEnd/>
              <a:tailEnd/>
            </a:ln>
          </p:spPr>
        </p:pic>
        <p:pic>
          <p:nvPicPr>
            <p:cNvPr id="30" name="Elemento grafico 190"/>
            <p:cNvPicPr>
              <a:picLocks noChangeAspect="1"/>
            </p:cNvPicPr>
            <p:nvPr/>
          </p:nvPicPr>
          <p:blipFill>
            <a:blip r:embed="rId22"/>
            <a:srcRect/>
            <a:stretch>
              <a:fillRect/>
            </a:stretch>
          </p:blipFill>
          <p:spPr bwMode="auto">
            <a:xfrm>
              <a:off x="7141766" y="3645012"/>
              <a:ext cx="570331" cy="1036964"/>
            </a:xfrm>
            <a:prstGeom prst="rect">
              <a:avLst/>
            </a:prstGeom>
            <a:noFill/>
            <a:ln w="9525">
              <a:noFill/>
              <a:miter lim="800000"/>
              <a:headEnd/>
              <a:tailEnd/>
            </a:ln>
          </p:spPr>
        </p:pic>
      </p:grpSp>
      <p:sp>
        <p:nvSpPr>
          <p:cNvPr id="7"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8"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SICILIA</a:t>
            </a:r>
            <a:endParaRPr lang="it-IT" sz="6000" b="1"/>
          </a:p>
        </p:txBody>
      </p:sp>
      <p:pic>
        <p:nvPicPr>
          <p:cNvPr id="6" name="Elemento grafico 126"/>
          <p:cNvPicPr>
            <a:picLocks noChangeAspect="1"/>
          </p:cNvPicPr>
          <p:nvPr userDrawn="1"/>
        </p:nvPicPr>
        <p:blipFill>
          <a:blip r:embed="rId2"/>
          <a:srcRect l="37241" t="65192" b="2"/>
          <a:stretch>
            <a:fillRect/>
          </a:stretch>
        </p:blipFill>
        <p:spPr bwMode="auto">
          <a:xfrm>
            <a:off x="4492625" y="0"/>
            <a:ext cx="6035675" cy="3940175"/>
          </a:xfrm>
          <a:prstGeom prst="rect">
            <a:avLst/>
          </a:prstGeom>
          <a:noFill/>
          <a:ln w="9525">
            <a:noFill/>
            <a:miter lim="800000"/>
            <a:headEnd/>
            <a:tailEnd/>
          </a:ln>
        </p:spPr>
      </p:pic>
      <p:cxnSp>
        <p:nvCxnSpPr>
          <p:cNvPr id="7"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Elemento grafico 189"/>
          <p:cNvPicPr>
            <a:picLocks noChangeAspect="1"/>
          </p:cNvPicPr>
          <p:nvPr userDrawn="1"/>
        </p:nvPicPr>
        <p:blipFill>
          <a:blip r:embed="rId3"/>
          <a:srcRect/>
          <a:stretch>
            <a:fillRect/>
          </a:stretch>
        </p:blipFill>
        <p:spPr bwMode="auto">
          <a:xfrm>
            <a:off x="5581650" y="2227263"/>
            <a:ext cx="2741613" cy="1712912"/>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CALABRIA</a:t>
            </a:r>
            <a:endParaRPr lang="it-IT" sz="6000" b="1"/>
          </a:p>
        </p:txBody>
      </p:sp>
      <p:pic>
        <p:nvPicPr>
          <p:cNvPr id="7" name="Elemento grafico 126"/>
          <p:cNvPicPr>
            <a:picLocks noChangeAspect="1"/>
          </p:cNvPicPr>
          <p:nvPr userDrawn="1"/>
        </p:nvPicPr>
        <p:blipFill>
          <a:blip r:embed="rId2"/>
          <a:srcRect l="37241" t="65192" b="2"/>
          <a:stretch>
            <a:fillRect/>
          </a:stretch>
        </p:blipFill>
        <p:spPr bwMode="auto">
          <a:xfrm>
            <a:off x="4492625" y="0"/>
            <a:ext cx="6035675" cy="3940175"/>
          </a:xfrm>
          <a:prstGeom prst="rect">
            <a:avLst/>
          </a:prstGeom>
          <a:noFill/>
          <a:ln w="9525">
            <a:noFill/>
            <a:miter lim="800000"/>
            <a:headEnd/>
            <a:tailEnd/>
          </a:ln>
        </p:spPr>
      </p:pic>
      <p:pic>
        <p:nvPicPr>
          <p:cNvPr id="8" name="Elemento grafico 188"/>
          <p:cNvPicPr>
            <a:picLocks noChangeAspect="1"/>
          </p:cNvPicPr>
          <p:nvPr userDrawn="1"/>
        </p:nvPicPr>
        <p:blipFill>
          <a:blip r:embed="rId3"/>
          <a:srcRect/>
          <a:stretch>
            <a:fillRect/>
          </a:stretch>
        </p:blipFill>
        <p:spPr bwMode="auto">
          <a:xfrm>
            <a:off x="8145463" y="273050"/>
            <a:ext cx="1333500" cy="2387600"/>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BASILICATA</a:t>
            </a:r>
            <a:endParaRPr lang="it-IT" sz="6000" b="1"/>
          </a:p>
        </p:txBody>
      </p:sp>
      <p:pic>
        <p:nvPicPr>
          <p:cNvPr id="7" name="Elemento grafico 126"/>
          <p:cNvPicPr>
            <a:picLocks noChangeAspect="1"/>
          </p:cNvPicPr>
          <p:nvPr userDrawn="1"/>
        </p:nvPicPr>
        <p:blipFill>
          <a:blip r:embed="rId2"/>
          <a:srcRect l="36230" t="41708" r="-1048" b="21211"/>
          <a:stretch>
            <a:fillRect/>
          </a:stretch>
        </p:blipFill>
        <p:spPr bwMode="auto">
          <a:xfrm>
            <a:off x="5197475" y="-53975"/>
            <a:ext cx="6232525" cy="4197350"/>
          </a:xfrm>
          <a:prstGeom prst="rect">
            <a:avLst/>
          </a:prstGeom>
          <a:noFill/>
          <a:ln w="9525">
            <a:noFill/>
            <a:miter lim="800000"/>
            <a:headEnd/>
            <a:tailEnd/>
          </a:ln>
        </p:spPr>
      </p:pic>
      <p:pic>
        <p:nvPicPr>
          <p:cNvPr id="8" name="Elemento grafico 187"/>
          <p:cNvPicPr>
            <a:picLocks noChangeAspect="1"/>
          </p:cNvPicPr>
          <p:nvPr userDrawn="1"/>
        </p:nvPicPr>
        <p:blipFill>
          <a:blip r:embed="rId3"/>
          <a:srcRect/>
          <a:stretch>
            <a:fillRect/>
          </a:stretch>
        </p:blipFill>
        <p:spPr bwMode="auto">
          <a:xfrm>
            <a:off x="8650288" y="1836738"/>
            <a:ext cx="1347787" cy="1404937"/>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PUGLIA</a:t>
            </a:r>
            <a:endParaRPr lang="it-IT" sz="6000" b="1"/>
          </a:p>
        </p:txBody>
      </p:sp>
      <p:pic>
        <p:nvPicPr>
          <p:cNvPr id="7" name="Elemento grafico 126"/>
          <p:cNvPicPr>
            <a:picLocks noChangeAspect="1"/>
          </p:cNvPicPr>
          <p:nvPr userDrawn="1"/>
        </p:nvPicPr>
        <p:blipFill>
          <a:blip r:embed="rId2"/>
          <a:srcRect l="36230" t="41708" r="-1048" b="21211"/>
          <a:stretch>
            <a:fillRect/>
          </a:stretch>
        </p:blipFill>
        <p:spPr bwMode="auto">
          <a:xfrm>
            <a:off x="5197475" y="-53975"/>
            <a:ext cx="6232525" cy="4197350"/>
          </a:xfrm>
          <a:prstGeom prst="rect">
            <a:avLst/>
          </a:prstGeom>
          <a:noFill/>
          <a:ln w="9525">
            <a:noFill/>
            <a:miter lim="800000"/>
            <a:headEnd/>
            <a:tailEnd/>
          </a:ln>
        </p:spPr>
      </p:pic>
      <p:pic>
        <p:nvPicPr>
          <p:cNvPr id="8" name="Elemento grafico 186"/>
          <p:cNvPicPr>
            <a:picLocks noChangeAspect="1"/>
          </p:cNvPicPr>
          <p:nvPr userDrawn="1"/>
        </p:nvPicPr>
        <p:blipFill>
          <a:blip r:embed="rId3"/>
          <a:srcRect/>
          <a:stretch>
            <a:fillRect/>
          </a:stretch>
        </p:blipFill>
        <p:spPr bwMode="auto">
          <a:xfrm>
            <a:off x="8402638" y="985838"/>
            <a:ext cx="2955925" cy="2346325"/>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CAMPANIA</a:t>
            </a:r>
            <a:endParaRPr lang="it-IT" sz="6000" b="1"/>
          </a:p>
        </p:txBody>
      </p:sp>
      <p:pic>
        <p:nvPicPr>
          <p:cNvPr id="7" name="Elemento grafico 126"/>
          <p:cNvPicPr>
            <a:picLocks noChangeAspect="1"/>
          </p:cNvPicPr>
          <p:nvPr userDrawn="1"/>
        </p:nvPicPr>
        <p:blipFill>
          <a:blip r:embed="rId2"/>
          <a:srcRect l="36230" t="41708" r="-1048" b="21211"/>
          <a:stretch>
            <a:fillRect/>
          </a:stretch>
        </p:blipFill>
        <p:spPr bwMode="auto">
          <a:xfrm>
            <a:off x="5197475" y="-53975"/>
            <a:ext cx="6232525" cy="4197350"/>
          </a:xfrm>
          <a:prstGeom prst="rect">
            <a:avLst/>
          </a:prstGeom>
          <a:noFill/>
          <a:ln w="9525">
            <a:noFill/>
            <a:miter lim="800000"/>
            <a:headEnd/>
            <a:tailEnd/>
          </a:ln>
        </p:spPr>
      </p:pic>
      <p:pic>
        <p:nvPicPr>
          <p:cNvPr id="8" name="Elemento grafico 185"/>
          <p:cNvPicPr>
            <a:picLocks noChangeAspect="1"/>
          </p:cNvPicPr>
          <p:nvPr userDrawn="1"/>
        </p:nvPicPr>
        <p:blipFill>
          <a:blip r:embed="rId3"/>
          <a:srcRect/>
          <a:stretch>
            <a:fillRect/>
          </a:stretch>
        </p:blipFill>
        <p:spPr bwMode="auto">
          <a:xfrm>
            <a:off x="7458075" y="1471613"/>
            <a:ext cx="1681163" cy="1643062"/>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MOLISE</a:t>
            </a:r>
            <a:endParaRPr lang="it-IT" sz="6000" b="1"/>
          </a:p>
        </p:txBody>
      </p:sp>
      <p:pic>
        <p:nvPicPr>
          <p:cNvPr id="7" name="Elemento grafico 126"/>
          <p:cNvPicPr>
            <a:picLocks noChangeAspect="1"/>
          </p:cNvPicPr>
          <p:nvPr userDrawn="1"/>
        </p:nvPicPr>
        <p:blipFill>
          <a:blip r:embed="rId2"/>
          <a:srcRect l="36230" t="41708" r="-1048" b="21211"/>
          <a:stretch>
            <a:fillRect/>
          </a:stretch>
        </p:blipFill>
        <p:spPr bwMode="auto">
          <a:xfrm>
            <a:off x="5197475" y="-53975"/>
            <a:ext cx="6232525" cy="4197350"/>
          </a:xfrm>
          <a:prstGeom prst="rect">
            <a:avLst/>
          </a:prstGeom>
          <a:noFill/>
          <a:ln w="9525">
            <a:noFill/>
            <a:miter lim="800000"/>
            <a:headEnd/>
            <a:tailEnd/>
          </a:ln>
        </p:spPr>
      </p:pic>
      <p:pic>
        <p:nvPicPr>
          <p:cNvPr id="8" name="Elemento grafico 184"/>
          <p:cNvPicPr>
            <a:picLocks noChangeAspect="1"/>
          </p:cNvPicPr>
          <p:nvPr userDrawn="1"/>
        </p:nvPicPr>
        <p:blipFill>
          <a:blip r:embed="rId3"/>
          <a:srcRect/>
          <a:stretch>
            <a:fillRect/>
          </a:stretch>
        </p:blipFill>
        <p:spPr bwMode="auto">
          <a:xfrm>
            <a:off x="7508875" y="817563"/>
            <a:ext cx="1181100" cy="901700"/>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0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ABRUZZO</a:t>
            </a:r>
            <a:endParaRPr lang="it-IT" sz="6000" b="1"/>
          </a:p>
        </p:txBody>
      </p:sp>
      <p:pic>
        <p:nvPicPr>
          <p:cNvPr id="7" name="Elemento grafico 126"/>
          <p:cNvPicPr>
            <a:picLocks noChangeAspect="1"/>
          </p:cNvPicPr>
          <p:nvPr userDrawn="1"/>
        </p:nvPicPr>
        <p:blipFill>
          <a:blip r:embed="rId2"/>
          <a:srcRect l="28584" t="34164" r="-8302" b="29227"/>
          <a:stretch>
            <a:fillRect/>
          </a:stretch>
        </p:blipFill>
        <p:spPr bwMode="auto">
          <a:xfrm>
            <a:off x="5287963" y="-7938"/>
            <a:ext cx="7666037" cy="4143376"/>
          </a:xfrm>
          <a:prstGeom prst="rect">
            <a:avLst/>
          </a:prstGeom>
          <a:noFill/>
          <a:ln w="9525">
            <a:noFill/>
            <a:miter lim="800000"/>
            <a:headEnd/>
            <a:tailEnd/>
          </a:ln>
        </p:spPr>
      </p:pic>
      <p:pic>
        <p:nvPicPr>
          <p:cNvPr id="8" name="Elemento grafico 183"/>
          <p:cNvPicPr>
            <a:picLocks noChangeAspect="1"/>
          </p:cNvPicPr>
          <p:nvPr userDrawn="1"/>
        </p:nvPicPr>
        <p:blipFill>
          <a:blip r:embed="rId3"/>
          <a:srcRect/>
          <a:stretch>
            <a:fillRect/>
          </a:stretch>
        </p:blipFill>
        <p:spPr bwMode="auto">
          <a:xfrm>
            <a:off x="7640638" y="817563"/>
            <a:ext cx="1566862" cy="1489075"/>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1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LAZIO</a:t>
            </a:r>
            <a:endParaRPr lang="it-IT" sz="6000" b="1"/>
          </a:p>
        </p:txBody>
      </p:sp>
      <p:pic>
        <p:nvPicPr>
          <p:cNvPr id="7" name="Elemento grafico 126"/>
          <p:cNvPicPr>
            <a:picLocks noChangeAspect="1"/>
          </p:cNvPicPr>
          <p:nvPr userDrawn="1"/>
        </p:nvPicPr>
        <p:blipFill>
          <a:blip r:embed="rId2"/>
          <a:srcRect l="28584" t="34164" r="-8302" b="29227"/>
          <a:stretch>
            <a:fillRect/>
          </a:stretch>
        </p:blipFill>
        <p:spPr bwMode="auto">
          <a:xfrm>
            <a:off x="5287963" y="-7938"/>
            <a:ext cx="7666037" cy="4143376"/>
          </a:xfrm>
          <a:prstGeom prst="rect">
            <a:avLst/>
          </a:prstGeom>
          <a:noFill/>
          <a:ln w="9525">
            <a:noFill/>
            <a:miter lim="800000"/>
            <a:headEnd/>
            <a:tailEnd/>
          </a:ln>
        </p:spPr>
      </p:pic>
      <p:pic>
        <p:nvPicPr>
          <p:cNvPr id="8" name="Elemento grafico 182"/>
          <p:cNvPicPr>
            <a:picLocks noChangeAspect="1"/>
          </p:cNvPicPr>
          <p:nvPr userDrawn="1"/>
        </p:nvPicPr>
        <p:blipFill>
          <a:blip r:embed="rId3"/>
          <a:srcRect/>
          <a:stretch>
            <a:fillRect/>
          </a:stretch>
        </p:blipFill>
        <p:spPr bwMode="auto">
          <a:xfrm>
            <a:off x="6411913" y="962025"/>
            <a:ext cx="2136775" cy="1790700"/>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SARDEGNA</a:t>
            </a:r>
            <a:endParaRPr lang="it-IT" sz="6000" b="1"/>
          </a:p>
        </p:txBody>
      </p:sp>
      <p:pic>
        <p:nvPicPr>
          <p:cNvPr id="7" name="Elemento grafico 190"/>
          <p:cNvPicPr>
            <a:picLocks noChangeAspect="1"/>
          </p:cNvPicPr>
          <p:nvPr userDrawn="1"/>
        </p:nvPicPr>
        <p:blipFill>
          <a:blip r:embed="rId2"/>
          <a:srcRect/>
          <a:stretch>
            <a:fillRect/>
          </a:stretch>
        </p:blipFill>
        <p:spPr bwMode="auto">
          <a:xfrm>
            <a:off x="7707313" y="958850"/>
            <a:ext cx="1411287" cy="2566988"/>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3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UMBRIA</a:t>
            </a:r>
            <a:endParaRPr lang="it-IT" sz="6000" b="1"/>
          </a:p>
        </p:txBody>
      </p:sp>
      <p:pic>
        <p:nvPicPr>
          <p:cNvPr id="7" name="Elemento grafico 126"/>
          <p:cNvPicPr>
            <a:picLocks noChangeAspect="1"/>
          </p:cNvPicPr>
          <p:nvPr userDrawn="1"/>
        </p:nvPicPr>
        <p:blipFill>
          <a:blip r:embed="rId2"/>
          <a:srcRect l="24750" t="23300" r="-8304" b="40091"/>
          <a:stretch>
            <a:fillRect/>
          </a:stretch>
        </p:blipFill>
        <p:spPr bwMode="auto">
          <a:xfrm>
            <a:off x="5618163" y="0"/>
            <a:ext cx="8035925" cy="4143375"/>
          </a:xfrm>
          <a:prstGeom prst="rect">
            <a:avLst/>
          </a:prstGeom>
          <a:noFill/>
          <a:ln w="9525">
            <a:noFill/>
            <a:miter lim="800000"/>
            <a:headEnd/>
            <a:tailEnd/>
          </a:ln>
        </p:spPr>
      </p:pic>
      <p:pic>
        <p:nvPicPr>
          <p:cNvPr id="8" name="Elemento grafico 181"/>
          <p:cNvPicPr>
            <a:picLocks noChangeAspect="1"/>
          </p:cNvPicPr>
          <p:nvPr userDrawn="1"/>
        </p:nvPicPr>
        <p:blipFill>
          <a:blip r:embed="rId3"/>
          <a:srcRect/>
          <a:stretch>
            <a:fillRect/>
          </a:stretch>
        </p:blipFill>
        <p:spPr bwMode="auto">
          <a:xfrm>
            <a:off x="7353300" y="1147763"/>
            <a:ext cx="1316038" cy="1630362"/>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4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MARCHE</a:t>
            </a:r>
            <a:endParaRPr lang="it-IT" sz="6000" b="1"/>
          </a:p>
        </p:txBody>
      </p:sp>
      <p:pic>
        <p:nvPicPr>
          <p:cNvPr id="7" name="Elemento grafico 126"/>
          <p:cNvPicPr>
            <a:picLocks noChangeAspect="1"/>
          </p:cNvPicPr>
          <p:nvPr userDrawn="1"/>
        </p:nvPicPr>
        <p:blipFill>
          <a:blip r:embed="rId2"/>
          <a:srcRect l="24750" t="23300" r="-8304" b="40091"/>
          <a:stretch>
            <a:fillRect/>
          </a:stretch>
        </p:blipFill>
        <p:spPr bwMode="auto">
          <a:xfrm>
            <a:off x="5618163" y="0"/>
            <a:ext cx="8035925" cy="4143375"/>
          </a:xfrm>
          <a:prstGeom prst="rect">
            <a:avLst/>
          </a:prstGeom>
          <a:noFill/>
          <a:ln w="9525">
            <a:noFill/>
            <a:miter lim="800000"/>
            <a:headEnd/>
            <a:tailEnd/>
          </a:ln>
        </p:spPr>
      </p:pic>
      <p:pic>
        <p:nvPicPr>
          <p:cNvPr id="8" name="Elemento grafico 180"/>
          <p:cNvPicPr>
            <a:picLocks noChangeAspect="1"/>
          </p:cNvPicPr>
          <p:nvPr userDrawn="1"/>
        </p:nvPicPr>
        <p:blipFill>
          <a:blip r:embed="rId3"/>
          <a:srcRect/>
          <a:stretch>
            <a:fillRect/>
          </a:stretch>
        </p:blipFill>
        <p:spPr bwMode="auto">
          <a:xfrm>
            <a:off x="7664450" y="927100"/>
            <a:ext cx="1444625" cy="1463675"/>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5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TOSCANA</a:t>
            </a:r>
            <a:endParaRPr lang="it-IT" sz="6000" b="1"/>
          </a:p>
        </p:txBody>
      </p:sp>
      <p:pic>
        <p:nvPicPr>
          <p:cNvPr id="7" name="Elemento grafico 126"/>
          <p:cNvPicPr>
            <a:picLocks noChangeAspect="1"/>
          </p:cNvPicPr>
          <p:nvPr userDrawn="1"/>
        </p:nvPicPr>
        <p:blipFill>
          <a:blip r:embed="rId2"/>
          <a:srcRect l="12828" t="13515" r="-2927" b="49878"/>
          <a:stretch>
            <a:fillRect/>
          </a:stretch>
        </p:blipFill>
        <p:spPr bwMode="auto">
          <a:xfrm>
            <a:off x="5221288" y="0"/>
            <a:ext cx="8664575" cy="4143375"/>
          </a:xfrm>
          <a:prstGeom prst="rect">
            <a:avLst/>
          </a:prstGeom>
          <a:noFill/>
          <a:ln w="9525">
            <a:noFill/>
            <a:miter lim="800000"/>
            <a:headEnd/>
            <a:tailEnd/>
          </a:ln>
        </p:spPr>
      </p:pic>
      <p:pic>
        <p:nvPicPr>
          <p:cNvPr id="8" name="Elemento grafico 179"/>
          <p:cNvPicPr>
            <a:picLocks noChangeAspect="1"/>
          </p:cNvPicPr>
          <p:nvPr userDrawn="1"/>
        </p:nvPicPr>
        <p:blipFill>
          <a:blip r:embed="rId3"/>
          <a:srcRect/>
          <a:stretch>
            <a:fillRect/>
          </a:stretch>
        </p:blipFill>
        <p:spPr bwMode="auto">
          <a:xfrm>
            <a:off x="6384925" y="1450975"/>
            <a:ext cx="2365375" cy="2420938"/>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6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865188" y="2071688"/>
            <a:ext cx="10109200" cy="598487"/>
          </a:xfrm>
          <a:prstGeom prst="rect">
            <a:avLst/>
          </a:prstGeom>
        </p:spPr>
        <p:txBody>
          <a:bodyPr lIns="0" tIns="0" rIns="0" bIns="0" anchor="ct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lnSpc>
                <a:spcPts val="6000"/>
              </a:lnSpc>
              <a:spcAft>
                <a:spcPts val="0"/>
              </a:spcAft>
              <a:defRPr/>
            </a:pPr>
            <a:r>
              <a:rPr lang="en-US" sz="6000" b="1"/>
              <a:t>EMILIA </a:t>
            </a:r>
          </a:p>
          <a:p>
            <a:pPr fontAlgn="auto">
              <a:lnSpc>
                <a:spcPts val="6000"/>
              </a:lnSpc>
              <a:spcAft>
                <a:spcPts val="0"/>
              </a:spcAft>
              <a:defRPr/>
            </a:pPr>
            <a:r>
              <a:rPr lang="en-US" sz="6000" b="1"/>
              <a:t>ROMAGNA</a:t>
            </a:r>
            <a:r>
              <a:rPr lang="it-IT" sz="6000" b="1"/>
              <a:t> </a:t>
            </a:r>
            <a:endParaRPr lang="en-US" sz="6000" b="1"/>
          </a:p>
        </p:txBody>
      </p:sp>
      <p:pic>
        <p:nvPicPr>
          <p:cNvPr id="7" name="Elemento grafico 126"/>
          <p:cNvPicPr>
            <a:picLocks noChangeAspect="1"/>
          </p:cNvPicPr>
          <p:nvPr userDrawn="1"/>
        </p:nvPicPr>
        <p:blipFill>
          <a:blip r:embed="rId2"/>
          <a:srcRect l="-5940" t="-12781" r="5692" b="63525"/>
          <a:stretch>
            <a:fillRect/>
          </a:stretch>
        </p:blipFill>
        <p:spPr bwMode="auto">
          <a:xfrm>
            <a:off x="4151313" y="-1431925"/>
            <a:ext cx="9639300" cy="5575300"/>
          </a:xfrm>
          <a:prstGeom prst="rect">
            <a:avLst/>
          </a:prstGeom>
          <a:noFill/>
          <a:ln w="9525">
            <a:noFill/>
            <a:miter lim="800000"/>
            <a:headEnd/>
            <a:tailEnd/>
          </a:ln>
        </p:spPr>
      </p:pic>
      <p:pic>
        <p:nvPicPr>
          <p:cNvPr id="8" name="Elemento grafico 178"/>
          <p:cNvPicPr>
            <a:picLocks noChangeAspect="1"/>
          </p:cNvPicPr>
          <p:nvPr userDrawn="1"/>
        </p:nvPicPr>
        <p:blipFill>
          <a:blip r:embed="rId3"/>
          <a:srcRect/>
          <a:stretch>
            <a:fillRect/>
          </a:stretch>
        </p:blipFill>
        <p:spPr bwMode="auto">
          <a:xfrm>
            <a:off x="6710363" y="2224088"/>
            <a:ext cx="3079750" cy="1773237"/>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7_Layout personalizzato">
    <p:spTree>
      <p:nvGrpSpPr>
        <p:cNvPr id="1" name=""/>
        <p:cNvGrpSpPr/>
        <p:nvPr/>
      </p:nvGrpSpPr>
      <p:grpSpPr>
        <a:xfrm>
          <a:off x="0" y="0"/>
          <a:ext cx="0" cy="0"/>
          <a:chOff x="0" y="0"/>
          <a:chExt cx="0" cy="0"/>
        </a:xfrm>
      </p:grpSpPr>
      <p:sp>
        <p:nvSpPr>
          <p:cNvPr id="4" name="Rettangolo 1"/>
          <p:cNvSpPr/>
          <p:nvPr userDrawn="1"/>
        </p:nvSpPr>
        <p:spPr>
          <a:xfrm>
            <a:off x="0" y="831850"/>
            <a:ext cx="12192000" cy="3325813"/>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Elemento grafico 126"/>
          <p:cNvPicPr>
            <a:picLocks noChangeAspect="1"/>
          </p:cNvPicPr>
          <p:nvPr userDrawn="1"/>
        </p:nvPicPr>
        <p:blipFill>
          <a:blip r:embed="rId2"/>
          <a:srcRect l="-5940" t="-12781" r="5692" b="63525"/>
          <a:stretch>
            <a:fillRect/>
          </a:stretch>
        </p:blipFill>
        <p:spPr bwMode="auto">
          <a:xfrm>
            <a:off x="4151313" y="-1431925"/>
            <a:ext cx="9639300" cy="5575300"/>
          </a:xfrm>
          <a:prstGeom prst="rect">
            <a:avLst/>
          </a:prstGeom>
          <a:noFill/>
          <a:ln w="9525">
            <a:noFill/>
            <a:miter lim="800000"/>
            <a:headEnd/>
            <a:tailEnd/>
          </a:ln>
        </p:spPr>
      </p:pic>
      <p:sp>
        <p:nvSpPr>
          <p:cNvPr id="7"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LIGURIA</a:t>
            </a:r>
            <a:endParaRPr lang="it-IT" sz="6000" b="1"/>
          </a:p>
        </p:txBody>
      </p:sp>
      <p:pic>
        <p:nvPicPr>
          <p:cNvPr id="8" name="Elemento grafico 173"/>
          <p:cNvPicPr>
            <a:picLocks noChangeAspect="1"/>
          </p:cNvPicPr>
          <p:nvPr userDrawn="1"/>
        </p:nvPicPr>
        <p:blipFill>
          <a:blip r:embed="rId3"/>
          <a:srcRect/>
          <a:stretch>
            <a:fillRect/>
          </a:stretch>
        </p:blipFill>
        <p:spPr bwMode="auto">
          <a:xfrm>
            <a:off x="5405438" y="2755900"/>
            <a:ext cx="2182812" cy="1082675"/>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8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Elemento grafico 126"/>
          <p:cNvPicPr>
            <a:picLocks noChangeAspect="1"/>
          </p:cNvPicPr>
          <p:nvPr userDrawn="1"/>
        </p:nvPicPr>
        <p:blipFill>
          <a:blip r:embed="rId2"/>
          <a:srcRect l="-5940" t="-12781" r="5692" b="63525"/>
          <a:stretch>
            <a:fillRect/>
          </a:stretch>
        </p:blipFill>
        <p:spPr bwMode="auto">
          <a:xfrm>
            <a:off x="4151313" y="-1431925"/>
            <a:ext cx="9639300" cy="5575300"/>
          </a:xfrm>
          <a:prstGeom prst="rect">
            <a:avLst/>
          </a:prstGeom>
          <a:noFill/>
          <a:ln w="9525">
            <a:noFill/>
            <a:miter lim="800000"/>
            <a:headEnd/>
            <a:tailEnd/>
          </a:ln>
        </p:spPr>
      </p:pic>
      <p:sp>
        <p:nvSpPr>
          <p:cNvPr id="7" name="Title 1"/>
          <p:cNvSpPr txBox="1">
            <a:spLocks/>
          </p:cNvSpPr>
          <p:nvPr userDrawn="1"/>
        </p:nvSpPr>
        <p:spPr>
          <a:xfrm>
            <a:off x="42545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PIEMONTE</a:t>
            </a:r>
            <a:endParaRPr lang="it-IT" sz="6000" b="1"/>
          </a:p>
        </p:txBody>
      </p:sp>
      <p:pic>
        <p:nvPicPr>
          <p:cNvPr id="8" name="Elemento grafico 172"/>
          <p:cNvPicPr>
            <a:picLocks noChangeAspect="1"/>
          </p:cNvPicPr>
          <p:nvPr userDrawn="1"/>
        </p:nvPicPr>
        <p:blipFill>
          <a:blip r:embed="rId3"/>
          <a:srcRect/>
          <a:stretch>
            <a:fillRect/>
          </a:stretch>
        </p:blipFill>
        <p:spPr bwMode="auto">
          <a:xfrm>
            <a:off x="4706938" y="733425"/>
            <a:ext cx="2138362" cy="2782888"/>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9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865188" y="2071688"/>
            <a:ext cx="10109200" cy="598487"/>
          </a:xfrm>
          <a:prstGeom prst="rect">
            <a:avLst/>
          </a:prstGeom>
        </p:spPr>
        <p:txBody>
          <a:bodyPr lIns="0" tIns="0" rIns="0" bIns="0" anchor="ct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lnSpc>
                <a:spcPts val="6000"/>
              </a:lnSpc>
              <a:spcAft>
                <a:spcPts val="0"/>
              </a:spcAft>
              <a:defRPr/>
            </a:pPr>
            <a:r>
              <a:rPr lang="it-IT" sz="6000" b="1"/>
              <a:t>VALLE</a:t>
            </a:r>
          </a:p>
          <a:p>
            <a:pPr fontAlgn="auto">
              <a:lnSpc>
                <a:spcPts val="6000"/>
              </a:lnSpc>
              <a:spcAft>
                <a:spcPts val="0"/>
              </a:spcAft>
              <a:defRPr/>
            </a:pPr>
            <a:r>
              <a:rPr lang="it-IT" sz="6000" b="1"/>
              <a:t>D’AOSTA</a:t>
            </a:r>
            <a:endParaRPr lang="en-US" sz="6000" b="1"/>
          </a:p>
        </p:txBody>
      </p:sp>
      <p:pic>
        <p:nvPicPr>
          <p:cNvPr id="7" name="Elemento grafico 126"/>
          <p:cNvPicPr>
            <a:picLocks noChangeAspect="1"/>
          </p:cNvPicPr>
          <p:nvPr userDrawn="1"/>
        </p:nvPicPr>
        <p:blipFill>
          <a:blip r:embed="rId2"/>
          <a:srcRect l="-5940" t="-12781" r="5692" b="63525"/>
          <a:stretch>
            <a:fillRect/>
          </a:stretch>
        </p:blipFill>
        <p:spPr bwMode="auto">
          <a:xfrm>
            <a:off x="4151313" y="-1431925"/>
            <a:ext cx="9639300" cy="5575300"/>
          </a:xfrm>
          <a:prstGeom prst="rect">
            <a:avLst/>
          </a:prstGeom>
          <a:noFill/>
          <a:ln w="9525">
            <a:noFill/>
            <a:miter lim="800000"/>
            <a:headEnd/>
            <a:tailEnd/>
          </a:ln>
        </p:spPr>
      </p:pic>
      <p:pic>
        <p:nvPicPr>
          <p:cNvPr id="8" name="Elemento grafico 171"/>
          <p:cNvPicPr>
            <a:picLocks noChangeAspect="1"/>
          </p:cNvPicPr>
          <p:nvPr userDrawn="1"/>
        </p:nvPicPr>
        <p:blipFill>
          <a:blip r:embed="rId3"/>
          <a:srcRect/>
          <a:stretch>
            <a:fillRect/>
          </a:stretch>
        </p:blipFill>
        <p:spPr bwMode="auto">
          <a:xfrm>
            <a:off x="4860925" y="1285875"/>
            <a:ext cx="982663" cy="668338"/>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0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Elemento grafico 126"/>
          <p:cNvPicPr>
            <a:picLocks noChangeAspect="1"/>
          </p:cNvPicPr>
          <p:nvPr userDrawn="1"/>
        </p:nvPicPr>
        <p:blipFill>
          <a:blip r:embed="rId2"/>
          <a:srcRect l="-5940" t="-12781" r="5692" b="63525"/>
          <a:stretch>
            <a:fillRect/>
          </a:stretch>
        </p:blipFill>
        <p:spPr bwMode="auto">
          <a:xfrm>
            <a:off x="4151313" y="-1431925"/>
            <a:ext cx="9639300" cy="5575300"/>
          </a:xfrm>
          <a:prstGeom prst="rect">
            <a:avLst/>
          </a:prstGeom>
          <a:noFill/>
          <a:ln w="9525">
            <a:noFill/>
            <a:miter lim="800000"/>
            <a:headEnd/>
            <a:tailEnd/>
          </a:ln>
        </p:spPr>
      </p:pic>
      <p:sp>
        <p:nvSpPr>
          <p:cNvPr id="7" name="Title 1"/>
          <p:cNvSpPr txBox="1">
            <a:spLocks/>
          </p:cNvSpPr>
          <p:nvPr userDrawn="1"/>
        </p:nvSpPr>
        <p:spPr>
          <a:xfrm>
            <a:off x="42545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LOMBARDIA</a:t>
            </a:r>
            <a:endParaRPr lang="it-IT" sz="6000" b="1"/>
          </a:p>
        </p:txBody>
      </p:sp>
      <p:pic>
        <p:nvPicPr>
          <p:cNvPr id="8" name="Elemento grafico 174"/>
          <p:cNvPicPr>
            <a:picLocks noChangeAspect="1"/>
          </p:cNvPicPr>
          <p:nvPr userDrawn="1"/>
        </p:nvPicPr>
        <p:blipFill>
          <a:blip r:embed="rId3"/>
          <a:srcRect/>
          <a:stretch>
            <a:fillRect/>
          </a:stretch>
        </p:blipFill>
        <p:spPr bwMode="auto">
          <a:xfrm>
            <a:off x="6215063" y="484188"/>
            <a:ext cx="2430462" cy="2320925"/>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1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Elemento grafico 126"/>
          <p:cNvPicPr>
            <a:picLocks noChangeAspect="1"/>
          </p:cNvPicPr>
          <p:nvPr userDrawn="1"/>
        </p:nvPicPr>
        <p:blipFill>
          <a:blip r:embed="rId2"/>
          <a:srcRect l="-5940" t="-12781" r="5692" b="63525"/>
          <a:stretch>
            <a:fillRect/>
          </a:stretch>
        </p:blipFill>
        <p:spPr bwMode="auto">
          <a:xfrm>
            <a:off x="4151313" y="-1431925"/>
            <a:ext cx="9639300" cy="5575300"/>
          </a:xfrm>
          <a:prstGeom prst="rect">
            <a:avLst/>
          </a:prstGeom>
          <a:noFill/>
          <a:ln w="9525">
            <a:noFill/>
            <a:miter lim="800000"/>
            <a:headEnd/>
            <a:tailEnd/>
          </a:ln>
        </p:spPr>
      </p:pic>
      <p:sp>
        <p:nvSpPr>
          <p:cNvPr id="7" name="Title 1"/>
          <p:cNvSpPr txBox="1">
            <a:spLocks/>
          </p:cNvSpPr>
          <p:nvPr userDrawn="1"/>
        </p:nvSpPr>
        <p:spPr>
          <a:xfrm>
            <a:off x="762000" y="2063750"/>
            <a:ext cx="10109200" cy="596900"/>
          </a:xfrm>
          <a:prstGeom prst="rect">
            <a:avLst/>
          </a:prstGeom>
        </p:spPr>
        <p:txBody>
          <a:bodyPr lIns="0" tIns="0" rIns="0" bIns="0" anchor="ctr">
            <a:normAutofit/>
          </a:bodyP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spcAft>
                <a:spcPts val="0"/>
              </a:spcAft>
              <a:defRPr/>
            </a:pPr>
            <a:r>
              <a:rPr lang="en-US" sz="6000" b="1"/>
              <a:t>VENETO</a:t>
            </a:r>
            <a:endParaRPr lang="it-IT" sz="6000" b="1"/>
          </a:p>
        </p:txBody>
      </p:sp>
      <p:pic>
        <p:nvPicPr>
          <p:cNvPr id="8" name="Elemento grafico 177"/>
          <p:cNvPicPr>
            <a:picLocks noChangeAspect="1"/>
          </p:cNvPicPr>
          <p:nvPr userDrawn="1"/>
        </p:nvPicPr>
        <p:blipFill>
          <a:blip r:embed="rId3"/>
          <a:srcRect/>
          <a:stretch>
            <a:fillRect/>
          </a:stretch>
        </p:blipFill>
        <p:spPr bwMode="auto">
          <a:xfrm>
            <a:off x="7929563" y="442913"/>
            <a:ext cx="2082800" cy="2308225"/>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2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865188" y="2071688"/>
            <a:ext cx="10109200" cy="598487"/>
          </a:xfrm>
          <a:prstGeom prst="rect">
            <a:avLst/>
          </a:prstGeom>
        </p:spPr>
        <p:txBody>
          <a:bodyPr lIns="0" tIns="0" rIns="0" bIns="0" anchor="ct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lnSpc>
                <a:spcPts val="6000"/>
              </a:lnSpc>
              <a:spcAft>
                <a:spcPts val="0"/>
              </a:spcAft>
              <a:defRPr/>
            </a:pPr>
            <a:r>
              <a:rPr lang="it-IT" sz="6000" b="1"/>
              <a:t>TRENTINO</a:t>
            </a:r>
          </a:p>
          <a:p>
            <a:pPr fontAlgn="auto">
              <a:lnSpc>
                <a:spcPts val="6000"/>
              </a:lnSpc>
              <a:spcAft>
                <a:spcPts val="0"/>
              </a:spcAft>
              <a:defRPr/>
            </a:pPr>
            <a:r>
              <a:rPr lang="it-IT" sz="6000" b="1"/>
              <a:t>ALTO </a:t>
            </a:r>
          </a:p>
          <a:p>
            <a:pPr fontAlgn="auto">
              <a:lnSpc>
                <a:spcPts val="6000"/>
              </a:lnSpc>
              <a:spcAft>
                <a:spcPts val="0"/>
              </a:spcAft>
              <a:defRPr/>
            </a:pPr>
            <a:r>
              <a:rPr lang="it-IT" sz="6000" b="1"/>
              <a:t>ADIGE</a:t>
            </a:r>
            <a:endParaRPr lang="en-US" sz="6000" b="1"/>
          </a:p>
        </p:txBody>
      </p:sp>
      <p:pic>
        <p:nvPicPr>
          <p:cNvPr id="7" name="Elemento grafico 126"/>
          <p:cNvPicPr>
            <a:picLocks noChangeAspect="1"/>
          </p:cNvPicPr>
          <p:nvPr userDrawn="1"/>
        </p:nvPicPr>
        <p:blipFill>
          <a:blip r:embed="rId2"/>
          <a:srcRect l="-5940" t="-12781" r="5692" b="63525"/>
          <a:stretch>
            <a:fillRect/>
          </a:stretch>
        </p:blipFill>
        <p:spPr bwMode="auto">
          <a:xfrm>
            <a:off x="4151313" y="-1431925"/>
            <a:ext cx="9639300" cy="5575300"/>
          </a:xfrm>
          <a:prstGeom prst="rect">
            <a:avLst/>
          </a:prstGeom>
          <a:noFill/>
          <a:ln w="9525">
            <a:noFill/>
            <a:miter lim="800000"/>
            <a:headEnd/>
            <a:tailEnd/>
          </a:ln>
        </p:spPr>
      </p:pic>
      <p:pic>
        <p:nvPicPr>
          <p:cNvPr id="8" name="Elemento grafico 175"/>
          <p:cNvPicPr>
            <a:picLocks noChangeAspect="1"/>
          </p:cNvPicPr>
          <p:nvPr userDrawn="1"/>
        </p:nvPicPr>
        <p:blipFill>
          <a:blip r:embed="rId3"/>
          <a:srcRect/>
          <a:stretch>
            <a:fillRect/>
          </a:stretch>
        </p:blipFill>
        <p:spPr bwMode="auto">
          <a:xfrm>
            <a:off x="7734300" y="30163"/>
            <a:ext cx="1760538" cy="1706562"/>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3_Layout personalizzato">
    <p:spTree>
      <p:nvGrpSpPr>
        <p:cNvPr id="1" name=""/>
        <p:cNvGrpSpPr/>
        <p:nvPr/>
      </p:nvGrpSpPr>
      <p:grpSpPr>
        <a:xfrm>
          <a:off x="0" y="0"/>
          <a:ext cx="0" cy="0"/>
          <a:chOff x="0" y="0"/>
          <a:chExt cx="0" cy="0"/>
        </a:xfrm>
      </p:grpSpPr>
      <p:sp>
        <p:nvSpPr>
          <p:cNvPr id="4" name="Rettangolo 1"/>
          <p:cNvSpPr/>
          <p:nvPr userDrawn="1"/>
        </p:nvSpPr>
        <p:spPr>
          <a:xfrm>
            <a:off x="0" y="817563"/>
            <a:ext cx="12192000" cy="3325812"/>
          </a:xfrm>
          <a:prstGeom prst="rect">
            <a:avLst/>
          </a:prstGeom>
          <a:solidFill>
            <a:srgbClr val="DFF2F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5" name="Straight Connector 20"/>
          <p:cNvCxnSpPr/>
          <p:nvPr userDrawn="1"/>
        </p:nvCxnSpPr>
        <p:spPr>
          <a:xfrm>
            <a:off x="865188" y="4811713"/>
            <a:ext cx="736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userDrawn="1"/>
        </p:nvSpPr>
        <p:spPr>
          <a:xfrm>
            <a:off x="865188" y="2071688"/>
            <a:ext cx="10109200" cy="598487"/>
          </a:xfrm>
          <a:prstGeom prst="rect">
            <a:avLst/>
          </a:prstGeom>
        </p:spPr>
        <p:txBody>
          <a:bodyPr lIns="0" tIns="0" rIns="0" bIns="0" anchor="ctr"/>
          <a:lstStyle>
            <a:lvl1pPr algn="l" defTabSz="914400" rtl="0" eaLnBrk="1" latinLnBrk="0" hangingPunct="1">
              <a:lnSpc>
                <a:spcPts val="3600"/>
              </a:lnSpc>
              <a:spcBef>
                <a:spcPct val="0"/>
              </a:spcBef>
              <a:buNone/>
              <a:defRPr sz="3600" kern="1200">
                <a:solidFill>
                  <a:schemeClr val="tx1"/>
                </a:solidFill>
                <a:latin typeface="Titillium Web" pitchFamily="2" charset="77"/>
                <a:ea typeface="+mj-ea"/>
                <a:cs typeface="+mj-cs"/>
              </a:defRPr>
            </a:lvl1pPr>
          </a:lstStyle>
          <a:p>
            <a:pPr fontAlgn="auto">
              <a:lnSpc>
                <a:spcPts val="6000"/>
              </a:lnSpc>
              <a:spcAft>
                <a:spcPts val="0"/>
              </a:spcAft>
              <a:defRPr/>
            </a:pPr>
            <a:r>
              <a:rPr lang="it-IT" sz="6000" b="1"/>
              <a:t>FRIULI</a:t>
            </a:r>
            <a:br>
              <a:rPr lang="it-IT" sz="6000" b="1"/>
            </a:br>
            <a:r>
              <a:rPr lang="it-IT" sz="6000" b="1"/>
              <a:t>VENEZIA</a:t>
            </a:r>
            <a:br>
              <a:rPr lang="it-IT" sz="6000" b="1"/>
            </a:br>
            <a:r>
              <a:rPr lang="it-IT" sz="6000" b="1"/>
              <a:t>GIULIA</a:t>
            </a:r>
            <a:endParaRPr lang="en-US" sz="6000" b="1"/>
          </a:p>
        </p:txBody>
      </p:sp>
      <p:pic>
        <p:nvPicPr>
          <p:cNvPr id="7" name="Elemento grafico 126"/>
          <p:cNvPicPr>
            <a:picLocks noChangeAspect="1"/>
          </p:cNvPicPr>
          <p:nvPr userDrawn="1"/>
        </p:nvPicPr>
        <p:blipFill>
          <a:blip r:embed="rId2"/>
          <a:srcRect l="-5940" t="-12781" r="5692" b="63525"/>
          <a:stretch>
            <a:fillRect/>
          </a:stretch>
        </p:blipFill>
        <p:spPr bwMode="auto">
          <a:xfrm>
            <a:off x="4151313" y="-1431925"/>
            <a:ext cx="9639300" cy="5575300"/>
          </a:xfrm>
          <a:prstGeom prst="rect">
            <a:avLst/>
          </a:prstGeom>
          <a:noFill/>
          <a:ln w="9525">
            <a:noFill/>
            <a:miter lim="800000"/>
            <a:headEnd/>
            <a:tailEnd/>
          </a:ln>
        </p:spPr>
      </p:pic>
      <p:pic>
        <p:nvPicPr>
          <p:cNvPr id="8" name="Elemento grafico 176"/>
          <p:cNvPicPr>
            <a:picLocks noChangeAspect="1"/>
          </p:cNvPicPr>
          <p:nvPr userDrawn="1"/>
        </p:nvPicPr>
        <p:blipFill>
          <a:blip r:embed="rId3"/>
          <a:srcRect/>
          <a:stretch>
            <a:fillRect/>
          </a:stretch>
        </p:blipFill>
        <p:spPr bwMode="auto">
          <a:xfrm>
            <a:off x="9261475" y="542925"/>
            <a:ext cx="1362075" cy="1270000"/>
          </a:xfrm>
          <a:prstGeom prst="rect">
            <a:avLst/>
          </a:prstGeom>
          <a:noFill/>
          <a:ln w="9525">
            <a:noFill/>
            <a:miter lim="800000"/>
            <a:headEnd/>
            <a:tailEnd/>
          </a:ln>
        </p:spPr>
      </p:pic>
      <p:sp>
        <p:nvSpPr>
          <p:cNvPr id="13" name="Title 1"/>
          <p:cNvSpPr>
            <a:spLocks noGrp="1"/>
          </p:cNvSpPr>
          <p:nvPr>
            <p:ph type="ctrTitle"/>
          </p:nvPr>
        </p:nvSpPr>
        <p:spPr>
          <a:xfrm>
            <a:off x="762001" y="5038016"/>
            <a:ext cx="10109199" cy="598032"/>
          </a:xfrm>
          <a:prstGeom prst="rect">
            <a:avLst/>
          </a:prstGeom>
        </p:spPr>
        <p:txBody>
          <a:bodyPr anchor="ctr">
            <a:normAutofit/>
          </a:bodyPr>
          <a:lstStyle>
            <a:lvl1pPr>
              <a:defRPr sz="3600">
                <a:latin typeface="Titillium Web" pitchFamily="2" charset="77"/>
              </a:defRPr>
            </a:lvl1pPr>
          </a:lstStyle>
          <a:p>
            <a:r>
              <a:rPr lang="it-IT"/>
              <a:t>Fare clic per modificare lo stile del titolo</a:t>
            </a:r>
          </a:p>
        </p:txBody>
      </p:sp>
      <p:sp>
        <p:nvSpPr>
          <p:cNvPr id="14" name="Subtitle 2"/>
          <p:cNvSpPr>
            <a:spLocks noGrp="1"/>
          </p:cNvSpPr>
          <p:nvPr>
            <p:ph type="subTitle" idx="1"/>
          </p:nvPr>
        </p:nvSpPr>
        <p:spPr>
          <a:xfrm>
            <a:off x="762001" y="5636051"/>
            <a:ext cx="10109199" cy="547765"/>
          </a:xfrm>
          <a:prstGeom prst="rect">
            <a:avLst/>
          </a:prstGeom>
        </p:spPr>
        <p:txBody>
          <a:bodyPr anchor="t">
            <a:normAutofit/>
          </a:bodyPr>
          <a:lstStyle>
            <a:lvl1pPr marL="0" indent="0">
              <a:buNone/>
              <a:defRPr sz="1800">
                <a:solidFill>
                  <a:srgbClr val="000000"/>
                </a:solidFill>
                <a:latin typeface="Titillium Web" pitchFamily="2" charset="77"/>
              </a:defRPr>
            </a:lvl1pPr>
          </a:lstStyle>
          <a:p>
            <a:r>
              <a:rPr lang="it-IT" err="1"/>
              <a:t>Fare clic per modificare lo stile del sottotitolo dello schema</a:t>
            </a:r>
            <a:endParaRPr lang="it-IT"/>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2_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5"/>
            <a:ext cx="10363200" cy="1470025"/>
          </a:xfrm>
          <a:prstGeom prst="rect">
            <a:avLst/>
          </a:prstGeom>
        </p:spPr>
        <p:txBody>
          <a:bodyPr/>
          <a:lstStyle/>
          <a:p>
            <a:r>
              <a:rPr lang="it-IT"/>
              <a:t>Fare clic per modificare lo stile del titolo</a:t>
            </a:r>
          </a:p>
        </p:txBody>
      </p:sp>
      <p:sp>
        <p:nvSpPr>
          <p:cNvPr id="3" name="Sottotitolo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Immagine 8"/>
          <p:cNvPicPr>
            <a:picLocks noChangeAspect="1"/>
          </p:cNvPicPr>
          <p:nvPr userDrawn="1"/>
        </p:nvPicPr>
        <p:blipFill>
          <a:blip r:embed="rId61"/>
          <a:srcRect/>
          <a:stretch>
            <a:fillRect/>
          </a:stretch>
        </p:blipFill>
        <p:spPr bwMode="auto">
          <a:xfrm>
            <a:off x="10828338" y="158750"/>
            <a:ext cx="919162" cy="573088"/>
          </a:xfrm>
          <a:prstGeom prst="rect">
            <a:avLst/>
          </a:prstGeom>
          <a:noFill/>
          <a:ln w="9525">
            <a:noFill/>
            <a:miter lim="800000"/>
            <a:headEnd/>
            <a:tailEnd/>
          </a:ln>
        </p:spPr>
      </p:pic>
      <p:pic>
        <p:nvPicPr>
          <p:cNvPr id="1027" name="Immagine 2"/>
          <p:cNvPicPr>
            <a:picLocks noChangeAspect="1"/>
          </p:cNvPicPr>
          <p:nvPr userDrawn="1"/>
        </p:nvPicPr>
        <p:blipFill>
          <a:blip r:embed="rId62"/>
          <a:srcRect/>
          <a:stretch>
            <a:fillRect/>
          </a:stretch>
        </p:blipFill>
        <p:spPr bwMode="auto">
          <a:xfrm>
            <a:off x="444500" y="206375"/>
            <a:ext cx="4502150" cy="476250"/>
          </a:xfrm>
          <a:prstGeom prst="rect">
            <a:avLst/>
          </a:prstGeom>
          <a:noFill/>
          <a:ln w="9525">
            <a:noFill/>
            <a:miter lim="800000"/>
            <a:headEnd/>
            <a:tailEnd/>
          </a:ln>
        </p:spPr>
      </p:pic>
      <p:sp>
        <p:nvSpPr>
          <p:cNvPr id="2" name="Rettangolo 1"/>
          <p:cNvSpPr/>
          <p:nvPr userDrawn="1"/>
        </p:nvSpPr>
        <p:spPr>
          <a:xfrm>
            <a:off x="11493500" y="6565900"/>
            <a:ext cx="415925" cy="2921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a:lstStyle/>
          <a:p>
            <a:pPr algn="r" fontAlgn="auto">
              <a:spcBef>
                <a:spcPts val="0"/>
              </a:spcBef>
              <a:spcAft>
                <a:spcPts val="0"/>
              </a:spcAft>
              <a:defRPr/>
            </a:pPr>
            <a:fld id="{D49DD175-A224-403E-9CFB-5BAC51FB1E39}" type="slidenum">
              <a:rPr lang="it-IT" sz="1200">
                <a:solidFill>
                  <a:schemeClr val="tx2"/>
                </a:solidFill>
                <a:latin typeface="Titillium Web" pitchFamily="2" charset="77"/>
              </a:rPr>
              <a:pPr algn="r" fontAlgn="auto">
                <a:spcBef>
                  <a:spcPts val="0"/>
                </a:spcBef>
                <a:spcAft>
                  <a:spcPts val="0"/>
                </a:spcAft>
                <a:defRPr/>
              </a:pPr>
              <a:t>‹#›</a:t>
            </a:fld>
            <a:endParaRPr lang="it-IT" sz="1200">
              <a:solidFill>
                <a:schemeClr val="tx2"/>
              </a:solidFill>
              <a:latin typeface="Titillium Web" pitchFamily="2" charset="77"/>
            </a:endParaRPr>
          </a:p>
        </p:txBody>
      </p:sp>
      <p:cxnSp>
        <p:nvCxnSpPr>
          <p:cNvPr id="4" name="Connettore 1 3"/>
          <p:cNvCxnSpPr>
            <a:cxnSpLocks/>
          </p:cNvCxnSpPr>
          <p:nvPr userDrawn="1"/>
        </p:nvCxnSpPr>
        <p:spPr>
          <a:xfrm>
            <a:off x="282575" y="6648450"/>
            <a:ext cx="115888" cy="0"/>
          </a:xfrm>
          <a:prstGeom prst="line">
            <a:avLst/>
          </a:prstGeom>
          <a:ln w="381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Segnaposto testo 3"/>
          <p:cNvSpPr txBox="1">
            <a:spLocks/>
          </p:cNvSpPr>
          <p:nvPr userDrawn="1"/>
        </p:nvSpPr>
        <p:spPr>
          <a:xfrm>
            <a:off x="398463" y="6535738"/>
            <a:ext cx="5522912" cy="271462"/>
          </a:xfrm>
          <a:prstGeom prst="rect">
            <a:avLst/>
          </a:prstGeom>
          <a:noFill/>
          <a:ln>
            <a:noFill/>
          </a:ln>
        </p:spPr>
        <p:txBody>
          <a:bodyPr/>
          <a:lstStyle>
            <a:lvl1pPr marL="0" indent="0" algn="l" defTabSz="914400" rtl="0" eaLnBrk="1" latinLnBrk="0" hangingPunct="1">
              <a:lnSpc>
                <a:spcPct val="90000"/>
              </a:lnSpc>
              <a:spcBef>
                <a:spcPts val="1000"/>
              </a:spcBef>
              <a:buFont typeface="Arial" panose="020B0604020202020204" pitchFamily="34" charset="0"/>
              <a:buNone/>
              <a:defRPr sz="1050" b="0" i="1" kern="1200">
                <a:solidFill>
                  <a:schemeClr val="tx2"/>
                </a:solidFill>
                <a:latin typeface="Titillium Web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it-IT"/>
              <a:t>Assegno di Inclusione – Il Patto per l’Inclusione Sociale</a:t>
            </a:r>
          </a:p>
        </p:txBody>
      </p:sp>
    </p:spTree>
  </p:cSld>
  <p:clrMap bg1="lt1" tx1="dk1" bg2="lt2" tx2="dk2" accent1="accent1" accent2="accent2" accent3="accent3" accent4="accent4" accent5="accent5" accent6="accent6" hlink="hlink" folHlink="folHlink"/>
  <p:sldLayoutIdLst>
    <p:sldLayoutId id="2147483723" r:id="rId1"/>
    <p:sldLayoutId id="2147483721"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20" r:id="rId19"/>
    <p:sldLayoutId id="2147483740" r:id="rId20"/>
    <p:sldLayoutId id="2147483741" r:id="rId21"/>
    <p:sldLayoutId id="2147483742" r:id="rId22"/>
    <p:sldLayoutId id="2147483719" r:id="rId23"/>
    <p:sldLayoutId id="2147483743" r:id="rId24"/>
    <p:sldLayoutId id="2147483718" r:id="rId25"/>
    <p:sldLayoutId id="2147483744" r:id="rId26"/>
    <p:sldLayoutId id="2147483717" r:id="rId27"/>
    <p:sldLayoutId id="2147483716" r:id="rId28"/>
    <p:sldLayoutId id="2147483715" r:id="rId29"/>
    <p:sldLayoutId id="2147483745" r:id="rId30"/>
    <p:sldLayoutId id="2147483746" r:id="rId31"/>
    <p:sldLayoutId id="2147483747" r:id="rId32"/>
    <p:sldLayoutId id="2147483748" r:id="rId33"/>
    <p:sldLayoutId id="2147483749" r:id="rId34"/>
    <p:sldLayoutId id="2147483714" r:id="rId35"/>
    <p:sldLayoutId id="2147483713" r:id="rId36"/>
    <p:sldLayoutId id="2147483750" r:id="rId37"/>
    <p:sldLayoutId id="2147483751" r:id="rId38"/>
    <p:sldLayoutId id="2147483752" r:id="rId39"/>
    <p:sldLayoutId id="2147483753" r:id="rId40"/>
    <p:sldLayoutId id="2147483754" r:id="rId41"/>
    <p:sldLayoutId id="2147483755" r:id="rId42"/>
    <p:sldLayoutId id="2147483756" r:id="rId43"/>
    <p:sldLayoutId id="2147483757" r:id="rId44"/>
    <p:sldLayoutId id="2147483758" r:id="rId45"/>
    <p:sldLayoutId id="2147483759" r:id="rId46"/>
    <p:sldLayoutId id="2147483760" r:id="rId47"/>
    <p:sldLayoutId id="2147483761" r:id="rId48"/>
    <p:sldLayoutId id="2147483762" r:id="rId49"/>
    <p:sldLayoutId id="2147483763" r:id="rId50"/>
    <p:sldLayoutId id="2147483764" r:id="rId51"/>
    <p:sldLayoutId id="2147483765" r:id="rId52"/>
    <p:sldLayoutId id="2147483766" r:id="rId53"/>
    <p:sldLayoutId id="2147483767" r:id="rId54"/>
    <p:sldLayoutId id="2147483768" r:id="rId55"/>
    <p:sldLayoutId id="2147483769" r:id="rId56"/>
    <p:sldLayoutId id="2147483770" r:id="rId57"/>
    <p:sldLayoutId id="2147483771" r:id="rId58"/>
    <p:sldLayoutId id="2147483722" r:id="rId59"/>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3.png"/><Relationship Id="rId1" Type="http://schemas.openxmlformats.org/officeDocument/2006/relationships/slideLayout" Target="../slideLayouts/slideLayout5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jpeg"/><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6.jpeg"/><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2.xml"/><Relationship Id="rId7" Type="http://schemas.openxmlformats.org/officeDocument/2006/relationships/image" Target="../media/image37.jpeg"/><Relationship Id="rId2" Type="http://schemas.openxmlformats.org/officeDocument/2006/relationships/diagramData" Target="../diagrams/data2.xml"/><Relationship Id="rId1" Type="http://schemas.openxmlformats.org/officeDocument/2006/relationships/slideLayout" Target="../slideLayouts/slideLayout5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jpeg"/><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Immagine 1"/>
          <p:cNvPicPr>
            <a:picLocks noChangeAspect="1"/>
          </p:cNvPicPr>
          <p:nvPr/>
        </p:nvPicPr>
        <p:blipFill>
          <a:blip r:embed="rId2"/>
          <a:srcRect t="3" b="3"/>
          <a:stretch>
            <a:fillRect/>
          </a:stretch>
        </p:blipFill>
        <p:spPr bwMode="auto">
          <a:xfrm>
            <a:off x="0" y="809625"/>
            <a:ext cx="12192000" cy="6048375"/>
          </a:xfrm>
          <a:prstGeom prst="rect">
            <a:avLst/>
          </a:prstGeom>
          <a:noFill/>
          <a:ln w="9525">
            <a:noFill/>
            <a:miter lim="800000"/>
            <a:headEnd/>
            <a:tailEnd/>
          </a:ln>
        </p:spPr>
      </p:pic>
      <p:sp>
        <p:nvSpPr>
          <p:cNvPr id="62466" name="Titolo 2"/>
          <p:cNvSpPr>
            <a:spLocks noGrp="1"/>
          </p:cNvSpPr>
          <p:nvPr>
            <p:ph type="ctrTitle"/>
          </p:nvPr>
        </p:nvSpPr>
        <p:spPr bwMode="auto">
          <a:xfrm>
            <a:off x="596899" y="1339850"/>
            <a:ext cx="6750957" cy="3854450"/>
          </a:xfrm>
          <a:noFill/>
          <a:ln>
            <a:miter lim="800000"/>
            <a:headEnd/>
            <a:tailEnd/>
          </a:ln>
        </p:spPr>
        <p:txBody>
          <a:bodyPr vert="horz" wrap="square" numCol="1" anchorCtr="0" compatLnSpc="1">
            <a:prstTxWarp prst="textNoShape">
              <a:avLst/>
            </a:prstTxWarp>
          </a:bodyPr>
          <a:lstStyle/>
          <a:p>
            <a:br>
              <a:rPr lang="en-US" dirty="0">
                <a:latin typeface="Titillium Web"/>
              </a:rPr>
            </a:br>
            <a:r>
              <a:rPr lang="en-US" dirty="0">
                <a:latin typeface="Titillium Web"/>
              </a:rPr>
              <a:t>WEBINAR SULL’ASSEGNO</a:t>
            </a:r>
            <a:br>
              <a:rPr lang="en-US" dirty="0">
                <a:latin typeface="Titillium Web"/>
              </a:rPr>
            </a:br>
            <a:r>
              <a:rPr lang="en-US" dirty="0">
                <a:latin typeface="Titillium Web"/>
              </a:rPr>
              <a:t>DI INCLUSIONE (ADI)</a:t>
            </a:r>
            <a:br>
              <a:rPr lang="en-US" dirty="0">
                <a:latin typeface="Titillium Web"/>
              </a:rPr>
            </a:br>
            <a:br>
              <a:rPr lang="en-US" dirty="0">
                <a:latin typeface="Titillium Web"/>
              </a:rPr>
            </a:br>
            <a:r>
              <a:rPr lang="en-US" sz="3600" b="0" i="1" dirty="0">
                <a:latin typeface="Titillium Web"/>
              </a:rPr>
              <a:t>Il </a:t>
            </a:r>
            <a:r>
              <a:rPr lang="en-US" sz="3600" b="0" i="1" dirty="0" err="1">
                <a:latin typeface="Titillium Web"/>
              </a:rPr>
              <a:t>Patto</a:t>
            </a:r>
            <a:r>
              <a:rPr lang="en-US" sz="3600" b="0" i="1" dirty="0">
                <a:latin typeface="Titillium Web"/>
              </a:rPr>
              <a:t> per </a:t>
            </a:r>
            <a:r>
              <a:rPr lang="en-US" sz="3600" b="0" i="1" dirty="0" err="1">
                <a:latin typeface="Titillium Web"/>
              </a:rPr>
              <a:t>l’Inclusione</a:t>
            </a:r>
            <a:r>
              <a:rPr lang="en-US" sz="3600" b="0" i="1" dirty="0">
                <a:latin typeface="Titillium Web"/>
              </a:rPr>
              <a:t> </a:t>
            </a:r>
            <a:r>
              <a:rPr lang="en-US" sz="3600" b="0" i="1" dirty="0" err="1">
                <a:latin typeface="Titillium Web"/>
              </a:rPr>
              <a:t>Sociale</a:t>
            </a:r>
            <a:r>
              <a:rPr lang="en-US" sz="3600" b="0" i="1" dirty="0">
                <a:latin typeface="Titillium Web"/>
              </a:rPr>
              <a:t> (</a:t>
            </a:r>
            <a:r>
              <a:rPr lang="en-US" sz="3600" b="0" i="1" dirty="0" err="1">
                <a:latin typeface="Titillium Web"/>
              </a:rPr>
              <a:t>PaIS</a:t>
            </a:r>
            <a:r>
              <a:rPr lang="en-US" sz="3600" b="0" i="1" dirty="0">
                <a:latin typeface="Titillium Web"/>
              </a:rPr>
              <a:t>)</a:t>
            </a:r>
            <a:endParaRPr lang="it-IT" sz="3600" i="1" dirty="0">
              <a:latin typeface="Titillium Web"/>
            </a:endParaRPr>
          </a:p>
        </p:txBody>
      </p:sp>
      <p:sp>
        <p:nvSpPr>
          <p:cNvPr id="62467" name="TextBox 3"/>
          <p:cNvSpPr txBox="1">
            <a:spLocks noChangeArrowheads="1"/>
          </p:cNvSpPr>
          <p:nvPr/>
        </p:nvSpPr>
        <p:spPr bwMode="auto">
          <a:xfrm>
            <a:off x="596899" y="4225656"/>
            <a:ext cx="5694364" cy="1200329"/>
          </a:xfrm>
          <a:prstGeom prst="rect">
            <a:avLst/>
          </a:prstGeom>
          <a:noFill/>
          <a:ln w="9525">
            <a:noFill/>
            <a:miter lim="800000"/>
            <a:headEnd/>
            <a:tailEnd/>
          </a:ln>
        </p:spPr>
        <p:txBody>
          <a:bodyPr wrap="square">
            <a:spAutoFit/>
          </a:bodyPr>
          <a:lstStyle/>
          <a:p>
            <a:pPr algn="just"/>
            <a:r>
              <a:rPr lang="it-IT" dirty="0">
                <a:solidFill>
                  <a:schemeClr val="bg1"/>
                </a:solidFill>
                <a:latin typeface="Titillium Web" panose="00000500000000000000" pitchFamily="2" charset="0"/>
              </a:rPr>
              <a:t>Presentazione delle Linee Guida e degli aspetti metodologici del PaI</a:t>
            </a:r>
            <a:r>
              <a:rPr lang="en-US" dirty="0">
                <a:solidFill>
                  <a:schemeClr val="bg1"/>
                </a:solidFill>
                <a:latin typeface="Titillium Web" panose="00000500000000000000" pitchFamily="2" charset="0"/>
              </a:rPr>
              <a:t>S</a:t>
            </a:r>
          </a:p>
          <a:p>
            <a:pPr algn="just"/>
            <a:endParaRPr lang="en-US" dirty="0">
              <a:solidFill>
                <a:schemeClr val="bg1"/>
              </a:solidFill>
              <a:latin typeface="Titillium Web" panose="00000500000000000000" pitchFamily="2" charset="0"/>
            </a:endParaRPr>
          </a:p>
          <a:p>
            <a:pPr algn="just"/>
            <a:r>
              <a:rPr lang="en-US" dirty="0">
                <a:solidFill>
                  <a:schemeClr val="bg1"/>
                </a:solidFill>
                <a:latin typeface="Titillium Web" panose="00000500000000000000" pitchFamily="2" charset="0"/>
              </a:rPr>
              <a:t>15 </a:t>
            </a:r>
            <a:r>
              <a:rPr lang="en-US" dirty="0" err="1">
                <a:solidFill>
                  <a:schemeClr val="bg1"/>
                </a:solidFill>
                <a:latin typeface="Titillium Web" panose="00000500000000000000" pitchFamily="2" charset="0"/>
              </a:rPr>
              <a:t>aprile</a:t>
            </a:r>
            <a:r>
              <a:rPr lang="en-US" dirty="0">
                <a:solidFill>
                  <a:schemeClr val="bg1"/>
                </a:solidFill>
                <a:latin typeface="Titillium Web" panose="00000500000000000000" pitchFamily="2" charset="0"/>
              </a:rPr>
              <a:t>  2025 – Elisa </a:t>
            </a:r>
            <a:r>
              <a:rPr lang="en-US" dirty="0" err="1">
                <a:solidFill>
                  <a:schemeClr val="bg1"/>
                </a:solidFill>
                <a:latin typeface="Titillium Web" panose="00000500000000000000" pitchFamily="2" charset="0"/>
              </a:rPr>
              <a:t>Concina</a:t>
            </a:r>
            <a:r>
              <a:rPr lang="en-US" dirty="0">
                <a:solidFill>
                  <a:schemeClr val="bg1"/>
                </a:solidFill>
                <a:latin typeface="Titillium Web" panose="00000500000000000000" pitchFamily="2" charset="0"/>
              </a:rPr>
              <a:t> (CNOAS)</a:t>
            </a:r>
          </a:p>
        </p:txBody>
      </p:sp>
      <p:pic>
        <p:nvPicPr>
          <p:cNvPr id="5" name="Immagine 4" descr="Immagine che contiene Carattere, cerchio, schermata, Elementi grafici&#10;&#10;Descrizione generata automaticamente">
            <a:extLst>
              <a:ext uri="{FF2B5EF4-FFF2-40B4-BE49-F238E27FC236}">
                <a16:creationId xmlns:a16="http://schemas.microsoft.com/office/drawing/2014/main" id="{04DDEDB6-F553-E030-828A-382B79D3E32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840277" y="218410"/>
            <a:ext cx="1679517" cy="4560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testo 6"/>
          <p:cNvSpPr txBox="1">
            <a:spLocks/>
          </p:cNvSpPr>
          <p:nvPr/>
        </p:nvSpPr>
        <p:spPr bwMode="auto">
          <a:xfrm>
            <a:off x="4748213" y="320675"/>
            <a:ext cx="2562225" cy="438150"/>
          </a:xfrm>
          <a:prstGeom prst="rect">
            <a:avLst/>
          </a:prstGeom>
          <a:noFill/>
          <a:ln w="9525">
            <a:noFill/>
            <a:miter lim="800000"/>
            <a:headEnd/>
            <a:tailEnd/>
          </a:ln>
        </p:spPr>
        <p:txBody>
          <a:bodyPr/>
          <a:lstStyle/>
          <a:p>
            <a:pPr algn="ctr">
              <a:lnSpc>
                <a:spcPct val="90000"/>
              </a:lnSpc>
              <a:buFont typeface="Arial" charset="0"/>
              <a:buNone/>
            </a:pPr>
            <a:endParaRPr lang="it-IT" sz="2800" b="1">
              <a:solidFill>
                <a:schemeClr val="bg1"/>
              </a:solidFill>
              <a:latin typeface="Titillium Web"/>
            </a:endParaRPr>
          </a:p>
        </p:txBody>
      </p:sp>
      <p:sp>
        <p:nvSpPr>
          <p:cNvPr id="63491" name="Titolo 5"/>
          <p:cNvSpPr txBox="1">
            <a:spLocks/>
          </p:cNvSpPr>
          <p:nvPr/>
        </p:nvSpPr>
        <p:spPr bwMode="auto">
          <a:xfrm>
            <a:off x="714583" y="1023370"/>
            <a:ext cx="9832975" cy="492125"/>
          </a:xfrm>
          <a:prstGeom prst="rect">
            <a:avLst/>
          </a:prstGeom>
          <a:noFill/>
          <a:ln w="9525">
            <a:noFill/>
            <a:miter lim="800000"/>
            <a:headEnd/>
            <a:tailEnd/>
          </a:ln>
        </p:spPr>
        <p:txBody>
          <a:bodyPr lIns="0" tIns="0" rIns="0" bIns="0"/>
          <a:lstStyle/>
          <a:p>
            <a:pPr>
              <a:lnSpc>
                <a:spcPts val="3600"/>
              </a:lnSpc>
            </a:pPr>
            <a:r>
              <a:rPr lang="it-IT" sz="3600" dirty="0">
                <a:latin typeface="Titillium Web"/>
              </a:rPr>
              <a:t>PROGRAMMA DELLA FORMAZIONE DI OGGI</a:t>
            </a:r>
            <a:endParaRPr lang="it-IT" sz="2000" dirty="0">
              <a:latin typeface="Titillium Web"/>
            </a:endParaRPr>
          </a:p>
        </p:txBody>
      </p:sp>
      <p:sp>
        <p:nvSpPr>
          <p:cNvPr id="63493" name="Rectangle 5"/>
          <p:cNvSpPr>
            <a:spLocks noChangeArrowheads="1"/>
          </p:cNvSpPr>
          <p:nvPr/>
        </p:nvSpPr>
        <p:spPr bwMode="auto">
          <a:xfrm>
            <a:off x="714583" y="2120949"/>
            <a:ext cx="9805211" cy="2616101"/>
          </a:xfrm>
          <a:prstGeom prst="rect">
            <a:avLst/>
          </a:prstGeom>
          <a:solidFill>
            <a:schemeClr val="accent5">
              <a:lumMod val="20000"/>
              <a:lumOff val="80000"/>
            </a:schemeClr>
          </a:solidFill>
          <a:ln>
            <a:headEnd/>
            <a:tailEnd/>
          </a:ln>
        </p:spPr>
        <p:style>
          <a:lnRef idx="1">
            <a:schemeClr val="accent5"/>
          </a:lnRef>
          <a:fillRef idx="2">
            <a:schemeClr val="accent5"/>
          </a:fillRef>
          <a:effectRef idx="1">
            <a:schemeClr val="accent5"/>
          </a:effectRef>
          <a:fontRef idx="minor">
            <a:schemeClr val="dk1"/>
          </a:fontRef>
        </p:style>
        <p:txBody>
          <a:bodyPr wrap="square" anchor="ctr">
            <a:spAutoFit/>
          </a:bodyPr>
          <a:lstStyle/>
          <a:p>
            <a:r>
              <a:rPr lang="it-IT" dirty="0">
                <a:latin typeface="Titillium Web" panose="00000500000000000000" pitchFamily="2" charset="0"/>
              </a:rPr>
              <a:t>DM 2 maggio 2024: Linee guida sugli strumenti operativi per la  valutazione multidimensionale e di definizione e adesione al progetto personalizzato</a:t>
            </a:r>
          </a:p>
          <a:p>
            <a:pPr marL="457200" indent="-457200">
              <a:buFont typeface="Arial" panose="020B0604020202020204" pitchFamily="34" charset="0"/>
              <a:buChar char="•"/>
            </a:pPr>
            <a:endParaRPr lang="it-IT" sz="2000" dirty="0">
              <a:latin typeface="Titillium Web" panose="00000500000000000000" pitchFamily="2" charset="0"/>
            </a:endParaRPr>
          </a:p>
          <a:p>
            <a:pPr marL="285750" indent="-285750">
              <a:buFont typeface="Wingdings" panose="05000000000000000000" pitchFamily="2" charset="2"/>
              <a:buChar char="v"/>
            </a:pPr>
            <a:r>
              <a:rPr lang="it-IT" sz="2000" dirty="0">
                <a:latin typeface="Titillium Web" panose="00000500000000000000" pitchFamily="2" charset="0"/>
              </a:rPr>
              <a:t>Il PaIS : un percorso verso l’autonomia</a:t>
            </a:r>
          </a:p>
          <a:p>
            <a:pPr marL="285750" indent="-285750">
              <a:buFont typeface="Wingdings" panose="05000000000000000000" pitchFamily="2" charset="2"/>
              <a:buChar char="v"/>
            </a:pPr>
            <a:r>
              <a:rPr lang="it-IT" sz="2000" dirty="0">
                <a:latin typeface="Titillium Web" panose="00000500000000000000" pitchFamily="2" charset="0"/>
              </a:rPr>
              <a:t>Il </a:t>
            </a:r>
            <a:r>
              <a:rPr lang="it-IT" sz="2000" dirty="0" err="1">
                <a:latin typeface="Titillium Web" panose="00000500000000000000" pitchFamily="2" charset="0"/>
              </a:rPr>
              <a:t>PaIS</a:t>
            </a:r>
            <a:r>
              <a:rPr lang="it-IT" sz="2000" dirty="0">
                <a:latin typeface="Titillium Web" panose="00000500000000000000" pitchFamily="2" charset="0"/>
              </a:rPr>
              <a:t> come strumento metodologico</a:t>
            </a:r>
          </a:p>
          <a:p>
            <a:pPr marL="285750" indent="-285750">
              <a:buFont typeface="Wingdings" panose="05000000000000000000" pitchFamily="2" charset="2"/>
              <a:buChar char="v"/>
            </a:pPr>
            <a:r>
              <a:rPr lang="it-IT" sz="2000" dirty="0">
                <a:latin typeface="Titillium Web" panose="00000500000000000000" pitchFamily="2" charset="0"/>
              </a:rPr>
              <a:t> Elementi chiave del </a:t>
            </a:r>
            <a:r>
              <a:rPr lang="it-IT" sz="2000" dirty="0" err="1">
                <a:latin typeface="Titillium Web" panose="00000500000000000000" pitchFamily="2" charset="0"/>
              </a:rPr>
              <a:t>PaIS</a:t>
            </a:r>
            <a:r>
              <a:rPr lang="it-IT" sz="2000" dirty="0">
                <a:latin typeface="Titillium Web" panose="00000500000000000000" pitchFamily="2" charset="0"/>
              </a:rPr>
              <a:t>: obiettivi – impegni- sostegni -monitoraggio e verifica</a:t>
            </a:r>
          </a:p>
          <a:p>
            <a:pPr marL="285750" indent="-285750">
              <a:buFont typeface="Wingdings" panose="05000000000000000000" pitchFamily="2" charset="2"/>
              <a:buChar char="v"/>
            </a:pPr>
            <a:r>
              <a:rPr lang="it-IT" sz="2000" dirty="0">
                <a:latin typeface="Titillium Web" panose="00000500000000000000" pitchFamily="2" charset="0"/>
              </a:rPr>
              <a:t>Il ruolo dell’ assistente sociale</a:t>
            </a:r>
          </a:p>
          <a:p>
            <a:pPr eaLnBrk="0" hangingPunct="0"/>
            <a:endParaRPr lang="it-IT" sz="2800" dirty="0">
              <a:latin typeface="Titillium Web" panose="00000500000000000000" pitchFamily="2" charset="0"/>
            </a:endParaRPr>
          </a:p>
        </p:txBody>
      </p:sp>
      <p:pic>
        <p:nvPicPr>
          <p:cNvPr id="5" name="Immagine 4" descr="Immagine che contiene Carattere, cerchio, schermata, Elementi grafici&#10;&#10;Descrizione generata automaticamente">
            <a:extLst>
              <a:ext uri="{FF2B5EF4-FFF2-40B4-BE49-F238E27FC236}">
                <a16:creationId xmlns:a16="http://schemas.microsoft.com/office/drawing/2014/main" id="{04DDEDB6-F553-E030-828A-382B79D3E32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840277" y="218410"/>
            <a:ext cx="1679517" cy="45605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44616" y="553696"/>
            <a:ext cx="11167261" cy="1002718"/>
          </a:xfrm>
        </p:spPr>
        <p:txBody>
          <a:bodyPr/>
          <a:lstStyle/>
          <a:p>
            <a:pPr algn="ctr"/>
            <a:br>
              <a:rPr lang="it-IT" dirty="0"/>
            </a:br>
            <a:r>
              <a:rPr lang="it-IT" dirty="0"/>
              <a:t>IL PAIS: UN PERCORSO VERSO L’AUTONOMIA</a:t>
            </a:r>
          </a:p>
        </p:txBody>
      </p:sp>
      <p:sp>
        <p:nvSpPr>
          <p:cNvPr id="3" name="Segnaposto testo 2"/>
          <p:cNvSpPr>
            <a:spLocks noGrp="1"/>
          </p:cNvSpPr>
          <p:nvPr>
            <p:ph type="body" sz="quarter" idx="14"/>
          </p:nvPr>
        </p:nvSpPr>
        <p:spPr>
          <a:xfrm>
            <a:off x="444616" y="1761688"/>
            <a:ext cx="11140579" cy="4018325"/>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lstStyle/>
          <a:p>
            <a:r>
              <a:rPr lang="it-IT" b="1" dirty="0">
                <a:latin typeface="Titillium Web" panose="00000500000000000000" pitchFamily="2" charset="0"/>
              </a:rPr>
              <a:t>ACCOMPAGNARE AL  CAMBIAMENTO </a:t>
            </a:r>
          </a:p>
          <a:p>
            <a:pPr marL="0" indent="0" algn="just">
              <a:buNone/>
            </a:pPr>
            <a:r>
              <a:rPr lang="it-IT" dirty="0">
                <a:latin typeface="Titillium Web" panose="00000500000000000000" pitchFamily="2" charset="0"/>
              </a:rPr>
              <a:t>Il </a:t>
            </a:r>
            <a:r>
              <a:rPr lang="it-IT" dirty="0" err="1">
                <a:latin typeface="Titillium Web" panose="00000500000000000000" pitchFamily="2" charset="0"/>
              </a:rPr>
              <a:t>PaIS</a:t>
            </a:r>
            <a:r>
              <a:rPr lang="it-IT" dirty="0">
                <a:latin typeface="Titillium Web" panose="00000500000000000000" pitchFamily="2" charset="0"/>
              </a:rPr>
              <a:t> è  il mezzo con il quale accompagnare il processo di cambiamento nella vita dei cittadini in situazione di povertà, beneficiari dell’Assegno di inclusione. Prende avvio dalla valutazione compiuta attraverso l’Analisi preliminare e, nel caso di rilevazione di bisogno complesso, dal Quadro di analisi e quindi dall’esame dei bisogni, delle risorse, delle capacità e delle aspirazioni dei beneficiari della misura</a:t>
            </a:r>
          </a:p>
          <a:p>
            <a:pPr algn="just"/>
            <a:r>
              <a:rPr lang="it-IT" b="1" dirty="0">
                <a:latin typeface="Titillium Web" panose="00000500000000000000" pitchFamily="2" charset="0"/>
              </a:rPr>
              <a:t>LA POVERTÀ: UN FENOMENO MULTIDIMENSIONALE</a:t>
            </a:r>
          </a:p>
          <a:p>
            <a:pPr marL="0" indent="0" algn="just">
              <a:buNone/>
            </a:pPr>
            <a:r>
              <a:rPr lang="it-IT" dirty="0">
                <a:latin typeface="Titillium Web" panose="00000500000000000000" pitchFamily="2" charset="0"/>
              </a:rPr>
              <a:t>Per contrastare la povertà, oltre al beneficio economico previsto dall’ADI, è importante </a:t>
            </a:r>
            <a:r>
              <a:rPr lang="it-IT" b="1" dirty="0">
                <a:latin typeface="Titillium Web" panose="00000500000000000000" pitchFamily="2" charset="0"/>
              </a:rPr>
              <a:t>agire sulle cause </a:t>
            </a:r>
            <a:r>
              <a:rPr lang="it-IT" dirty="0">
                <a:latin typeface="Titillium Web" panose="00000500000000000000" pitchFamily="2" charset="0"/>
              </a:rPr>
              <a:t>che la producono, attivando una </a:t>
            </a:r>
            <a:r>
              <a:rPr lang="it-IT" b="1" dirty="0">
                <a:latin typeface="Titillium Web" panose="00000500000000000000" pitchFamily="2" charset="0"/>
              </a:rPr>
              <a:t>progettazione personalizzata </a:t>
            </a:r>
            <a:r>
              <a:rPr lang="it-IT" dirty="0">
                <a:latin typeface="Titillium Web" panose="00000500000000000000" pitchFamily="2" charset="0"/>
              </a:rPr>
              <a:t>che individui bisogni e risorse del nucleo familiare, predisponga interventi adeguati e lo accompagni verso l’autonomia.</a:t>
            </a:r>
          </a:p>
          <a:p>
            <a:pPr marL="0" indent="0" algn="just">
              <a:buNone/>
            </a:pPr>
            <a:r>
              <a:rPr lang="it-IT" dirty="0">
                <a:latin typeface="Titillium Web" panose="00000500000000000000" pitchFamily="2" charset="0"/>
              </a:rPr>
              <a:t>Percorso da programmare e attuare non PER ma CON la persona, per metterla in grado di usufruire dei supporti dei sostegni di cui ha bisogno per il raggiungimento degli obiettivi.</a:t>
            </a:r>
          </a:p>
          <a:p>
            <a:pPr marL="0" indent="0">
              <a:buNone/>
            </a:pPr>
            <a:r>
              <a:rPr lang="it-IT" i="1" dirty="0">
                <a:latin typeface="Titillium Web" panose="00000500000000000000" pitchFamily="2" charset="0"/>
              </a:rPr>
              <a:t>"</a:t>
            </a:r>
            <a:r>
              <a:rPr lang="it-IT" b="1" i="1" dirty="0">
                <a:latin typeface="Titillium Web" panose="00000500000000000000" pitchFamily="2" charset="0"/>
              </a:rPr>
              <a:t>Pro-gettare" significa gettare un ponte verso il futuro, un futuro in cui la famiglia possa finalmente camminare con le proprie gambe, capace di costruire la propria vita.</a:t>
            </a:r>
          </a:p>
          <a:p>
            <a:pPr marL="0" indent="0">
              <a:buNone/>
            </a:pPr>
            <a:endParaRPr lang="it-IT" b="1" u="sng" dirty="0">
              <a:latin typeface="Titillium Web" panose="00000500000000000000" pitchFamily="2"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2524" y="175637"/>
            <a:ext cx="1785668" cy="756119"/>
          </a:xfrm>
          <a:prstGeom prst="rect">
            <a:avLst/>
          </a:prstGeom>
        </p:spPr>
      </p:pic>
    </p:spTree>
    <p:extLst>
      <p:ext uri="{BB962C8B-B14F-4D97-AF65-F5344CB8AC3E}">
        <p14:creationId xmlns:p14="http://schemas.microsoft.com/office/powerpoint/2010/main" val="2245214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87274" y="993156"/>
            <a:ext cx="10998200" cy="699168"/>
          </a:xfrm>
        </p:spPr>
        <p:txBody>
          <a:bodyPr/>
          <a:lstStyle/>
          <a:p>
            <a:r>
              <a:rPr lang="it-IT" dirty="0"/>
              <a:t>LA METODOLOGIA NELLA PROGETTAZIONE NEL PAIS</a:t>
            </a:r>
            <a:br>
              <a:rPr lang="it-IT" dirty="0"/>
            </a:br>
            <a:endParaRPr lang="it-IT" dirty="0"/>
          </a:p>
        </p:txBody>
      </p:sp>
      <p:sp>
        <p:nvSpPr>
          <p:cNvPr id="11" name="CasellaDiTesto 10"/>
          <p:cNvSpPr txBox="1"/>
          <p:nvPr/>
        </p:nvSpPr>
        <p:spPr>
          <a:xfrm>
            <a:off x="562109" y="1787823"/>
            <a:ext cx="10772685" cy="715089"/>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lvl="0" algn="just"/>
            <a:r>
              <a:rPr lang="it-IT" b="1" dirty="0">
                <a:latin typeface="Titillium Web" panose="00000500000000000000" pitchFamily="2" charset="0"/>
              </a:rPr>
              <a:t>Capacità di analisi della situazione</a:t>
            </a:r>
            <a:r>
              <a:rPr lang="it-IT" dirty="0">
                <a:latin typeface="Titillium Web" panose="00000500000000000000" pitchFamily="2" charset="0"/>
              </a:rPr>
              <a:t>: l'assistente sociale deve essere in grado di comprendere la situazione e le esigenze del nucleo familiare, attraverso l'analisi preliminare e il quadro di analisi.</a:t>
            </a:r>
          </a:p>
        </p:txBody>
      </p:sp>
      <p:sp>
        <p:nvSpPr>
          <p:cNvPr id="12" name="CasellaDiTesto 11"/>
          <p:cNvSpPr txBox="1"/>
          <p:nvPr/>
        </p:nvSpPr>
        <p:spPr>
          <a:xfrm>
            <a:off x="562109" y="2656020"/>
            <a:ext cx="10746501" cy="715089"/>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lvl="0"/>
            <a:r>
              <a:rPr lang="it-IT" b="1" dirty="0">
                <a:latin typeface="Titillium Web" panose="00000500000000000000" pitchFamily="2" charset="0"/>
              </a:rPr>
              <a:t>Capacità di previsione</a:t>
            </a:r>
            <a:r>
              <a:rPr lang="it-IT" dirty="0">
                <a:latin typeface="Titillium Web" panose="00000500000000000000" pitchFamily="2" charset="0"/>
              </a:rPr>
              <a:t>: è necessario anticipare gli sviluppi e gli effetti delle azioni intraprese, per poter adattare il </a:t>
            </a:r>
            <a:r>
              <a:rPr lang="it-IT" dirty="0" err="1">
                <a:latin typeface="Titillium Web" panose="00000500000000000000" pitchFamily="2" charset="0"/>
              </a:rPr>
              <a:t>PaIS</a:t>
            </a:r>
            <a:r>
              <a:rPr lang="it-IT" dirty="0">
                <a:latin typeface="Titillium Web" panose="00000500000000000000" pitchFamily="2" charset="0"/>
              </a:rPr>
              <a:t> alle mutevoli esigenze del nucleo familiare</a:t>
            </a:r>
          </a:p>
        </p:txBody>
      </p:sp>
      <p:sp>
        <p:nvSpPr>
          <p:cNvPr id="13" name="CasellaDiTesto 12"/>
          <p:cNvSpPr txBox="1"/>
          <p:nvPr/>
        </p:nvSpPr>
        <p:spPr>
          <a:xfrm>
            <a:off x="562109" y="3524217"/>
            <a:ext cx="10731606" cy="715089"/>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lvl="0"/>
            <a:r>
              <a:rPr lang="it-IT" b="1" dirty="0">
                <a:latin typeface="Titillium Web" panose="00000500000000000000" pitchFamily="2" charset="0"/>
              </a:rPr>
              <a:t>Coerenza nel processo</a:t>
            </a:r>
            <a:r>
              <a:rPr lang="it-IT" dirty="0">
                <a:latin typeface="Titillium Web" panose="00000500000000000000" pitchFamily="2" charset="0"/>
              </a:rPr>
              <a:t>: il </a:t>
            </a:r>
            <a:r>
              <a:rPr lang="it-IT" dirty="0" err="1">
                <a:latin typeface="Titillium Web" panose="00000500000000000000" pitchFamily="2" charset="0"/>
              </a:rPr>
              <a:t>PaIS</a:t>
            </a:r>
            <a:r>
              <a:rPr lang="it-IT" dirty="0">
                <a:latin typeface="Titillium Web" panose="00000500000000000000" pitchFamily="2" charset="0"/>
              </a:rPr>
              <a:t> deve essere strutturato in modo logico e coerente, seguendo le diverse fasi operative e tenendo conto dei principi di proporzionalità e appropriatezza</a:t>
            </a:r>
          </a:p>
        </p:txBody>
      </p:sp>
      <p:sp>
        <p:nvSpPr>
          <p:cNvPr id="14" name="CasellaDiTesto 13"/>
          <p:cNvSpPr txBox="1"/>
          <p:nvPr/>
        </p:nvSpPr>
        <p:spPr>
          <a:xfrm>
            <a:off x="587273" y="4447005"/>
            <a:ext cx="10721337" cy="715089"/>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lvl="0"/>
            <a:r>
              <a:rPr lang="it-IT" b="1" dirty="0">
                <a:latin typeface="Titillium Web" panose="00000500000000000000" pitchFamily="2" charset="0"/>
              </a:rPr>
              <a:t>Adeguatezza di strumenti e modalità</a:t>
            </a:r>
            <a:r>
              <a:rPr lang="it-IT" dirty="0">
                <a:latin typeface="Titillium Web" panose="00000500000000000000" pitchFamily="2" charset="0"/>
              </a:rPr>
              <a:t>: è fondamentale scegliere gli strumenti e le modalità di intervento più efficaci, in base alle risorse disponibili e alle caratteristiche del nucleo familiare.</a:t>
            </a:r>
          </a:p>
        </p:txBody>
      </p:sp>
      <p:sp>
        <p:nvSpPr>
          <p:cNvPr id="15" name="CasellaDiTesto 14"/>
          <p:cNvSpPr txBox="1"/>
          <p:nvPr/>
        </p:nvSpPr>
        <p:spPr>
          <a:xfrm>
            <a:off x="587273" y="5315202"/>
            <a:ext cx="10706442" cy="408623"/>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lvl="0"/>
            <a:r>
              <a:rPr lang="it-IT" altLang="it-IT" b="1" dirty="0">
                <a:latin typeface="Titillium Web" panose="00000500000000000000" pitchFamily="2" charset="0"/>
                <a:ea typeface="Times New Roman" panose="02020603050405020304" pitchFamily="18" charset="0"/>
              </a:rPr>
              <a:t>Chiarezza dei tempi, dei contenuti e delle modalità di verifica. </a:t>
            </a:r>
            <a:endParaRPr lang="it-IT" dirty="0">
              <a:latin typeface="Titillium Web" panose="00000500000000000000" pitchFamily="2" charset="0"/>
            </a:endParaRPr>
          </a:p>
        </p:txBody>
      </p:sp>
      <p:pic>
        <p:nvPicPr>
          <p:cNvPr id="18" name="Immagin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2663" y="69759"/>
            <a:ext cx="1785668" cy="756119"/>
          </a:xfrm>
          <a:prstGeom prst="rect">
            <a:avLst/>
          </a:prstGeom>
        </p:spPr>
      </p:pic>
    </p:spTree>
    <p:extLst>
      <p:ext uri="{BB962C8B-B14F-4D97-AF65-F5344CB8AC3E}">
        <p14:creationId xmlns:p14="http://schemas.microsoft.com/office/powerpoint/2010/main" val="2283504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74529" y="970257"/>
            <a:ext cx="10998200" cy="699168"/>
          </a:xfrm>
        </p:spPr>
        <p:txBody>
          <a:bodyPr/>
          <a:lstStyle/>
          <a:p>
            <a:pPr algn="ctr"/>
            <a:r>
              <a:rPr lang="it-IT" dirty="0"/>
              <a:t>IL PAIS COME CONTRATTO SOCIALE (1/2)</a:t>
            </a:r>
            <a:br>
              <a:rPr lang="it-IT" dirty="0"/>
            </a:br>
            <a:endParaRPr lang="it-IT" dirty="0"/>
          </a:p>
        </p:txBody>
      </p:sp>
      <p:sp>
        <p:nvSpPr>
          <p:cNvPr id="4" name="CasellaDiTesto 3"/>
          <p:cNvSpPr txBox="1"/>
          <p:nvPr/>
        </p:nvSpPr>
        <p:spPr>
          <a:xfrm>
            <a:off x="1143797" y="1908062"/>
            <a:ext cx="3959605" cy="1200329"/>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lvl="0" algn="just"/>
            <a:r>
              <a:rPr lang="it-IT" b="1" dirty="0">
                <a:latin typeface="Titillium Web" panose="00000500000000000000" pitchFamily="2" charset="0"/>
              </a:rPr>
              <a:t>Mutualità</a:t>
            </a:r>
            <a:r>
              <a:rPr lang="it-IT" dirty="0">
                <a:latin typeface="Titillium Web" panose="00000500000000000000" pitchFamily="2" charset="0"/>
              </a:rPr>
              <a:t>: l'accordo deve essere significativo per entrambe le parti, tenendo conto delle loro intenzioni e punti di vista.</a:t>
            </a:r>
          </a:p>
        </p:txBody>
      </p:sp>
      <p:sp>
        <p:nvSpPr>
          <p:cNvPr id="5" name="CasellaDiTesto 4"/>
          <p:cNvSpPr txBox="1"/>
          <p:nvPr/>
        </p:nvSpPr>
        <p:spPr>
          <a:xfrm>
            <a:off x="447512" y="3694052"/>
            <a:ext cx="3447875" cy="1477328"/>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lvl="0" algn="just"/>
            <a:r>
              <a:rPr lang="it-IT" b="1" dirty="0">
                <a:latin typeface="Titillium Web" panose="00000500000000000000" pitchFamily="2" charset="0"/>
              </a:rPr>
              <a:t>Chiarezza</a:t>
            </a:r>
            <a:r>
              <a:rPr lang="it-IT" dirty="0">
                <a:latin typeface="Titillium Web" panose="00000500000000000000" pitchFamily="2" charset="0"/>
              </a:rPr>
              <a:t>: la comunicazione deve essere trasparente e onesta, garantendo che il nucleo familiare sia sempre informato sulle decisioni che lo riguardano.</a:t>
            </a:r>
          </a:p>
        </p:txBody>
      </p:sp>
      <p:sp>
        <p:nvSpPr>
          <p:cNvPr id="6" name="CasellaDiTesto 5"/>
          <p:cNvSpPr txBox="1"/>
          <p:nvPr/>
        </p:nvSpPr>
        <p:spPr>
          <a:xfrm>
            <a:off x="6193970" y="1923975"/>
            <a:ext cx="4303553" cy="1200329"/>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lvl="0" algn="just"/>
            <a:r>
              <a:rPr lang="it-IT" b="1" dirty="0">
                <a:latin typeface="Titillium Web" panose="00000500000000000000" pitchFamily="2" charset="0"/>
              </a:rPr>
              <a:t>Realismo</a:t>
            </a:r>
            <a:r>
              <a:rPr lang="it-IT" dirty="0">
                <a:latin typeface="Titillium Web" panose="00000500000000000000" pitchFamily="2" charset="0"/>
              </a:rPr>
              <a:t>: gli obiettivi devono essere concretamente realizzabili, in base alle risorse e alle condizioni disponibili.</a:t>
            </a:r>
          </a:p>
          <a:p>
            <a:pPr lvl="0" algn="just"/>
            <a:endParaRPr lang="it-IT" dirty="0">
              <a:latin typeface="Titillium Web" panose="00000500000000000000" pitchFamily="2" charset="0"/>
            </a:endParaRPr>
          </a:p>
        </p:txBody>
      </p:sp>
      <p:sp>
        <p:nvSpPr>
          <p:cNvPr id="7" name="CasellaDiTesto 6"/>
          <p:cNvSpPr txBox="1"/>
          <p:nvPr/>
        </p:nvSpPr>
        <p:spPr>
          <a:xfrm>
            <a:off x="4230947" y="3710831"/>
            <a:ext cx="3271706" cy="1477328"/>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lvl="0" algn="just"/>
            <a:r>
              <a:rPr lang="it-IT" b="1" dirty="0">
                <a:latin typeface="Titillium Web" panose="00000500000000000000" pitchFamily="2" charset="0"/>
              </a:rPr>
              <a:t>Flessibilità</a:t>
            </a:r>
            <a:r>
              <a:rPr lang="it-IT" dirty="0">
                <a:latin typeface="Titillium Web" panose="00000500000000000000" pitchFamily="2" charset="0"/>
              </a:rPr>
              <a:t>: l'accordo deve poter essere modificato in base all'evoluzione della situazione.</a:t>
            </a:r>
          </a:p>
          <a:p>
            <a:pPr lvl="0" algn="just"/>
            <a:endParaRPr lang="it-IT" dirty="0">
              <a:latin typeface="Titillium Web" panose="00000500000000000000" pitchFamily="2" charset="0"/>
            </a:endParaRPr>
          </a:p>
          <a:p>
            <a:pPr lvl="0" algn="just"/>
            <a:endParaRPr lang="it-IT" dirty="0">
              <a:latin typeface="Titillium Web" panose="00000500000000000000" pitchFamily="2" charset="0"/>
            </a:endParaRPr>
          </a:p>
        </p:txBody>
      </p:sp>
      <p:sp>
        <p:nvSpPr>
          <p:cNvPr id="9" name="CasellaDiTesto 8"/>
          <p:cNvSpPr txBox="1"/>
          <p:nvPr/>
        </p:nvSpPr>
        <p:spPr>
          <a:xfrm>
            <a:off x="8031159" y="3719218"/>
            <a:ext cx="3434470" cy="1477328"/>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lvl="0" algn="just"/>
            <a:r>
              <a:rPr lang="it-IT" b="1" dirty="0">
                <a:latin typeface="Titillium Web" panose="00000500000000000000" pitchFamily="2" charset="0"/>
              </a:rPr>
              <a:t>Definizione chiara</a:t>
            </a:r>
            <a:r>
              <a:rPr lang="it-IT" dirty="0">
                <a:latin typeface="Titillium Web" panose="00000500000000000000" pitchFamily="2" charset="0"/>
              </a:rPr>
              <a:t>: è importante stabilire in modo preciso gli obiettivi, i confini e la durata della collaborazione.</a:t>
            </a:r>
          </a:p>
          <a:p>
            <a:pPr lvl="0" algn="just"/>
            <a:endParaRPr lang="it-IT" dirty="0">
              <a:latin typeface="Titillium Web" panose="00000500000000000000" pitchFamily="2" charset="0"/>
            </a:endParaRPr>
          </a:p>
        </p:txBody>
      </p:sp>
      <p:pic>
        <p:nvPicPr>
          <p:cNvPr id="10" name="Immagin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8284" y="214138"/>
            <a:ext cx="1785668" cy="756119"/>
          </a:xfrm>
          <a:prstGeom prst="rect">
            <a:avLst/>
          </a:prstGeom>
        </p:spPr>
      </p:pic>
    </p:spTree>
    <p:extLst>
      <p:ext uri="{BB962C8B-B14F-4D97-AF65-F5344CB8AC3E}">
        <p14:creationId xmlns:p14="http://schemas.microsoft.com/office/powerpoint/2010/main" val="379625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88212" y="850544"/>
            <a:ext cx="10998200" cy="699168"/>
          </a:xfrm>
        </p:spPr>
        <p:txBody>
          <a:bodyPr/>
          <a:lstStyle/>
          <a:p>
            <a:r>
              <a:rPr lang="it-IT" dirty="0"/>
              <a:t>IL PAIS COME CONTRATTO SOCIALE (2/2)</a:t>
            </a:r>
          </a:p>
        </p:txBody>
      </p:sp>
      <p:sp>
        <p:nvSpPr>
          <p:cNvPr id="3" name="Segnaposto testo 2"/>
          <p:cNvSpPr>
            <a:spLocks noGrp="1"/>
          </p:cNvSpPr>
          <p:nvPr>
            <p:ph type="body" sz="quarter" idx="14"/>
          </p:nvPr>
        </p:nvSpPr>
        <p:spPr>
          <a:xfrm>
            <a:off x="723049" y="2018476"/>
            <a:ext cx="10437758" cy="2413990"/>
          </a:xfr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a:lstStyle/>
          <a:p>
            <a:pPr lvl="0"/>
            <a:r>
              <a:rPr lang="it-IT" sz="1600" dirty="0">
                <a:latin typeface="Titillium Web" panose="00000500000000000000" pitchFamily="2" charset="0"/>
              </a:rPr>
              <a:t>Garantire il rispetto dell'autodeterminazione del nucleo familiare</a:t>
            </a:r>
          </a:p>
          <a:p>
            <a:pPr lvl="0"/>
            <a:r>
              <a:rPr lang="it-IT" sz="1600" dirty="0">
                <a:latin typeface="Titillium Web" panose="00000500000000000000" pitchFamily="2" charset="0"/>
              </a:rPr>
              <a:t>Rendere gli interventi più strutturati e mirati</a:t>
            </a:r>
          </a:p>
          <a:p>
            <a:pPr lvl="0"/>
            <a:r>
              <a:rPr lang="it-IT" sz="1600" dirty="0">
                <a:latin typeface="Titillium Web" panose="00000500000000000000" pitchFamily="2" charset="0"/>
              </a:rPr>
              <a:t>Trasformare il ruolo del nucleo familiare da passivo ad attivo protagonista che si assume consapevolmente gli impegni</a:t>
            </a:r>
          </a:p>
          <a:p>
            <a:pPr lvl="0"/>
            <a:r>
              <a:rPr lang="it-IT" sz="1600" dirty="0">
                <a:latin typeface="Titillium Web" panose="00000500000000000000" pitchFamily="2" charset="0"/>
              </a:rPr>
              <a:t>Aumentare la motivazione del nucleo familiare ad affrontare i propri problemi</a:t>
            </a:r>
          </a:p>
          <a:p>
            <a:pPr lvl="0"/>
            <a:r>
              <a:rPr lang="it-IT" sz="1600" dirty="0">
                <a:latin typeface="Titillium Web" panose="00000500000000000000" pitchFamily="2" charset="0"/>
              </a:rPr>
              <a:t>Rendere l'operato degli assistenti sociali più visibile e verificabile anche da parte dei fruitori degli interventi </a:t>
            </a:r>
          </a:p>
          <a:p>
            <a:pPr lvl="0"/>
            <a:r>
              <a:rPr lang="it-IT" sz="1600" dirty="0">
                <a:latin typeface="Titillium Web" panose="00000500000000000000" pitchFamily="2" charset="0"/>
              </a:rPr>
              <a:t>Monitorare il livello di comprensione reciproca tra operatore e nucleo familiare</a:t>
            </a:r>
          </a:p>
        </p:txBody>
      </p:sp>
      <p:sp>
        <p:nvSpPr>
          <p:cNvPr id="4" name="CasellaDiTesto 3"/>
          <p:cNvSpPr txBox="1"/>
          <p:nvPr/>
        </p:nvSpPr>
        <p:spPr>
          <a:xfrm>
            <a:off x="661005" y="1549712"/>
            <a:ext cx="7629012" cy="369332"/>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pPr marL="0" indent="0">
              <a:buNone/>
            </a:pPr>
            <a:r>
              <a:rPr lang="it-IT" b="1" dirty="0">
                <a:latin typeface="Titillium Web" panose="00000500000000000000" pitchFamily="2" charset="0"/>
                <a:cs typeface="Arial" panose="020B0604020202020204" pitchFamily="34" charset="0"/>
              </a:rPr>
              <a:t>Il </a:t>
            </a:r>
            <a:r>
              <a:rPr lang="it-IT" b="1" dirty="0" err="1">
                <a:latin typeface="Titillium Web" panose="00000500000000000000" pitchFamily="2" charset="0"/>
                <a:cs typeface="Arial" panose="020B0604020202020204" pitchFamily="34" charset="0"/>
              </a:rPr>
              <a:t>PaIS</a:t>
            </a:r>
            <a:r>
              <a:rPr lang="it-IT" b="1" dirty="0">
                <a:latin typeface="Titillium Web" panose="00000500000000000000" pitchFamily="2" charset="0"/>
                <a:cs typeface="Arial" panose="020B0604020202020204" pitchFamily="34" charset="0"/>
              </a:rPr>
              <a:t>, in linea con i principi del contratto sociale nel lavoro sociale, mira a:</a:t>
            </a:r>
          </a:p>
        </p:txBody>
      </p:sp>
      <p:sp>
        <p:nvSpPr>
          <p:cNvPr id="5" name="CasellaDiTesto 4"/>
          <p:cNvSpPr txBox="1"/>
          <p:nvPr/>
        </p:nvSpPr>
        <p:spPr>
          <a:xfrm>
            <a:off x="803304" y="5039217"/>
            <a:ext cx="10323319" cy="923330"/>
          </a:xfrm>
          <a:prstGeom prst="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marL="285750" lvl="0" indent="-285750">
              <a:buFont typeface="Arial" panose="020B0604020202020204" pitchFamily="34" charset="0"/>
              <a:buChar char="•"/>
            </a:pPr>
            <a:r>
              <a:rPr lang="it-IT" dirty="0">
                <a:latin typeface="Titillium Web" panose="00000500000000000000" pitchFamily="2" charset="0"/>
              </a:rPr>
              <a:t>Diritto all'informazione: informazioni chiare sui diritti, doveri e servizi</a:t>
            </a:r>
          </a:p>
          <a:p>
            <a:pPr marL="285750" lvl="0" indent="-285750">
              <a:buFont typeface="Arial" panose="020B0604020202020204" pitchFamily="34" charset="0"/>
              <a:buChar char="•"/>
            </a:pPr>
            <a:r>
              <a:rPr lang="it-IT" dirty="0">
                <a:latin typeface="Titillium Web" panose="00000500000000000000" pitchFamily="2" charset="0"/>
              </a:rPr>
              <a:t>Diritto alla partecipazione: coinvolgimento attivo del nucleo familiare nelle decisioni</a:t>
            </a:r>
          </a:p>
          <a:p>
            <a:pPr marL="285750" lvl="0" indent="-285750">
              <a:buFont typeface="Arial" panose="020B0604020202020204" pitchFamily="34" charset="0"/>
              <a:buChar char="•"/>
            </a:pPr>
            <a:r>
              <a:rPr lang="it-IT" dirty="0">
                <a:latin typeface="Titillium Web" panose="00000500000000000000" pitchFamily="2" charset="0"/>
              </a:rPr>
              <a:t>Diritto alla trasparenza: conoscenza delle valutazioni e dei progetti di intervento</a:t>
            </a:r>
          </a:p>
        </p:txBody>
      </p:sp>
      <p:sp>
        <p:nvSpPr>
          <p:cNvPr id="6" name="CasellaDiTesto 5"/>
          <p:cNvSpPr txBox="1"/>
          <p:nvPr/>
        </p:nvSpPr>
        <p:spPr>
          <a:xfrm>
            <a:off x="640933" y="4566209"/>
            <a:ext cx="10272045" cy="369332"/>
          </a:xfrm>
          <a:prstGeom prst="rect">
            <a:avLst/>
          </a:prstGeom>
          <a:noFill/>
        </p:spPr>
        <p:txBody>
          <a:bodyPr wrap="square" rtlCol="0">
            <a:spAutoFit/>
          </a:bodyPr>
          <a:lstStyle/>
          <a:p>
            <a:pPr marL="0" indent="0">
              <a:buNone/>
            </a:pPr>
            <a:r>
              <a:rPr lang="it-IT" b="1" dirty="0">
                <a:latin typeface="Titillium Web" panose="00000500000000000000" pitchFamily="2" charset="0"/>
              </a:rPr>
              <a:t>Inoltre, il </a:t>
            </a:r>
            <a:r>
              <a:rPr lang="it-IT" b="1" dirty="0" err="1">
                <a:latin typeface="Titillium Web" panose="00000500000000000000" pitchFamily="2" charset="0"/>
              </a:rPr>
              <a:t>PaIS</a:t>
            </a:r>
            <a:r>
              <a:rPr lang="it-IT" b="1" dirty="0">
                <a:latin typeface="Titillium Web" panose="00000500000000000000" pitchFamily="2" charset="0"/>
              </a:rPr>
              <a:t> si configura come strumento di tutela dei diritti dei cittadini, garantendo:</a:t>
            </a: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5242" y="144379"/>
            <a:ext cx="1873089" cy="681499"/>
          </a:xfrm>
          <a:prstGeom prst="rect">
            <a:avLst/>
          </a:prstGeom>
        </p:spPr>
      </p:pic>
    </p:spTree>
    <p:extLst>
      <p:ext uri="{BB962C8B-B14F-4D97-AF65-F5344CB8AC3E}">
        <p14:creationId xmlns:p14="http://schemas.microsoft.com/office/powerpoint/2010/main" val="3772665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ctrTitle"/>
          </p:nvPr>
        </p:nvSpPr>
        <p:spPr bwMode="auto">
          <a:xfrm>
            <a:off x="1047369" y="903080"/>
            <a:ext cx="10161864" cy="814154"/>
          </a:xfrm>
          <a:noFill/>
          <a:ln>
            <a:miter lim="800000"/>
            <a:headEnd/>
            <a:tailEnd/>
          </a:ln>
        </p:spPr>
        <p:txBody>
          <a:bodyPr vert="horz" wrap="square" lIns="91440" tIns="45720" rIns="91440" bIns="45720" numCol="1" anchor="t" anchorCtr="0" compatLnSpc="1">
            <a:prstTxWarp prst="textNoShape">
              <a:avLst/>
            </a:prstTxWarp>
          </a:bodyPr>
          <a:lstStyle/>
          <a:p>
            <a:pPr algn="ctr"/>
            <a:r>
              <a:rPr lang="it-IT" sz="4000" dirty="0">
                <a:latin typeface="Titillium Web" panose="00000500000000000000" pitchFamily="2" charset="0"/>
              </a:rPr>
              <a:t>ELEMENTI BASE DEL PATTO</a:t>
            </a:r>
          </a:p>
        </p:txBody>
      </p:sp>
      <p:pic>
        <p:nvPicPr>
          <p:cNvPr id="14" name="Immagine 13" descr="Immagine che contiene Carattere, cerchio, schermata, Elementi grafici&#10;&#10;Descrizione generata automaticamente">
            <a:extLst>
              <a:ext uri="{FF2B5EF4-FFF2-40B4-BE49-F238E27FC236}">
                <a16:creationId xmlns:a16="http://schemas.microsoft.com/office/drawing/2014/main" id="{04DDEDB6-F553-E030-828A-382B79D3E32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840277" y="218410"/>
            <a:ext cx="1679517" cy="456057"/>
          </a:xfrm>
          <a:prstGeom prst="rect">
            <a:avLst/>
          </a:prstGeom>
        </p:spPr>
      </p:pic>
      <p:graphicFrame>
        <p:nvGraphicFramePr>
          <p:cNvPr id="3" name="Diagramma 2"/>
          <p:cNvGraphicFramePr/>
          <p:nvPr>
            <p:extLst>
              <p:ext uri="{D42A27DB-BD31-4B8C-83A1-F6EECF244321}">
                <p14:modId xmlns:p14="http://schemas.microsoft.com/office/powerpoint/2010/main" val="3515915492"/>
              </p:ext>
            </p:extLst>
          </p:nvPr>
        </p:nvGraphicFramePr>
        <p:xfrm>
          <a:off x="649481" y="1505488"/>
          <a:ext cx="9560096" cy="4464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asellaDiTesto 3"/>
          <p:cNvSpPr txBox="1"/>
          <p:nvPr/>
        </p:nvSpPr>
        <p:spPr>
          <a:xfrm>
            <a:off x="929811" y="3600444"/>
            <a:ext cx="2138727" cy="348557"/>
          </a:xfrm>
          <a:prstGeom prst="rect">
            <a:avLst/>
          </a:prstGeom>
          <a:noFill/>
        </p:spPr>
        <p:txBody>
          <a:bodyPr wrap="none" rtlCol="0">
            <a:spAutoFit/>
          </a:bodyPr>
          <a:lstStyle/>
          <a:p>
            <a:pPr lvl="0" algn="ctr" defTabSz="1066800">
              <a:lnSpc>
                <a:spcPct val="90000"/>
              </a:lnSpc>
              <a:spcAft>
                <a:spcPct val="35000"/>
              </a:spcAft>
            </a:pPr>
            <a:r>
              <a:rPr lang="it-IT" b="1" dirty="0">
                <a:solidFill>
                  <a:schemeClr val="bg1"/>
                </a:solidFill>
                <a:latin typeface="Titillium Web" panose="00000500000000000000" pitchFamily="2" charset="0"/>
              </a:rPr>
              <a:t>SCHEDE PROGETTO</a:t>
            </a:r>
            <a:endParaRPr lang="it-IT" dirty="0">
              <a:solidFill>
                <a:schemeClr val="bg1"/>
              </a:solidFill>
              <a:latin typeface="Titillium Web" panose="00000500000000000000"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5707" y="1005097"/>
            <a:ext cx="10172700" cy="714374"/>
          </a:xfrm>
        </p:spPr>
        <p:txBody>
          <a:bodyPr/>
          <a:lstStyle/>
          <a:p>
            <a:pPr algn="ctr"/>
            <a:r>
              <a:rPr lang="it-IT" dirty="0">
                <a:latin typeface="Titillium Web" panose="00000500000000000000" pitchFamily="2" charset="0"/>
              </a:rPr>
              <a:t>OBIETTIVI E RISULTATI SPECIFICI</a:t>
            </a:r>
          </a:p>
        </p:txBody>
      </p:sp>
      <p:sp>
        <p:nvSpPr>
          <p:cNvPr id="3" name="Sottotitolo 2"/>
          <p:cNvSpPr>
            <a:spLocks noGrp="1"/>
          </p:cNvSpPr>
          <p:nvPr>
            <p:ph type="subTitle" idx="1"/>
          </p:nvPr>
        </p:nvSpPr>
        <p:spPr>
          <a:xfrm>
            <a:off x="759201" y="1984956"/>
            <a:ext cx="10172700" cy="3157298"/>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a:lstStyle/>
          <a:p>
            <a:pPr marL="342900" indent="-342900" algn="just">
              <a:buFont typeface="Wingdings" panose="05000000000000000000" pitchFamily="2" charset="2"/>
              <a:buChar char="ü"/>
            </a:pPr>
            <a:r>
              <a:rPr lang="it-IT" sz="2400" dirty="0">
                <a:latin typeface="Titillium Web" panose="00000500000000000000" pitchFamily="2" charset="0"/>
              </a:rPr>
              <a:t>Le dimensioni di bisogno e le problematiche emerse come prioritarie in fase di valutazione vengono rilette in una prospettiva di cambiamento/miglioramento auspicato e quindi tradotte in finalità da perseguire (obiettivi generali) e tappe da raggiungere (risultati attesi). </a:t>
            </a:r>
          </a:p>
          <a:p>
            <a:pPr marL="342900" indent="-342900" algn="just">
              <a:buFont typeface="Wingdings" panose="05000000000000000000" pitchFamily="2" charset="2"/>
              <a:buChar char="ü"/>
            </a:pPr>
            <a:r>
              <a:rPr lang="it-IT" sz="2400" dirty="0">
                <a:latin typeface="Titillium Web" panose="00000500000000000000" pitchFamily="2" charset="0"/>
              </a:rPr>
              <a:t>Sono declinati sulla base delle dimensioni del quadro di analisi, ovvero, in assenza di bisogni complessi, sulla base dell’analisi preliminare. </a:t>
            </a:r>
          </a:p>
          <a:p>
            <a:pPr marL="457200" indent="-457200">
              <a:buFont typeface="Wingdings" panose="05000000000000000000" pitchFamily="2" charset="2"/>
              <a:buChar char="ü"/>
            </a:pPr>
            <a:endParaRPr lang="it-IT" dirty="0">
              <a:latin typeface="Titillium Web" panose="00000500000000000000" pitchFamily="2" charset="0"/>
            </a:endParaRPr>
          </a:p>
        </p:txBody>
      </p:sp>
      <p:pic>
        <p:nvPicPr>
          <p:cNvPr id="3074" name="Picture 2" descr="I tuoi obiettivi e traguardi: la chiave per andare avan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0742" y="858503"/>
            <a:ext cx="1656133" cy="979858"/>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2663" y="69759"/>
            <a:ext cx="1785668" cy="756119"/>
          </a:xfrm>
          <a:prstGeom prst="rect">
            <a:avLst/>
          </a:prstGeom>
        </p:spPr>
      </p:pic>
    </p:spTree>
    <p:extLst>
      <p:ext uri="{BB962C8B-B14F-4D97-AF65-F5344CB8AC3E}">
        <p14:creationId xmlns:p14="http://schemas.microsoft.com/office/powerpoint/2010/main" val="3122409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33425" y="962026"/>
            <a:ext cx="10544175" cy="990600"/>
          </a:xfrm>
        </p:spPr>
        <p:txBody>
          <a:bodyPr/>
          <a:lstStyle/>
          <a:p>
            <a:pPr algn="ctr"/>
            <a:r>
              <a:rPr lang="it-IT" dirty="0">
                <a:latin typeface="Titillium Web" panose="00000500000000000000" pitchFamily="2" charset="0"/>
              </a:rPr>
              <a:t>IMPEGNI</a:t>
            </a:r>
          </a:p>
        </p:txBody>
      </p:sp>
      <p:sp>
        <p:nvSpPr>
          <p:cNvPr id="3" name="Sottotitolo 2"/>
          <p:cNvSpPr>
            <a:spLocks noGrp="1"/>
          </p:cNvSpPr>
          <p:nvPr>
            <p:ph type="subTitle" idx="1"/>
          </p:nvPr>
        </p:nvSpPr>
        <p:spPr>
          <a:xfrm>
            <a:off x="674309" y="1952626"/>
            <a:ext cx="10843382" cy="3718332"/>
          </a:xfrm>
          <a:prstGeom prst="round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lstStyle/>
          <a:p>
            <a:pPr marL="457200" indent="-457200" algn="just">
              <a:buFont typeface="Wingdings" panose="05000000000000000000" pitchFamily="2" charset="2"/>
              <a:buChar char="ü"/>
            </a:pPr>
            <a:r>
              <a:rPr lang="it-IT" sz="2400" dirty="0">
                <a:latin typeface="Titillium Web" panose="00000500000000000000" pitchFamily="2" charset="0"/>
              </a:rPr>
              <a:t>Sono le azioni da intraprendere, passi da compiere, per raggiungere il risultato; si tratta in primis degli adempimenti che come previsto dal decreto-legge possono portare alla decadenza dal beneficio se non rispettati (salvo il caso di adesione volontaria da parte dei non tenuti agli obblighi).</a:t>
            </a:r>
          </a:p>
          <a:p>
            <a:pPr marL="457200" indent="-457200" algn="just">
              <a:buFont typeface="Wingdings" panose="05000000000000000000" pitchFamily="2" charset="2"/>
              <a:buChar char="ü"/>
            </a:pPr>
            <a:r>
              <a:rPr lang="it-IT" sz="2400" dirty="0">
                <a:latin typeface="Titillium Web" panose="00000500000000000000" pitchFamily="2" charset="0"/>
              </a:rPr>
              <a:t>Nei casi di maggiore vulnerabilità, fermo restando l’obiettivo generale verso cui il Patto per l’inclusione sociale protende, si suggerisce di individuare gli impegni in modo graduale, congiuntamente con la famiglia, partendo da azioni semplici e circoscritte in modo da permettere alla famiglia di raggiungere progressivamente l’obiettivo. </a:t>
            </a:r>
          </a:p>
          <a:p>
            <a:pPr algn="just"/>
            <a:r>
              <a:rPr lang="it-IT" dirty="0">
                <a:latin typeface="Titillium Web" panose="00000500000000000000" pitchFamily="2" charset="0"/>
              </a:rPr>
              <a:t> </a:t>
            </a:r>
          </a:p>
          <a:p>
            <a:endParaRPr lang="it-IT" dirty="0">
              <a:latin typeface="Titillium Web" panose="00000500000000000000" pitchFamily="2" charset="0"/>
            </a:endParaRPr>
          </a:p>
        </p:txBody>
      </p:sp>
      <p:pic>
        <p:nvPicPr>
          <p:cNvPr id="4102" name="Picture 6" descr="Stretta Di Mano arte vettoriale, icone e grafica per il download gratuito"/>
          <p:cNvPicPr>
            <a:picLocks noChangeAspect="1" noChangeArrowheads="1"/>
          </p:cNvPicPr>
          <p:nvPr/>
        </p:nvPicPr>
        <p:blipFill rotWithShape="1">
          <a:blip r:embed="rId2">
            <a:extLst>
              <a:ext uri="{28A0092B-C50C-407E-A947-70E740481C1C}">
                <a14:useLocalDpi xmlns:a14="http://schemas.microsoft.com/office/drawing/2010/main" val="0"/>
              </a:ext>
            </a:extLst>
          </a:blip>
          <a:srcRect r="65946"/>
          <a:stretch/>
        </p:blipFill>
        <p:spPr bwMode="auto">
          <a:xfrm>
            <a:off x="7571444" y="651295"/>
            <a:ext cx="1186663" cy="1088973"/>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2663" y="182880"/>
            <a:ext cx="1785668" cy="642998"/>
          </a:xfrm>
          <a:prstGeom prst="rect">
            <a:avLst/>
          </a:prstGeom>
        </p:spPr>
      </p:pic>
    </p:spTree>
    <p:extLst>
      <p:ext uri="{BB962C8B-B14F-4D97-AF65-F5344CB8AC3E}">
        <p14:creationId xmlns:p14="http://schemas.microsoft.com/office/powerpoint/2010/main" val="959663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862236" y="4259874"/>
            <a:ext cx="7973261" cy="1755903"/>
          </a:xfrm>
          <a:prstGeom prst="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it-IT" dirty="0">
                <a:latin typeface="Titillium Web" panose="00000500000000000000" pitchFamily="2" charset="0"/>
              </a:rPr>
              <a:t>Si tratta di servizi, interventi e misure che vengono attivati a supporto del nucleo, in integrazione con il beneficio monetario. </a:t>
            </a:r>
          </a:p>
          <a:p>
            <a:pPr algn="just"/>
            <a:endParaRPr lang="it-IT" dirty="0">
              <a:latin typeface="Titillium Web" panose="00000500000000000000" pitchFamily="2" charset="0"/>
            </a:endParaRPr>
          </a:p>
          <a:p>
            <a:pPr algn="just"/>
            <a:r>
              <a:rPr lang="it-IT" dirty="0">
                <a:latin typeface="Titillium Web" panose="00000500000000000000" pitchFamily="2" charset="0"/>
              </a:rPr>
              <a:t>Nella sezione Sostegni è  possibile indicare sia i sostegni, tra quelli presenti sul territorio, da attivare per il nucleo beneficiario, sia i sostegni, non presenti territorio, che sarebbe necessario attivare. </a:t>
            </a:r>
          </a:p>
        </p:txBody>
      </p:sp>
      <p:graphicFrame>
        <p:nvGraphicFramePr>
          <p:cNvPr id="6" name="Diagramma 5"/>
          <p:cNvGraphicFramePr/>
          <p:nvPr>
            <p:extLst>
              <p:ext uri="{D42A27DB-BD31-4B8C-83A1-F6EECF244321}">
                <p14:modId xmlns:p14="http://schemas.microsoft.com/office/powerpoint/2010/main" val="477580499"/>
              </p:ext>
            </p:extLst>
          </p:nvPr>
        </p:nvGraphicFramePr>
        <p:xfrm>
          <a:off x="757072" y="1186543"/>
          <a:ext cx="9519042" cy="2678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magin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38520" y="1300294"/>
            <a:ext cx="2038525" cy="1661020"/>
          </a:xfrm>
          <a:prstGeom prst="rect">
            <a:avLst/>
          </a:prstGeom>
        </p:spPr>
      </p:pic>
      <p:pic>
        <p:nvPicPr>
          <p:cNvPr id="10" name="Immagin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42663" y="202131"/>
            <a:ext cx="1785668" cy="623747"/>
          </a:xfrm>
          <a:prstGeom prst="rect">
            <a:avLst/>
          </a:prstGeom>
        </p:spPr>
      </p:pic>
    </p:spTree>
    <p:extLst>
      <p:ext uri="{BB962C8B-B14F-4D97-AF65-F5344CB8AC3E}">
        <p14:creationId xmlns:p14="http://schemas.microsoft.com/office/powerpoint/2010/main" val="3884931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00722" y="996036"/>
            <a:ext cx="10203809" cy="763398"/>
          </a:xfrm>
        </p:spPr>
        <p:txBody>
          <a:bodyPr/>
          <a:lstStyle/>
          <a:p>
            <a:r>
              <a:rPr lang="it-IT" sz="3600" dirty="0">
                <a:latin typeface="Titillium Web" panose="00000500000000000000" pitchFamily="2" charset="0"/>
              </a:rPr>
              <a:t>INCONTRI MONITORAGGIO E VERIFICA</a:t>
            </a:r>
          </a:p>
        </p:txBody>
      </p:sp>
      <p:sp>
        <p:nvSpPr>
          <p:cNvPr id="3" name="Sottotitolo 2"/>
          <p:cNvSpPr>
            <a:spLocks noGrp="1"/>
          </p:cNvSpPr>
          <p:nvPr>
            <p:ph type="subTitle" idx="1"/>
          </p:nvPr>
        </p:nvSpPr>
        <p:spPr>
          <a:xfrm>
            <a:off x="600723" y="1935644"/>
            <a:ext cx="10861934" cy="4102529"/>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a:lstStyle/>
          <a:p>
            <a:pPr algn="just"/>
            <a:r>
              <a:rPr lang="it-IT" sz="2000" dirty="0">
                <a:latin typeface="Titillium Web" panose="00000500000000000000" pitchFamily="2" charset="0"/>
              </a:rPr>
              <a:t>Si tratta della sezione in cui vengono inseriti gli incontri periodici di monitoraggio e verifica degli impegni e delle condizioni di benessere del nucleo familiare. Questi incontri sono volti a sostenere e motivare il beneficiario nel processo di cambiamento, nel raggiungimento degli obiettivi concordati e in vista della costruzione del buon esito dello stesso e quindi del raggiungimento dei risultati attesi accogliendo le sue difficoltà e domande. </a:t>
            </a:r>
          </a:p>
          <a:p>
            <a:pPr algn="just"/>
            <a:r>
              <a:rPr lang="it-IT" sz="2000" dirty="0">
                <a:latin typeface="Titillium Web" panose="00000500000000000000" pitchFamily="2" charset="0"/>
              </a:rPr>
              <a:t>Essi hanno una duplice valenza: </a:t>
            </a:r>
          </a:p>
          <a:p>
            <a:pPr marL="285750" indent="-285750" algn="just">
              <a:buFont typeface="Wingdings" panose="05000000000000000000" pitchFamily="2" charset="2"/>
              <a:buChar char="Ø"/>
            </a:pPr>
            <a:r>
              <a:rPr lang="it-IT" sz="2000" dirty="0">
                <a:latin typeface="Titillium Web" panose="00000500000000000000" pitchFamily="2" charset="0"/>
              </a:rPr>
              <a:t> di sostegno al beneficiario nel suo percorso </a:t>
            </a:r>
          </a:p>
          <a:p>
            <a:pPr marL="285750" indent="-285750" algn="just">
              <a:buFont typeface="Wingdings" panose="05000000000000000000" pitchFamily="2" charset="2"/>
              <a:buChar char="Ø"/>
            </a:pPr>
            <a:r>
              <a:rPr lang="it-IT" sz="2000" dirty="0">
                <a:latin typeface="Titillium Web" panose="00000500000000000000" pitchFamily="2" charset="0"/>
              </a:rPr>
              <a:t> di verifica della sua effettiva responsabilizzazione rispetto al percorso. In tal senso assumono un valore importante al fine dell’applicazione delle sanzioni previste dal decreto in caso di mancato adempimento degli impegni sottoscritti e mancata presentazione ai servizi nei termini fissati dal decreto-legge. </a:t>
            </a:r>
          </a:p>
          <a:p>
            <a:pPr algn="l"/>
            <a:endParaRPr lang="it-IT" sz="2000" dirty="0">
              <a:latin typeface="Titillium Web" panose="00000500000000000000" pitchFamily="2"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0632">
            <a:off x="8475837" y="852366"/>
            <a:ext cx="1431236" cy="1160498"/>
          </a:xfrm>
          <a:prstGeom prst="rect">
            <a:avLst/>
          </a:prstGeom>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7695" y="146441"/>
            <a:ext cx="1776836" cy="683393"/>
          </a:xfrm>
          <a:prstGeom prst="rect">
            <a:avLst/>
          </a:prstGeom>
        </p:spPr>
      </p:pic>
    </p:spTree>
    <p:extLst>
      <p:ext uri="{BB962C8B-B14F-4D97-AF65-F5344CB8AC3E}">
        <p14:creationId xmlns:p14="http://schemas.microsoft.com/office/powerpoint/2010/main" val="3987880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32753" y="885524"/>
            <a:ext cx="10998200" cy="699168"/>
          </a:xfrm>
        </p:spPr>
        <p:txBody>
          <a:bodyPr/>
          <a:lstStyle/>
          <a:p>
            <a:pPr algn="ctr"/>
            <a:r>
              <a:rPr lang="it-IT" dirty="0">
                <a:latin typeface="Titillium Web" panose="00000500000000000000" pitchFamily="2" charset="0"/>
              </a:rPr>
              <a:t>IL RUOLO DELL‘ASSISTENTE SOCIALE</a:t>
            </a:r>
            <a:br>
              <a:rPr lang="it-IT" dirty="0">
                <a:latin typeface="Titillium Web" panose="00000500000000000000" pitchFamily="2" charset="0"/>
              </a:rPr>
            </a:br>
            <a:endParaRPr lang="it-IT" dirty="0">
              <a:latin typeface="Titillium Web" panose="00000500000000000000" pitchFamily="2" charset="0"/>
            </a:endParaRPr>
          </a:p>
        </p:txBody>
      </p:sp>
      <p:sp>
        <p:nvSpPr>
          <p:cNvPr id="3" name="Segnaposto testo 2"/>
          <p:cNvSpPr>
            <a:spLocks noGrp="1"/>
          </p:cNvSpPr>
          <p:nvPr>
            <p:ph type="body" sz="quarter" idx="14"/>
          </p:nvPr>
        </p:nvSpPr>
        <p:spPr>
          <a:xfrm>
            <a:off x="554172" y="2877422"/>
            <a:ext cx="10636342" cy="3095053"/>
          </a:xfr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a:lstStyle/>
          <a:p>
            <a:pPr marL="0" indent="0">
              <a:buNone/>
            </a:pPr>
            <a:r>
              <a:rPr lang="it-IT" sz="2000" dirty="0">
                <a:latin typeface="Titillium Web" panose="00000500000000000000" pitchFamily="2" charset="0"/>
              </a:rPr>
              <a:t>L ’ A.S. assume un ruolo centrale nella definizione e nell'attuazione del PAIS, in quanto è responsabile di:</a:t>
            </a:r>
          </a:p>
          <a:p>
            <a:pPr lvl="0"/>
            <a:r>
              <a:rPr lang="it-IT" sz="2000" dirty="0">
                <a:latin typeface="Titillium Web" panose="00000500000000000000" pitchFamily="2" charset="0"/>
              </a:rPr>
              <a:t>Promuovere la partecipazione attiva del nucleo familiare</a:t>
            </a:r>
          </a:p>
          <a:p>
            <a:pPr lvl="0"/>
            <a:r>
              <a:rPr lang="it-IT" sz="2000" dirty="0">
                <a:latin typeface="Titillium Web" panose="00000500000000000000" pitchFamily="2" charset="0"/>
              </a:rPr>
              <a:t>Facilitare la comunicazione tra i diversi attori coinvolti</a:t>
            </a:r>
          </a:p>
          <a:p>
            <a:pPr lvl="0"/>
            <a:r>
              <a:rPr lang="it-IT" sz="2000" dirty="0">
                <a:latin typeface="Titillium Web" panose="00000500000000000000" pitchFamily="2" charset="0"/>
              </a:rPr>
              <a:t>Definire obiettivi personalizzati, basati sulle competenze e sui desideri espressi.</a:t>
            </a:r>
          </a:p>
          <a:p>
            <a:pPr lvl="0"/>
            <a:r>
              <a:rPr lang="it-IT" sz="2000" dirty="0">
                <a:latin typeface="Titillium Web" panose="00000500000000000000" pitchFamily="2" charset="0"/>
              </a:rPr>
              <a:t>Verificare il rispetto degli impegni e  monitorare i risultati raggiunti.</a:t>
            </a:r>
          </a:p>
          <a:p>
            <a:r>
              <a:rPr lang="it-IT" sz="2000" dirty="0">
                <a:latin typeface="Titillium Web" panose="00000500000000000000" pitchFamily="2" charset="0"/>
              </a:rPr>
              <a:t>Identificare i supporti attivabili e quelli  sia i sostegni, non presenti territorio, che sarebbe necessario attivare (COD. DEONTOLOGICO «ruolo politico dell’assistente sociale» ).</a:t>
            </a:r>
          </a:p>
          <a:p>
            <a:pPr marL="0" indent="0">
              <a:buNone/>
            </a:pPr>
            <a:endParaRPr lang="it-IT" sz="2000" dirty="0">
              <a:latin typeface="Titillium Web" panose="00000500000000000000" pitchFamily="2" charset="0"/>
            </a:endParaRPr>
          </a:p>
        </p:txBody>
      </p:sp>
      <p:sp>
        <p:nvSpPr>
          <p:cNvPr id="5" name="CasellaDiTesto 4"/>
          <p:cNvSpPr txBox="1"/>
          <p:nvPr/>
        </p:nvSpPr>
        <p:spPr>
          <a:xfrm>
            <a:off x="554172" y="1636294"/>
            <a:ext cx="10555362" cy="1015663"/>
          </a:xfrm>
          <a:prstGeom prst="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marL="0" indent="0" algn="just">
              <a:buNone/>
            </a:pPr>
            <a:r>
              <a:rPr lang="it-IT" sz="2000" dirty="0">
                <a:latin typeface="Titillium Web" panose="00000500000000000000" pitchFamily="2" charset="0"/>
              </a:rPr>
              <a:t>Il Patto per l’inclusione sociale è definito, in accordo con la famiglia, dall'assistente sociale che in presenza di bisogni complessi attiva l’ equipe multidisciplinare  e si accerta che tutti i membri collaborino al fine di creare un piano di intervento adeguato.</a:t>
            </a: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2663" y="134754"/>
            <a:ext cx="1785668" cy="750770"/>
          </a:xfrm>
          <a:prstGeom prst="rect">
            <a:avLst/>
          </a:prstGeom>
        </p:spPr>
      </p:pic>
    </p:spTree>
    <p:extLst>
      <p:ext uri="{BB962C8B-B14F-4D97-AF65-F5344CB8AC3E}">
        <p14:creationId xmlns:p14="http://schemas.microsoft.com/office/powerpoint/2010/main" val="590000798"/>
      </p:ext>
    </p:extLst>
  </p:cSld>
  <p:clrMapOvr>
    <a:masterClrMapping/>
  </p:clrMapOvr>
</p:sld>
</file>

<file path=ppt/theme/theme1.xml><?xml version="1.0" encoding="utf-8"?>
<a:theme xmlns:a="http://schemas.openxmlformats.org/drawingml/2006/main" name="1_Tema di Office">
  <a:themeElements>
    <a:clrScheme name="ADI 1">
      <a:dk1>
        <a:srgbClr val="004E9C"/>
      </a:dk1>
      <a:lt1>
        <a:srgbClr val="FFFFFF"/>
      </a:lt1>
      <a:dk2>
        <a:srgbClr val="000000"/>
      </a:dk2>
      <a:lt2>
        <a:srgbClr val="F2F0F0"/>
      </a:lt2>
      <a:accent1>
        <a:srgbClr val="004E9C"/>
      </a:accent1>
      <a:accent2>
        <a:srgbClr val="E94560"/>
      </a:accent2>
      <a:accent3>
        <a:srgbClr val="006ADA"/>
      </a:accent3>
      <a:accent4>
        <a:srgbClr val="FFBC00"/>
      </a:accent4>
      <a:accent5>
        <a:srgbClr val="84ACD6"/>
      </a:accent5>
      <a:accent6>
        <a:srgbClr val="079C38"/>
      </a:accent6>
      <a:hlink>
        <a:srgbClr val="1E3F93"/>
      </a:hlink>
      <a:folHlink>
        <a:srgbClr val="FF53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0BB7B6009E5443AD97271ECDDB5606" ma:contentTypeVersion="18" ma:contentTypeDescription="Create a new document." ma:contentTypeScope="" ma:versionID="7acf5e89e658fddb8e933c9cae2fb9ce">
  <xsd:schema xmlns:xsd="http://www.w3.org/2001/XMLSchema" xmlns:xs="http://www.w3.org/2001/XMLSchema" xmlns:p="http://schemas.microsoft.com/office/2006/metadata/properties" xmlns:ns2="32766ff9-0e22-4b2c-99d7-adf475998fe8" xmlns:ns3="f5d221dd-0aa7-4983-a9d4-13836b56b3f2" xmlns:ns4="3e02667f-0271-471b-bd6e-11a2e16def1d" targetNamespace="http://schemas.microsoft.com/office/2006/metadata/properties" ma:root="true" ma:fieldsID="54b1279df31f2a03be1b31b62c72b812" ns2:_="" ns3:_="" ns4:_="">
    <xsd:import namespace="32766ff9-0e22-4b2c-99d7-adf475998fe8"/>
    <xsd:import namespace="f5d221dd-0aa7-4983-a9d4-13836b56b3f2"/>
    <xsd:import namespace="3e02667f-0271-471b-bd6e-11a2e16def1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DateTaken" minOccurs="0"/>
                <xsd:element ref="ns2:MediaServiceObjectDetectorVersions"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766ff9-0e22-4b2c-99d7-adf475998f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d221dd-0aa7-4983-a9d4-13836b56b3f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02667f-0271-471b-bd6e-11a2e16def1d"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4bfda5ff-439d-4c85-ac26-0d058ef9e6d0}" ma:internalName="TaxCatchAll" ma:showField="CatchAllData" ma:web="f5d221dd-0aa7-4983-a9d4-13836b56b3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f5d221dd-0aa7-4983-a9d4-13836b56b3f2">
      <UserInfo>
        <DisplayName>daniela mesini</DisplayName>
        <AccountId>68</AccountId>
        <AccountType/>
      </UserInfo>
    </SharedWithUsers>
    <TaxCatchAll xmlns="3e02667f-0271-471b-bd6e-11a2e16def1d" xsi:nil="true"/>
    <lcf76f155ced4ddcb4097134ff3c332f xmlns="32766ff9-0e22-4b2c-99d7-adf475998fe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B232784-802C-47B7-A77B-165A4A812AFF}">
  <ds:schemaRefs>
    <ds:schemaRef ds:uri="http://schemas.microsoft.com/sharepoint/v3/contenttype/forms"/>
  </ds:schemaRefs>
</ds:datastoreItem>
</file>

<file path=customXml/itemProps2.xml><?xml version="1.0" encoding="utf-8"?>
<ds:datastoreItem xmlns:ds="http://schemas.openxmlformats.org/officeDocument/2006/customXml" ds:itemID="{5CE5BF85-D75B-4B31-93AA-F023A5D8A2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766ff9-0e22-4b2c-99d7-adf475998fe8"/>
    <ds:schemaRef ds:uri="f5d221dd-0aa7-4983-a9d4-13836b56b3f2"/>
    <ds:schemaRef ds:uri="3e02667f-0271-471b-bd6e-11a2e16de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E78C1F-D7DF-41D7-A35C-C54623B3EFEC}">
  <ds:schemaRefs>
    <ds:schemaRef ds:uri="http://schemas.microsoft.com/office/2006/metadata/properties"/>
    <ds:schemaRef ds:uri="http://schemas.microsoft.com/office/infopath/2007/PartnerControls"/>
    <ds:schemaRef ds:uri="f5d221dd-0aa7-4983-a9d4-13836b56b3f2"/>
    <ds:schemaRef ds:uri="3e02667f-0271-471b-bd6e-11a2e16def1d"/>
    <ds:schemaRef ds:uri="32766ff9-0e22-4b2c-99d7-adf475998fe8"/>
  </ds:schemaRefs>
</ds:datastoreItem>
</file>

<file path=docProps/app.xml><?xml version="1.0" encoding="utf-8"?>
<Properties xmlns="http://schemas.openxmlformats.org/officeDocument/2006/extended-properties" xmlns:vt="http://schemas.openxmlformats.org/officeDocument/2006/docPropsVTypes">
  <TotalTime>6117</TotalTime>
  <Words>1233</Words>
  <Application>Microsoft Office PowerPoint</Application>
  <PresentationFormat>Widescreen</PresentationFormat>
  <Paragraphs>78</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Titillium Web</vt:lpstr>
      <vt:lpstr>Titillium Web Light</vt:lpstr>
      <vt:lpstr>Titillium Web SemiBold</vt:lpstr>
      <vt:lpstr>Wingdings</vt:lpstr>
      <vt:lpstr>1_Tema di Office</vt:lpstr>
      <vt:lpstr> WEBINAR SULL’ASSEGNO DI INCLUSIONE (ADI)  Il Patto per l’Inclusione Sociale (PaIS)</vt:lpstr>
      <vt:lpstr>PowerPoint Presentation</vt:lpstr>
      <vt:lpstr> IL PAIS: UN PERCORSO VERSO L’AUTONOMIA</vt:lpstr>
      <vt:lpstr>LA METODOLOGIA NELLA PROGETTAZIONE NEL PAIS </vt:lpstr>
      <vt:lpstr>IL PAIS COME CONTRATTO SOCIALE (1/2) </vt:lpstr>
      <vt:lpstr>IL PAIS COME CONTRATTO SOCIALE (2/2)</vt:lpstr>
      <vt:lpstr>ELEMENTI BASE DEL PATTO</vt:lpstr>
      <vt:lpstr>OBIETTIVI E RISULTATI SPECIFICI</vt:lpstr>
      <vt:lpstr>IMPEGNI</vt:lpstr>
      <vt:lpstr>PowerPoint Presentation</vt:lpstr>
      <vt:lpstr>INCONTRI MONITORAGGIO E VERIFICA</vt:lpstr>
      <vt:lpstr>IL RUOLO DELL‘ASSISTENTE SOCIALE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luca qiu</dc:creator>
  <cp:lastModifiedBy>Paola Guglielmi</cp:lastModifiedBy>
  <cp:revision>72</cp:revision>
  <cp:lastPrinted>2024-06-05T10:12:09Z</cp:lastPrinted>
  <dcterms:created xsi:type="dcterms:W3CDTF">2023-10-25T09:24:05Z</dcterms:created>
  <dcterms:modified xsi:type="dcterms:W3CDTF">2025-04-15T13:00:25Z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0x010100AB0BB7B6009E5443AD97271ECDDB5606</vt:lpwstr>
  </property>
  <property fmtid="{D5CDD505-2E9C-101B-9397-08002B2CF9AE}" pid="3" name="MediaServiceImageTags">
    <vt:lpwstr/>
  </property>
  <property fmtid="{D5CDD505-2E9C-101B-9397-08002B2CF9AE}" pid="4" name="SharedWithUsers">
    <vt:lpwstr>68;#daniela mesini</vt:lpwstr>
  </property>
  <property fmtid="{D5CDD505-2E9C-101B-9397-08002B2CF9AE}" pid="5" name="TaxCatchAll">
    <vt:lpwstr/>
  </property>
  <property fmtid="{D5CDD505-2E9C-101B-9397-08002B2CF9AE}" pid="6" name="lcf76f155ced4ddcb4097134ff3c332f">
    <vt:lpwstr/>
  </property>
</Properties>
</file>