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86" r:id="rId6"/>
  </p:sldMasterIdLst>
  <p:notesMasterIdLst>
    <p:notesMasterId r:id="rId37"/>
  </p:notesMasterIdLst>
  <p:handoutMasterIdLst>
    <p:handoutMasterId r:id="rId38"/>
  </p:handoutMasterIdLst>
  <p:sldIdLst>
    <p:sldId id="2147377326" r:id="rId7"/>
    <p:sldId id="2147377332" r:id="rId8"/>
    <p:sldId id="2147377352" r:id="rId9"/>
    <p:sldId id="2147377353" r:id="rId10"/>
    <p:sldId id="2147377347" r:id="rId11"/>
    <p:sldId id="2147377357" r:id="rId12"/>
    <p:sldId id="2147377325" r:id="rId13"/>
    <p:sldId id="2147377354" r:id="rId14"/>
    <p:sldId id="2147377364" r:id="rId15"/>
    <p:sldId id="2147377348" r:id="rId16"/>
    <p:sldId id="2147377359" r:id="rId17"/>
    <p:sldId id="2147377345" r:id="rId18"/>
    <p:sldId id="2147377331" r:id="rId19"/>
    <p:sldId id="2147377335" r:id="rId20"/>
    <p:sldId id="2147377350" r:id="rId21"/>
    <p:sldId id="2147377346" r:id="rId22"/>
    <p:sldId id="2147377349" r:id="rId23"/>
    <p:sldId id="2147377336" r:id="rId24"/>
    <p:sldId id="2147377365" r:id="rId25"/>
    <p:sldId id="2147377339" r:id="rId26"/>
    <p:sldId id="2147377351" r:id="rId27"/>
    <p:sldId id="2147377343" r:id="rId28"/>
    <p:sldId id="2147377340" r:id="rId29"/>
    <p:sldId id="2147377341" r:id="rId30"/>
    <p:sldId id="2147377308" r:id="rId31"/>
    <p:sldId id="2147377366" r:id="rId32"/>
    <p:sldId id="2147377360" r:id="rId33"/>
    <p:sldId id="2147377355" r:id="rId34"/>
    <p:sldId id="2147377361" r:id="rId35"/>
    <p:sldId id="2147377362" r:id="rId36"/>
  </p:sldIdLst>
  <p:sldSz cx="12192000" cy="6858000"/>
  <p:notesSz cx="6858000" cy="9144000"/>
  <p:custDataLst>
    <p:tags r:id="rId39"/>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inee Guida" id="{DC4390BB-20A5-4FB0-AC9D-8394D2853EA9}">
          <p14:sldIdLst>
            <p14:sldId id="2147377326"/>
            <p14:sldId id="2147377332"/>
            <p14:sldId id="2147377352"/>
            <p14:sldId id="2147377353"/>
            <p14:sldId id="2147377347"/>
            <p14:sldId id="2147377357"/>
            <p14:sldId id="2147377325"/>
            <p14:sldId id="2147377354"/>
            <p14:sldId id="2147377364"/>
            <p14:sldId id="2147377348"/>
            <p14:sldId id="2147377359"/>
            <p14:sldId id="2147377345"/>
            <p14:sldId id="2147377331"/>
            <p14:sldId id="2147377335"/>
            <p14:sldId id="2147377350"/>
            <p14:sldId id="2147377346"/>
            <p14:sldId id="2147377349"/>
            <p14:sldId id="2147377336"/>
            <p14:sldId id="2147377365"/>
            <p14:sldId id="2147377339"/>
            <p14:sldId id="2147377351"/>
            <p14:sldId id="2147377343"/>
            <p14:sldId id="2147377340"/>
            <p14:sldId id="2147377341"/>
            <p14:sldId id="2147377308"/>
            <p14:sldId id="2147377366"/>
            <p14:sldId id="2147377360"/>
            <p14:sldId id="2147377355"/>
            <p14:sldId id="2147377361"/>
            <p14:sldId id="21473773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ovanni Vigato" initials="GV" lastIdx="3" clrIdx="0">
    <p:extLst>
      <p:ext uri="{19B8F6BF-5375-455C-9EA6-DF929625EA0E}">
        <p15:presenceInfo xmlns:p15="http://schemas.microsoft.com/office/powerpoint/2012/main" userId="S-1-5-21-719280492-1256093929-911163043-683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364"/>
    <a:srgbClr val="E3EBEA"/>
    <a:srgbClr val="516271"/>
    <a:srgbClr val="97B1DA"/>
    <a:srgbClr val="FFE79B"/>
    <a:srgbClr val="006395"/>
    <a:srgbClr val="D1E8FF"/>
    <a:srgbClr val="DBDEE4"/>
    <a:srgbClr val="A2B3C2"/>
    <a:srgbClr val="BECA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enico Contino" userId="7ccd1c58-42f1-4f8e-b96b-a63a7e1d487e" providerId="ADAL" clId="{364F6943-A2D2-4463-8E6B-DE6D914513D0}"/>
    <pc:docChg chg="modSld">
      <pc:chgData name="Domenico Contino" userId="7ccd1c58-42f1-4f8e-b96b-a63a7e1d487e" providerId="ADAL" clId="{364F6943-A2D2-4463-8E6B-DE6D914513D0}" dt="2024-02-28T15:30:26.509" v="1" actId="14100"/>
      <pc:docMkLst>
        <pc:docMk/>
      </pc:docMkLst>
      <pc:sldChg chg="modSp mod">
        <pc:chgData name="Domenico Contino" userId="7ccd1c58-42f1-4f8e-b96b-a63a7e1d487e" providerId="ADAL" clId="{364F6943-A2D2-4463-8E6B-DE6D914513D0}" dt="2024-02-28T15:30:26.509" v="1" actId="14100"/>
        <pc:sldMkLst>
          <pc:docMk/>
          <pc:sldMk cId="837059749" sldId="2147377366"/>
        </pc:sldMkLst>
        <pc:spChg chg="mod">
          <ac:chgData name="Domenico Contino" userId="7ccd1c58-42f1-4f8e-b96b-a63a7e1d487e" providerId="ADAL" clId="{364F6943-A2D2-4463-8E6B-DE6D914513D0}" dt="2024-02-28T15:30:26.509" v="1" actId="14100"/>
          <ac:spMkLst>
            <pc:docMk/>
            <pc:sldMk cId="837059749" sldId="2147377366"/>
            <ac:spMk id="25" creationId="{479FB09D-D96A-54C1-5873-FA89DBD12A3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5FE67C90-DC48-4AC0-C2C8-60D7798C2A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7CBE605A-D9FA-6A47-6FCA-FA84118F75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6CFBF-E194-4724-A024-8B9A46576149}" type="datetimeFigureOut">
              <a:rPr lang="it-IT" smtClean="0"/>
              <a:t>28/02/2024</a:t>
            </a:fld>
            <a:endParaRPr lang="it-IT"/>
          </a:p>
        </p:txBody>
      </p:sp>
      <p:sp>
        <p:nvSpPr>
          <p:cNvPr id="4" name="Segnaposto piè di pagina 3">
            <a:extLst>
              <a:ext uri="{FF2B5EF4-FFF2-40B4-BE49-F238E27FC236}">
                <a16:creationId xmlns:a16="http://schemas.microsoft.com/office/drawing/2014/main" id="{FC6B6A51-6149-940C-B48D-4C1DB7BDA6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DC60C9FC-C7D6-BA30-0D3B-521CD8260F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758A3F-CFFA-4BEC-ABA7-9CAF9FA8EEBB}" type="slidenum">
              <a:rPr lang="it-IT" smtClean="0"/>
              <a:t>‹N›</a:t>
            </a:fld>
            <a:endParaRPr lang="it-IT"/>
          </a:p>
        </p:txBody>
      </p:sp>
    </p:spTree>
    <p:extLst>
      <p:ext uri="{BB962C8B-B14F-4D97-AF65-F5344CB8AC3E}">
        <p14:creationId xmlns:p14="http://schemas.microsoft.com/office/powerpoint/2010/main" val="749899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C70E6-0547-4736-977E-FEBCF5A76726}" type="datetimeFigureOut">
              <a:rPr lang="it-IT" smtClean="0"/>
              <a:t>28/02/2024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81C2D1-68F3-402F-A296-6C90197282FA}" type="slidenum">
              <a:rPr lang="it-IT" smtClean="0"/>
              <a:t>‹N›</a:t>
            </a:fld>
            <a:endParaRPr lang="it-IT"/>
          </a:p>
        </p:txBody>
      </p:sp>
    </p:spTree>
    <p:extLst>
      <p:ext uri="{BB962C8B-B14F-4D97-AF65-F5344CB8AC3E}">
        <p14:creationId xmlns:p14="http://schemas.microsoft.com/office/powerpoint/2010/main" val="318778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0981C2D1-68F3-402F-A296-6C90197282FA}" type="slidenum">
              <a:rPr lang="it-IT" smtClean="0"/>
              <a:t>2</a:t>
            </a:fld>
            <a:endParaRPr lang="it-IT"/>
          </a:p>
        </p:txBody>
      </p:sp>
    </p:spTree>
    <p:extLst>
      <p:ext uri="{BB962C8B-B14F-4D97-AF65-F5344CB8AC3E}">
        <p14:creationId xmlns:p14="http://schemas.microsoft.com/office/powerpoint/2010/main" val="392027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57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136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538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9503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793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969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267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475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694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473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400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473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5743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555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058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028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787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587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628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88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33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578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223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052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323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1C2D1-68F3-402F-A296-6C90197282F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706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4.bin"/><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A">
    <p:bg>
      <p:bgPr>
        <a:solidFill>
          <a:schemeClr val="accent1"/>
        </a:solidFill>
        <a:effectLst/>
      </p:bgPr>
    </p:bg>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23774BF6-19A7-5843-830F-D9F95C38A84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Segnaposto testo 4"/>
          <p:cNvSpPr>
            <a:spLocks noGrp="1"/>
          </p:cNvSpPr>
          <p:nvPr>
            <p:ph type="body" sz="quarter" idx="10" hasCustomPrompt="1"/>
          </p:nvPr>
        </p:nvSpPr>
        <p:spPr>
          <a:xfrm>
            <a:off x="478351" y="1366685"/>
            <a:ext cx="2215688" cy="1573161"/>
          </a:xfrm>
          <a:prstGeom prst="rect">
            <a:avLst/>
          </a:prstGeom>
        </p:spPr>
        <p:txBody>
          <a:bodyPr vert="horz" lIns="0" tIns="0" rIns="0" bIns="0">
            <a:noAutofit/>
          </a:bodyPr>
          <a:lstStyle>
            <a:lvl1pPr marL="0" indent="0" algn="l">
              <a:lnSpc>
                <a:spcPts val="10266"/>
              </a:lnSpc>
              <a:spcBef>
                <a:spcPts val="0"/>
              </a:spcBef>
              <a:buFontTx/>
              <a:buNone/>
              <a:defRPr sz="10266" b="0" i="0" kern="1200" cap="none" spc="115" baseline="0">
                <a:solidFill>
                  <a:schemeClr val="accent1"/>
                </a:solidFill>
                <a:latin typeface="+mn-lt"/>
              </a:defRPr>
            </a:lvl1pPr>
            <a:lvl2pPr marL="0" indent="0" algn="r">
              <a:lnSpc>
                <a:spcPct val="100000"/>
              </a:lnSpc>
              <a:spcBef>
                <a:spcPts val="0"/>
              </a:spcBef>
              <a:buFontTx/>
              <a:buNone/>
              <a:defRPr sz="2508" b="1" i="0">
                <a:solidFill>
                  <a:schemeClr val="bg2"/>
                </a:solidFill>
              </a:defRPr>
            </a:lvl2pPr>
            <a:lvl3pPr marL="0" indent="0" algn="r">
              <a:lnSpc>
                <a:spcPct val="100000"/>
              </a:lnSpc>
              <a:spcBef>
                <a:spcPts val="0"/>
              </a:spcBef>
              <a:buFontTx/>
              <a:buNone/>
              <a:defRPr sz="2508" b="1" i="0">
                <a:solidFill>
                  <a:schemeClr val="bg2"/>
                </a:solidFill>
              </a:defRPr>
            </a:lvl3pPr>
            <a:lvl4pPr marL="0" indent="0" algn="r">
              <a:lnSpc>
                <a:spcPct val="100000"/>
              </a:lnSpc>
              <a:spcBef>
                <a:spcPts val="0"/>
              </a:spcBef>
              <a:buFontTx/>
              <a:buNone/>
              <a:defRPr sz="2508" b="1" i="0">
                <a:solidFill>
                  <a:schemeClr val="bg2"/>
                </a:solidFill>
              </a:defRPr>
            </a:lvl4pPr>
            <a:lvl5pPr marL="0" indent="0" algn="r">
              <a:lnSpc>
                <a:spcPct val="100000"/>
              </a:lnSpc>
              <a:spcBef>
                <a:spcPts val="0"/>
              </a:spcBef>
              <a:buFontTx/>
              <a:buNone/>
              <a:defRPr sz="2508" b="1" i="0">
                <a:solidFill>
                  <a:schemeClr val="bg2"/>
                </a:solidFill>
              </a:defRPr>
            </a:lvl5pPr>
          </a:lstStyle>
          <a:p>
            <a:pPr lvl="0"/>
            <a:r>
              <a:rPr lang="en-GB" noProof="0"/>
              <a:t>01.</a:t>
            </a:r>
          </a:p>
        </p:txBody>
      </p:sp>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lvl1pPr>
              <a:defRPr baseline="0">
                <a:solidFill>
                  <a:schemeClr val="accent1"/>
                </a:solidFill>
              </a:defRPr>
            </a:lvl1pPr>
          </a:lstStyle>
          <a:p>
            <a:r>
              <a:rPr lang="en-US"/>
              <a:t>Presentation title goes here</a:t>
            </a:r>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baseline="0">
                <a:solidFill>
                  <a:schemeClr val="bg2"/>
                </a:solidFill>
              </a:defRPr>
            </a:lvl1pPr>
          </a:lstStyle>
          <a:p>
            <a:fld id="{29CAE5FC-86E1-1448-8EC3-A22E1B31C8C0}" type="slidenum">
              <a:rPr lang="en-US" smtClean="0"/>
              <a:pPr/>
              <a:t>‹N›</a:t>
            </a:fld>
            <a:endParaRPr lang="en-US"/>
          </a:p>
        </p:txBody>
      </p:sp>
      <p:sp>
        <p:nvSpPr>
          <p:cNvPr id="6" name="Title 5">
            <a:extLst>
              <a:ext uri="{FF2B5EF4-FFF2-40B4-BE49-F238E27FC236}">
                <a16:creationId xmlns:a16="http://schemas.microsoft.com/office/drawing/2014/main" id="{CD0D0ACF-8567-7144-854B-B14909F906A0}"/>
              </a:ext>
            </a:extLst>
          </p:cNvPr>
          <p:cNvSpPr>
            <a:spLocks noGrp="1"/>
          </p:cNvSpPr>
          <p:nvPr>
            <p:ph type="title" hasCustomPrompt="1"/>
          </p:nvPr>
        </p:nvSpPr>
        <p:spPr>
          <a:xfrm>
            <a:off x="3332172" y="1383892"/>
            <a:ext cx="5126619" cy="1573161"/>
          </a:xfrm>
        </p:spPr>
        <p:txBody>
          <a:bodyPr/>
          <a:lstStyle>
            <a:lvl1pPr>
              <a:lnSpc>
                <a:spcPts val="2667"/>
              </a:lnSpc>
              <a:defRPr sz="2400">
                <a:solidFill>
                  <a:schemeClr val="accent1"/>
                </a:solidFill>
              </a:defRPr>
            </a:lvl1pPr>
          </a:lstStyle>
          <a:p>
            <a:r>
              <a:rPr lang="en-GB"/>
              <a:t>Divider title goes here.</a:t>
            </a:r>
            <a:br>
              <a:rPr lang="en-GB"/>
            </a:br>
            <a:r>
              <a:rPr lang="en-GB"/>
              <a:t>Lorem ipsum </a:t>
            </a:r>
            <a:r>
              <a:rPr lang="en-GB" err="1"/>
              <a:t>dolor</a:t>
            </a:r>
            <a:r>
              <a:rPr lang="en-GB"/>
              <a:t> sit </a:t>
            </a:r>
            <a:r>
              <a:rPr lang="en-GB" err="1"/>
              <a:t>amet</a:t>
            </a:r>
            <a:r>
              <a:rPr lang="en-GB"/>
              <a:t> </a:t>
            </a:r>
            <a:br>
              <a:rPr lang="en-GB"/>
            </a:br>
            <a:r>
              <a:rPr lang="en-GB" err="1"/>
              <a:t>consecteur</a:t>
            </a:r>
            <a:r>
              <a:rPr lang="en-GB"/>
              <a:t> </a:t>
            </a:r>
            <a:r>
              <a:rPr lang="en-GB" err="1"/>
              <a:t>duis</a:t>
            </a:r>
            <a:r>
              <a:rPr lang="en-GB"/>
              <a:t> </a:t>
            </a:r>
            <a:r>
              <a:rPr lang="en-GB" err="1"/>
              <a:t>isquam</a:t>
            </a:r>
            <a:r>
              <a:rPr lang="en-GB"/>
              <a:t>.</a:t>
            </a:r>
            <a:endParaRPr lang="it-IT"/>
          </a:p>
        </p:txBody>
      </p:sp>
      <p:pic>
        <p:nvPicPr>
          <p:cNvPr id="9" name="Picture 8">
            <a:extLst>
              <a:ext uri="{FF2B5EF4-FFF2-40B4-BE49-F238E27FC236}">
                <a16:creationId xmlns:a16="http://schemas.microsoft.com/office/drawing/2014/main" id="{E495B05E-6021-A346-B06C-4C1C6C04BA66}"/>
              </a:ext>
            </a:extLst>
          </p:cNvPr>
          <p:cNvPicPr>
            <a:picLocks noChangeAspect="1"/>
          </p:cNvPicPr>
          <p:nvPr userDrawn="1"/>
        </p:nvPicPr>
        <p:blipFill>
          <a:blip r:embed="rId3"/>
          <a:stretch>
            <a:fillRect/>
          </a:stretch>
        </p:blipFill>
        <p:spPr>
          <a:xfrm>
            <a:off x="478349" y="6348844"/>
            <a:ext cx="1473200" cy="186267"/>
          </a:xfrm>
          <a:prstGeom prst="rect">
            <a:avLst/>
          </a:prstGeom>
        </p:spPr>
      </p:pic>
    </p:spTree>
    <p:extLst>
      <p:ext uri="{BB962C8B-B14F-4D97-AF65-F5344CB8AC3E}">
        <p14:creationId xmlns:p14="http://schemas.microsoft.com/office/powerpoint/2010/main" val="2380289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hoto (5)">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6" name="Text Placeholder 5">
            <a:extLst>
              <a:ext uri="{FF2B5EF4-FFF2-40B4-BE49-F238E27FC236}">
                <a16:creationId xmlns:a16="http://schemas.microsoft.com/office/drawing/2014/main" id="{8B682021-66CB-6844-B266-2B35472BECB3}"/>
              </a:ext>
            </a:extLst>
          </p:cNvPr>
          <p:cNvSpPr>
            <a:spLocks noGrp="1"/>
          </p:cNvSpPr>
          <p:nvPr>
            <p:ph type="body" sz="quarter" idx="12"/>
          </p:nvPr>
        </p:nvSpPr>
        <p:spPr>
          <a:xfrm>
            <a:off x="478355" y="1413504"/>
            <a:ext cx="2638471" cy="4594005"/>
          </a:xfrm>
        </p:spPr>
        <p:txBody>
          <a:bodyPr numCol="1" spcCol="0">
            <a:noAutofit/>
          </a:bodyPr>
          <a:lstStyle>
            <a:lvl1pPr>
              <a:lnSpc>
                <a:spcPts val="1467"/>
              </a:lnSpc>
              <a:spcBef>
                <a:spcPts val="0"/>
              </a:spcBef>
              <a:defRPr sz="1133"/>
            </a:lvl1pPr>
            <a:lvl2pPr>
              <a:lnSpc>
                <a:spcPts val="1467"/>
              </a:lnSpc>
              <a:defRPr sz="1133"/>
            </a:lvl2pPr>
            <a:lvl3pPr>
              <a:lnSpc>
                <a:spcPts val="1467"/>
              </a:lnSpc>
              <a:defRPr sz="1133"/>
            </a:lvl3pPr>
            <a:lvl4pPr>
              <a:lnSpc>
                <a:spcPts val="1467"/>
              </a:lnSpc>
              <a:defRPr sz="1133"/>
            </a:lvl4pPr>
            <a:lvl5pPr>
              <a:lnSpc>
                <a:spcPts val="1467"/>
              </a:lnSpc>
              <a:defRPr sz="11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11" name="Text Placeholder 7">
            <a:extLst>
              <a:ext uri="{FF2B5EF4-FFF2-40B4-BE49-F238E27FC236}">
                <a16:creationId xmlns:a16="http://schemas.microsoft.com/office/drawing/2014/main" id="{D332CA8F-7A90-3A48-A610-5BD2CC106C39}"/>
              </a:ext>
            </a:extLst>
          </p:cNvPr>
          <p:cNvSpPr>
            <a:spLocks noGrp="1"/>
          </p:cNvSpPr>
          <p:nvPr>
            <p:ph idx="1" hasCustomPrompt="1"/>
          </p:nvPr>
        </p:nvSpPr>
        <p:spPr>
          <a:xfrm>
            <a:off x="3332174" y="1413506"/>
            <a:ext cx="5546357" cy="4594004"/>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9" name="Text Placeholder 7">
            <a:extLst>
              <a:ext uri="{FF2B5EF4-FFF2-40B4-BE49-F238E27FC236}">
                <a16:creationId xmlns:a16="http://schemas.microsoft.com/office/drawing/2014/main" id="{DBD3A29C-59A5-7A41-BDA3-4D0AF2C6A038}"/>
              </a:ext>
            </a:extLst>
          </p:cNvPr>
          <p:cNvSpPr>
            <a:spLocks noGrp="1"/>
          </p:cNvSpPr>
          <p:nvPr>
            <p:ph idx="16" hasCustomPrompt="1"/>
          </p:nvPr>
        </p:nvSpPr>
        <p:spPr>
          <a:xfrm>
            <a:off x="9016181" y="1413507"/>
            <a:ext cx="2697465" cy="2175268"/>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2" name="Text Placeholder 7">
            <a:extLst>
              <a:ext uri="{FF2B5EF4-FFF2-40B4-BE49-F238E27FC236}">
                <a16:creationId xmlns:a16="http://schemas.microsoft.com/office/drawing/2014/main" id="{EC40464E-C4F6-B542-936C-2748CD05EBA1}"/>
              </a:ext>
            </a:extLst>
          </p:cNvPr>
          <p:cNvSpPr>
            <a:spLocks noGrp="1"/>
          </p:cNvSpPr>
          <p:nvPr>
            <p:ph idx="17" hasCustomPrompt="1"/>
          </p:nvPr>
        </p:nvSpPr>
        <p:spPr>
          <a:xfrm>
            <a:off x="9016181" y="3842074"/>
            <a:ext cx="2697465" cy="2175268"/>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4" name="Title 4">
            <a:extLst>
              <a:ext uri="{FF2B5EF4-FFF2-40B4-BE49-F238E27FC236}">
                <a16:creationId xmlns:a16="http://schemas.microsoft.com/office/drawing/2014/main" id="{66700626-A137-1E4D-A640-4768EF19333C}"/>
              </a:ext>
            </a:extLst>
          </p:cNvPr>
          <p:cNvSpPr>
            <a:spLocks noGrp="1"/>
          </p:cNvSpPr>
          <p:nvPr>
            <p:ph type="title" hasCustomPrompt="1"/>
          </p:nvPr>
        </p:nvSpPr>
        <p:spPr>
          <a:xfrm>
            <a:off x="478351" y="488117"/>
            <a:ext cx="11235299" cy="318724"/>
          </a:xfrm>
        </p:spPr>
        <p:txBody>
          <a:bodyPr/>
          <a:lstStyle/>
          <a:p>
            <a:r>
              <a:rPr lang="en-GB"/>
              <a:t>Photo + text (5)</a:t>
            </a:r>
            <a:endParaRPr lang="it-IT"/>
          </a:p>
        </p:txBody>
      </p:sp>
      <p:sp>
        <p:nvSpPr>
          <p:cNvPr id="15" name="Text Placeholder 7">
            <a:extLst>
              <a:ext uri="{FF2B5EF4-FFF2-40B4-BE49-F238E27FC236}">
                <a16:creationId xmlns:a16="http://schemas.microsoft.com/office/drawing/2014/main" id="{CB12DD6F-C2DF-2847-872C-CCED25E39906}"/>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251421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Gallery (1)">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11" name="Text Placeholder 7">
            <a:extLst>
              <a:ext uri="{FF2B5EF4-FFF2-40B4-BE49-F238E27FC236}">
                <a16:creationId xmlns:a16="http://schemas.microsoft.com/office/drawing/2014/main" id="{D332CA8F-7A90-3A48-A610-5BD2CC106C39}"/>
              </a:ext>
            </a:extLst>
          </p:cNvPr>
          <p:cNvSpPr>
            <a:spLocks noGrp="1"/>
          </p:cNvSpPr>
          <p:nvPr>
            <p:ph idx="1" hasCustomPrompt="1"/>
          </p:nvPr>
        </p:nvSpPr>
        <p:spPr>
          <a:xfrm>
            <a:off x="478351" y="1413506"/>
            <a:ext cx="5546357" cy="4594004"/>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9" name="Text Placeholder 7">
            <a:extLst>
              <a:ext uri="{FF2B5EF4-FFF2-40B4-BE49-F238E27FC236}">
                <a16:creationId xmlns:a16="http://schemas.microsoft.com/office/drawing/2014/main" id="{DBD3A29C-59A5-7A41-BDA3-4D0AF2C6A038}"/>
              </a:ext>
            </a:extLst>
          </p:cNvPr>
          <p:cNvSpPr>
            <a:spLocks noGrp="1"/>
          </p:cNvSpPr>
          <p:nvPr>
            <p:ph idx="16" hasCustomPrompt="1"/>
          </p:nvPr>
        </p:nvSpPr>
        <p:spPr>
          <a:xfrm>
            <a:off x="9016181" y="1413507"/>
            <a:ext cx="2697465" cy="4594003"/>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3" name="Text Placeholder 7">
            <a:extLst>
              <a:ext uri="{FF2B5EF4-FFF2-40B4-BE49-F238E27FC236}">
                <a16:creationId xmlns:a16="http://schemas.microsoft.com/office/drawing/2014/main" id="{0E7E4B69-15FE-0A46-B3F5-910E635218BB}"/>
              </a:ext>
            </a:extLst>
          </p:cNvPr>
          <p:cNvSpPr>
            <a:spLocks noGrp="1"/>
          </p:cNvSpPr>
          <p:nvPr>
            <p:ph idx="18" hasCustomPrompt="1"/>
          </p:nvPr>
        </p:nvSpPr>
        <p:spPr>
          <a:xfrm>
            <a:off x="6174658" y="1413507"/>
            <a:ext cx="2697465" cy="2175268"/>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4" name="Text Placeholder 7">
            <a:extLst>
              <a:ext uri="{FF2B5EF4-FFF2-40B4-BE49-F238E27FC236}">
                <a16:creationId xmlns:a16="http://schemas.microsoft.com/office/drawing/2014/main" id="{F127793F-B095-B242-8B6E-5C2B87B2B5B8}"/>
              </a:ext>
            </a:extLst>
          </p:cNvPr>
          <p:cNvSpPr>
            <a:spLocks noGrp="1"/>
          </p:cNvSpPr>
          <p:nvPr>
            <p:ph idx="19" hasCustomPrompt="1"/>
          </p:nvPr>
        </p:nvSpPr>
        <p:spPr>
          <a:xfrm>
            <a:off x="6174658" y="3842074"/>
            <a:ext cx="2697465" cy="2175268"/>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6" name="Title 4">
            <a:extLst>
              <a:ext uri="{FF2B5EF4-FFF2-40B4-BE49-F238E27FC236}">
                <a16:creationId xmlns:a16="http://schemas.microsoft.com/office/drawing/2014/main" id="{929033C0-1DD6-2D4A-A337-408FAF1F608F}"/>
              </a:ext>
            </a:extLst>
          </p:cNvPr>
          <p:cNvSpPr>
            <a:spLocks noGrp="1"/>
          </p:cNvSpPr>
          <p:nvPr>
            <p:ph type="title" hasCustomPrompt="1"/>
          </p:nvPr>
        </p:nvSpPr>
        <p:spPr>
          <a:xfrm>
            <a:off x="478351" y="488117"/>
            <a:ext cx="11235299" cy="318724"/>
          </a:xfrm>
        </p:spPr>
        <p:txBody>
          <a:bodyPr/>
          <a:lstStyle/>
          <a:p>
            <a:r>
              <a:rPr lang="en-GB"/>
              <a:t>Photo Gallery (1)</a:t>
            </a:r>
            <a:endParaRPr lang="it-IT"/>
          </a:p>
        </p:txBody>
      </p:sp>
      <p:sp>
        <p:nvSpPr>
          <p:cNvPr id="17" name="Text Placeholder 7">
            <a:extLst>
              <a:ext uri="{FF2B5EF4-FFF2-40B4-BE49-F238E27FC236}">
                <a16:creationId xmlns:a16="http://schemas.microsoft.com/office/drawing/2014/main" id="{788CABBA-DBA3-CB47-96BC-901443082EAF}"/>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4241115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Gallery (2)">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11" name="Text Placeholder 7">
            <a:extLst>
              <a:ext uri="{FF2B5EF4-FFF2-40B4-BE49-F238E27FC236}">
                <a16:creationId xmlns:a16="http://schemas.microsoft.com/office/drawing/2014/main" id="{D332CA8F-7A90-3A48-A610-5BD2CC106C39}"/>
              </a:ext>
            </a:extLst>
          </p:cNvPr>
          <p:cNvSpPr>
            <a:spLocks noGrp="1"/>
          </p:cNvSpPr>
          <p:nvPr>
            <p:ph idx="1" hasCustomPrompt="1"/>
          </p:nvPr>
        </p:nvSpPr>
        <p:spPr>
          <a:xfrm>
            <a:off x="478351" y="1413506"/>
            <a:ext cx="8331352" cy="4594004"/>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9" name="Text Placeholder 7">
            <a:extLst>
              <a:ext uri="{FF2B5EF4-FFF2-40B4-BE49-F238E27FC236}">
                <a16:creationId xmlns:a16="http://schemas.microsoft.com/office/drawing/2014/main" id="{DBD3A29C-59A5-7A41-BDA3-4D0AF2C6A038}"/>
              </a:ext>
            </a:extLst>
          </p:cNvPr>
          <p:cNvSpPr>
            <a:spLocks noGrp="1"/>
          </p:cNvSpPr>
          <p:nvPr>
            <p:ph idx="16" hasCustomPrompt="1"/>
          </p:nvPr>
        </p:nvSpPr>
        <p:spPr>
          <a:xfrm>
            <a:off x="9016181" y="1413507"/>
            <a:ext cx="2697465" cy="2175268"/>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2" name="Text Placeholder 7">
            <a:extLst>
              <a:ext uri="{FF2B5EF4-FFF2-40B4-BE49-F238E27FC236}">
                <a16:creationId xmlns:a16="http://schemas.microsoft.com/office/drawing/2014/main" id="{EC40464E-C4F6-B542-936C-2748CD05EBA1}"/>
              </a:ext>
            </a:extLst>
          </p:cNvPr>
          <p:cNvSpPr>
            <a:spLocks noGrp="1"/>
          </p:cNvSpPr>
          <p:nvPr>
            <p:ph idx="17" hasCustomPrompt="1"/>
          </p:nvPr>
        </p:nvSpPr>
        <p:spPr>
          <a:xfrm>
            <a:off x="9016181" y="3842074"/>
            <a:ext cx="2697465" cy="2175268"/>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3" name="Title 4">
            <a:extLst>
              <a:ext uri="{FF2B5EF4-FFF2-40B4-BE49-F238E27FC236}">
                <a16:creationId xmlns:a16="http://schemas.microsoft.com/office/drawing/2014/main" id="{BCCFFC86-C73F-CA4D-943D-33E266B2A469}"/>
              </a:ext>
            </a:extLst>
          </p:cNvPr>
          <p:cNvSpPr>
            <a:spLocks noGrp="1"/>
          </p:cNvSpPr>
          <p:nvPr>
            <p:ph type="title" hasCustomPrompt="1"/>
          </p:nvPr>
        </p:nvSpPr>
        <p:spPr>
          <a:xfrm>
            <a:off x="478351" y="488117"/>
            <a:ext cx="11235299" cy="318724"/>
          </a:xfrm>
        </p:spPr>
        <p:txBody>
          <a:bodyPr/>
          <a:lstStyle/>
          <a:p>
            <a:r>
              <a:rPr lang="en-GB"/>
              <a:t>Photo Gallery (2)</a:t>
            </a:r>
            <a:endParaRPr lang="it-IT"/>
          </a:p>
        </p:txBody>
      </p:sp>
      <p:sp>
        <p:nvSpPr>
          <p:cNvPr id="14" name="Text Placeholder 7">
            <a:extLst>
              <a:ext uri="{FF2B5EF4-FFF2-40B4-BE49-F238E27FC236}">
                <a16:creationId xmlns:a16="http://schemas.microsoft.com/office/drawing/2014/main" id="{579A7751-9425-9748-A8E7-3A822CF5C9A0}"/>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706600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Graphic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11" name="Text Placeholder 7">
            <a:extLst>
              <a:ext uri="{FF2B5EF4-FFF2-40B4-BE49-F238E27FC236}">
                <a16:creationId xmlns:a16="http://schemas.microsoft.com/office/drawing/2014/main" id="{D332CA8F-7A90-3A48-A610-5BD2CC106C39}"/>
              </a:ext>
            </a:extLst>
          </p:cNvPr>
          <p:cNvSpPr>
            <a:spLocks noGrp="1"/>
          </p:cNvSpPr>
          <p:nvPr>
            <p:ph idx="1" hasCustomPrompt="1"/>
          </p:nvPr>
        </p:nvSpPr>
        <p:spPr>
          <a:xfrm>
            <a:off x="478351" y="2104103"/>
            <a:ext cx="5520709" cy="3903407"/>
          </a:xfrm>
          <a:prstGeom prst="rect">
            <a:avLst/>
          </a:prstGeom>
          <a:solidFill>
            <a:schemeClr val="bg2">
              <a:lumMod val="95000"/>
            </a:schemeClr>
          </a:solidFill>
        </p:spPr>
        <p:txBody>
          <a:bodyPr vert="horz" lIns="0" tIns="0" rIns="0" bIns="0" rtlCol="0">
            <a:noAutofit/>
          </a:bodyPr>
          <a:lstStyle>
            <a:lvl1pPr>
              <a:defRPr sz="1067" i="1">
                <a:solidFill>
                  <a:schemeClr val="accent4"/>
                </a:solidFill>
              </a:defRPr>
            </a:lvl1pPr>
          </a:lstStyle>
          <a:p>
            <a:pPr lvl="0"/>
            <a:r>
              <a:rPr lang="en-GB"/>
              <a:t>click one of the icons to insert an element</a:t>
            </a:r>
            <a:endParaRPr lang="en-US"/>
          </a:p>
        </p:txBody>
      </p:sp>
      <p:sp>
        <p:nvSpPr>
          <p:cNvPr id="10" name="Text Placeholder 5">
            <a:extLst>
              <a:ext uri="{FF2B5EF4-FFF2-40B4-BE49-F238E27FC236}">
                <a16:creationId xmlns:a16="http://schemas.microsoft.com/office/drawing/2014/main" id="{BD795DFF-D208-3B4C-AF52-E37785DDFD9A}"/>
              </a:ext>
            </a:extLst>
          </p:cNvPr>
          <p:cNvSpPr>
            <a:spLocks noGrp="1"/>
          </p:cNvSpPr>
          <p:nvPr>
            <p:ph type="body" sz="quarter" idx="21" hasCustomPrompt="1"/>
          </p:nvPr>
        </p:nvSpPr>
        <p:spPr>
          <a:xfrm>
            <a:off x="476489" y="1758131"/>
            <a:ext cx="5522571" cy="153701"/>
          </a:xfrm>
        </p:spPr>
        <p:txBody>
          <a:bodyPr>
            <a:noAutofit/>
          </a:bodyPr>
          <a:lstStyle>
            <a:lvl1pPr marL="0" indent="0">
              <a:lnSpc>
                <a:spcPts val="1200"/>
              </a:lnSpc>
              <a:spcBef>
                <a:spcPts val="0"/>
              </a:spcBef>
              <a:buClr>
                <a:schemeClr val="accent2"/>
              </a:buClr>
              <a:buSzPct val="130000"/>
              <a:buFontTx/>
              <a:buNone/>
              <a:defRPr sz="1067" baseline="0"/>
            </a:lvl1pPr>
            <a:lvl2pPr>
              <a:lnSpc>
                <a:spcPts val="1200"/>
              </a:lnSpc>
              <a:spcBef>
                <a:spcPts val="0"/>
              </a:spcBef>
              <a:defRPr sz="933"/>
            </a:lvl2pPr>
            <a:lvl3pPr>
              <a:lnSpc>
                <a:spcPts val="1200"/>
              </a:lnSpc>
              <a:spcBef>
                <a:spcPts val="0"/>
              </a:spcBef>
              <a:defRPr sz="933"/>
            </a:lvl3pPr>
            <a:lvl4pPr>
              <a:lnSpc>
                <a:spcPts val="1200"/>
              </a:lnSpc>
              <a:spcBef>
                <a:spcPts val="0"/>
              </a:spcBef>
              <a:defRPr sz="933"/>
            </a:lvl4pPr>
            <a:lvl5pPr>
              <a:lnSpc>
                <a:spcPts val="1200"/>
              </a:lnSpc>
              <a:spcBef>
                <a:spcPts val="0"/>
              </a:spcBef>
              <a:defRPr sz="933"/>
            </a:lvl5pPr>
          </a:lstStyle>
          <a:p>
            <a:pPr lvl="0"/>
            <a:r>
              <a:rPr lang="en-GB"/>
              <a:t>Lorem ipsum</a:t>
            </a:r>
          </a:p>
        </p:txBody>
      </p:sp>
      <p:sp>
        <p:nvSpPr>
          <p:cNvPr id="13" name="Text Placeholder 7">
            <a:extLst>
              <a:ext uri="{FF2B5EF4-FFF2-40B4-BE49-F238E27FC236}">
                <a16:creationId xmlns:a16="http://schemas.microsoft.com/office/drawing/2014/main" id="{BB937BB8-9C87-EF48-A4D2-BFB133E69C7C}"/>
              </a:ext>
            </a:extLst>
          </p:cNvPr>
          <p:cNvSpPr>
            <a:spLocks noGrp="1"/>
          </p:cNvSpPr>
          <p:nvPr>
            <p:ph type="body" sz="quarter" idx="22" hasCustomPrompt="1"/>
          </p:nvPr>
        </p:nvSpPr>
        <p:spPr>
          <a:xfrm>
            <a:off x="478350" y="1556819"/>
            <a:ext cx="5528869" cy="153701"/>
          </a:xfrm>
        </p:spPr>
        <p:txBody>
          <a:bodyPr>
            <a:noAutofit/>
          </a:bodyPr>
          <a:lstStyle>
            <a:lvl1pPr>
              <a:lnSpc>
                <a:spcPts val="1467"/>
              </a:lnSpc>
              <a:defRPr sz="1067" b="1" i="0" kern="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Graphic title goes here lorem ipsum </a:t>
            </a:r>
            <a:r>
              <a:rPr lang="en-GB" err="1"/>
              <a:t>dolor</a:t>
            </a:r>
            <a:endParaRPr lang="en-US"/>
          </a:p>
        </p:txBody>
      </p:sp>
      <p:cxnSp>
        <p:nvCxnSpPr>
          <p:cNvPr id="14" name="Straight Connector 13">
            <a:extLst>
              <a:ext uri="{FF2B5EF4-FFF2-40B4-BE49-F238E27FC236}">
                <a16:creationId xmlns:a16="http://schemas.microsoft.com/office/drawing/2014/main" id="{59685538-E16D-8646-937E-DAC507D3E821}"/>
              </a:ext>
            </a:extLst>
          </p:cNvPr>
          <p:cNvCxnSpPr>
            <a:cxnSpLocks/>
          </p:cNvCxnSpPr>
          <p:nvPr userDrawn="1"/>
        </p:nvCxnSpPr>
        <p:spPr>
          <a:xfrm>
            <a:off x="458293" y="1437564"/>
            <a:ext cx="5548927"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15" name="Text Placeholder 5">
            <a:extLst>
              <a:ext uri="{FF2B5EF4-FFF2-40B4-BE49-F238E27FC236}">
                <a16:creationId xmlns:a16="http://schemas.microsoft.com/office/drawing/2014/main" id="{6AB2F8C7-034D-C64D-A3B8-FB3CA3EA15DE}"/>
              </a:ext>
            </a:extLst>
          </p:cNvPr>
          <p:cNvSpPr>
            <a:spLocks noGrp="1"/>
          </p:cNvSpPr>
          <p:nvPr>
            <p:ph type="body" sz="quarter" idx="24" hasCustomPrompt="1"/>
          </p:nvPr>
        </p:nvSpPr>
        <p:spPr>
          <a:xfrm>
            <a:off x="6159904" y="1758131"/>
            <a:ext cx="5522571" cy="153701"/>
          </a:xfrm>
        </p:spPr>
        <p:txBody>
          <a:bodyPr>
            <a:noAutofit/>
          </a:bodyPr>
          <a:lstStyle>
            <a:lvl1pPr marL="0" indent="0">
              <a:lnSpc>
                <a:spcPts val="1200"/>
              </a:lnSpc>
              <a:spcBef>
                <a:spcPts val="0"/>
              </a:spcBef>
              <a:buClr>
                <a:schemeClr val="accent2"/>
              </a:buClr>
              <a:buSzPct val="130000"/>
              <a:buFontTx/>
              <a:buNone/>
              <a:defRPr sz="1067" baseline="0"/>
            </a:lvl1pPr>
            <a:lvl2pPr>
              <a:lnSpc>
                <a:spcPts val="1200"/>
              </a:lnSpc>
              <a:spcBef>
                <a:spcPts val="0"/>
              </a:spcBef>
              <a:defRPr sz="933"/>
            </a:lvl2pPr>
            <a:lvl3pPr>
              <a:lnSpc>
                <a:spcPts val="1200"/>
              </a:lnSpc>
              <a:spcBef>
                <a:spcPts val="0"/>
              </a:spcBef>
              <a:defRPr sz="933"/>
            </a:lvl3pPr>
            <a:lvl4pPr>
              <a:lnSpc>
                <a:spcPts val="1200"/>
              </a:lnSpc>
              <a:spcBef>
                <a:spcPts val="0"/>
              </a:spcBef>
              <a:defRPr sz="933"/>
            </a:lvl4pPr>
            <a:lvl5pPr>
              <a:lnSpc>
                <a:spcPts val="1200"/>
              </a:lnSpc>
              <a:spcBef>
                <a:spcPts val="0"/>
              </a:spcBef>
              <a:defRPr sz="933"/>
            </a:lvl5pPr>
          </a:lstStyle>
          <a:p>
            <a:pPr lvl="0"/>
            <a:r>
              <a:rPr lang="en-GB"/>
              <a:t>Lorem ipsum</a:t>
            </a:r>
          </a:p>
        </p:txBody>
      </p:sp>
      <p:sp>
        <p:nvSpPr>
          <p:cNvPr id="16" name="Text Placeholder 7">
            <a:extLst>
              <a:ext uri="{FF2B5EF4-FFF2-40B4-BE49-F238E27FC236}">
                <a16:creationId xmlns:a16="http://schemas.microsoft.com/office/drawing/2014/main" id="{D29DBBE0-1126-1241-A0EF-B2CB75E6AD07}"/>
              </a:ext>
            </a:extLst>
          </p:cNvPr>
          <p:cNvSpPr>
            <a:spLocks noGrp="1"/>
          </p:cNvSpPr>
          <p:nvPr>
            <p:ph type="body" sz="quarter" idx="25" hasCustomPrompt="1"/>
          </p:nvPr>
        </p:nvSpPr>
        <p:spPr>
          <a:xfrm>
            <a:off x="6161764" y="1556819"/>
            <a:ext cx="5528869" cy="153701"/>
          </a:xfrm>
        </p:spPr>
        <p:txBody>
          <a:bodyPr>
            <a:noAutofit/>
          </a:bodyPr>
          <a:lstStyle>
            <a:lvl1pPr>
              <a:lnSpc>
                <a:spcPts val="1467"/>
              </a:lnSpc>
              <a:defRPr sz="1067" b="1" i="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Graphic title goes here lorem ipsum </a:t>
            </a:r>
            <a:r>
              <a:rPr lang="en-GB" err="1"/>
              <a:t>dolor</a:t>
            </a:r>
            <a:endParaRPr lang="en-US"/>
          </a:p>
        </p:txBody>
      </p:sp>
      <p:cxnSp>
        <p:nvCxnSpPr>
          <p:cNvPr id="17" name="Straight Connector 16">
            <a:extLst>
              <a:ext uri="{FF2B5EF4-FFF2-40B4-BE49-F238E27FC236}">
                <a16:creationId xmlns:a16="http://schemas.microsoft.com/office/drawing/2014/main" id="{E4576AC9-0186-1947-823C-2EFCADD87A09}"/>
              </a:ext>
            </a:extLst>
          </p:cNvPr>
          <p:cNvCxnSpPr>
            <a:cxnSpLocks/>
          </p:cNvCxnSpPr>
          <p:nvPr userDrawn="1"/>
        </p:nvCxnSpPr>
        <p:spPr>
          <a:xfrm>
            <a:off x="6141707" y="1437564"/>
            <a:ext cx="5548927"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18" name="Text Placeholder 7">
            <a:extLst>
              <a:ext uri="{FF2B5EF4-FFF2-40B4-BE49-F238E27FC236}">
                <a16:creationId xmlns:a16="http://schemas.microsoft.com/office/drawing/2014/main" id="{4E9A0147-4AE4-0042-9C63-B02BD05FEBA0}"/>
              </a:ext>
            </a:extLst>
          </p:cNvPr>
          <p:cNvSpPr>
            <a:spLocks noGrp="1"/>
          </p:cNvSpPr>
          <p:nvPr>
            <p:ph idx="26" hasCustomPrompt="1"/>
          </p:nvPr>
        </p:nvSpPr>
        <p:spPr>
          <a:xfrm>
            <a:off x="6192943" y="2104103"/>
            <a:ext cx="5520709" cy="3903407"/>
          </a:xfrm>
          <a:prstGeom prst="rect">
            <a:avLst/>
          </a:prstGeom>
          <a:solidFill>
            <a:schemeClr val="bg2">
              <a:lumMod val="95000"/>
            </a:schemeClr>
          </a:solidFill>
        </p:spPr>
        <p:txBody>
          <a:bodyPr vert="horz" lIns="0" tIns="0" rIns="0" bIns="0" rtlCol="0">
            <a:noAutofit/>
          </a:bodyPr>
          <a:lstStyle>
            <a:lvl1pPr>
              <a:defRPr sz="1067" i="1">
                <a:solidFill>
                  <a:schemeClr val="accent4"/>
                </a:solidFill>
              </a:defRPr>
            </a:lvl1pPr>
          </a:lstStyle>
          <a:p>
            <a:pPr lvl="0"/>
            <a:r>
              <a:rPr lang="en-GB"/>
              <a:t>click one of the icons to insert an element</a:t>
            </a:r>
            <a:endParaRPr lang="en-US"/>
          </a:p>
        </p:txBody>
      </p:sp>
      <p:sp>
        <p:nvSpPr>
          <p:cNvPr id="20" name="Title 4">
            <a:extLst>
              <a:ext uri="{FF2B5EF4-FFF2-40B4-BE49-F238E27FC236}">
                <a16:creationId xmlns:a16="http://schemas.microsoft.com/office/drawing/2014/main" id="{6E895979-A5BD-734B-92F9-3E4444E91510}"/>
              </a:ext>
            </a:extLst>
          </p:cNvPr>
          <p:cNvSpPr>
            <a:spLocks noGrp="1"/>
          </p:cNvSpPr>
          <p:nvPr>
            <p:ph type="title" hasCustomPrompt="1"/>
          </p:nvPr>
        </p:nvSpPr>
        <p:spPr>
          <a:xfrm>
            <a:off x="478351" y="488117"/>
            <a:ext cx="11235299" cy="318724"/>
          </a:xfrm>
        </p:spPr>
        <p:txBody>
          <a:bodyPr/>
          <a:lstStyle/>
          <a:p>
            <a:r>
              <a:rPr lang="en-GB"/>
              <a:t>Two columns graphic</a:t>
            </a:r>
            <a:endParaRPr lang="it-IT"/>
          </a:p>
        </p:txBody>
      </p:sp>
      <p:sp>
        <p:nvSpPr>
          <p:cNvPr id="21" name="Text Placeholder 7">
            <a:extLst>
              <a:ext uri="{FF2B5EF4-FFF2-40B4-BE49-F238E27FC236}">
                <a16:creationId xmlns:a16="http://schemas.microsoft.com/office/drawing/2014/main" id="{879C7643-6385-D044-8FAD-517603217A8C}"/>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236062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Graphic (1)">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15" name="Text Placeholder 5">
            <a:extLst>
              <a:ext uri="{FF2B5EF4-FFF2-40B4-BE49-F238E27FC236}">
                <a16:creationId xmlns:a16="http://schemas.microsoft.com/office/drawing/2014/main" id="{6AB2F8C7-034D-C64D-A3B8-FB3CA3EA15DE}"/>
              </a:ext>
            </a:extLst>
          </p:cNvPr>
          <p:cNvSpPr>
            <a:spLocks noGrp="1"/>
          </p:cNvSpPr>
          <p:nvPr>
            <p:ph type="body" sz="quarter" idx="24" hasCustomPrompt="1"/>
          </p:nvPr>
        </p:nvSpPr>
        <p:spPr>
          <a:xfrm>
            <a:off x="6159904" y="1758131"/>
            <a:ext cx="5522571" cy="153701"/>
          </a:xfrm>
        </p:spPr>
        <p:txBody>
          <a:bodyPr>
            <a:noAutofit/>
          </a:bodyPr>
          <a:lstStyle>
            <a:lvl1pPr marL="0" indent="0">
              <a:lnSpc>
                <a:spcPts val="1200"/>
              </a:lnSpc>
              <a:spcBef>
                <a:spcPts val="0"/>
              </a:spcBef>
              <a:buClr>
                <a:schemeClr val="accent2"/>
              </a:buClr>
              <a:buSzPct val="130000"/>
              <a:buFontTx/>
              <a:buNone/>
              <a:defRPr sz="1067" baseline="0"/>
            </a:lvl1pPr>
            <a:lvl2pPr>
              <a:lnSpc>
                <a:spcPts val="1200"/>
              </a:lnSpc>
              <a:spcBef>
                <a:spcPts val="0"/>
              </a:spcBef>
              <a:defRPr sz="933"/>
            </a:lvl2pPr>
            <a:lvl3pPr>
              <a:lnSpc>
                <a:spcPts val="1200"/>
              </a:lnSpc>
              <a:spcBef>
                <a:spcPts val="0"/>
              </a:spcBef>
              <a:defRPr sz="933"/>
            </a:lvl3pPr>
            <a:lvl4pPr>
              <a:lnSpc>
                <a:spcPts val="1200"/>
              </a:lnSpc>
              <a:spcBef>
                <a:spcPts val="0"/>
              </a:spcBef>
              <a:defRPr sz="933"/>
            </a:lvl4pPr>
            <a:lvl5pPr>
              <a:lnSpc>
                <a:spcPts val="1200"/>
              </a:lnSpc>
              <a:spcBef>
                <a:spcPts val="0"/>
              </a:spcBef>
              <a:defRPr sz="933"/>
            </a:lvl5pPr>
          </a:lstStyle>
          <a:p>
            <a:pPr lvl="0"/>
            <a:r>
              <a:rPr lang="en-GB"/>
              <a:t>Lorem ipsum</a:t>
            </a:r>
          </a:p>
        </p:txBody>
      </p:sp>
      <p:sp>
        <p:nvSpPr>
          <p:cNvPr id="16" name="Text Placeholder 7">
            <a:extLst>
              <a:ext uri="{FF2B5EF4-FFF2-40B4-BE49-F238E27FC236}">
                <a16:creationId xmlns:a16="http://schemas.microsoft.com/office/drawing/2014/main" id="{D29DBBE0-1126-1241-A0EF-B2CB75E6AD07}"/>
              </a:ext>
            </a:extLst>
          </p:cNvPr>
          <p:cNvSpPr>
            <a:spLocks noGrp="1"/>
          </p:cNvSpPr>
          <p:nvPr>
            <p:ph type="body" sz="quarter" idx="25" hasCustomPrompt="1"/>
          </p:nvPr>
        </p:nvSpPr>
        <p:spPr>
          <a:xfrm>
            <a:off x="6161764" y="1556819"/>
            <a:ext cx="5528869" cy="153701"/>
          </a:xfrm>
        </p:spPr>
        <p:txBody>
          <a:bodyPr>
            <a:noAutofit/>
          </a:bodyPr>
          <a:lstStyle>
            <a:lvl1pPr>
              <a:lnSpc>
                <a:spcPts val="1467"/>
              </a:lnSpc>
              <a:defRPr sz="1067" b="1" i="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Graphic title goes here lorem ipsum </a:t>
            </a:r>
            <a:r>
              <a:rPr lang="en-GB" err="1"/>
              <a:t>dolor</a:t>
            </a:r>
            <a:endParaRPr lang="en-US"/>
          </a:p>
        </p:txBody>
      </p:sp>
      <p:cxnSp>
        <p:nvCxnSpPr>
          <p:cNvPr id="17" name="Straight Connector 16">
            <a:extLst>
              <a:ext uri="{FF2B5EF4-FFF2-40B4-BE49-F238E27FC236}">
                <a16:creationId xmlns:a16="http://schemas.microsoft.com/office/drawing/2014/main" id="{E4576AC9-0186-1947-823C-2EFCADD87A09}"/>
              </a:ext>
            </a:extLst>
          </p:cNvPr>
          <p:cNvCxnSpPr>
            <a:cxnSpLocks/>
          </p:cNvCxnSpPr>
          <p:nvPr userDrawn="1"/>
        </p:nvCxnSpPr>
        <p:spPr>
          <a:xfrm>
            <a:off x="6141707" y="1437564"/>
            <a:ext cx="5548927"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18" name="Text Placeholder 7">
            <a:extLst>
              <a:ext uri="{FF2B5EF4-FFF2-40B4-BE49-F238E27FC236}">
                <a16:creationId xmlns:a16="http://schemas.microsoft.com/office/drawing/2014/main" id="{4E9A0147-4AE4-0042-9C63-B02BD05FEBA0}"/>
              </a:ext>
            </a:extLst>
          </p:cNvPr>
          <p:cNvSpPr>
            <a:spLocks noGrp="1"/>
          </p:cNvSpPr>
          <p:nvPr>
            <p:ph idx="26" hasCustomPrompt="1"/>
          </p:nvPr>
        </p:nvSpPr>
        <p:spPr>
          <a:xfrm>
            <a:off x="6192943" y="2104103"/>
            <a:ext cx="5520709" cy="3903407"/>
          </a:xfrm>
          <a:prstGeom prst="rect">
            <a:avLst/>
          </a:prstGeom>
          <a:solidFill>
            <a:schemeClr val="bg2">
              <a:lumMod val="95000"/>
            </a:schemeClr>
          </a:solidFill>
        </p:spPr>
        <p:txBody>
          <a:bodyPr vert="horz" lIns="0" tIns="0" rIns="0" bIns="0" rtlCol="0">
            <a:noAutofit/>
          </a:bodyPr>
          <a:lstStyle>
            <a:lvl1pPr>
              <a:defRPr sz="1067" i="1">
                <a:solidFill>
                  <a:schemeClr val="accent4"/>
                </a:solidFill>
              </a:defRPr>
            </a:lvl1pPr>
          </a:lstStyle>
          <a:p>
            <a:pPr lvl="0"/>
            <a:r>
              <a:rPr lang="en-GB"/>
              <a:t>click one of the icons to insert an element</a:t>
            </a:r>
            <a:endParaRPr lang="en-US"/>
          </a:p>
        </p:txBody>
      </p:sp>
      <p:sp>
        <p:nvSpPr>
          <p:cNvPr id="19" name="Text Placeholder 5">
            <a:extLst>
              <a:ext uri="{FF2B5EF4-FFF2-40B4-BE49-F238E27FC236}">
                <a16:creationId xmlns:a16="http://schemas.microsoft.com/office/drawing/2014/main" id="{BDE1A4D4-79B1-F14A-A171-B55610DBEDFF}"/>
              </a:ext>
            </a:extLst>
          </p:cNvPr>
          <p:cNvSpPr>
            <a:spLocks noGrp="1"/>
          </p:cNvSpPr>
          <p:nvPr>
            <p:ph type="body" sz="quarter" idx="12"/>
          </p:nvPr>
        </p:nvSpPr>
        <p:spPr>
          <a:xfrm>
            <a:off x="478355" y="1413504"/>
            <a:ext cx="5617645" cy="1280536"/>
          </a:xfrm>
        </p:spPr>
        <p:txBody>
          <a:bodyPr numCol="1" spcCol="0">
            <a:noAutofit/>
          </a:bodyPr>
          <a:lstStyle>
            <a:lvl1pPr>
              <a:lnSpc>
                <a:spcPts val="1467"/>
              </a:lnSpc>
              <a:spcBef>
                <a:spcPts val="0"/>
              </a:spcBef>
              <a:defRPr sz="1133"/>
            </a:lvl1pPr>
            <a:lvl2pPr>
              <a:lnSpc>
                <a:spcPts val="1467"/>
              </a:lnSpc>
              <a:defRPr sz="1133"/>
            </a:lvl2pPr>
            <a:lvl3pPr>
              <a:lnSpc>
                <a:spcPts val="1467"/>
              </a:lnSpc>
              <a:defRPr sz="1133"/>
            </a:lvl3pPr>
            <a:lvl4pPr>
              <a:lnSpc>
                <a:spcPts val="1467"/>
              </a:lnSpc>
              <a:defRPr sz="1133"/>
            </a:lvl4pPr>
            <a:lvl5pPr>
              <a:lnSpc>
                <a:spcPts val="1467"/>
              </a:lnSpc>
              <a:defRPr sz="11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Text Placeholder 5">
            <a:extLst>
              <a:ext uri="{FF2B5EF4-FFF2-40B4-BE49-F238E27FC236}">
                <a16:creationId xmlns:a16="http://schemas.microsoft.com/office/drawing/2014/main" id="{93C705AA-26A6-DD46-A9A2-16E91C4C3589}"/>
              </a:ext>
            </a:extLst>
          </p:cNvPr>
          <p:cNvSpPr>
            <a:spLocks noGrp="1"/>
          </p:cNvSpPr>
          <p:nvPr>
            <p:ph type="body" sz="quarter" idx="16" hasCustomPrompt="1"/>
          </p:nvPr>
        </p:nvSpPr>
        <p:spPr>
          <a:xfrm>
            <a:off x="478355" y="2780189"/>
            <a:ext cx="5617645" cy="3234991"/>
          </a:xfrm>
        </p:spPr>
        <p:txBody>
          <a:bodyPr numCol="1" spcCol="0">
            <a:noAutofit/>
          </a:bodyPr>
          <a:lstStyle>
            <a:lvl1pPr marL="228594" indent="-228594">
              <a:lnSpc>
                <a:spcPts val="1467"/>
              </a:lnSpc>
              <a:spcBef>
                <a:spcPts val="0"/>
              </a:spcBef>
              <a:buClr>
                <a:schemeClr val="accent1"/>
              </a:buClr>
              <a:buSzPct val="130000"/>
              <a:buFont typeface="Arial" panose="020B0604020202020204" pitchFamily="34" charset="0"/>
              <a:buChar char="•"/>
              <a:defRPr sz="1133"/>
            </a:lvl1pPr>
            <a:lvl2pPr marL="749911" indent="-228594">
              <a:lnSpc>
                <a:spcPts val="1467"/>
              </a:lnSpc>
              <a:buClr>
                <a:schemeClr val="accent1"/>
              </a:buClr>
              <a:buSzPct val="130000"/>
              <a:buFont typeface="Arial" panose="020B0604020202020204" pitchFamily="34" charset="0"/>
              <a:buChar char="•"/>
              <a:defRPr sz="1133"/>
            </a:lvl2pPr>
            <a:lvl3pPr marL="1271228" indent="-228594">
              <a:lnSpc>
                <a:spcPts val="1467"/>
              </a:lnSpc>
              <a:buClr>
                <a:schemeClr val="accent1"/>
              </a:buClr>
              <a:buSzPct val="130000"/>
              <a:buFont typeface="Arial" panose="020B0604020202020204" pitchFamily="34" charset="0"/>
              <a:buChar char="•"/>
              <a:defRPr sz="1133"/>
            </a:lvl3pPr>
            <a:lvl4pPr marL="1792545" indent="-228594">
              <a:lnSpc>
                <a:spcPts val="1467"/>
              </a:lnSpc>
              <a:buClr>
                <a:schemeClr val="accent1"/>
              </a:buClr>
              <a:buSzPct val="130000"/>
              <a:buFont typeface="Arial" panose="020B0604020202020204" pitchFamily="34" charset="0"/>
              <a:buChar char="•"/>
              <a:defRPr sz="1133"/>
            </a:lvl4pPr>
            <a:lvl5pPr marL="2313862" indent="-228594">
              <a:lnSpc>
                <a:spcPts val="1467"/>
              </a:lnSpc>
              <a:buClr>
                <a:schemeClr val="accent1"/>
              </a:buClr>
              <a:buSzPct val="130000"/>
              <a:buFont typeface="Arial" panose="020B0604020202020204" pitchFamily="34" charset="0"/>
              <a:buChar char="•"/>
              <a:defRPr sz="1133"/>
            </a:lvl5pPr>
          </a:lstStyle>
          <a:p>
            <a:pPr lvl="0"/>
            <a:r>
              <a:rPr lang="en-GB"/>
              <a:t>Click to edit Master text styles </a:t>
            </a:r>
            <a:r>
              <a:rPr lang="en-GB" err="1"/>
              <a:t>fhgohfohg</a:t>
            </a:r>
            <a:r>
              <a:rPr lang="en-GB"/>
              <a:t> </a:t>
            </a:r>
            <a:r>
              <a:rPr lang="en-GB" err="1"/>
              <a:t>ofg</a:t>
            </a:r>
            <a:r>
              <a:rPr lang="en-GB"/>
              <a:t> </a:t>
            </a:r>
            <a:r>
              <a:rPr lang="en-GB" err="1"/>
              <a:t>hfhgohfogfo</a:t>
            </a:r>
            <a:r>
              <a:rPr lang="en-GB"/>
              <a:t> </a:t>
            </a:r>
            <a:r>
              <a:rPr lang="en-GB" err="1"/>
              <a:t>hghfogho</a:t>
            </a:r>
            <a:endParaRPr lang="en-GB"/>
          </a:p>
          <a:p>
            <a:pPr lvl="1"/>
            <a:r>
              <a:rPr lang="en-GB"/>
              <a:t>Second level</a:t>
            </a:r>
          </a:p>
          <a:p>
            <a:pPr lvl="2"/>
            <a:r>
              <a:rPr lang="en-GB"/>
              <a:t>Third level</a:t>
            </a:r>
          </a:p>
          <a:p>
            <a:pPr lvl="3"/>
            <a:r>
              <a:rPr lang="en-GB"/>
              <a:t>Fourth level</a:t>
            </a:r>
          </a:p>
          <a:p>
            <a:pPr lvl="4"/>
            <a:r>
              <a:rPr lang="en-GB"/>
              <a:t>Fifth level</a:t>
            </a:r>
            <a:endParaRPr lang="en-US"/>
          </a:p>
        </p:txBody>
      </p:sp>
      <p:sp>
        <p:nvSpPr>
          <p:cNvPr id="14" name="Title 4">
            <a:extLst>
              <a:ext uri="{FF2B5EF4-FFF2-40B4-BE49-F238E27FC236}">
                <a16:creationId xmlns:a16="http://schemas.microsoft.com/office/drawing/2014/main" id="{8D69A05A-C14A-C743-A054-B5E83DE654A4}"/>
              </a:ext>
            </a:extLst>
          </p:cNvPr>
          <p:cNvSpPr>
            <a:spLocks noGrp="1"/>
          </p:cNvSpPr>
          <p:nvPr>
            <p:ph type="title" hasCustomPrompt="1"/>
          </p:nvPr>
        </p:nvSpPr>
        <p:spPr>
          <a:xfrm>
            <a:off x="478351" y="488117"/>
            <a:ext cx="11235299" cy="318724"/>
          </a:xfrm>
        </p:spPr>
        <p:txBody>
          <a:bodyPr/>
          <a:lstStyle/>
          <a:p>
            <a:r>
              <a:rPr lang="en-GB"/>
              <a:t>Text + graphic (1)</a:t>
            </a:r>
            <a:endParaRPr lang="it-IT"/>
          </a:p>
        </p:txBody>
      </p:sp>
      <p:sp>
        <p:nvSpPr>
          <p:cNvPr id="21" name="Text Placeholder 7">
            <a:extLst>
              <a:ext uri="{FF2B5EF4-FFF2-40B4-BE49-F238E27FC236}">
                <a16:creationId xmlns:a16="http://schemas.microsoft.com/office/drawing/2014/main" id="{98E57845-D5EE-2B47-B6B0-F04FFD8C73AA}"/>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2405874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Graphic (2)">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15" name="Text Placeholder 5">
            <a:extLst>
              <a:ext uri="{FF2B5EF4-FFF2-40B4-BE49-F238E27FC236}">
                <a16:creationId xmlns:a16="http://schemas.microsoft.com/office/drawing/2014/main" id="{6AB2F8C7-034D-C64D-A3B8-FB3CA3EA15DE}"/>
              </a:ext>
            </a:extLst>
          </p:cNvPr>
          <p:cNvSpPr>
            <a:spLocks noGrp="1"/>
          </p:cNvSpPr>
          <p:nvPr>
            <p:ph type="body" sz="quarter" idx="24" hasCustomPrompt="1"/>
          </p:nvPr>
        </p:nvSpPr>
        <p:spPr>
          <a:xfrm>
            <a:off x="3339733" y="1758131"/>
            <a:ext cx="8372052" cy="153551"/>
          </a:xfrm>
        </p:spPr>
        <p:txBody>
          <a:bodyPr>
            <a:noAutofit/>
          </a:bodyPr>
          <a:lstStyle>
            <a:lvl1pPr marL="0" indent="0">
              <a:lnSpc>
                <a:spcPts val="1200"/>
              </a:lnSpc>
              <a:spcBef>
                <a:spcPts val="0"/>
              </a:spcBef>
              <a:buClr>
                <a:schemeClr val="accent2"/>
              </a:buClr>
              <a:buSzPct val="130000"/>
              <a:buFontTx/>
              <a:buNone/>
              <a:defRPr sz="1067" baseline="0"/>
            </a:lvl1pPr>
            <a:lvl2pPr>
              <a:lnSpc>
                <a:spcPts val="1200"/>
              </a:lnSpc>
              <a:spcBef>
                <a:spcPts val="0"/>
              </a:spcBef>
              <a:defRPr sz="933"/>
            </a:lvl2pPr>
            <a:lvl3pPr>
              <a:lnSpc>
                <a:spcPts val="1200"/>
              </a:lnSpc>
              <a:spcBef>
                <a:spcPts val="0"/>
              </a:spcBef>
              <a:defRPr sz="933"/>
            </a:lvl3pPr>
            <a:lvl4pPr>
              <a:lnSpc>
                <a:spcPts val="1200"/>
              </a:lnSpc>
              <a:spcBef>
                <a:spcPts val="0"/>
              </a:spcBef>
              <a:defRPr sz="933"/>
            </a:lvl4pPr>
            <a:lvl5pPr>
              <a:lnSpc>
                <a:spcPts val="1200"/>
              </a:lnSpc>
              <a:spcBef>
                <a:spcPts val="0"/>
              </a:spcBef>
              <a:defRPr sz="933"/>
            </a:lvl5pPr>
          </a:lstStyle>
          <a:p>
            <a:pPr lvl="0"/>
            <a:r>
              <a:rPr lang="en-GB"/>
              <a:t>Lorem ipsum</a:t>
            </a:r>
          </a:p>
        </p:txBody>
      </p:sp>
      <p:sp>
        <p:nvSpPr>
          <p:cNvPr id="16" name="Text Placeholder 7">
            <a:extLst>
              <a:ext uri="{FF2B5EF4-FFF2-40B4-BE49-F238E27FC236}">
                <a16:creationId xmlns:a16="http://schemas.microsoft.com/office/drawing/2014/main" id="{D29DBBE0-1126-1241-A0EF-B2CB75E6AD07}"/>
              </a:ext>
            </a:extLst>
          </p:cNvPr>
          <p:cNvSpPr>
            <a:spLocks noGrp="1"/>
          </p:cNvSpPr>
          <p:nvPr>
            <p:ph type="body" sz="quarter" idx="25" hasCustomPrompt="1"/>
          </p:nvPr>
        </p:nvSpPr>
        <p:spPr>
          <a:xfrm>
            <a:off x="3341593" y="1556819"/>
            <a:ext cx="8372052" cy="153696"/>
          </a:xfrm>
        </p:spPr>
        <p:txBody>
          <a:bodyPr>
            <a:noAutofit/>
          </a:bodyPr>
          <a:lstStyle>
            <a:lvl1pPr>
              <a:lnSpc>
                <a:spcPts val="1467"/>
              </a:lnSpc>
              <a:defRPr sz="1067" b="1" i="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Graphic title goes here lorem ipsum </a:t>
            </a:r>
            <a:r>
              <a:rPr lang="en-GB" err="1"/>
              <a:t>dolor</a:t>
            </a:r>
            <a:endParaRPr lang="en-US"/>
          </a:p>
        </p:txBody>
      </p:sp>
      <p:cxnSp>
        <p:nvCxnSpPr>
          <p:cNvPr id="17" name="Straight Connector 16">
            <a:extLst>
              <a:ext uri="{FF2B5EF4-FFF2-40B4-BE49-F238E27FC236}">
                <a16:creationId xmlns:a16="http://schemas.microsoft.com/office/drawing/2014/main" id="{E4576AC9-0186-1947-823C-2EFCADD87A09}"/>
              </a:ext>
            </a:extLst>
          </p:cNvPr>
          <p:cNvCxnSpPr>
            <a:cxnSpLocks/>
          </p:cNvCxnSpPr>
          <p:nvPr userDrawn="1"/>
        </p:nvCxnSpPr>
        <p:spPr>
          <a:xfrm>
            <a:off x="3321537" y="1437564"/>
            <a:ext cx="8392113"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18" name="Text Placeholder 7">
            <a:extLst>
              <a:ext uri="{FF2B5EF4-FFF2-40B4-BE49-F238E27FC236}">
                <a16:creationId xmlns:a16="http://schemas.microsoft.com/office/drawing/2014/main" id="{4E9A0147-4AE4-0042-9C63-B02BD05FEBA0}"/>
              </a:ext>
            </a:extLst>
          </p:cNvPr>
          <p:cNvSpPr>
            <a:spLocks noGrp="1"/>
          </p:cNvSpPr>
          <p:nvPr>
            <p:ph idx="26" hasCustomPrompt="1"/>
          </p:nvPr>
        </p:nvSpPr>
        <p:spPr>
          <a:xfrm>
            <a:off x="3332172" y="2104103"/>
            <a:ext cx="8381480" cy="3903407"/>
          </a:xfrm>
          <a:prstGeom prst="rect">
            <a:avLst/>
          </a:prstGeom>
          <a:solidFill>
            <a:schemeClr val="bg2">
              <a:lumMod val="95000"/>
            </a:schemeClr>
          </a:solidFill>
        </p:spPr>
        <p:txBody>
          <a:bodyPr vert="horz" lIns="0" tIns="0" rIns="0" bIns="0" rtlCol="0">
            <a:noAutofit/>
          </a:bodyPr>
          <a:lstStyle>
            <a:lvl1pPr>
              <a:defRPr sz="1067" i="1">
                <a:solidFill>
                  <a:schemeClr val="accent4"/>
                </a:solidFill>
              </a:defRPr>
            </a:lvl1pPr>
          </a:lstStyle>
          <a:p>
            <a:pPr lvl="0"/>
            <a:r>
              <a:rPr lang="en-GB"/>
              <a:t>click one of the icons to insert an element</a:t>
            </a:r>
            <a:endParaRPr lang="en-US"/>
          </a:p>
        </p:txBody>
      </p:sp>
      <p:sp>
        <p:nvSpPr>
          <p:cNvPr id="19" name="Text Placeholder 5">
            <a:extLst>
              <a:ext uri="{FF2B5EF4-FFF2-40B4-BE49-F238E27FC236}">
                <a16:creationId xmlns:a16="http://schemas.microsoft.com/office/drawing/2014/main" id="{BDE1A4D4-79B1-F14A-A171-B55610DBEDFF}"/>
              </a:ext>
            </a:extLst>
          </p:cNvPr>
          <p:cNvSpPr>
            <a:spLocks noGrp="1"/>
          </p:cNvSpPr>
          <p:nvPr>
            <p:ph type="body" sz="quarter" idx="12"/>
          </p:nvPr>
        </p:nvSpPr>
        <p:spPr>
          <a:xfrm>
            <a:off x="478355" y="1413503"/>
            <a:ext cx="2677800" cy="4593959"/>
          </a:xfrm>
        </p:spPr>
        <p:txBody>
          <a:bodyPr numCol="1" spcCol="0">
            <a:noAutofit/>
          </a:bodyPr>
          <a:lstStyle>
            <a:lvl1pPr>
              <a:lnSpc>
                <a:spcPts val="1467"/>
              </a:lnSpc>
              <a:spcBef>
                <a:spcPts val="0"/>
              </a:spcBef>
              <a:defRPr sz="1133"/>
            </a:lvl1pPr>
            <a:lvl2pPr>
              <a:lnSpc>
                <a:spcPts val="1467"/>
              </a:lnSpc>
              <a:defRPr sz="1133"/>
            </a:lvl2pPr>
            <a:lvl3pPr>
              <a:lnSpc>
                <a:spcPts val="1467"/>
              </a:lnSpc>
              <a:defRPr sz="1133"/>
            </a:lvl3pPr>
            <a:lvl4pPr>
              <a:lnSpc>
                <a:spcPts val="1467"/>
              </a:lnSpc>
              <a:defRPr sz="1133"/>
            </a:lvl4pPr>
            <a:lvl5pPr>
              <a:lnSpc>
                <a:spcPts val="1467"/>
              </a:lnSpc>
              <a:defRPr sz="11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itle 4">
            <a:extLst>
              <a:ext uri="{FF2B5EF4-FFF2-40B4-BE49-F238E27FC236}">
                <a16:creationId xmlns:a16="http://schemas.microsoft.com/office/drawing/2014/main" id="{F2E2C7D7-B3AB-ED4F-99CA-5AF7470AAE1B}"/>
              </a:ext>
            </a:extLst>
          </p:cNvPr>
          <p:cNvSpPr>
            <a:spLocks noGrp="1"/>
          </p:cNvSpPr>
          <p:nvPr>
            <p:ph type="title" hasCustomPrompt="1"/>
          </p:nvPr>
        </p:nvSpPr>
        <p:spPr>
          <a:xfrm>
            <a:off x="478351" y="488117"/>
            <a:ext cx="11235299" cy="318724"/>
          </a:xfrm>
        </p:spPr>
        <p:txBody>
          <a:bodyPr/>
          <a:lstStyle/>
          <a:p>
            <a:r>
              <a:rPr lang="en-GB"/>
              <a:t>Text + graphic (2)</a:t>
            </a:r>
            <a:endParaRPr lang="it-IT"/>
          </a:p>
        </p:txBody>
      </p:sp>
      <p:sp>
        <p:nvSpPr>
          <p:cNvPr id="14" name="Text Placeholder 7">
            <a:extLst>
              <a:ext uri="{FF2B5EF4-FFF2-40B4-BE49-F238E27FC236}">
                <a16:creationId xmlns:a16="http://schemas.microsoft.com/office/drawing/2014/main" id="{FDEEE4FD-277B-4249-9A3C-3574B7199889}"/>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393293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graphic + Text/graphic">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11" name="Text Placeholder 7">
            <a:extLst>
              <a:ext uri="{FF2B5EF4-FFF2-40B4-BE49-F238E27FC236}">
                <a16:creationId xmlns:a16="http://schemas.microsoft.com/office/drawing/2014/main" id="{D332CA8F-7A90-3A48-A610-5BD2CC106C39}"/>
              </a:ext>
            </a:extLst>
          </p:cNvPr>
          <p:cNvSpPr>
            <a:spLocks noGrp="1"/>
          </p:cNvSpPr>
          <p:nvPr>
            <p:ph idx="1" hasCustomPrompt="1"/>
          </p:nvPr>
        </p:nvSpPr>
        <p:spPr>
          <a:xfrm>
            <a:off x="478351" y="3897630"/>
            <a:ext cx="5520709" cy="2117549"/>
          </a:xfrm>
          <a:prstGeom prst="rect">
            <a:avLst/>
          </a:prstGeom>
          <a:solidFill>
            <a:schemeClr val="bg2">
              <a:lumMod val="95000"/>
            </a:schemeClr>
          </a:solidFill>
        </p:spPr>
        <p:txBody>
          <a:bodyPr vert="horz" lIns="0" tIns="0" rIns="0" bIns="0" rtlCol="0">
            <a:noAutofit/>
          </a:bodyPr>
          <a:lstStyle>
            <a:lvl1pPr>
              <a:defRPr sz="1067" i="1">
                <a:solidFill>
                  <a:schemeClr val="accent4"/>
                </a:solidFill>
              </a:defRPr>
            </a:lvl1pPr>
          </a:lstStyle>
          <a:p>
            <a:pPr lvl="0"/>
            <a:r>
              <a:rPr lang="en-GB"/>
              <a:t>click one of the icons to insert an element</a:t>
            </a:r>
            <a:endParaRPr lang="en-US"/>
          </a:p>
        </p:txBody>
      </p:sp>
      <p:sp>
        <p:nvSpPr>
          <p:cNvPr id="10" name="Text Placeholder 5">
            <a:extLst>
              <a:ext uri="{FF2B5EF4-FFF2-40B4-BE49-F238E27FC236}">
                <a16:creationId xmlns:a16="http://schemas.microsoft.com/office/drawing/2014/main" id="{BD795DFF-D208-3B4C-AF52-E37785DDFD9A}"/>
              </a:ext>
            </a:extLst>
          </p:cNvPr>
          <p:cNvSpPr>
            <a:spLocks noGrp="1"/>
          </p:cNvSpPr>
          <p:nvPr>
            <p:ph type="body" sz="quarter" idx="21" hasCustomPrompt="1"/>
          </p:nvPr>
        </p:nvSpPr>
        <p:spPr>
          <a:xfrm>
            <a:off x="476489" y="3551656"/>
            <a:ext cx="5522571" cy="153701"/>
          </a:xfrm>
        </p:spPr>
        <p:txBody>
          <a:bodyPr>
            <a:noAutofit/>
          </a:bodyPr>
          <a:lstStyle>
            <a:lvl1pPr marL="0" indent="0">
              <a:lnSpc>
                <a:spcPts val="1200"/>
              </a:lnSpc>
              <a:spcBef>
                <a:spcPts val="0"/>
              </a:spcBef>
              <a:buClr>
                <a:schemeClr val="accent2"/>
              </a:buClr>
              <a:buSzPct val="130000"/>
              <a:buFontTx/>
              <a:buNone/>
              <a:defRPr sz="1067" baseline="0"/>
            </a:lvl1pPr>
            <a:lvl2pPr>
              <a:lnSpc>
                <a:spcPts val="1200"/>
              </a:lnSpc>
              <a:spcBef>
                <a:spcPts val="0"/>
              </a:spcBef>
              <a:defRPr sz="933"/>
            </a:lvl2pPr>
            <a:lvl3pPr>
              <a:lnSpc>
                <a:spcPts val="1200"/>
              </a:lnSpc>
              <a:spcBef>
                <a:spcPts val="0"/>
              </a:spcBef>
              <a:defRPr sz="933"/>
            </a:lvl3pPr>
            <a:lvl4pPr>
              <a:lnSpc>
                <a:spcPts val="1200"/>
              </a:lnSpc>
              <a:spcBef>
                <a:spcPts val="0"/>
              </a:spcBef>
              <a:defRPr sz="933"/>
            </a:lvl4pPr>
            <a:lvl5pPr>
              <a:lnSpc>
                <a:spcPts val="1200"/>
              </a:lnSpc>
              <a:spcBef>
                <a:spcPts val="0"/>
              </a:spcBef>
              <a:defRPr sz="933"/>
            </a:lvl5pPr>
          </a:lstStyle>
          <a:p>
            <a:pPr lvl="0"/>
            <a:r>
              <a:rPr lang="en-GB"/>
              <a:t>Lorem ipsum</a:t>
            </a:r>
          </a:p>
        </p:txBody>
      </p:sp>
      <p:sp>
        <p:nvSpPr>
          <p:cNvPr id="13" name="Text Placeholder 7">
            <a:extLst>
              <a:ext uri="{FF2B5EF4-FFF2-40B4-BE49-F238E27FC236}">
                <a16:creationId xmlns:a16="http://schemas.microsoft.com/office/drawing/2014/main" id="{BB937BB8-9C87-EF48-A4D2-BFB133E69C7C}"/>
              </a:ext>
            </a:extLst>
          </p:cNvPr>
          <p:cNvSpPr>
            <a:spLocks noGrp="1"/>
          </p:cNvSpPr>
          <p:nvPr>
            <p:ph type="body" sz="quarter" idx="22" hasCustomPrompt="1"/>
          </p:nvPr>
        </p:nvSpPr>
        <p:spPr>
          <a:xfrm>
            <a:off x="478350" y="3350344"/>
            <a:ext cx="5528869" cy="153701"/>
          </a:xfrm>
        </p:spPr>
        <p:txBody>
          <a:bodyPr>
            <a:noAutofit/>
          </a:bodyPr>
          <a:lstStyle>
            <a:lvl1pPr>
              <a:lnSpc>
                <a:spcPts val="1467"/>
              </a:lnSpc>
              <a:defRPr sz="1067" b="1" i="0" kern="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Graphic title goes here lorem ipsum </a:t>
            </a:r>
            <a:r>
              <a:rPr lang="en-GB" err="1"/>
              <a:t>dolor</a:t>
            </a:r>
            <a:endParaRPr lang="en-US"/>
          </a:p>
        </p:txBody>
      </p:sp>
      <p:cxnSp>
        <p:nvCxnSpPr>
          <p:cNvPr id="14" name="Straight Connector 13">
            <a:extLst>
              <a:ext uri="{FF2B5EF4-FFF2-40B4-BE49-F238E27FC236}">
                <a16:creationId xmlns:a16="http://schemas.microsoft.com/office/drawing/2014/main" id="{59685538-E16D-8646-937E-DAC507D3E821}"/>
              </a:ext>
            </a:extLst>
          </p:cNvPr>
          <p:cNvCxnSpPr>
            <a:cxnSpLocks/>
          </p:cNvCxnSpPr>
          <p:nvPr userDrawn="1"/>
        </p:nvCxnSpPr>
        <p:spPr>
          <a:xfrm>
            <a:off x="458293" y="3231089"/>
            <a:ext cx="5548927"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15" name="Text Placeholder 5">
            <a:extLst>
              <a:ext uri="{FF2B5EF4-FFF2-40B4-BE49-F238E27FC236}">
                <a16:creationId xmlns:a16="http://schemas.microsoft.com/office/drawing/2014/main" id="{6AB2F8C7-034D-C64D-A3B8-FB3CA3EA15DE}"/>
              </a:ext>
            </a:extLst>
          </p:cNvPr>
          <p:cNvSpPr>
            <a:spLocks noGrp="1"/>
          </p:cNvSpPr>
          <p:nvPr>
            <p:ph type="body" sz="quarter" idx="24" hasCustomPrompt="1"/>
          </p:nvPr>
        </p:nvSpPr>
        <p:spPr>
          <a:xfrm>
            <a:off x="6159904" y="3551656"/>
            <a:ext cx="5522571" cy="153701"/>
          </a:xfrm>
        </p:spPr>
        <p:txBody>
          <a:bodyPr>
            <a:noAutofit/>
          </a:bodyPr>
          <a:lstStyle>
            <a:lvl1pPr marL="0" indent="0">
              <a:lnSpc>
                <a:spcPts val="1200"/>
              </a:lnSpc>
              <a:spcBef>
                <a:spcPts val="0"/>
              </a:spcBef>
              <a:buClr>
                <a:schemeClr val="accent2"/>
              </a:buClr>
              <a:buSzPct val="130000"/>
              <a:buFontTx/>
              <a:buNone/>
              <a:defRPr sz="1067" baseline="0"/>
            </a:lvl1pPr>
            <a:lvl2pPr>
              <a:lnSpc>
                <a:spcPts val="1200"/>
              </a:lnSpc>
              <a:spcBef>
                <a:spcPts val="0"/>
              </a:spcBef>
              <a:defRPr sz="933"/>
            </a:lvl2pPr>
            <a:lvl3pPr>
              <a:lnSpc>
                <a:spcPts val="1200"/>
              </a:lnSpc>
              <a:spcBef>
                <a:spcPts val="0"/>
              </a:spcBef>
              <a:defRPr sz="933"/>
            </a:lvl3pPr>
            <a:lvl4pPr>
              <a:lnSpc>
                <a:spcPts val="1200"/>
              </a:lnSpc>
              <a:spcBef>
                <a:spcPts val="0"/>
              </a:spcBef>
              <a:defRPr sz="933"/>
            </a:lvl4pPr>
            <a:lvl5pPr>
              <a:lnSpc>
                <a:spcPts val="1200"/>
              </a:lnSpc>
              <a:spcBef>
                <a:spcPts val="0"/>
              </a:spcBef>
              <a:defRPr sz="933"/>
            </a:lvl5pPr>
          </a:lstStyle>
          <a:p>
            <a:pPr lvl="0"/>
            <a:r>
              <a:rPr lang="en-GB"/>
              <a:t>Lorem ipsum</a:t>
            </a:r>
          </a:p>
        </p:txBody>
      </p:sp>
      <p:sp>
        <p:nvSpPr>
          <p:cNvPr id="16" name="Text Placeholder 7">
            <a:extLst>
              <a:ext uri="{FF2B5EF4-FFF2-40B4-BE49-F238E27FC236}">
                <a16:creationId xmlns:a16="http://schemas.microsoft.com/office/drawing/2014/main" id="{D29DBBE0-1126-1241-A0EF-B2CB75E6AD07}"/>
              </a:ext>
            </a:extLst>
          </p:cNvPr>
          <p:cNvSpPr>
            <a:spLocks noGrp="1"/>
          </p:cNvSpPr>
          <p:nvPr>
            <p:ph type="body" sz="quarter" idx="25" hasCustomPrompt="1"/>
          </p:nvPr>
        </p:nvSpPr>
        <p:spPr>
          <a:xfrm>
            <a:off x="6161764" y="3350344"/>
            <a:ext cx="5528869" cy="153701"/>
          </a:xfrm>
        </p:spPr>
        <p:txBody>
          <a:bodyPr>
            <a:noAutofit/>
          </a:bodyPr>
          <a:lstStyle>
            <a:lvl1pPr>
              <a:lnSpc>
                <a:spcPts val="1467"/>
              </a:lnSpc>
              <a:defRPr sz="1067" b="1" i="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Graphic title goes here lorem ipsum </a:t>
            </a:r>
            <a:r>
              <a:rPr lang="en-GB" err="1"/>
              <a:t>dolor</a:t>
            </a:r>
            <a:endParaRPr lang="en-US"/>
          </a:p>
        </p:txBody>
      </p:sp>
      <p:cxnSp>
        <p:nvCxnSpPr>
          <p:cNvPr id="17" name="Straight Connector 16">
            <a:extLst>
              <a:ext uri="{FF2B5EF4-FFF2-40B4-BE49-F238E27FC236}">
                <a16:creationId xmlns:a16="http://schemas.microsoft.com/office/drawing/2014/main" id="{E4576AC9-0186-1947-823C-2EFCADD87A09}"/>
              </a:ext>
            </a:extLst>
          </p:cNvPr>
          <p:cNvCxnSpPr>
            <a:cxnSpLocks/>
          </p:cNvCxnSpPr>
          <p:nvPr userDrawn="1"/>
        </p:nvCxnSpPr>
        <p:spPr>
          <a:xfrm>
            <a:off x="6141707" y="3231089"/>
            <a:ext cx="5548927"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18" name="Text Placeholder 7">
            <a:extLst>
              <a:ext uri="{FF2B5EF4-FFF2-40B4-BE49-F238E27FC236}">
                <a16:creationId xmlns:a16="http://schemas.microsoft.com/office/drawing/2014/main" id="{4E9A0147-4AE4-0042-9C63-B02BD05FEBA0}"/>
              </a:ext>
            </a:extLst>
          </p:cNvPr>
          <p:cNvSpPr>
            <a:spLocks noGrp="1"/>
          </p:cNvSpPr>
          <p:nvPr>
            <p:ph idx="26" hasCustomPrompt="1"/>
          </p:nvPr>
        </p:nvSpPr>
        <p:spPr>
          <a:xfrm>
            <a:off x="6192943" y="3897630"/>
            <a:ext cx="5520709" cy="2117549"/>
          </a:xfrm>
          <a:prstGeom prst="rect">
            <a:avLst/>
          </a:prstGeom>
          <a:solidFill>
            <a:schemeClr val="bg2">
              <a:lumMod val="95000"/>
            </a:schemeClr>
          </a:solidFill>
        </p:spPr>
        <p:txBody>
          <a:bodyPr vert="horz" lIns="0" tIns="0" rIns="0" bIns="0" rtlCol="0">
            <a:noAutofit/>
          </a:bodyPr>
          <a:lstStyle>
            <a:lvl1pPr>
              <a:defRPr sz="1067" i="1">
                <a:solidFill>
                  <a:schemeClr val="accent4"/>
                </a:solidFill>
              </a:defRPr>
            </a:lvl1pPr>
          </a:lstStyle>
          <a:p>
            <a:pPr lvl="0"/>
            <a:r>
              <a:rPr lang="en-GB"/>
              <a:t>click one of the icons to insert an element</a:t>
            </a:r>
            <a:endParaRPr lang="en-US"/>
          </a:p>
        </p:txBody>
      </p:sp>
      <p:sp>
        <p:nvSpPr>
          <p:cNvPr id="19" name="Text Placeholder 5">
            <a:extLst>
              <a:ext uri="{FF2B5EF4-FFF2-40B4-BE49-F238E27FC236}">
                <a16:creationId xmlns:a16="http://schemas.microsoft.com/office/drawing/2014/main" id="{3FEAA84C-A051-A645-9501-FFBE15C543FC}"/>
              </a:ext>
            </a:extLst>
          </p:cNvPr>
          <p:cNvSpPr>
            <a:spLocks noGrp="1"/>
          </p:cNvSpPr>
          <p:nvPr>
            <p:ph type="body" sz="quarter" idx="12"/>
          </p:nvPr>
        </p:nvSpPr>
        <p:spPr>
          <a:xfrm>
            <a:off x="478356" y="1413504"/>
            <a:ext cx="5520705" cy="1559529"/>
          </a:xfrm>
        </p:spPr>
        <p:txBody>
          <a:bodyPr numCol="1" spcCol="0">
            <a:noAutofit/>
          </a:bodyPr>
          <a:lstStyle>
            <a:lvl1pPr>
              <a:lnSpc>
                <a:spcPts val="1467"/>
              </a:lnSpc>
              <a:spcBef>
                <a:spcPts val="0"/>
              </a:spcBef>
              <a:defRPr sz="1133"/>
            </a:lvl1pPr>
            <a:lvl2pPr>
              <a:lnSpc>
                <a:spcPts val="1467"/>
              </a:lnSpc>
              <a:defRPr sz="1133"/>
            </a:lvl2pPr>
            <a:lvl3pPr>
              <a:lnSpc>
                <a:spcPts val="1467"/>
              </a:lnSpc>
              <a:defRPr sz="1133"/>
            </a:lvl3pPr>
            <a:lvl4pPr>
              <a:lnSpc>
                <a:spcPts val="1467"/>
              </a:lnSpc>
              <a:defRPr sz="1133"/>
            </a:lvl4pPr>
            <a:lvl5pPr>
              <a:lnSpc>
                <a:spcPts val="1467"/>
              </a:lnSpc>
              <a:defRPr sz="11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Text Placeholder 5">
            <a:extLst>
              <a:ext uri="{FF2B5EF4-FFF2-40B4-BE49-F238E27FC236}">
                <a16:creationId xmlns:a16="http://schemas.microsoft.com/office/drawing/2014/main" id="{AFC3C956-792D-3A46-A557-40879750E0F4}"/>
              </a:ext>
            </a:extLst>
          </p:cNvPr>
          <p:cNvSpPr>
            <a:spLocks noGrp="1"/>
          </p:cNvSpPr>
          <p:nvPr>
            <p:ph type="body" sz="quarter" idx="27"/>
          </p:nvPr>
        </p:nvSpPr>
        <p:spPr>
          <a:xfrm>
            <a:off x="6141708" y="1413504"/>
            <a:ext cx="5520705" cy="1559529"/>
          </a:xfrm>
        </p:spPr>
        <p:txBody>
          <a:bodyPr numCol="1" spcCol="0">
            <a:noAutofit/>
          </a:bodyPr>
          <a:lstStyle>
            <a:lvl1pPr>
              <a:lnSpc>
                <a:spcPts val="1467"/>
              </a:lnSpc>
              <a:spcBef>
                <a:spcPts val="0"/>
              </a:spcBef>
              <a:defRPr sz="1133"/>
            </a:lvl1pPr>
            <a:lvl2pPr>
              <a:lnSpc>
                <a:spcPts val="1467"/>
              </a:lnSpc>
              <a:defRPr sz="1133"/>
            </a:lvl2pPr>
            <a:lvl3pPr>
              <a:lnSpc>
                <a:spcPts val="1467"/>
              </a:lnSpc>
              <a:defRPr sz="1133"/>
            </a:lvl3pPr>
            <a:lvl4pPr>
              <a:lnSpc>
                <a:spcPts val="1467"/>
              </a:lnSpc>
              <a:defRPr sz="1133"/>
            </a:lvl4pPr>
            <a:lvl5pPr>
              <a:lnSpc>
                <a:spcPts val="1467"/>
              </a:lnSpc>
              <a:defRPr sz="11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2" name="Title 4">
            <a:extLst>
              <a:ext uri="{FF2B5EF4-FFF2-40B4-BE49-F238E27FC236}">
                <a16:creationId xmlns:a16="http://schemas.microsoft.com/office/drawing/2014/main" id="{01B8303D-2450-DE4C-832A-3B065D723CA7}"/>
              </a:ext>
            </a:extLst>
          </p:cNvPr>
          <p:cNvSpPr>
            <a:spLocks noGrp="1"/>
          </p:cNvSpPr>
          <p:nvPr>
            <p:ph type="title" hasCustomPrompt="1"/>
          </p:nvPr>
        </p:nvSpPr>
        <p:spPr>
          <a:xfrm>
            <a:off x="478351" y="488117"/>
            <a:ext cx="11235299" cy="318724"/>
          </a:xfrm>
        </p:spPr>
        <p:txBody>
          <a:bodyPr/>
          <a:lstStyle/>
          <a:p>
            <a:r>
              <a:rPr lang="en-GB"/>
              <a:t>Text/graphic + Text/graphic</a:t>
            </a:r>
            <a:endParaRPr lang="it-IT"/>
          </a:p>
        </p:txBody>
      </p:sp>
      <p:sp>
        <p:nvSpPr>
          <p:cNvPr id="23" name="Text Placeholder 7">
            <a:extLst>
              <a:ext uri="{FF2B5EF4-FFF2-40B4-BE49-F238E27FC236}">
                <a16:creationId xmlns:a16="http://schemas.microsoft.com/office/drawing/2014/main" id="{9C85D63D-0A88-E14B-A06E-A28128BCE674}"/>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610877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Graphic">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15" name="Text Placeholder 5">
            <a:extLst>
              <a:ext uri="{FF2B5EF4-FFF2-40B4-BE49-F238E27FC236}">
                <a16:creationId xmlns:a16="http://schemas.microsoft.com/office/drawing/2014/main" id="{6AB2F8C7-034D-C64D-A3B8-FB3CA3EA15DE}"/>
              </a:ext>
            </a:extLst>
          </p:cNvPr>
          <p:cNvSpPr>
            <a:spLocks noGrp="1"/>
          </p:cNvSpPr>
          <p:nvPr>
            <p:ph type="body" sz="quarter" idx="24" hasCustomPrompt="1"/>
          </p:nvPr>
        </p:nvSpPr>
        <p:spPr>
          <a:xfrm>
            <a:off x="485911" y="1758131"/>
            <a:ext cx="8372052" cy="153551"/>
          </a:xfrm>
        </p:spPr>
        <p:txBody>
          <a:bodyPr>
            <a:noAutofit/>
          </a:bodyPr>
          <a:lstStyle>
            <a:lvl1pPr marL="0" indent="0">
              <a:lnSpc>
                <a:spcPts val="1200"/>
              </a:lnSpc>
              <a:spcBef>
                <a:spcPts val="0"/>
              </a:spcBef>
              <a:buClr>
                <a:schemeClr val="accent2"/>
              </a:buClr>
              <a:buSzPct val="130000"/>
              <a:buFontTx/>
              <a:buNone/>
              <a:defRPr sz="1067" baseline="0"/>
            </a:lvl1pPr>
            <a:lvl2pPr>
              <a:lnSpc>
                <a:spcPts val="1200"/>
              </a:lnSpc>
              <a:spcBef>
                <a:spcPts val="0"/>
              </a:spcBef>
              <a:defRPr sz="933"/>
            </a:lvl2pPr>
            <a:lvl3pPr>
              <a:lnSpc>
                <a:spcPts val="1200"/>
              </a:lnSpc>
              <a:spcBef>
                <a:spcPts val="0"/>
              </a:spcBef>
              <a:defRPr sz="933"/>
            </a:lvl3pPr>
            <a:lvl4pPr>
              <a:lnSpc>
                <a:spcPts val="1200"/>
              </a:lnSpc>
              <a:spcBef>
                <a:spcPts val="0"/>
              </a:spcBef>
              <a:defRPr sz="933"/>
            </a:lvl4pPr>
            <a:lvl5pPr>
              <a:lnSpc>
                <a:spcPts val="1200"/>
              </a:lnSpc>
              <a:spcBef>
                <a:spcPts val="0"/>
              </a:spcBef>
              <a:defRPr sz="933"/>
            </a:lvl5pPr>
          </a:lstStyle>
          <a:p>
            <a:pPr lvl="0"/>
            <a:r>
              <a:rPr lang="en-GB"/>
              <a:t>Lorem ipsum</a:t>
            </a:r>
          </a:p>
        </p:txBody>
      </p:sp>
      <p:sp>
        <p:nvSpPr>
          <p:cNvPr id="16" name="Text Placeholder 7">
            <a:extLst>
              <a:ext uri="{FF2B5EF4-FFF2-40B4-BE49-F238E27FC236}">
                <a16:creationId xmlns:a16="http://schemas.microsoft.com/office/drawing/2014/main" id="{D29DBBE0-1126-1241-A0EF-B2CB75E6AD07}"/>
              </a:ext>
            </a:extLst>
          </p:cNvPr>
          <p:cNvSpPr>
            <a:spLocks noGrp="1"/>
          </p:cNvSpPr>
          <p:nvPr>
            <p:ph type="body" sz="quarter" idx="25" hasCustomPrompt="1"/>
          </p:nvPr>
        </p:nvSpPr>
        <p:spPr>
          <a:xfrm>
            <a:off x="487771" y="1556819"/>
            <a:ext cx="8372052" cy="153696"/>
          </a:xfrm>
        </p:spPr>
        <p:txBody>
          <a:bodyPr>
            <a:noAutofit/>
          </a:bodyPr>
          <a:lstStyle>
            <a:lvl1pPr>
              <a:lnSpc>
                <a:spcPts val="1467"/>
              </a:lnSpc>
              <a:defRPr sz="1067" b="1" i="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Graphic title goes here lorem ipsum </a:t>
            </a:r>
            <a:r>
              <a:rPr lang="en-GB" err="1"/>
              <a:t>dolor</a:t>
            </a:r>
            <a:endParaRPr lang="en-US"/>
          </a:p>
        </p:txBody>
      </p:sp>
      <p:cxnSp>
        <p:nvCxnSpPr>
          <p:cNvPr id="17" name="Straight Connector 16">
            <a:extLst>
              <a:ext uri="{FF2B5EF4-FFF2-40B4-BE49-F238E27FC236}">
                <a16:creationId xmlns:a16="http://schemas.microsoft.com/office/drawing/2014/main" id="{E4576AC9-0186-1947-823C-2EFCADD87A09}"/>
              </a:ext>
            </a:extLst>
          </p:cNvPr>
          <p:cNvCxnSpPr>
            <a:cxnSpLocks/>
          </p:cNvCxnSpPr>
          <p:nvPr userDrawn="1"/>
        </p:nvCxnSpPr>
        <p:spPr>
          <a:xfrm>
            <a:off x="467715" y="1437564"/>
            <a:ext cx="11245935"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18" name="Text Placeholder 7">
            <a:extLst>
              <a:ext uri="{FF2B5EF4-FFF2-40B4-BE49-F238E27FC236}">
                <a16:creationId xmlns:a16="http://schemas.microsoft.com/office/drawing/2014/main" id="{4E9A0147-4AE4-0042-9C63-B02BD05FEBA0}"/>
              </a:ext>
            </a:extLst>
          </p:cNvPr>
          <p:cNvSpPr>
            <a:spLocks noGrp="1"/>
          </p:cNvSpPr>
          <p:nvPr>
            <p:ph idx="26" hasCustomPrompt="1"/>
          </p:nvPr>
        </p:nvSpPr>
        <p:spPr>
          <a:xfrm>
            <a:off x="478351" y="2104103"/>
            <a:ext cx="11235299" cy="3903407"/>
          </a:xfrm>
          <a:prstGeom prst="rect">
            <a:avLst/>
          </a:prstGeom>
          <a:solidFill>
            <a:schemeClr val="bg2">
              <a:lumMod val="95000"/>
            </a:schemeClr>
          </a:solidFill>
        </p:spPr>
        <p:txBody>
          <a:bodyPr vert="horz" lIns="0" tIns="0" rIns="0" bIns="0" rtlCol="0">
            <a:noAutofit/>
          </a:bodyPr>
          <a:lstStyle>
            <a:lvl1pPr>
              <a:defRPr sz="1067" i="1">
                <a:solidFill>
                  <a:schemeClr val="accent4"/>
                </a:solidFill>
              </a:defRPr>
            </a:lvl1pPr>
          </a:lstStyle>
          <a:p>
            <a:pPr lvl="0"/>
            <a:r>
              <a:rPr lang="en-GB"/>
              <a:t>click one of the icons to insert an element</a:t>
            </a:r>
            <a:endParaRPr lang="en-US"/>
          </a:p>
        </p:txBody>
      </p:sp>
      <p:sp>
        <p:nvSpPr>
          <p:cNvPr id="13" name="Title 4">
            <a:extLst>
              <a:ext uri="{FF2B5EF4-FFF2-40B4-BE49-F238E27FC236}">
                <a16:creationId xmlns:a16="http://schemas.microsoft.com/office/drawing/2014/main" id="{A3D4BDE2-1925-7A45-8814-AC6A428159B4}"/>
              </a:ext>
            </a:extLst>
          </p:cNvPr>
          <p:cNvSpPr>
            <a:spLocks noGrp="1"/>
          </p:cNvSpPr>
          <p:nvPr>
            <p:ph type="title" hasCustomPrompt="1"/>
          </p:nvPr>
        </p:nvSpPr>
        <p:spPr>
          <a:xfrm>
            <a:off x="478351" y="488117"/>
            <a:ext cx="11235299" cy="318724"/>
          </a:xfrm>
        </p:spPr>
        <p:txBody>
          <a:bodyPr/>
          <a:lstStyle/>
          <a:p>
            <a:r>
              <a:rPr lang="en-GB"/>
              <a:t>One column graphic</a:t>
            </a:r>
            <a:endParaRPr lang="it-IT"/>
          </a:p>
        </p:txBody>
      </p:sp>
      <p:sp>
        <p:nvSpPr>
          <p:cNvPr id="11" name="Text Placeholder 7">
            <a:extLst>
              <a:ext uri="{FF2B5EF4-FFF2-40B4-BE49-F238E27FC236}">
                <a16:creationId xmlns:a16="http://schemas.microsoft.com/office/drawing/2014/main" id="{522D1D1A-2333-9E4A-B010-6DE7931783D9}"/>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2155237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A">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23774BF6-19A7-5843-830F-D9F95C38A84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Segnaposto testo 4"/>
          <p:cNvSpPr>
            <a:spLocks noGrp="1"/>
          </p:cNvSpPr>
          <p:nvPr>
            <p:ph type="body" sz="quarter" idx="10" hasCustomPrompt="1"/>
          </p:nvPr>
        </p:nvSpPr>
        <p:spPr>
          <a:xfrm>
            <a:off x="478351" y="1366685"/>
            <a:ext cx="2215688" cy="1573161"/>
          </a:xfrm>
          <a:prstGeom prst="rect">
            <a:avLst/>
          </a:prstGeom>
        </p:spPr>
        <p:txBody>
          <a:bodyPr vert="horz" lIns="0" tIns="0" rIns="0" bIns="0">
            <a:noAutofit/>
          </a:bodyPr>
          <a:lstStyle>
            <a:lvl1pPr marL="0" indent="0" algn="l">
              <a:lnSpc>
                <a:spcPts val="10266"/>
              </a:lnSpc>
              <a:spcBef>
                <a:spcPts val="0"/>
              </a:spcBef>
              <a:buFontTx/>
              <a:buNone/>
              <a:defRPr sz="10266" b="0" i="0" kern="1200" cap="none" spc="115" baseline="0">
                <a:solidFill>
                  <a:schemeClr val="accent1"/>
                </a:solidFill>
                <a:latin typeface="+mn-lt"/>
              </a:defRPr>
            </a:lvl1pPr>
            <a:lvl2pPr marL="0" indent="0" algn="r">
              <a:lnSpc>
                <a:spcPct val="100000"/>
              </a:lnSpc>
              <a:spcBef>
                <a:spcPts val="0"/>
              </a:spcBef>
              <a:buFontTx/>
              <a:buNone/>
              <a:defRPr sz="2508" b="1" i="0">
                <a:solidFill>
                  <a:schemeClr val="bg2"/>
                </a:solidFill>
              </a:defRPr>
            </a:lvl2pPr>
            <a:lvl3pPr marL="0" indent="0" algn="r">
              <a:lnSpc>
                <a:spcPct val="100000"/>
              </a:lnSpc>
              <a:spcBef>
                <a:spcPts val="0"/>
              </a:spcBef>
              <a:buFontTx/>
              <a:buNone/>
              <a:defRPr sz="2508" b="1" i="0">
                <a:solidFill>
                  <a:schemeClr val="bg2"/>
                </a:solidFill>
              </a:defRPr>
            </a:lvl3pPr>
            <a:lvl4pPr marL="0" indent="0" algn="r">
              <a:lnSpc>
                <a:spcPct val="100000"/>
              </a:lnSpc>
              <a:spcBef>
                <a:spcPts val="0"/>
              </a:spcBef>
              <a:buFontTx/>
              <a:buNone/>
              <a:defRPr sz="2508" b="1" i="0">
                <a:solidFill>
                  <a:schemeClr val="bg2"/>
                </a:solidFill>
              </a:defRPr>
            </a:lvl4pPr>
            <a:lvl5pPr marL="0" indent="0" algn="r">
              <a:lnSpc>
                <a:spcPct val="100000"/>
              </a:lnSpc>
              <a:spcBef>
                <a:spcPts val="0"/>
              </a:spcBef>
              <a:buFontTx/>
              <a:buNone/>
              <a:defRPr sz="2508" b="1" i="0">
                <a:solidFill>
                  <a:schemeClr val="bg2"/>
                </a:solidFill>
              </a:defRPr>
            </a:lvl5pPr>
          </a:lstStyle>
          <a:p>
            <a:pPr lvl="0"/>
            <a:r>
              <a:rPr lang="en-GB" noProof="0"/>
              <a:t>01.</a:t>
            </a:r>
          </a:p>
        </p:txBody>
      </p:sp>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lvl1pPr>
              <a:defRPr baseline="0">
                <a:solidFill>
                  <a:schemeClr val="accent1"/>
                </a:solidFill>
              </a:defRPr>
            </a:lvl1pPr>
          </a:lstStyle>
          <a:p>
            <a:endParaRPr lang="en-US"/>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baseline="0">
                <a:solidFill>
                  <a:schemeClr val="bg2"/>
                </a:solidFill>
              </a:defRPr>
            </a:lvl1pPr>
          </a:lstStyle>
          <a:p>
            <a:fld id="{29CAE5FC-86E1-1448-8EC3-A22E1B31C8C0}" type="slidenum">
              <a:rPr lang="en-US" smtClean="0"/>
              <a:pPr/>
              <a:t>‹N›</a:t>
            </a:fld>
            <a:endParaRPr lang="en-US"/>
          </a:p>
        </p:txBody>
      </p:sp>
      <p:sp>
        <p:nvSpPr>
          <p:cNvPr id="6" name="Title 5">
            <a:extLst>
              <a:ext uri="{FF2B5EF4-FFF2-40B4-BE49-F238E27FC236}">
                <a16:creationId xmlns:a16="http://schemas.microsoft.com/office/drawing/2014/main" id="{CD0D0ACF-8567-7144-854B-B14909F906A0}"/>
              </a:ext>
            </a:extLst>
          </p:cNvPr>
          <p:cNvSpPr>
            <a:spLocks noGrp="1"/>
          </p:cNvSpPr>
          <p:nvPr>
            <p:ph type="title" hasCustomPrompt="1"/>
          </p:nvPr>
        </p:nvSpPr>
        <p:spPr>
          <a:xfrm>
            <a:off x="3332172" y="1383892"/>
            <a:ext cx="5126619" cy="1573161"/>
          </a:xfrm>
        </p:spPr>
        <p:txBody>
          <a:bodyPr/>
          <a:lstStyle>
            <a:lvl1pPr>
              <a:lnSpc>
                <a:spcPts val="2667"/>
              </a:lnSpc>
              <a:defRPr sz="2400">
                <a:solidFill>
                  <a:schemeClr val="accent1"/>
                </a:solidFill>
              </a:defRPr>
            </a:lvl1pPr>
          </a:lstStyle>
          <a:p>
            <a:r>
              <a:rPr lang="en-GB"/>
              <a:t>Divider title goes here.</a:t>
            </a:r>
            <a:br>
              <a:rPr lang="en-GB"/>
            </a:br>
            <a:r>
              <a:rPr lang="en-GB"/>
              <a:t>Lorem ipsum </a:t>
            </a:r>
            <a:r>
              <a:rPr lang="en-GB" err="1"/>
              <a:t>dolor</a:t>
            </a:r>
            <a:r>
              <a:rPr lang="en-GB"/>
              <a:t> sit </a:t>
            </a:r>
            <a:r>
              <a:rPr lang="en-GB" err="1"/>
              <a:t>amet</a:t>
            </a:r>
            <a:r>
              <a:rPr lang="en-GB"/>
              <a:t> </a:t>
            </a:r>
            <a:br>
              <a:rPr lang="en-GB"/>
            </a:br>
            <a:r>
              <a:rPr lang="en-GB" err="1"/>
              <a:t>consecteur</a:t>
            </a:r>
            <a:r>
              <a:rPr lang="en-GB"/>
              <a:t> </a:t>
            </a:r>
            <a:r>
              <a:rPr lang="en-GB" err="1"/>
              <a:t>duis</a:t>
            </a:r>
            <a:r>
              <a:rPr lang="en-GB"/>
              <a:t> </a:t>
            </a:r>
            <a:r>
              <a:rPr lang="en-GB" err="1"/>
              <a:t>isquam</a:t>
            </a:r>
            <a:r>
              <a:rPr lang="en-GB"/>
              <a:t>.</a:t>
            </a:r>
            <a:endParaRPr lang="it-IT"/>
          </a:p>
        </p:txBody>
      </p:sp>
      <p:pic>
        <p:nvPicPr>
          <p:cNvPr id="9" name="Picture 8">
            <a:extLst>
              <a:ext uri="{FF2B5EF4-FFF2-40B4-BE49-F238E27FC236}">
                <a16:creationId xmlns:a16="http://schemas.microsoft.com/office/drawing/2014/main" id="{E495B05E-6021-A346-B06C-4C1C6C04BA66}"/>
              </a:ext>
            </a:extLst>
          </p:cNvPr>
          <p:cNvPicPr>
            <a:picLocks noChangeAspect="1"/>
          </p:cNvPicPr>
          <p:nvPr userDrawn="1"/>
        </p:nvPicPr>
        <p:blipFill>
          <a:blip r:embed="rId3"/>
          <a:stretch>
            <a:fillRect/>
          </a:stretch>
        </p:blipFill>
        <p:spPr>
          <a:xfrm>
            <a:off x="478349" y="6348844"/>
            <a:ext cx="1473200" cy="186267"/>
          </a:xfrm>
          <a:prstGeom prst="rect">
            <a:avLst/>
          </a:prstGeom>
        </p:spPr>
      </p:pic>
    </p:spTree>
    <p:extLst>
      <p:ext uri="{BB962C8B-B14F-4D97-AF65-F5344CB8AC3E}">
        <p14:creationId xmlns:p14="http://schemas.microsoft.com/office/powerpoint/2010/main" val="3771074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custDataLst>
              <p:tags r:id="rId1"/>
            </p:custDataLst>
          </p:nvPr>
        </p:nvGraphicFramePr>
        <p:xfrm>
          <a:off x="1957" y="1589"/>
          <a:ext cx="1953" cy="1587"/>
        </p:xfrm>
        <a:graphic>
          <a:graphicData uri="http://schemas.openxmlformats.org/presentationml/2006/ole">
            <mc:AlternateContent xmlns:mc="http://schemas.openxmlformats.org/markup-compatibility/2006">
              <mc:Choice xmlns:v="urn:schemas-microsoft-com:vml" Requires="v">
                <p:oleObj name="Diapositiva think-cell" r:id="rId4" imgW="360" imgH="360" progId="TCLayout.ActiveDocument.1">
                  <p:embed/>
                </p:oleObj>
              </mc:Choice>
              <mc:Fallback>
                <p:oleObj name="Diapositiva think-cell" r:id="rId4" imgW="360" imgH="360" progId="TCLayout.ActiveDocument.1">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 y="1589"/>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9"/>
          <p:cNvSpPr/>
          <p:nvPr userDrawn="1"/>
        </p:nvSpPr>
        <p:spPr>
          <a:xfrm>
            <a:off x="0" y="6528552"/>
            <a:ext cx="12192000" cy="346075"/>
          </a:xfrm>
          <a:prstGeom prst="rect">
            <a:avLst/>
          </a:prstGeom>
          <a:solidFill>
            <a:srgbClr val="004C45"/>
          </a:solidFill>
          <a:ln>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fontAlgn="auto">
              <a:spcBef>
                <a:spcPts val="0"/>
              </a:spcBef>
              <a:spcAft>
                <a:spcPts val="0"/>
              </a:spcAft>
              <a:defRPr/>
            </a:pPr>
            <a:endParaRPr lang="en-US" sz="1463"/>
          </a:p>
        </p:txBody>
      </p:sp>
      <p:sp>
        <p:nvSpPr>
          <p:cNvPr id="4" name="Slide Number Placeholder 1"/>
          <p:cNvSpPr txBox="1">
            <a:spLocks/>
          </p:cNvSpPr>
          <p:nvPr userDrawn="1"/>
        </p:nvSpPr>
        <p:spPr bwMode="auto">
          <a:xfrm>
            <a:off x="5998218" y="6593182"/>
            <a:ext cx="195566" cy="169277"/>
          </a:xfrm>
          <a:prstGeom prst="rect">
            <a:avLst/>
          </a:prstGeom>
          <a:noFill/>
          <a:ln>
            <a:noFill/>
          </a:ln>
        </p:spPr>
        <p:txBody>
          <a:bodyPr wrap="none" lIns="0" tIns="0" rIns="0" bIns="0" anchor="ctr">
            <a:spAutoFit/>
          </a:bodyPr>
          <a:lstStyle>
            <a:lvl1pPr>
              <a:defRPr sz="2200">
                <a:solidFill>
                  <a:schemeClr val="tx1"/>
                </a:solidFill>
                <a:latin typeface="Times" charset="0"/>
                <a:ea typeface="ヒラギノ明朝 Pro W3" charset="-128"/>
              </a:defRPr>
            </a:lvl1pPr>
            <a:lvl2pPr marL="742950" indent="-285750">
              <a:defRPr sz="2200">
                <a:solidFill>
                  <a:schemeClr val="tx1"/>
                </a:solidFill>
                <a:latin typeface="Times" charset="0"/>
                <a:ea typeface="ヒラギノ明朝 Pro W3" charset="-128"/>
              </a:defRPr>
            </a:lvl2pPr>
            <a:lvl3pPr marL="1143000" indent="-228600">
              <a:defRPr sz="2200">
                <a:solidFill>
                  <a:schemeClr val="tx1"/>
                </a:solidFill>
                <a:latin typeface="Times" charset="0"/>
                <a:ea typeface="ヒラギノ明朝 Pro W3" charset="-128"/>
              </a:defRPr>
            </a:lvl3pPr>
            <a:lvl4pPr marL="1600200" indent="-228600">
              <a:defRPr sz="2200">
                <a:solidFill>
                  <a:schemeClr val="tx1"/>
                </a:solidFill>
                <a:latin typeface="Times" charset="0"/>
                <a:ea typeface="ヒラギノ明朝 Pro W3" charset="-128"/>
              </a:defRPr>
            </a:lvl4pPr>
            <a:lvl5pPr marL="2057400" indent="-228600">
              <a:defRPr sz="2200">
                <a:solidFill>
                  <a:schemeClr val="tx1"/>
                </a:solidFill>
                <a:latin typeface="Times" charset="0"/>
                <a:ea typeface="ヒラギノ明朝 Pro W3" charset="-128"/>
              </a:defRPr>
            </a:lvl5pPr>
            <a:lvl6pPr marL="2514600" indent="-228600" eaLnBrk="0" fontAlgn="base" hangingPunct="0">
              <a:spcBef>
                <a:spcPct val="0"/>
              </a:spcBef>
              <a:spcAft>
                <a:spcPct val="0"/>
              </a:spcAft>
              <a:defRPr sz="2200">
                <a:solidFill>
                  <a:schemeClr val="tx1"/>
                </a:solidFill>
                <a:latin typeface="Times" charset="0"/>
                <a:ea typeface="ヒラギノ明朝 Pro W3" charset="-128"/>
              </a:defRPr>
            </a:lvl6pPr>
            <a:lvl7pPr marL="2971800" indent="-228600" eaLnBrk="0" fontAlgn="base" hangingPunct="0">
              <a:spcBef>
                <a:spcPct val="0"/>
              </a:spcBef>
              <a:spcAft>
                <a:spcPct val="0"/>
              </a:spcAft>
              <a:defRPr sz="2200">
                <a:solidFill>
                  <a:schemeClr val="tx1"/>
                </a:solidFill>
                <a:latin typeface="Times" charset="0"/>
                <a:ea typeface="ヒラギノ明朝 Pro W3" charset="-128"/>
              </a:defRPr>
            </a:lvl7pPr>
            <a:lvl8pPr marL="3429000" indent="-228600" eaLnBrk="0" fontAlgn="base" hangingPunct="0">
              <a:spcBef>
                <a:spcPct val="0"/>
              </a:spcBef>
              <a:spcAft>
                <a:spcPct val="0"/>
              </a:spcAft>
              <a:defRPr sz="2200">
                <a:solidFill>
                  <a:schemeClr val="tx1"/>
                </a:solidFill>
                <a:latin typeface="Times" charset="0"/>
                <a:ea typeface="ヒラギノ明朝 Pro W3" charset="-128"/>
              </a:defRPr>
            </a:lvl8pPr>
            <a:lvl9pPr marL="3886200" indent="-228600" eaLnBrk="0" fontAlgn="base" hangingPunct="0">
              <a:spcBef>
                <a:spcPct val="0"/>
              </a:spcBef>
              <a:spcAft>
                <a:spcPct val="0"/>
              </a:spcAft>
              <a:defRPr sz="2200">
                <a:solidFill>
                  <a:schemeClr val="tx1"/>
                </a:solidFill>
                <a:latin typeface="Times" charset="0"/>
                <a:ea typeface="ヒラギノ明朝 Pro W3" charset="-128"/>
              </a:defRPr>
            </a:lvl9pPr>
          </a:lstStyle>
          <a:p>
            <a:pPr algn="ctr">
              <a:defRPr/>
            </a:pPr>
            <a:fld id="{1DDE9776-5647-4E60-B9B7-25A116DF2DFF}" type="slidenum">
              <a:rPr lang="it-IT" altLang="ja-JP" sz="1100" b="1" i="1" smtClean="0">
                <a:solidFill>
                  <a:schemeClr val="bg1"/>
                </a:solidFill>
                <a:latin typeface="+mj-lt"/>
                <a:ea typeface="MS Mincho" pitchFamily="49" charset="-128"/>
              </a:rPr>
              <a:pPr algn="ctr">
                <a:defRPr/>
              </a:pPr>
              <a:t>‹N›</a:t>
            </a:fld>
            <a:endParaRPr lang="it-IT" altLang="ja-JP" sz="1000" b="1" i="1">
              <a:solidFill>
                <a:schemeClr val="bg1"/>
              </a:solidFill>
              <a:latin typeface="+mj-lt"/>
              <a:ea typeface="MS Mincho" pitchFamily="49" charset="-128"/>
            </a:endParaRPr>
          </a:p>
        </p:txBody>
      </p:sp>
      <p:sp>
        <p:nvSpPr>
          <p:cNvPr id="5" name="Right Triangle 4"/>
          <p:cNvSpPr/>
          <p:nvPr userDrawn="1"/>
        </p:nvSpPr>
        <p:spPr>
          <a:xfrm rot="10800000">
            <a:off x="9315939" y="6511925"/>
            <a:ext cx="425939" cy="34448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6" name="Rectangle 5"/>
          <p:cNvSpPr/>
          <p:nvPr userDrawn="1"/>
        </p:nvSpPr>
        <p:spPr>
          <a:xfrm>
            <a:off x="9796123" y="6528552"/>
            <a:ext cx="2385647" cy="346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9" name="Right Triangle 12"/>
          <p:cNvSpPr/>
          <p:nvPr userDrawn="1"/>
        </p:nvSpPr>
        <p:spPr>
          <a:xfrm>
            <a:off x="1868158" y="6529089"/>
            <a:ext cx="423985" cy="346075"/>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0" name="Rectangle 13"/>
          <p:cNvSpPr/>
          <p:nvPr userDrawn="1"/>
        </p:nvSpPr>
        <p:spPr>
          <a:xfrm>
            <a:off x="-10232" y="6520552"/>
            <a:ext cx="1871039" cy="346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3" name="Rectangle 16"/>
          <p:cNvSpPr/>
          <p:nvPr userDrawn="1"/>
        </p:nvSpPr>
        <p:spPr>
          <a:xfrm>
            <a:off x="1314183" y="6514122"/>
            <a:ext cx="578339" cy="352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4" name="Right Triangle 17"/>
          <p:cNvSpPr/>
          <p:nvPr userDrawn="1"/>
        </p:nvSpPr>
        <p:spPr>
          <a:xfrm>
            <a:off x="9741877" y="6311901"/>
            <a:ext cx="425939" cy="554039"/>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800"/>
          </a:p>
        </p:txBody>
      </p:sp>
      <p:graphicFrame>
        <p:nvGraphicFramePr>
          <p:cNvPr id="15" name="Object 2"/>
          <p:cNvGraphicFramePr>
            <a:graphicFrameLocks noChangeAspect="1"/>
          </p:cNvGraphicFramePr>
          <p:nvPr>
            <p:custDataLst>
              <p:tags r:id="rId2"/>
            </p:custDataLst>
          </p:nvPr>
        </p:nvGraphicFramePr>
        <p:xfrm>
          <a:off x="1957" y="1589"/>
          <a:ext cx="1953" cy="1587"/>
        </p:xfrm>
        <a:graphic>
          <a:graphicData uri="http://schemas.openxmlformats.org/presentationml/2006/ole">
            <mc:AlternateContent xmlns:mc="http://schemas.openxmlformats.org/markup-compatibility/2006">
              <mc:Choice xmlns:v="urn:schemas-microsoft-com:vml" Requires="v">
                <p:oleObj name="think-cell Slide" r:id="rId6" imgW="360" imgH="360" progId="">
                  <p:embed/>
                </p:oleObj>
              </mc:Choice>
              <mc:Fallback>
                <p:oleObj name="think-cell Slide" r:id="rId6" imgW="360" imgH="360" progId="">
                  <p:embed/>
                  <p:pic>
                    <p:nvPicPr>
                      <p:cNvPr id="1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 y="1589"/>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hape 8"/>
          <p:cNvCxnSpPr/>
          <p:nvPr userDrawn="1"/>
        </p:nvCxnSpPr>
        <p:spPr>
          <a:xfrm rot="5400000" flipH="1" flipV="1">
            <a:off x="6024564" y="-4731237"/>
            <a:ext cx="142875" cy="11519877"/>
          </a:xfrm>
          <a:prstGeom prst="bentConnector2">
            <a:avLst/>
          </a:prstGeom>
          <a:ln w="19050">
            <a:solidFill>
              <a:srgbClr val="004C45"/>
            </a:solidFill>
          </a:ln>
        </p:spPr>
        <p:style>
          <a:lnRef idx="1">
            <a:schemeClr val="accent1"/>
          </a:lnRef>
          <a:fillRef idx="0">
            <a:schemeClr val="accent1"/>
          </a:fillRef>
          <a:effectRef idx="0">
            <a:schemeClr val="accent1"/>
          </a:effectRef>
          <a:fontRef idx="minor">
            <a:schemeClr val="tx1"/>
          </a:fontRef>
        </p:style>
      </p:cxnSp>
      <p:pic>
        <p:nvPicPr>
          <p:cNvPr id="21" name="Immagine 16">
            <a:extLst>
              <a:ext uri="{FF2B5EF4-FFF2-40B4-BE49-F238E27FC236}">
                <a16:creationId xmlns:a16="http://schemas.microsoft.com/office/drawing/2014/main" id="{8D0CD0D7-2C52-4AC9-A619-33C98725999A}"/>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1342298" y="6566207"/>
            <a:ext cx="682481" cy="253388"/>
          </a:xfrm>
          <a:prstGeom prst="rect">
            <a:avLst/>
          </a:prstGeom>
          <a:noFill/>
          <a:ln>
            <a:noFill/>
          </a:ln>
        </p:spPr>
      </p:pic>
    </p:spTree>
    <p:extLst>
      <p:ext uri="{BB962C8B-B14F-4D97-AF65-F5344CB8AC3E}">
        <p14:creationId xmlns:p14="http://schemas.microsoft.com/office/powerpoint/2010/main" val="3336020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B">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774BF6-19A7-5843-830F-D9F95C38A846}"/>
              </a:ext>
            </a:extLst>
          </p:cNvPr>
          <p:cNvPicPr>
            <a:picLocks noChangeAspect="1"/>
          </p:cNvPicPr>
          <p:nvPr userDrawn="1"/>
        </p:nvPicPr>
        <p:blipFill>
          <a:blip r:embed="rId2"/>
          <a:srcRect/>
          <a:stretch/>
        </p:blipFill>
        <p:spPr>
          <a:xfrm>
            <a:off x="0" y="0"/>
            <a:ext cx="12192000" cy="6858000"/>
          </a:xfrm>
          <a:prstGeom prst="rect">
            <a:avLst/>
          </a:prstGeom>
        </p:spPr>
      </p:pic>
      <p:sp>
        <p:nvSpPr>
          <p:cNvPr id="5" name="Segnaposto testo 4"/>
          <p:cNvSpPr>
            <a:spLocks noGrp="1"/>
          </p:cNvSpPr>
          <p:nvPr>
            <p:ph type="body" sz="quarter" idx="10" hasCustomPrompt="1"/>
          </p:nvPr>
        </p:nvSpPr>
        <p:spPr>
          <a:xfrm>
            <a:off x="478351" y="1366685"/>
            <a:ext cx="2215688" cy="1573161"/>
          </a:xfrm>
          <a:prstGeom prst="rect">
            <a:avLst/>
          </a:prstGeom>
        </p:spPr>
        <p:txBody>
          <a:bodyPr vert="horz" lIns="0" tIns="0" rIns="0" bIns="0">
            <a:noAutofit/>
          </a:bodyPr>
          <a:lstStyle>
            <a:lvl1pPr marL="0" indent="0" algn="l">
              <a:lnSpc>
                <a:spcPts val="10266"/>
              </a:lnSpc>
              <a:spcBef>
                <a:spcPts val="0"/>
              </a:spcBef>
              <a:buFontTx/>
              <a:buNone/>
              <a:defRPr sz="10266" b="0" i="0" kern="1200" cap="none" spc="115" baseline="0">
                <a:solidFill>
                  <a:schemeClr val="accent1"/>
                </a:solidFill>
                <a:latin typeface="+mn-lt"/>
              </a:defRPr>
            </a:lvl1pPr>
            <a:lvl2pPr marL="0" indent="0" algn="r">
              <a:lnSpc>
                <a:spcPct val="100000"/>
              </a:lnSpc>
              <a:spcBef>
                <a:spcPts val="0"/>
              </a:spcBef>
              <a:buFontTx/>
              <a:buNone/>
              <a:defRPr sz="2508" b="1" i="0">
                <a:solidFill>
                  <a:schemeClr val="bg2"/>
                </a:solidFill>
              </a:defRPr>
            </a:lvl2pPr>
            <a:lvl3pPr marL="0" indent="0" algn="r">
              <a:lnSpc>
                <a:spcPct val="100000"/>
              </a:lnSpc>
              <a:spcBef>
                <a:spcPts val="0"/>
              </a:spcBef>
              <a:buFontTx/>
              <a:buNone/>
              <a:defRPr sz="2508" b="1" i="0">
                <a:solidFill>
                  <a:schemeClr val="bg2"/>
                </a:solidFill>
              </a:defRPr>
            </a:lvl3pPr>
            <a:lvl4pPr marL="0" indent="0" algn="r">
              <a:lnSpc>
                <a:spcPct val="100000"/>
              </a:lnSpc>
              <a:spcBef>
                <a:spcPts val="0"/>
              </a:spcBef>
              <a:buFontTx/>
              <a:buNone/>
              <a:defRPr sz="2508" b="1" i="0">
                <a:solidFill>
                  <a:schemeClr val="bg2"/>
                </a:solidFill>
              </a:defRPr>
            </a:lvl4pPr>
            <a:lvl5pPr marL="0" indent="0" algn="r">
              <a:lnSpc>
                <a:spcPct val="100000"/>
              </a:lnSpc>
              <a:spcBef>
                <a:spcPts val="0"/>
              </a:spcBef>
              <a:buFontTx/>
              <a:buNone/>
              <a:defRPr sz="2508" b="1" i="0">
                <a:solidFill>
                  <a:schemeClr val="bg2"/>
                </a:solidFill>
              </a:defRPr>
            </a:lvl5pPr>
          </a:lstStyle>
          <a:p>
            <a:pPr lvl="0"/>
            <a:r>
              <a:rPr lang="en-GB" noProof="0"/>
              <a:t>02.</a:t>
            </a:r>
          </a:p>
        </p:txBody>
      </p:sp>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lvl1pPr>
              <a:defRPr baseline="0">
                <a:solidFill>
                  <a:schemeClr val="accent1"/>
                </a:solidFill>
              </a:defRPr>
            </a:lvl1pPr>
          </a:lstStyle>
          <a:p>
            <a:r>
              <a:rPr lang="en-US"/>
              <a:t>Presentation title goes here</a:t>
            </a:r>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baseline="0">
                <a:solidFill>
                  <a:schemeClr val="bg2"/>
                </a:solidFill>
              </a:defRPr>
            </a:lvl1pPr>
          </a:lstStyle>
          <a:p>
            <a:fld id="{29CAE5FC-86E1-1448-8EC3-A22E1B31C8C0}" type="slidenum">
              <a:rPr lang="en-US" smtClean="0"/>
              <a:pPr/>
              <a:t>‹N›</a:t>
            </a:fld>
            <a:endParaRPr lang="en-US"/>
          </a:p>
        </p:txBody>
      </p:sp>
      <p:sp>
        <p:nvSpPr>
          <p:cNvPr id="6" name="Title 5">
            <a:extLst>
              <a:ext uri="{FF2B5EF4-FFF2-40B4-BE49-F238E27FC236}">
                <a16:creationId xmlns:a16="http://schemas.microsoft.com/office/drawing/2014/main" id="{CD0D0ACF-8567-7144-854B-B14909F906A0}"/>
              </a:ext>
            </a:extLst>
          </p:cNvPr>
          <p:cNvSpPr>
            <a:spLocks noGrp="1"/>
          </p:cNvSpPr>
          <p:nvPr>
            <p:ph type="title" hasCustomPrompt="1"/>
          </p:nvPr>
        </p:nvSpPr>
        <p:spPr>
          <a:xfrm>
            <a:off x="3332172" y="1383892"/>
            <a:ext cx="5126619" cy="1573161"/>
          </a:xfrm>
        </p:spPr>
        <p:txBody>
          <a:bodyPr/>
          <a:lstStyle>
            <a:lvl1pPr>
              <a:lnSpc>
                <a:spcPts val="2667"/>
              </a:lnSpc>
              <a:defRPr sz="2400">
                <a:solidFill>
                  <a:schemeClr val="accent1"/>
                </a:solidFill>
              </a:defRPr>
            </a:lvl1pPr>
          </a:lstStyle>
          <a:p>
            <a:r>
              <a:rPr lang="en-GB"/>
              <a:t>Divider title goes here.</a:t>
            </a:r>
            <a:br>
              <a:rPr lang="en-GB"/>
            </a:br>
            <a:r>
              <a:rPr lang="en-GB"/>
              <a:t>Lorem ipsum </a:t>
            </a:r>
            <a:r>
              <a:rPr lang="en-GB" err="1"/>
              <a:t>dolor</a:t>
            </a:r>
            <a:r>
              <a:rPr lang="en-GB"/>
              <a:t> sit </a:t>
            </a:r>
            <a:r>
              <a:rPr lang="en-GB" err="1"/>
              <a:t>amet</a:t>
            </a:r>
            <a:r>
              <a:rPr lang="en-GB"/>
              <a:t> </a:t>
            </a:r>
            <a:br>
              <a:rPr lang="en-GB"/>
            </a:br>
            <a:r>
              <a:rPr lang="en-GB" err="1"/>
              <a:t>consecteur</a:t>
            </a:r>
            <a:r>
              <a:rPr lang="en-GB"/>
              <a:t> </a:t>
            </a:r>
            <a:r>
              <a:rPr lang="en-GB" err="1"/>
              <a:t>duis</a:t>
            </a:r>
            <a:r>
              <a:rPr lang="en-GB"/>
              <a:t> </a:t>
            </a:r>
            <a:r>
              <a:rPr lang="en-GB" err="1"/>
              <a:t>isquam</a:t>
            </a:r>
            <a:r>
              <a:rPr lang="en-GB"/>
              <a:t>.</a:t>
            </a:r>
            <a:endParaRPr lang="it-IT"/>
          </a:p>
        </p:txBody>
      </p:sp>
      <p:pic>
        <p:nvPicPr>
          <p:cNvPr id="9" name="Picture 8">
            <a:extLst>
              <a:ext uri="{FF2B5EF4-FFF2-40B4-BE49-F238E27FC236}">
                <a16:creationId xmlns:a16="http://schemas.microsoft.com/office/drawing/2014/main" id="{E495B05E-6021-A346-B06C-4C1C6C04BA66}"/>
              </a:ext>
            </a:extLst>
          </p:cNvPr>
          <p:cNvPicPr>
            <a:picLocks noChangeAspect="1"/>
          </p:cNvPicPr>
          <p:nvPr userDrawn="1"/>
        </p:nvPicPr>
        <p:blipFill>
          <a:blip r:embed="rId3"/>
          <a:stretch>
            <a:fillRect/>
          </a:stretch>
        </p:blipFill>
        <p:spPr>
          <a:xfrm>
            <a:off x="478349" y="6348844"/>
            <a:ext cx="1473200" cy="186267"/>
          </a:xfrm>
          <a:prstGeom prst="rect">
            <a:avLst/>
          </a:prstGeom>
        </p:spPr>
      </p:pic>
    </p:spTree>
    <p:extLst>
      <p:ext uri="{BB962C8B-B14F-4D97-AF65-F5344CB8AC3E}">
        <p14:creationId xmlns:p14="http://schemas.microsoft.com/office/powerpoint/2010/main" val="1083324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oured Two Column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6" name="Text Placeholder 5">
            <a:extLst>
              <a:ext uri="{FF2B5EF4-FFF2-40B4-BE49-F238E27FC236}">
                <a16:creationId xmlns:a16="http://schemas.microsoft.com/office/drawing/2014/main" id="{8B682021-66CB-6844-B266-2B35472BECB3}"/>
              </a:ext>
            </a:extLst>
          </p:cNvPr>
          <p:cNvSpPr>
            <a:spLocks noGrp="1"/>
          </p:cNvSpPr>
          <p:nvPr>
            <p:ph type="body" sz="quarter" idx="12"/>
          </p:nvPr>
        </p:nvSpPr>
        <p:spPr>
          <a:xfrm>
            <a:off x="6096000" y="1413504"/>
            <a:ext cx="5617645" cy="1280536"/>
          </a:xfrm>
        </p:spPr>
        <p:txBody>
          <a:bodyPr numCol="1" spcCol="0">
            <a:noAutofit/>
          </a:bodyPr>
          <a:lstStyle>
            <a:lvl1pPr>
              <a:lnSpc>
                <a:spcPts val="1467"/>
              </a:lnSpc>
              <a:spcBef>
                <a:spcPts val="0"/>
              </a:spcBef>
              <a:spcAft>
                <a:spcPts val="667"/>
              </a:spcAft>
              <a:defRPr sz="1133"/>
            </a:lvl1pPr>
            <a:lvl2pPr>
              <a:lnSpc>
                <a:spcPts val="1467"/>
              </a:lnSpc>
              <a:spcAft>
                <a:spcPts val="667"/>
              </a:spcAft>
              <a:defRPr sz="1133"/>
            </a:lvl2pPr>
            <a:lvl3pPr>
              <a:lnSpc>
                <a:spcPts val="1467"/>
              </a:lnSpc>
              <a:spcAft>
                <a:spcPts val="667"/>
              </a:spcAft>
              <a:defRPr sz="1133"/>
            </a:lvl3pPr>
            <a:lvl4pPr>
              <a:lnSpc>
                <a:spcPts val="1467"/>
              </a:lnSpc>
              <a:spcAft>
                <a:spcPts val="667"/>
              </a:spcAft>
              <a:defRPr sz="1133"/>
            </a:lvl4pPr>
            <a:lvl5pPr>
              <a:lnSpc>
                <a:spcPts val="1467"/>
              </a:lnSpc>
              <a:spcAft>
                <a:spcPts val="667"/>
              </a:spcAft>
              <a:defRPr sz="11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9" name="Text Placeholder 5">
            <a:extLst>
              <a:ext uri="{FF2B5EF4-FFF2-40B4-BE49-F238E27FC236}">
                <a16:creationId xmlns:a16="http://schemas.microsoft.com/office/drawing/2014/main" id="{8BD14DAF-35AA-AA47-99C3-5289B7ABE946}"/>
              </a:ext>
            </a:extLst>
          </p:cNvPr>
          <p:cNvSpPr>
            <a:spLocks noGrp="1"/>
          </p:cNvSpPr>
          <p:nvPr>
            <p:ph type="body" sz="quarter" idx="16" hasCustomPrompt="1"/>
          </p:nvPr>
        </p:nvSpPr>
        <p:spPr>
          <a:xfrm>
            <a:off x="6096000" y="2780190"/>
            <a:ext cx="5617645" cy="3234991"/>
          </a:xfrm>
        </p:spPr>
        <p:txBody>
          <a:bodyPr numCol="1" spcCol="0">
            <a:noAutofit/>
          </a:bodyPr>
          <a:lstStyle>
            <a:lvl1pPr marL="228589" indent="-228589">
              <a:lnSpc>
                <a:spcPts val="1467"/>
              </a:lnSpc>
              <a:spcBef>
                <a:spcPts val="0"/>
              </a:spcBef>
              <a:spcAft>
                <a:spcPts val="667"/>
              </a:spcAft>
              <a:buClr>
                <a:schemeClr val="accent1"/>
              </a:buClr>
              <a:buSzPct val="130000"/>
              <a:buFont typeface="Wingdings" pitchFamily="2" charset="2"/>
              <a:buChar char="§"/>
              <a:defRPr sz="1133"/>
            </a:lvl1pPr>
            <a:lvl2pPr marL="749892" indent="-228589">
              <a:lnSpc>
                <a:spcPts val="1467"/>
              </a:lnSpc>
              <a:spcAft>
                <a:spcPts val="667"/>
              </a:spcAft>
              <a:buClr>
                <a:schemeClr val="accent1"/>
              </a:buClr>
              <a:buSzPct val="130000"/>
              <a:buFont typeface="Wingdings" pitchFamily="2" charset="2"/>
              <a:buChar char="§"/>
              <a:defRPr sz="1133"/>
            </a:lvl2pPr>
            <a:lvl3pPr marL="1271196" indent="-228589">
              <a:lnSpc>
                <a:spcPts val="1467"/>
              </a:lnSpc>
              <a:spcAft>
                <a:spcPts val="667"/>
              </a:spcAft>
              <a:buClr>
                <a:schemeClr val="accent1"/>
              </a:buClr>
              <a:buSzPct val="130000"/>
              <a:buFont typeface="Wingdings" pitchFamily="2" charset="2"/>
              <a:buChar char="§"/>
              <a:defRPr sz="1133"/>
            </a:lvl3pPr>
            <a:lvl4pPr marL="1792501" indent="-228589">
              <a:lnSpc>
                <a:spcPts val="1467"/>
              </a:lnSpc>
              <a:spcAft>
                <a:spcPts val="667"/>
              </a:spcAft>
              <a:buClr>
                <a:schemeClr val="accent1"/>
              </a:buClr>
              <a:buSzPct val="130000"/>
              <a:buFont typeface="Wingdings" pitchFamily="2" charset="2"/>
              <a:buChar char="§"/>
              <a:defRPr sz="1133"/>
            </a:lvl4pPr>
            <a:lvl5pPr marL="2313805" indent="-228589">
              <a:lnSpc>
                <a:spcPts val="1467"/>
              </a:lnSpc>
              <a:spcAft>
                <a:spcPts val="667"/>
              </a:spcAft>
              <a:buClr>
                <a:schemeClr val="accent1"/>
              </a:buClr>
              <a:buSzPct val="130000"/>
              <a:buFont typeface="Wingdings" pitchFamily="2" charset="2"/>
              <a:buChar char="§"/>
              <a:defRPr sz="1133"/>
            </a:lvl5pPr>
          </a:lstStyle>
          <a:p>
            <a:pPr lvl="0"/>
            <a:r>
              <a:rPr lang="en-GB"/>
              <a:t>Click to edit Master text styles </a:t>
            </a:r>
            <a:r>
              <a:rPr lang="en-GB" err="1"/>
              <a:t>fhgohfohg</a:t>
            </a:r>
            <a:r>
              <a:rPr lang="en-GB"/>
              <a:t> </a:t>
            </a:r>
            <a:r>
              <a:rPr lang="en-GB" err="1"/>
              <a:t>ofg</a:t>
            </a:r>
            <a:r>
              <a:rPr lang="en-GB"/>
              <a:t> </a:t>
            </a:r>
            <a:r>
              <a:rPr lang="en-GB" err="1"/>
              <a:t>hfhgohfogfo</a:t>
            </a:r>
            <a:r>
              <a:rPr lang="en-GB"/>
              <a:t> </a:t>
            </a:r>
            <a:r>
              <a:rPr lang="en-GB" err="1"/>
              <a:t>hghfogho</a:t>
            </a:r>
            <a:endParaRPr lang="en-GB"/>
          </a:p>
          <a:p>
            <a:pPr lvl="1"/>
            <a:r>
              <a:rPr lang="en-GB"/>
              <a:t>Second level</a:t>
            </a:r>
          </a:p>
          <a:p>
            <a:pPr lvl="2"/>
            <a:r>
              <a:rPr lang="en-GB"/>
              <a:t>Third level</a:t>
            </a:r>
          </a:p>
          <a:p>
            <a:pPr lvl="3"/>
            <a:r>
              <a:rPr lang="en-GB"/>
              <a:t>Fourth level</a:t>
            </a:r>
          </a:p>
          <a:p>
            <a:pPr lvl="4"/>
            <a:r>
              <a:rPr lang="en-GB"/>
              <a:t>Fifth level</a:t>
            </a:r>
            <a:endParaRPr lang="en-US"/>
          </a:p>
        </p:txBody>
      </p:sp>
      <p:sp>
        <p:nvSpPr>
          <p:cNvPr id="10" name="Segnaposto testo 4">
            <a:extLst>
              <a:ext uri="{FF2B5EF4-FFF2-40B4-BE49-F238E27FC236}">
                <a16:creationId xmlns:a16="http://schemas.microsoft.com/office/drawing/2014/main" id="{A5348F90-6A00-884E-AB94-F8E748008FE2}"/>
              </a:ext>
            </a:extLst>
          </p:cNvPr>
          <p:cNvSpPr>
            <a:spLocks noGrp="1"/>
          </p:cNvSpPr>
          <p:nvPr>
            <p:ph type="body" sz="quarter" idx="10" hasCustomPrompt="1"/>
          </p:nvPr>
        </p:nvSpPr>
        <p:spPr>
          <a:xfrm>
            <a:off x="478353" y="1413503"/>
            <a:ext cx="4511863" cy="4601676"/>
          </a:xfrm>
          <a:prstGeom prst="rect">
            <a:avLst/>
          </a:prstGeom>
        </p:spPr>
        <p:txBody>
          <a:bodyPr vert="horz" lIns="0" tIns="0" rIns="0" bIns="0">
            <a:noAutofit/>
          </a:bodyPr>
          <a:lstStyle>
            <a:lvl1pPr marL="0" indent="0" algn="l">
              <a:lnSpc>
                <a:spcPts val="2933"/>
              </a:lnSpc>
              <a:spcBef>
                <a:spcPts val="0"/>
              </a:spcBef>
              <a:buFontTx/>
              <a:buNone/>
              <a:defRPr sz="2400" b="0" i="0" kern="1200" cap="none" spc="67" baseline="0">
                <a:solidFill>
                  <a:schemeClr val="accent1"/>
                </a:solidFill>
                <a:latin typeface="+mj-lt"/>
              </a:defRPr>
            </a:lvl1pPr>
            <a:lvl2pPr marL="0" indent="0" algn="r">
              <a:lnSpc>
                <a:spcPct val="100000"/>
              </a:lnSpc>
              <a:spcBef>
                <a:spcPts val="0"/>
              </a:spcBef>
              <a:buFontTx/>
              <a:buNone/>
              <a:defRPr sz="2508" b="1" i="0">
                <a:solidFill>
                  <a:schemeClr val="bg2"/>
                </a:solidFill>
              </a:defRPr>
            </a:lvl2pPr>
            <a:lvl3pPr marL="0" indent="0" algn="r">
              <a:lnSpc>
                <a:spcPct val="100000"/>
              </a:lnSpc>
              <a:spcBef>
                <a:spcPts val="0"/>
              </a:spcBef>
              <a:buFontTx/>
              <a:buNone/>
              <a:defRPr sz="2508" b="1" i="0">
                <a:solidFill>
                  <a:schemeClr val="bg2"/>
                </a:solidFill>
              </a:defRPr>
            </a:lvl3pPr>
            <a:lvl4pPr marL="0" indent="0" algn="r">
              <a:lnSpc>
                <a:spcPct val="100000"/>
              </a:lnSpc>
              <a:spcBef>
                <a:spcPts val="0"/>
              </a:spcBef>
              <a:buFontTx/>
              <a:buNone/>
              <a:defRPr sz="2508" b="1" i="0">
                <a:solidFill>
                  <a:schemeClr val="bg2"/>
                </a:solidFill>
              </a:defRPr>
            </a:lvl4pPr>
            <a:lvl5pPr marL="0" indent="0" algn="r">
              <a:lnSpc>
                <a:spcPct val="100000"/>
              </a:lnSpc>
              <a:spcBef>
                <a:spcPts val="0"/>
              </a:spcBef>
              <a:buFontTx/>
              <a:buNone/>
              <a:defRPr sz="2508" b="1" i="0">
                <a:solidFill>
                  <a:schemeClr val="bg2"/>
                </a:solidFill>
              </a:defRPr>
            </a:lvl5pPr>
          </a:lstStyle>
          <a:p>
            <a:pPr lvl="0"/>
            <a:r>
              <a:rPr lang="en-GB" noProof="0"/>
              <a:t>Lorem ipsum </a:t>
            </a:r>
            <a:r>
              <a:rPr lang="en-GB" noProof="0" err="1"/>
              <a:t>dolor</a:t>
            </a:r>
            <a:r>
              <a:rPr lang="en-GB" noProof="0"/>
              <a:t> sit </a:t>
            </a:r>
            <a:r>
              <a:rPr lang="en-GB" noProof="0" err="1"/>
              <a:t>amet</a:t>
            </a:r>
            <a:endParaRPr lang="en-GB" noProof="0"/>
          </a:p>
        </p:txBody>
      </p:sp>
      <p:sp>
        <p:nvSpPr>
          <p:cNvPr id="12" name="Title 4">
            <a:extLst>
              <a:ext uri="{FF2B5EF4-FFF2-40B4-BE49-F238E27FC236}">
                <a16:creationId xmlns:a16="http://schemas.microsoft.com/office/drawing/2014/main" id="{86DC80A8-A28D-EE4D-BA41-F9E4186FADE5}"/>
              </a:ext>
            </a:extLst>
          </p:cNvPr>
          <p:cNvSpPr>
            <a:spLocks noGrp="1"/>
          </p:cNvSpPr>
          <p:nvPr>
            <p:ph type="title" hasCustomPrompt="1"/>
          </p:nvPr>
        </p:nvSpPr>
        <p:spPr>
          <a:xfrm>
            <a:off x="478352" y="488118"/>
            <a:ext cx="11235299" cy="318724"/>
          </a:xfrm>
        </p:spPr>
        <p:txBody>
          <a:bodyPr/>
          <a:lstStyle/>
          <a:p>
            <a:r>
              <a:rPr lang="en-GB"/>
              <a:t>Two column text</a:t>
            </a:r>
            <a:endParaRPr lang="it-IT"/>
          </a:p>
        </p:txBody>
      </p:sp>
      <p:sp>
        <p:nvSpPr>
          <p:cNvPr id="13" name="Text Placeholder 7">
            <a:extLst>
              <a:ext uri="{FF2B5EF4-FFF2-40B4-BE49-F238E27FC236}">
                <a16:creationId xmlns:a16="http://schemas.microsoft.com/office/drawing/2014/main" id="{7AE3DC0F-4691-1340-9567-AE91FE1D7869}"/>
              </a:ext>
            </a:extLst>
          </p:cNvPr>
          <p:cNvSpPr>
            <a:spLocks noGrp="1"/>
          </p:cNvSpPr>
          <p:nvPr>
            <p:ph type="body" sz="quarter" idx="14" hasCustomPrompt="1"/>
          </p:nvPr>
        </p:nvSpPr>
        <p:spPr>
          <a:xfrm>
            <a:off x="478353"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99799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ster">
    <p:spTree>
      <p:nvGrpSpPr>
        <p:cNvPr id="1" name=""/>
        <p:cNvGrpSpPr/>
        <p:nvPr/>
      </p:nvGrpSpPr>
      <p:grpSpPr>
        <a:xfrm>
          <a:off x="0" y="0"/>
          <a:ext cx="0" cy="0"/>
          <a:chOff x="0" y="0"/>
          <a:chExt cx="0" cy="0"/>
        </a:xfrm>
      </p:grpSpPr>
      <p:sp>
        <p:nvSpPr>
          <p:cNvPr id="9" name="object 8">
            <a:extLst>
              <a:ext uri="{FF2B5EF4-FFF2-40B4-BE49-F238E27FC236}">
                <a16:creationId xmlns:a16="http://schemas.microsoft.com/office/drawing/2014/main" id="{6A3F5127-CF8B-4F09-816E-EFC5055A8D65}"/>
              </a:ext>
            </a:extLst>
          </p:cNvPr>
          <p:cNvSpPr/>
          <p:nvPr userDrawn="1"/>
        </p:nvSpPr>
        <p:spPr>
          <a:xfrm>
            <a:off x="508422" y="465194"/>
            <a:ext cx="359311" cy="359311"/>
          </a:xfrm>
          <a:custGeom>
            <a:avLst/>
            <a:gdLst/>
            <a:ahLst/>
            <a:cxnLst/>
            <a:rect l="l" t="t" r="r" b="b"/>
            <a:pathLst>
              <a:path w="396240" h="396240">
                <a:moveTo>
                  <a:pt x="198183" y="0"/>
                </a:moveTo>
                <a:lnTo>
                  <a:pt x="152723" y="5210"/>
                </a:lnTo>
                <a:lnTo>
                  <a:pt x="111001" y="20058"/>
                </a:lnTo>
                <a:lnTo>
                  <a:pt x="74205" y="43371"/>
                </a:lnTo>
                <a:lnTo>
                  <a:pt x="43520" y="73976"/>
                </a:lnTo>
                <a:lnTo>
                  <a:pt x="20133" y="110701"/>
                </a:lnTo>
                <a:lnTo>
                  <a:pt x="5231" y="152371"/>
                </a:lnTo>
                <a:lnTo>
                  <a:pt x="0" y="197815"/>
                </a:lnTo>
                <a:lnTo>
                  <a:pt x="552" y="212349"/>
                </a:lnTo>
                <a:lnTo>
                  <a:pt x="8293" y="254203"/>
                </a:lnTo>
                <a:lnTo>
                  <a:pt x="28774" y="300444"/>
                </a:lnTo>
                <a:lnTo>
                  <a:pt x="59794" y="339546"/>
                </a:lnTo>
                <a:lnTo>
                  <a:pt x="99563" y="369707"/>
                </a:lnTo>
                <a:lnTo>
                  <a:pt x="146289" y="389125"/>
                </a:lnTo>
                <a:lnTo>
                  <a:pt x="198183" y="395998"/>
                </a:lnTo>
                <a:lnTo>
                  <a:pt x="244487" y="390538"/>
                </a:lnTo>
                <a:lnTo>
                  <a:pt x="286853" y="375010"/>
                </a:lnTo>
                <a:lnTo>
                  <a:pt x="324029" y="350691"/>
                </a:lnTo>
                <a:lnTo>
                  <a:pt x="354758" y="318857"/>
                </a:lnTo>
                <a:lnTo>
                  <a:pt x="357170" y="314871"/>
                </a:lnTo>
                <a:lnTo>
                  <a:pt x="199948" y="314871"/>
                </a:lnTo>
                <a:lnTo>
                  <a:pt x="166753" y="310154"/>
                </a:lnTo>
                <a:lnTo>
                  <a:pt x="112664" y="276557"/>
                </a:lnTo>
                <a:lnTo>
                  <a:pt x="88680" y="237756"/>
                </a:lnTo>
                <a:lnTo>
                  <a:pt x="81000" y="195922"/>
                </a:lnTo>
                <a:lnTo>
                  <a:pt x="90365" y="149868"/>
                </a:lnTo>
                <a:lnTo>
                  <a:pt x="115885" y="112220"/>
                </a:lnTo>
                <a:lnTo>
                  <a:pt x="153700" y="86816"/>
                </a:lnTo>
                <a:lnTo>
                  <a:pt x="199948" y="77495"/>
                </a:lnTo>
                <a:lnTo>
                  <a:pt x="354822" y="77495"/>
                </a:lnTo>
                <a:lnTo>
                  <a:pt x="352587" y="73976"/>
                </a:lnTo>
                <a:lnTo>
                  <a:pt x="321968" y="43371"/>
                </a:lnTo>
                <a:lnTo>
                  <a:pt x="285242" y="20058"/>
                </a:lnTo>
                <a:lnTo>
                  <a:pt x="243587" y="5210"/>
                </a:lnTo>
                <a:lnTo>
                  <a:pt x="198183" y="0"/>
                </a:lnTo>
                <a:close/>
              </a:path>
              <a:path w="396240" h="396240">
                <a:moveTo>
                  <a:pt x="354822" y="77495"/>
                </a:moveTo>
                <a:lnTo>
                  <a:pt x="199948" y="77495"/>
                </a:lnTo>
                <a:lnTo>
                  <a:pt x="246076" y="86816"/>
                </a:lnTo>
                <a:lnTo>
                  <a:pt x="283762" y="112220"/>
                </a:lnTo>
                <a:lnTo>
                  <a:pt x="309180" y="149868"/>
                </a:lnTo>
                <a:lnTo>
                  <a:pt x="318503" y="195922"/>
                </a:lnTo>
                <a:lnTo>
                  <a:pt x="317905" y="207798"/>
                </a:lnTo>
                <a:lnTo>
                  <a:pt x="291928" y="270888"/>
                </a:lnTo>
                <a:lnTo>
                  <a:pt x="235410" y="309427"/>
                </a:lnTo>
                <a:lnTo>
                  <a:pt x="199948" y="314871"/>
                </a:lnTo>
                <a:lnTo>
                  <a:pt x="357170" y="314871"/>
                </a:lnTo>
                <a:lnTo>
                  <a:pt x="377786" y="280787"/>
                </a:lnTo>
                <a:lnTo>
                  <a:pt x="391858" y="237756"/>
                </a:lnTo>
                <a:lnTo>
                  <a:pt x="395998" y="197815"/>
                </a:lnTo>
                <a:lnTo>
                  <a:pt x="390781" y="152371"/>
                </a:lnTo>
                <a:lnTo>
                  <a:pt x="375918" y="110701"/>
                </a:lnTo>
                <a:lnTo>
                  <a:pt x="354822" y="77495"/>
                </a:lnTo>
                <a:close/>
              </a:path>
            </a:pathLst>
          </a:custGeom>
          <a:solidFill>
            <a:srgbClr val="A4D4C0"/>
          </a:solidFill>
        </p:spPr>
        <p:txBody>
          <a:bodyPr wrap="square" lIns="0" tIns="0" rIns="0" bIns="0" rtlCol="0"/>
          <a:lstStyle/>
          <a:p>
            <a:endParaRPr sz="1632"/>
          </a:p>
        </p:txBody>
      </p:sp>
      <p:sp>
        <p:nvSpPr>
          <p:cNvPr id="8" name="object 2">
            <a:extLst>
              <a:ext uri="{FF2B5EF4-FFF2-40B4-BE49-F238E27FC236}">
                <a16:creationId xmlns:a16="http://schemas.microsoft.com/office/drawing/2014/main" id="{052CD5DB-B261-431C-8D1B-DB0B585CD53A}"/>
              </a:ext>
            </a:extLst>
          </p:cNvPr>
          <p:cNvSpPr/>
          <p:nvPr userDrawn="1"/>
        </p:nvSpPr>
        <p:spPr>
          <a:xfrm>
            <a:off x="522497" y="468787"/>
            <a:ext cx="8966945" cy="6386635"/>
          </a:xfrm>
          <a:prstGeom prst="rect">
            <a:avLst/>
          </a:prstGeom>
          <a:blipFill>
            <a:blip r:embed="rId2" cstate="print"/>
            <a:stretch>
              <a:fillRect r="-1142"/>
            </a:stretch>
          </a:blipFill>
        </p:spPr>
        <p:txBody>
          <a:bodyPr wrap="square" lIns="0" tIns="0" rIns="0" bIns="0" rtlCol="0"/>
          <a:lstStyle/>
          <a:p>
            <a:endParaRPr sz="1632"/>
          </a:p>
        </p:txBody>
      </p:sp>
      <p:sp>
        <p:nvSpPr>
          <p:cNvPr id="7" name="Titolo 1">
            <a:extLst>
              <a:ext uri="{FF2B5EF4-FFF2-40B4-BE49-F238E27FC236}">
                <a16:creationId xmlns:a16="http://schemas.microsoft.com/office/drawing/2014/main" id="{F4296B7E-95E7-0640-B603-775C640BB158}"/>
              </a:ext>
            </a:extLst>
          </p:cNvPr>
          <p:cNvSpPr>
            <a:spLocks noGrp="1"/>
          </p:cNvSpPr>
          <p:nvPr>
            <p:ph type="title" hasCustomPrompt="1"/>
          </p:nvPr>
        </p:nvSpPr>
        <p:spPr>
          <a:xfrm>
            <a:off x="970280" y="405404"/>
            <a:ext cx="9301184" cy="524499"/>
          </a:xfrm>
          <a:prstGeom prst="rect">
            <a:avLst/>
          </a:prstGeom>
        </p:spPr>
        <p:txBody>
          <a:bodyPr>
            <a:noAutofit/>
          </a:bodyPr>
          <a:lstStyle>
            <a:lvl1pPr>
              <a:defRPr sz="3600" b="1">
                <a:solidFill>
                  <a:srgbClr val="004C45"/>
                </a:solidFill>
                <a:latin typeface="Segoe UI" panose="020B0502040204020203" pitchFamily="34" charset="0"/>
                <a:ea typeface="Cambria" panose="02040503050406030204" pitchFamily="18" charset="0"/>
                <a:cs typeface="Segoe UI" panose="020B0502040204020203" pitchFamily="34" charset="0"/>
              </a:defRPr>
            </a:lvl1pPr>
          </a:lstStyle>
          <a:p>
            <a:r>
              <a:rPr lang="it-IT"/>
              <a:t>Slide Title</a:t>
            </a:r>
          </a:p>
        </p:txBody>
      </p:sp>
      <p:sp>
        <p:nvSpPr>
          <p:cNvPr id="6" name="Segnaposto numero diapositiva 5">
            <a:extLst>
              <a:ext uri="{FF2B5EF4-FFF2-40B4-BE49-F238E27FC236}">
                <a16:creationId xmlns:a16="http://schemas.microsoft.com/office/drawing/2014/main" id="{B9877E37-7A7D-4A83-B4BC-A1CFCE06705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defRPr lang="it-IT" smtClean="0"/>
            </a:lvl1pPr>
          </a:lstStyle>
          <a:p>
            <a:fld id="{4E0D3788-68FA-C744-AA3D-83B4A18CDD0C}" type="slidenum">
              <a:rPr lang="it-IT" smtClean="0"/>
              <a:pPr/>
              <a:t>‹N›</a:t>
            </a:fld>
            <a:endParaRPr lang="it-IT"/>
          </a:p>
        </p:txBody>
      </p:sp>
    </p:spTree>
    <p:extLst>
      <p:ext uri="{BB962C8B-B14F-4D97-AF65-F5344CB8AC3E}">
        <p14:creationId xmlns:p14="http://schemas.microsoft.com/office/powerpoint/2010/main" val="528121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IVIDER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774BF6-19A7-5843-830F-D9F95C38A846}"/>
              </a:ext>
            </a:extLst>
          </p:cNvPr>
          <p:cNvPicPr>
            <a:picLocks noChangeAspect="1"/>
          </p:cNvPicPr>
          <p:nvPr userDrawn="1"/>
        </p:nvPicPr>
        <p:blipFill>
          <a:blip r:embed="rId2"/>
          <a:srcRect/>
          <a:stretch/>
        </p:blipFill>
        <p:spPr>
          <a:xfrm>
            <a:off x="0" y="0"/>
            <a:ext cx="12192000" cy="6858000"/>
          </a:xfrm>
          <a:prstGeom prst="rect">
            <a:avLst/>
          </a:prstGeom>
        </p:spPr>
      </p:pic>
      <p:sp>
        <p:nvSpPr>
          <p:cNvPr id="5" name="Segnaposto testo 4"/>
          <p:cNvSpPr>
            <a:spLocks noGrp="1"/>
          </p:cNvSpPr>
          <p:nvPr>
            <p:ph type="body" sz="quarter" idx="10" hasCustomPrompt="1"/>
          </p:nvPr>
        </p:nvSpPr>
        <p:spPr>
          <a:xfrm>
            <a:off x="478351" y="1366686"/>
            <a:ext cx="2215688" cy="1573161"/>
          </a:xfrm>
          <a:prstGeom prst="rect">
            <a:avLst/>
          </a:prstGeom>
        </p:spPr>
        <p:txBody>
          <a:bodyPr vert="horz" lIns="0" tIns="0" rIns="0" bIns="0">
            <a:noAutofit/>
          </a:bodyPr>
          <a:lstStyle>
            <a:lvl1pPr marL="0" indent="0" algn="l">
              <a:lnSpc>
                <a:spcPts val="10266"/>
              </a:lnSpc>
              <a:spcBef>
                <a:spcPts val="0"/>
              </a:spcBef>
              <a:buFontTx/>
              <a:buNone/>
              <a:defRPr sz="10266" b="0" i="0" kern="1200" cap="none" spc="115" baseline="0">
                <a:solidFill>
                  <a:schemeClr val="accent1"/>
                </a:solidFill>
                <a:latin typeface="+mn-lt"/>
              </a:defRPr>
            </a:lvl1pPr>
            <a:lvl2pPr marL="0" indent="0" algn="r">
              <a:lnSpc>
                <a:spcPct val="100000"/>
              </a:lnSpc>
              <a:spcBef>
                <a:spcPts val="0"/>
              </a:spcBef>
              <a:buFontTx/>
              <a:buNone/>
              <a:defRPr sz="2508" b="1" i="0">
                <a:solidFill>
                  <a:schemeClr val="bg2"/>
                </a:solidFill>
              </a:defRPr>
            </a:lvl2pPr>
            <a:lvl3pPr marL="0" indent="0" algn="r">
              <a:lnSpc>
                <a:spcPct val="100000"/>
              </a:lnSpc>
              <a:spcBef>
                <a:spcPts val="0"/>
              </a:spcBef>
              <a:buFontTx/>
              <a:buNone/>
              <a:defRPr sz="2508" b="1" i="0">
                <a:solidFill>
                  <a:schemeClr val="bg2"/>
                </a:solidFill>
              </a:defRPr>
            </a:lvl3pPr>
            <a:lvl4pPr marL="0" indent="0" algn="r">
              <a:lnSpc>
                <a:spcPct val="100000"/>
              </a:lnSpc>
              <a:spcBef>
                <a:spcPts val="0"/>
              </a:spcBef>
              <a:buFontTx/>
              <a:buNone/>
              <a:defRPr sz="2508" b="1" i="0">
                <a:solidFill>
                  <a:schemeClr val="bg2"/>
                </a:solidFill>
              </a:defRPr>
            </a:lvl4pPr>
            <a:lvl5pPr marL="0" indent="0" algn="r">
              <a:lnSpc>
                <a:spcPct val="100000"/>
              </a:lnSpc>
              <a:spcBef>
                <a:spcPts val="0"/>
              </a:spcBef>
              <a:buFontTx/>
              <a:buNone/>
              <a:defRPr sz="2508" b="1" i="0">
                <a:solidFill>
                  <a:schemeClr val="bg2"/>
                </a:solidFill>
              </a:defRPr>
            </a:lvl5pPr>
          </a:lstStyle>
          <a:p>
            <a:pPr lvl="0"/>
            <a:r>
              <a:rPr lang="en-GB" noProof="0"/>
              <a:t>03.</a:t>
            </a:r>
          </a:p>
        </p:txBody>
      </p:sp>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lvl1pPr>
              <a:defRPr baseline="0">
                <a:solidFill>
                  <a:schemeClr val="accent1"/>
                </a:solidFill>
              </a:defRPr>
            </a:lvl1pPr>
          </a:lstStyle>
          <a:p>
            <a:endParaRPr lang="en-US"/>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baseline="0">
                <a:solidFill>
                  <a:schemeClr val="bg2"/>
                </a:solidFill>
              </a:defRPr>
            </a:lvl1pPr>
          </a:lstStyle>
          <a:p>
            <a:fld id="{29CAE5FC-86E1-1448-8EC3-A22E1B31C8C0}" type="slidenum">
              <a:rPr lang="en-US" smtClean="0"/>
              <a:pPr/>
              <a:t>‹N›</a:t>
            </a:fld>
            <a:endParaRPr lang="en-US"/>
          </a:p>
        </p:txBody>
      </p:sp>
      <p:sp>
        <p:nvSpPr>
          <p:cNvPr id="6" name="Title 5">
            <a:extLst>
              <a:ext uri="{FF2B5EF4-FFF2-40B4-BE49-F238E27FC236}">
                <a16:creationId xmlns:a16="http://schemas.microsoft.com/office/drawing/2014/main" id="{CD0D0ACF-8567-7144-854B-B14909F906A0}"/>
              </a:ext>
            </a:extLst>
          </p:cNvPr>
          <p:cNvSpPr>
            <a:spLocks noGrp="1"/>
          </p:cNvSpPr>
          <p:nvPr>
            <p:ph type="title" hasCustomPrompt="1"/>
          </p:nvPr>
        </p:nvSpPr>
        <p:spPr>
          <a:xfrm>
            <a:off x="3332173" y="1383893"/>
            <a:ext cx="5126619" cy="1573161"/>
          </a:xfrm>
        </p:spPr>
        <p:txBody>
          <a:bodyPr/>
          <a:lstStyle>
            <a:lvl1pPr>
              <a:lnSpc>
                <a:spcPts val="2667"/>
              </a:lnSpc>
              <a:defRPr sz="2400">
                <a:solidFill>
                  <a:schemeClr val="accent1"/>
                </a:solidFill>
              </a:defRPr>
            </a:lvl1pPr>
          </a:lstStyle>
          <a:p>
            <a:r>
              <a:rPr lang="en-GB"/>
              <a:t>Divider title goes here.</a:t>
            </a:r>
            <a:br>
              <a:rPr lang="en-GB"/>
            </a:br>
            <a:r>
              <a:rPr lang="en-GB"/>
              <a:t>Lorem ipsum </a:t>
            </a:r>
            <a:r>
              <a:rPr lang="en-GB" err="1"/>
              <a:t>dolor</a:t>
            </a:r>
            <a:r>
              <a:rPr lang="en-GB"/>
              <a:t> sit </a:t>
            </a:r>
            <a:r>
              <a:rPr lang="en-GB" err="1"/>
              <a:t>amet</a:t>
            </a:r>
            <a:r>
              <a:rPr lang="en-GB"/>
              <a:t> </a:t>
            </a:r>
            <a:br>
              <a:rPr lang="en-GB"/>
            </a:br>
            <a:r>
              <a:rPr lang="en-GB" err="1"/>
              <a:t>consecteur</a:t>
            </a:r>
            <a:r>
              <a:rPr lang="en-GB"/>
              <a:t> </a:t>
            </a:r>
            <a:r>
              <a:rPr lang="en-GB" err="1"/>
              <a:t>duis</a:t>
            </a:r>
            <a:r>
              <a:rPr lang="en-GB"/>
              <a:t> </a:t>
            </a:r>
            <a:r>
              <a:rPr lang="en-GB" err="1"/>
              <a:t>isquam</a:t>
            </a:r>
            <a:r>
              <a:rPr lang="en-GB"/>
              <a:t>.</a:t>
            </a:r>
            <a:endParaRPr lang="it-IT"/>
          </a:p>
        </p:txBody>
      </p:sp>
      <p:pic>
        <p:nvPicPr>
          <p:cNvPr id="9" name="Picture 8">
            <a:extLst>
              <a:ext uri="{FF2B5EF4-FFF2-40B4-BE49-F238E27FC236}">
                <a16:creationId xmlns:a16="http://schemas.microsoft.com/office/drawing/2014/main" id="{E495B05E-6021-A346-B06C-4C1C6C04BA66}"/>
              </a:ext>
            </a:extLst>
          </p:cNvPr>
          <p:cNvPicPr>
            <a:picLocks noChangeAspect="1"/>
          </p:cNvPicPr>
          <p:nvPr userDrawn="1"/>
        </p:nvPicPr>
        <p:blipFill>
          <a:blip r:embed="rId3"/>
          <a:stretch>
            <a:fillRect/>
          </a:stretch>
        </p:blipFill>
        <p:spPr>
          <a:xfrm>
            <a:off x="478349" y="6348845"/>
            <a:ext cx="1473200" cy="186267"/>
          </a:xfrm>
          <a:prstGeom prst="rect">
            <a:avLst/>
          </a:prstGeom>
        </p:spPr>
      </p:pic>
    </p:spTree>
    <p:extLst>
      <p:ext uri="{BB962C8B-B14F-4D97-AF65-F5344CB8AC3E}">
        <p14:creationId xmlns:p14="http://schemas.microsoft.com/office/powerpoint/2010/main" val="4275990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2514A-3BD8-37DC-A4AE-10E643D6DB9A}"/>
              </a:ext>
            </a:extLst>
          </p:cNvPr>
          <p:cNvSpPr>
            <a:spLocks noGrp="1"/>
          </p:cNvSpPr>
          <p:nvPr>
            <p:ph type="title"/>
          </p:nvPr>
        </p:nvSpPr>
        <p:spPr>
          <a:xfrm>
            <a:off x="300000" y="365126"/>
            <a:ext cx="11592000" cy="814727"/>
          </a:xfrm>
        </p:spPr>
        <p:txBody>
          <a:bodyPr lIns="0" tIns="0" rIns="0" bIns="0">
            <a:noAutofit/>
          </a:bodyPr>
          <a:lstStyle>
            <a:lvl1pPr>
              <a:defRPr sz="2600" b="1">
                <a:solidFill>
                  <a:schemeClr val="accent1"/>
                </a:solidFill>
                <a:latin typeface="Gill Sans MT" panose="020B0502020104020203" pitchFamily="34" charset="0"/>
              </a:defRPr>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29BD8D7A-B45A-AE94-CC06-D9E30EA85050}"/>
              </a:ext>
            </a:extLst>
          </p:cNvPr>
          <p:cNvSpPr>
            <a:spLocks noGrp="1"/>
          </p:cNvSpPr>
          <p:nvPr>
            <p:ph idx="1"/>
          </p:nvPr>
        </p:nvSpPr>
        <p:spPr>
          <a:xfrm>
            <a:off x="300000" y="1502352"/>
            <a:ext cx="11592000" cy="4351339"/>
          </a:xfrm>
        </p:spPr>
        <p:txBody>
          <a:bodyPr lIns="0" tIns="0" rIns="0" bIns="0">
            <a:noAutofit/>
          </a:bodyPr>
          <a:lstStyle>
            <a:lvl1pPr marL="0" indent="0" algn="just">
              <a:lnSpc>
                <a:spcPts val="2000"/>
              </a:lnSpc>
              <a:spcAft>
                <a:spcPts val="600"/>
              </a:spcAft>
              <a:buNone/>
              <a:defRPr sz="1600">
                <a:latin typeface="Gill Sans MT" panose="020B0502020104020203" pitchFamily="34" charset="0"/>
              </a:defRPr>
            </a:lvl1pPr>
            <a:lvl2pPr marL="457189" indent="0" algn="just">
              <a:lnSpc>
                <a:spcPts val="2000"/>
              </a:lnSpc>
              <a:spcAft>
                <a:spcPts val="600"/>
              </a:spcAft>
              <a:buNone/>
              <a:defRPr sz="1600">
                <a:latin typeface="Gill Sans MT" panose="020B0502020104020203" pitchFamily="34" charset="0"/>
              </a:defRPr>
            </a:lvl2pPr>
            <a:lvl3pPr marL="914377" indent="0" algn="just">
              <a:lnSpc>
                <a:spcPts val="2000"/>
              </a:lnSpc>
              <a:spcAft>
                <a:spcPts val="600"/>
              </a:spcAft>
              <a:buNone/>
              <a:defRPr sz="1600">
                <a:latin typeface="Gill Sans MT" panose="020B0502020104020203" pitchFamily="34" charset="0"/>
              </a:defRPr>
            </a:lvl3pPr>
            <a:lvl4pPr marL="1371566" indent="0" algn="just">
              <a:lnSpc>
                <a:spcPts val="2000"/>
              </a:lnSpc>
              <a:spcAft>
                <a:spcPts val="600"/>
              </a:spcAft>
              <a:buNone/>
              <a:defRPr sz="1600">
                <a:latin typeface="Gill Sans MT" panose="020B0502020104020203" pitchFamily="34" charset="0"/>
              </a:defRPr>
            </a:lvl4pPr>
            <a:lvl5pPr marL="1828754" indent="0" algn="just">
              <a:lnSpc>
                <a:spcPts val="2000"/>
              </a:lnSpc>
              <a:spcAft>
                <a:spcPts val="600"/>
              </a:spcAft>
              <a:buNone/>
              <a:defRPr sz="1600">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9" name="Parallelogram 8">
            <a:extLst>
              <a:ext uri="{FF2B5EF4-FFF2-40B4-BE49-F238E27FC236}">
                <a16:creationId xmlns:a16="http://schemas.microsoft.com/office/drawing/2014/main" id="{39F01967-D9D7-9038-E535-BC226B47142C}"/>
              </a:ext>
            </a:extLst>
          </p:cNvPr>
          <p:cNvSpPr/>
          <p:nvPr userDrawn="1"/>
        </p:nvSpPr>
        <p:spPr>
          <a:xfrm flipV="1">
            <a:off x="300000" y="6318000"/>
            <a:ext cx="2401290" cy="540000"/>
          </a:xfrm>
          <a:prstGeom prst="parallelogram">
            <a:avLst>
              <a:gd name="adj" fmla="val 43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84156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pic>
        <p:nvPicPr>
          <p:cNvPr id="8" name="Immagine 7">
            <a:extLst>
              <a:ext uri="{FF2B5EF4-FFF2-40B4-BE49-F238E27FC236}">
                <a16:creationId xmlns:a16="http://schemas.microsoft.com/office/drawing/2014/main" id="{6CD0B10C-4461-4F0E-B299-0780713676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a:t>Titolo al massimo di tre righe</a:t>
            </a:r>
          </a:p>
        </p:txBody>
      </p:sp>
      <p:sp>
        <p:nvSpPr>
          <p:cNvPr id="18" name="Titolo 1">
            <a:extLst>
              <a:ext uri="{FF2B5EF4-FFF2-40B4-BE49-F238E27FC236}">
                <a16:creationId xmlns:a16="http://schemas.microsoft.com/office/drawing/2014/main" id="{EBF4D2A5-A57B-4A37-81C4-C406936CFBA2}"/>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Investiamo nel domani</a:t>
            </a:r>
          </a:p>
        </p:txBody>
      </p:sp>
    </p:spTree>
    <p:extLst>
      <p:ext uri="{BB962C8B-B14F-4D97-AF65-F5344CB8AC3E}">
        <p14:creationId xmlns:p14="http://schemas.microsoft.com/office/powerpoint/2010/main" val="2370258386"/>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pic>
        <p:nvPicPr>
          <p:cNvPr id="14" name="Immagine 13">
            <a:extLst>
              <a:ext uri="{FF2B5EF4-FFF2-40B4-BE49-F238E27FC236}">
                <a16:creationId xmlns:a16="http://schemas.microsoft.com/office/drawing/2014/main" id="{6F524C67-C9F4-409F-8C54-459F1903C3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a:t>Titolo del divisore</a:t>
            </a:r>
          </a:p>
        </p:txBody>
      </p:sp>
      <p:sp>
        <p:nvSpPr>
          <p:cNvPr id="7" name="Slide Number Placeholder 5">
            <a:extLst>
              <a:ext uri="{FF2B5EF4-FFF2-40B4-BE49-F238E27FC236}">
                <a16:creationId xmlns:a16="http://schemas.microsoft.com/office/drawing/2014/main" id="{17E42F5F-8EA5-4772-872B-DB2B66420FC8}"/>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Tree>
    <p:extLst>
      <p:ext uri="{BB962C8B-B14F-4D97-AF65-F5344CB8AC3E}">
        <p14:creationId xmlns:p14="http://schemas.microsoft.com/office/powerpoint/2010/main" val="390992118"/>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a:t>Call-out </a:t>
            </a:r>
            <a:r>
              <a:rPr lang="en-US" err="1"/>
              <a:t>è</a:t>
            </a:r>
            <a:r>
              <a:rPr lang="en-US"/>
              <a:t> </a:t>
            </a:r>
            <a:r>
              <a:rPr lang="en-US" err="1"/>
              <a:t>una</a:t>
            </a:r>
            <a:r>
              <a:rPr lang="en-US"/>
              <a:t> slide con un </a:t>
            </a:r>
            <a:r>
              <a:rPr lang="en-US" err="1"/>
              <a:t>testo</a:t>
            </a:r>
            <a:r>
              <a:rPr lang="en-US"/>
              <a:t> </a:t>
            </a:r>
            <a:r>
              <a:rPr lang="en-US" err="1"/>
              <a:t>grande</a:t>
            </a:r>
            <a:r>
              <a:rPr lang="en-US"/>
              <a:t> da </a:t>
            </a:r>
            <a:r>
              <a:rPr lang="en-US" err="1"/>
              <a:t>usare</a:t>
            </a:r>
            <a:r>
              <a:rPr lang="en-US"/>
              <a:t> per </a:t>
            </a:r>
            <a:r>
              <a:rPr lang="en-US" err="1"/>
              <a:t>evidenziare</a:t>
            </a:r>
            <a:r>
              <a:rPr lang="en-US"/>
              <a:t> </a:t>
            </a:r>
            <a:r>
              <a:rPr lang="en-US" err="1"/>
              <a:t>dei</a:t>
            </a:r>
            <a:r>
              <a:rPr lang="en-US"/>
              <a:t> </a:t>
            </a:r>
            <a:r>
              <a:rPr lang="en-US" err="1"/>
              <a:t>concetti</a:t>
            </a:r>
            <a:r>
              <a:rPr lang="en-US"/>
              <a:t> </a:t>
            </a:r>
            <a:r>
              <a:rPr lang="en-US" err="1"/>
              <a:t>chiave</a:t>
            </a:r>
            <a:r>
              <a:rPr lang="en-US"/>
              <a:t> </a:t>
            </a:r>
            <a:r>
              <a:rPr lang="en-US" err="1"/>
              <a:t>che</a:t>
            </a:r>
            <a:r>
              <a:rPr lang="en-US"/>
              <a:t> </a:t>
            </a:r>
            <a:r>
              <a:rPr lang="en-US" err="1"/>
              <a:t>devono</a:t>
            </a:r>
            <a:r>
              <a:rPr lang="en-US"/>
              <a:t> </a:t>
            </a:r>
            <a:r>
              <a:rPr lang="en-US" err="1"/>
              <a:t>risaltare</a:t>
            </a:r>
            <a:r>
              <a:rPr lang="en-US"/>
              <a:t> </a:t>
            </a:r>
            <a:r>
              <a:rPr lang="en-US" err="1"/>
              <a:t>all’interno</a:t>
            </a:r>
            <a:r>
              <a:rPr lang="en-US"/>
              <a:t> </a:t>
            </a:r>
            <a:r>
              <a:rPr lang="en-US" err="1"/>
              <a:t>della</a:t>
            </a:r>
            <a:r>
              <a:rPr lang="en-US"/>
              <a:t> </a:t>
            </a:r>
            <a:r>
              <a:rPr lang="en-US" err="1"/>
              <a:t>presentazione</a:t>
            </a:r>
            <a:r>
              <a:rPr lang="en-US"/>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a:latin typeface="Bressay" panose="02040503050505020203" pitchFamily="18" charset="77"/>
              <a:ea typeface="Bressay" panose="02040503050505020203" pitchFamily="18" charset="77"/>
              <a:cs typeface="Bressay" panose="02040503050505020203" pitchFamily="18" charset="77"/>
            </a:endParaRPr>
          </a:p>
        </p:txBody>
      </p:sp>
      <p:pic>
        <p:nvPicPr>
          <p:cNvPr id="11" name="Immagine 10">
            <a:extLst>
              <a:ext uri="{FF2B5EF4-FFF2-40B4-BE49-F238E27FC236}">
                <a16:creationId xmlns:a16="http://schemas.microsoft.com/office/drawing/2014/main" id="{06619B5A-577E-43C3-ABC5-9B715A0E30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cxnSp>
        <p:nvCxnSpPr>
          <p:cNvPr id="12" name="Connettore diritto 11">
            <a:extLst>
              <a:ext uri="{FF2B5EF4-FFF2-40B4-BE49-F238E27FC236}">
                <a16:creationId xmlns:a16="http://schemas.microsoft.com/office/drawing/2014/main" id="{B24B6EE4-13A4-4395-9669-B2E65016ACCF}"/>
              </a:ext>
            </a:extLst>
          </p:cNvPr>
          <p:cNvCxnSpPr/>
          <p:nvPr userDrawn="1"/>
        </p:nvCxnSpPr>
        <p:spPr>
          <a:xfrm>
            <a:off x="0" y="1265384"/>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716515"/>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a:t>Testo </a:t>
            </a: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sed</a:t>
            </a:r>
            <a:r>
              <a:rPr lang="it-IT"/>
              <a:t> do </a:t>
            </a:r>
            <a:r>
              <a:rPr lang="it-IT" err="1"/>
              <a:t>eiusmod</a:t>
            </a:r>
            <a:r>
              <a:rPr lang="it-IT"/>
              <a:t> </a:t>
            </a:r>
            <a:r>
              <a:rPr lang="it-IT" err="1"/>
              <a:t>tempor</a:t>
            </a:r>
            <a:r>
              <a:rPr lang="it-IT"/>
              <a:t> </a:t>
            </a:r>
            <a:r>
              <a:rPr lang="it-IT" err="1"/>
              <a:t>incididunt</a:t>
            </a:r>
            <a:r>
              <a:rPr lang="it-IT"/>
              <a:t> ut </a:t>
            </a:r>
            <a:r>
              <a:rPr lang="it-IT" err="1"/>
              <a:t>labore</a:t>
            </a:r>
            <a:r>
              <a:rPr lang="it-IT"/>
              <a:t> et dolore magna </a:t>
            </a:r>
            <a:r>
              <a:rPr lang="it-IT" err="1"/>
              <a:t>aliqua</a:t>
            </a:r>
            <a:r>
              <a:rPr lang="it-IT"/>
              <a:t>. Ut </a:t>
            </a:r>
            <a:r>
              <a:rPr lang="it-IT" err="1"/>
              <a:t>enim</a:t>
            </a:r>
            <a:r>
              <a:rPr lang="it-IT"/>
              <a:t> ad </a:t>
            </a:r>
            <a:r>
              <a:rPr lang="it-IT" err="1"/>
              <a:t>minim</a:t>
            </a:r>
            <a:r>
              <a:rPr lang="it-IT"/>
              <a:t> </a:t>
            </a:r>
            <a:r>
              <a:rPr lang="it-IT" err="1"/>
              <a:t>veniam</a:t>
            </a:r>
            <a:r>
              <a:rPr lang="it-IT"/>
              <a:t>, </a:t>
            </a:r>
            <a:r>
              <a:rPr lang="it-IT" err="1"/>
              <a:t>quis</a:t>
            </a:r>
            <a:r>
              <a:rPr lang="it-IT"/>
              <a:t> </a:t>
            </a:r>
            <a:r>
              <a:rPr lang="it-IT" err="1"/>
              <a:t>nostrud</a:t>
            </a:r>
            <a:r>
              <a:rPr lang="it-IT"/>
              <a:t> </a:t>
            </a:r>
            <a:r>
              <a:rPr lang="it-IT" err="1"/>
              <a:t>exercitation</a:t>
            </a:r>
            <a:r>
              <a:rPr lang="it-IT"/>
              <a:t> </a:t>
            </a:r>
            <a:r>
              <a:rPr lang="it-IT" err="1"/>
              <a:t>ullamco</a:t>
            </a:r>
            <a:r>
              <a:rPr lang="it-IT"/>
              <a:t> laboris </a:t>
            </a:r>
            <a:r>
              <a:rPr lang="it-IT" err="1"/>
              <a:t>nisi</a:t>
            </a:r>
            <a:r>
              <a:rPr lang="it-IT"/>
              <a:t> ut </a:t>
            </a:r>
            <a:r>
              <a:rPr lang="it-IT" err="1"/>
              <a:t>aliquip</a:t>
            </a:r>
            <a:r>
              <a:rPr lang="it-IT"/>
              <a:t> ex ea </a:t>
            </a:r>
            <a:r>
              <a:rPr lang="it-IT" err="1"/>
              <a:t>commodo</a:t>
            </a:r>
            <a:r>
              <a:rPr lang="it-IT"/>
              <a:t> </a:t>
            </a:r>
            <a:r>
              <a:rPr lang="it-IT" err="1"/>
              <a:t>consequat</a:t>
            </a:r>
            <a:r>
              <a:rPr lang="it-IT"/>
              <a:t>.</a:t>
            </a:r>
            <a:endParaRPr lang="en-US"/>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2" name="Slide Number Placeholder 5">
            <a:extLst>
              <a:ext uri="{FF2B5EF4-FFF2-40B4-BE49-F238E27FC236}">
                <a16:creationId xmlns:a16="http://schemas.microsoft.com/office/drawing/2014/main" id="{9B994514-F8DC-4D9B-976E-B4F668336A87}"/>
              </a:ext>
            </a:extLst>
          </p:cNvPr>
          <p:cNvSpPr txBox="1">
            <a:spLocks/>
          </p:cNvSpPr>
          <p:nvPr userDrawn="1"/>
        </p:nvSpPr>
        <p:spPr>
          <a:xfrm>
            <a:off x="334433" y="6589403"/>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608DA0FE-9C19-F746-8419-6700E348BF78}" type="slidenum">
              <a:rPr lang="it-IT" sz="1067" b="0" smtClean="0"/>
              <a:pPr/>
              <a:t>‹N›</a:t>
            </a:fld>
            <a:endParaRPr lang="it-IT" sz="1067" b="0"/>
          </a:p>
        </p:txBody>
      </p:sp>
    </p:spTree>
    <p:extLst>
      <p:ext uri="{BB962C8B-B14F-4D97-AF65-F5344CB8AC3E}">
        <p14:creationId xmlns:p14="http://schemas.microsoft.com/office/powerpoint/2010/main" val="3327071341"/>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a:t>Testo </a:t>
            </a: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sed</a:t>
            </a:r>
            <a:r>
              <a:rPr lang="it-IT"/>
              <a:t> do </a:t>
            </a:r>
            <a:r>
              <a:rPr lang="it-IT" err="1"/>
              <a:t>eiusmod</a:t>
            </a:r>
            <a:r>
              <a:rPr lang="it-IT"/>
              <a:t> </a:t>
            </a:r>
            <a:r>
              <a:rPr lang="it-IT" err="1"/>
              <a:t>tempor</a:t>
            </a:r>
            <a:r>
              <a:rPr lang="it-IT"/>
              <a:t> </a:t>
            </a:r>
            <a:r>
              <a:rPr lang="it-IT" err="1"/>
              <a:t>incididunt</a:t>
            </a:r>
            <a:r>
              <a:rPr lang="it-IT"/>
              <a:t> ut </a:t>
            </a:r>
            <a:r>
              <a:rPr lang="it-IT" err="1"/>
              <a:t>labore</a:t>
            </a:r>
            <a:r>
              <a:rPr lang="it-IT"/>
              <a:t> et dolore magna </a:t>
            </a:r>
            <a:r>
              <a:rPr lang="it-IT" err="1"/>
              <a:t>aliqua</a:t>
            </a:r>
            <a:r>
              <a:rPr lang="it-IT"/>
              <a:t>. Ut </a:t>
            </a:r>
            <a:r>
              <a:rPr lang="it-IT" err="1"/>
              <a:t>enim</a:t>
            </a:r>
            <a:r>
              <a:rPr lang="it-IT"/>
              <a:t> ad </a:t>
            </a:r>
            <a:r>
              <a:rPr lang="it-IT" err="1"/>
              <a:t>minim</a:t>
            </a:r>
            <a:r>
              <a:rPr lang="it-IT"/>
              <a:t> </a:t>
            </a:r>
            <a:r>
              <a:rPr lang="it-IT" err="1"/>
              <a:t>veniam</a:t>
            </a:r>
            <a:r>
              <a:rPr lang="it-IT"/>
              <a:t>, </a:t>
            </a:r>
            <a:r>
              <a:rPr lang="it-IT" err="1"/>
              <a:t>quis</a:t>
            </a:r>
            <a:r>
              <a:rPr lang="it-IT"/>
              <a:t> </a:t>
            </a:r>
            <a:r>
              <a:rPr lang="it-IT" err="1"/>
              <a:t>nostrud</a:t>
            </a:r>
            <a:r>
              <a:rPr lang="it-IT"/>
              <a:t> </a:t>
            </a:r>
            <a:r>
              <a:rPr lang="it-IT" err="1"/>
              <a:t>exercitation</a:t>
            </a:r>
            <a:r>
              <a:rPr lang="it-IT"/>
              <a:t> </a:t>
            </a:r>
            <a:r>
              <a:rPr lang="it-IT" err="1"/>
              <a:t>ullamco</a:t>
            </a:r>
            <a:r>
              <a:rPr lang="it-IT"/>
              <a:t> laboris </a:t>
            </a:r>
            <a:r>
              <a:rPr lang="it-IT" err="1"/>
              <a:t>nisi</a:t>
            </a:r>
            <a:r>
              <a:rPr lang="it-IT"/>
              <a:t> ut </a:t>
            </a:r>
            <a:r>
              <a:rPr lang="it-IT" err="1"/>
              <a:t>aliquip</a:t>
            </a:r>
            <a:r>
              <a:rPr lang="it-IT"/>
              <a:t> ex ea </a:t>
            </a:r>
            <a:r>
              <a:rPr lang="it-IT" err="1"/>
              <a:t>commodo</a:t>
            </a:r>
            <a:r>
              <a:rPr lang="it-IT"/>
              <a:t> </a:t>
            </a:r>
            <a:r>
              <a:rPr lang="it-IT" err="1"/>
              <a:t>consequat</a:t>
            </a:r>
            <a:r>
              <a:rPr lang="it-IT"/>
              <a:t>.</a:t>
            </a:r>
            <a:endParaRPr lang="en-US"/>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a:t>Sottotitolo</a:t>
            </a:r>
          </a:p>
        </p:txBody>
      </p:sp>
    </p:spTree>
    <p:extLst>
      <p:ext uri="{BB962C8B-B14F-4D97-AF65-F5344CB8AC3E}">
        <p14:creationId xmlns:p14="http://schemas.microsoft.com/office/powerpoint/2010/main" val="632346266"/>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a:t>Testo </a:t>
            </a:r>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sed</a:t>
            </a:r>
            <a:r>
              <a:rPr lang="it-IT"/>
              <a:t> do </a:t>
            </a:r>
            <a:r>
              <a:rPr lang="it-IT" err="1"/>
              <a:t>eiusmod</a:t>
            </a:r>
            <a:r>
              <a:rPr lang="it-IT"/>
              <a:t> </a:t>
            </a:r>
            <a:r>
              <a:rPr lang="it-IT" err="1"/>
              <a:t>tempor</a:t>
            </a:r>
            <a:r>
              <a:rPr lang="it-IT"/>
              <a:t> </a:t>
            </a:r>
            <a:r>
              <a:rPr lang="it-IT" err="1"/>
              <a:t>incididunt</a:t>
            </a:r>
            <a:r>
              <a:rPr lang="it-IT"/>
              <a:t> ut </a:t>
            </a:r>
            <a:r>
              <a:rPr lang="it-IT" err="1"/>
              <a:t>labore</a:t>
            </a:r>
            <a:r>
              <a:rPr lang="it-IT"/>
              <a:t> et dolore magna </a:t>
            </a:r>
            <a:r>
              <a:rPr lang="it-IT" err="1"/>
              <a:t>aliqua</a:t>
            </a:r>
            <a:r>
              <a:rPr lang="it-IT"/>
              <a:t>. Ut </a:t>
            </a:r>
            <a:r>
              <a:rPr lang="it-IT" err="1"/>
              <a:t>enim</a:t>
            </a:r>
            <a:r>
              <a:rPr lang="it-IT"/>
              <a:t> ad </a:t>
            </a:r>
            <a:r>
              <a:rPr lang="it-IT" err="1"/>
              <a:t>minim</a:t>
            </a:r>
            <a:r>
              <a:rPr lang="it-IT"/>
              <a:t> </a:t>
            </a:r>
            <a:r>
              <a:rPr lang="it-IT" err="1"/>
              <a:t>veniam</a:t>
            </a:r>
            <a:r>
              <a:rPr lang="it-IT"/>
              <a:t>, </a:t>
            </a:r>
            <a:r>
              <a:rPr lang="it-IT" err="1"/>
              <a:t>quis</a:t>
            </a:r>
            <a:r>
              <a:rPr lang="it-IT"/>
              <a:t> </a:t>
            </a:r>
            <a:r>
              <a:rPr lang="it-IT" err="1"/>
              <a:t>nostrud</a:t>
            </a:r>
            <a:r>
              <a:rPr lang="it-IT"/>
              <a:t> </a:t>
            </a:r>
            <a:r>
              <a:rPr lang="it-IT" err="1"/>
              <a:t>exercitation</a:t>
            </a:r>
            <a:r>
              <a:rPr lang="it-IT"/>
              <a:t> </a:t>
            </a:r>
            <a:r>
              <a:rPr lang="it-IT" err="1"/>
              <a:t>ullamco</a:t>
            </a:r>
            <a:r>
              <a:rPr lang="it-IT"/>
              <a:t> </a:t>
            </a:r>
            <a:r>
              <a:rPr lang="it-IT" err="1"/>
              <a:t>laboris</a:t>
            </a:r>
            <a:r>
              <a:rPr lang="it-IT"/>
              <a:t> </a:t>
            </a:r>
            <a:r>
              <a:rPr lang="it-IT" err="1"/>
              <a:t>nisi</a:t>
            </a:r>
            <a:r>
              <a:rPr lang="it-IT"/>
              <a:t> ut </a:t>
            </a:r>
            <a:r>
              <a:rPr lang="it-IT" err="1"/>
              <a:t>aliquip</a:t>
            </a:r>
            <a:r>
              <a:rPr lang="it-IT"/>
              <a:t> ex ea </a:t>
            </a:r>
            <a:r>
              <a:rPr lang="it-IT" err="1"/>
              <a:t>commodo</a:t>
            </a:r>
            <a:r>
              <a:rPr lang="it-IT"/>
              <a:t> </a:t>
            </a:r>
            <a:r>
              <a:rPr lang="it-IT" err="1"/>
              <a:t>consequat</a:t>
            </a:r>
            <a:r>
              <a:rPr lang="it-IT"/>
              <a:t>.</a:t>
            </a:r>
            <a:endParaRPr lang="en-US"/>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a:p>
        </p:txBody>
      </p:sp>
      <p:pic>
        <p:nvPicPr>
          <p:cNvPr id="13" name="Immagine 12">
            <a:extLst>
              <a:ext uri="{FF2B5EF4-FFF2-40B4-BE49-F238E27FC236}">
                <a16:creationId xmlns:a16="http://schemas.microsoft.com/office/drawing/2014/main" id="{BDC67741-5470-4BDC-B227-DEDC244787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Arial" panose="020B0604020202020204" pitchFamily="34" charset="0"/>
                <a:ea typeface="+mn-ea"/>
                <a:cs typeface="Arial" panose="020B0604020202020204" pitchFamily="34" charset="0"/>
              </a:defRPr>
            </a:lvl1pPr>
          </a:lstStyle>
          <a:p>
            <a:pPr lvl="0"/>
            <a:r>
              <a:rPr lang="it-IT"/>
              <a:t>Sottotitolo</a:t>
            </a:r>
          </a:p>
        </p:txBody>
      </p:sp>
      <p:cxnSp>
        <p:nvCxnSpPr>
          <p:cNvPr id="17" name="Connettore diritto 16">
            <a:extLst>
              <a:ext uri="{FF2B5EF4-FFF2-40B4-BE49-F238E27FC236}">
                <a16:creationId xmlns:a16="http://schemas.microsoft.com/office/drawing/2014/main" id="{7BB48182-6139-4DE7-B8B2-736D8E11A803}"/>
              </a:ext>
            </a:extLst>
          </p:cNvPr>
          <p:cNvCxnSpPr/>
          <p:nvPr userDrawn="1"/>
        </p:nvCxnSpPr>
        <p:spPr>
          <a:xfrm>
            <a:off x="0" y="1265384"/>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054370"/>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C">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774BF6-19A7-5843-830F-D9F95C38A846}"/>
              </a:ext>
            </a:extLst>
          </p:cNvPr>
          <p:cNvPicPr>
            <a:picLocks noChangeAspect="1"/>
          </p:cNvPicPr>
          <p:nvPr userDrawn="1"/>
        </p:nvPicPr>
        <p:blipFill>
          <a:blip r:embed="rId2"/>
          <a:srcRect/>
          <a:stretch/>
        </p:blipFill>
        <p:spPr>
          <a:xfrm>
            <a:off x="0" y="0"/>
            <a:ext cx="12192000" cy="6858000"/>
          </a:xfrm>
          <a:prstGeom prst="rect">
            <a:avLst/>
          </a:prstGeom>
        </p:spPr>
      </p:pic>
      <p:sp>
        <p:nvSpPr>
          <p:cNvPr id="5" name="Segnaposto testo 4"/>
          <p:cNvSpPr>
            <a:spLocks noGrp="1"/>
          </p:cNvSpPr>
          <p:nvPr>
            <p:ph type="body" sz="quarter" idx="10" hasCustomPrompt="1"/>
          </p:nvPr>
        </p:nvSpPr>
        <p:spPr>
          <a:xfrm>
            <a:off x="478351" y="1366685"/>
            <a:ext cx="2215688" cy="1573161"/>
          </a:xfrm>
          <a:prstGeom prst="rect">
            <a:avLst/>
          </a:prstGeom>
        </p:spPr>
        <p:txBody>
          <a:bodyPr vert="horz" lIns="0" tIns="0" rIns="0" bIns="0">
            <a:noAutofit/>
          </a:bodyPr>
          <a:lstStyle>
            <a:lvl1pPr marL="0" indent="0" algn="l">
              <a:lnSpc>
                <a:spcPts val="10266"/>
              </a:lnSpc>
              <a:spcBef>
                <a:spcPts val="0"/>
              </a:spcBef>
              <a:buFontTx/>
              <a:buNone/>
              <a:defRPr sz="10266" b="0" i="0" kern="1200" cap="none" spc="115" baseline="0">
                <a:solidFill>
                  <a:schemeClr val="accent1"/>
                </a:solidFill>
                <a:latin typeface="+mn-lt"/>
              </a:defRPr>
            </a:lvl1pPr>
            <a:lvl2pPr marL="0" indent="0" algn="r">
              <a:lnSpc>
                <a:spcPct val="100000"/>
              </a:lnSpc>
              <a:spcBef>
                <a:spcPts val="0"/>
              </a:spcBef>
              <a:buFontTx/>
              <a:buNone/>
              <a:defRPr sz="2508" b="1" i="0">
                <a:solidFill>
                  <a:schemeClr val="bg2"/>
                </a:solidFill>
              </a:defRPr>
            </a:lvl2pPr>
            <a:lvl3pPr marL="0" indent="0" algn="r">
              <a:lnSpc>
                <a:spcPct val="100000"/>
              </a:lnSpc>
              <a:spcBef>
                <a:spcPts val="0"/>
              </a:spcBef>
              <a:buFontTx/>
              <a:buNone/>
              <a:defRPr sz="2508" b="1" i="0">
                <a:solidFill>
                  <a:schemeClr val="bg2"/>
                </a:solidFill>
              </a:defRPr>
            </a:lvl3pPr>
            <a:lvl4pPr marL="0" indent="0" algn="r">
              <a:lnSpc>
                <a:spcPct val="100000"/>
              </a:lnSpc>
              <a:spcBef>
                <a:spcPts val="0"/>
              </a:spcBef>
              <a:buFontTx/>
              <a:buNone/>
              <a:defRPr sz="2508" b="1" i="0">
                <a:solidFill>
                  <a:schemeClr val="bg2"/>
                </a:solidFill>
              </a:defRPr>
            </a:lvl4pPr>
            <a:lvl5pPr marL="0" indent="0" algn="r">
              <a:lnSpc>
                <a:spcPct val="100000"/>
              </a:lnSpc>
              <a:spcBef>
                <a:spcPts val="0"/>
              </a:spcBef>
              <a:buFontTx/>
              <a:buNone/>
              <a:defRPr sz="2508" b="1" i="0">
                <a:solidFill>
                  <a:schemeClr val="bg2"/>
                </a:solidFill>
              </a:defRPr>
            </a:lvl5pPr>
          </a:lstStyle>
          <a:p>
            <a:pPr lvl="0"/>
            <a:r>
              <a:rPr lang="en-GB" noProof="0"/>
              <a:t>03.</a:t>
            </a:r>
          </a:p>
        </p:txBody>
      </p:sp>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lvl1pPr>
              <a:defRPr baseline="0">
                <a:solidFill>
                  <a:schemeClr val="accent1"/>
                </a:solidFill>
              </a:defRPr>
            </a:lvl1pPr>
          </a:lstStyle>
          <a:p>
            <a:r>
              <a:rPr lang="en-US"/>
              <a:t>Presentation title goes here</a:t>
            </a:r>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baseline="0">
                <a:solidFill>
                  <a:schemeClr val="bg2"/>
                </a:solidFill>
              </a:defRPr>
            </a:lvl1pPr>
          </a:lstStyle>
          <a:p>
            <a:fld id="{29CAE5FC-86E1-1448-8EC3-A22E1B31C8C0}" type="slidenum">
              <a:rPr lang="en-US" smtClean="0"/>
              <a:pPr/>
              <a:t>‹N›</a:t>
            </a:fld>
            <a:endParaRPr lang="en-US"/>
          </a:p>
        </p:txBody>
      </p:sp>
      <p:sp>
        <p:nvSpPr>
          <p:cNvPr id="6" name="Title 5">
            <a:extLst>
              <a:ext uri="{FF2B5EF4-FFF2-40B4-BE49-F238E27FC236}">
                <a16:creationId xmlns:a16="http://schemas.microsoft.com/office/drawing/2014/main" id="{CD0D0ACF-8567-7144-854B-B14909F906A0}"/>
              </a:ext>
            </a:extLst>
          </p:cNvPr>
          <p:cNvSpPr>
            <a:spLocks noGrp="1"/>
          </p:cNvSpPr>
          <p:nvPr>
            <p:ph type="title" hasCustomPrompt="1"/>
          </p:nvPr>
        </p:nvSpPr>
        <p:spPr>
          <a:xfrm>
            <a:off x="3332172" y="1383892"/>
            <a:ext cx="5126619" cy="1573161"/>
          </a:xfrm>
        </p:spPr>
        <p:txBody>
          <a:bodyPr/>
          <a:lstStyle>
            <a:lvl1pPr>
              <a:lnSpc>
                <a:spcPts val="2667"/>
              </a:lnSpc>
              <a:defRPr sz="2400">
                <a:solidFill>
                  <a:schemeClr val="accent1"/>
                </a:solidFill>
              </a:defRPr>
            </a:lvl1pPr>
          </a:lstStyle>
          <a:p>
            <a:r>
              <a:rPr lang="en-GB"/>
              <a:t>Divider title goes here.</a:t>
            </a:r>
            <a:br>
              <a:rPr lang="en-GB"/>
            </a:br>
            <a:r>
              <a:rPr lang="en-GB"/>
              <a:t>Lorem ipsum </a:t>
            </a:r>
            <a:r>
              <a:rPr lang="en-GB" err="1"/>
              <a:t>dolor</a:t>
            </a:r>
            <a:r>
              <a:rPr lang="en-GB"/>
              <a:t> sit </a:t>
            </a:r>
            <a:r>
              <a:rPr lang="en-GB" err="1"/>
              <a:t>amet</a:t>
            </a:r>
            <a:r>
              <a:rPr lang="en-GB"/>
              <a:t> </a:t>
            </a:r>
            <a:br>
              <a:rPr lang="en-GB"/>
            </a:br>
            <a:r>
              <a:rPr lang="en-GB" err="1"/>
              <a:t>consecteur</a:t>
            </a:r>
            <a:r>
              <a:rPr lang="en-GB"/>
              <a:t> </a:t>
            </a:r>
            <a:r>
              <a:rPr lang="en-GB" err="1"/>
              <a:t>duis</a:t>
            </a:r>
            <a:r>
              <a:rPr lang="en-GB"/>
              <a:t> </a:t>
            </a:r>
            <a:r>
              <a:rPr lang="en-GB" err="1"/>
              <a:t>isquam</a:t>
            </a:r>
            <a:r>
              <a:rPr lang="en-GB"/>
              <a:t>.</a:t>
            </a:r>
            <a:endParaRPr lang="it-IT"/>
          </a:p>
        </p:txBody>
      </p:sp>
      <p:pic>
        <p:nvPicPr>
          <p:cNvPr id="9" name="Picture 8">
            <a:extLst>
              <a:ext uri="{FF2B5EF4-FFF2-40B4-BE49-F238E27FC236}">
                <a16:creationId xmlns:a16="http://schemas.microsoft.com/office/drawing/2014/main" id="{E495B05E-6021-A346-B06C-4C1C6C04BA66}"/>
              </a:ext>
            </a:extLst>
          </p:cNvPr>
          <p:cNvPicPr>
            <a:picLocks noChangeAspect="1"/>
          </p:cNvPicPr>
          <p:nvPr userDrawn="1"/>
        </p:nvPicPr>
        <p:blipFill>
          <a:blip r:embed="rId3"/>
          <a:stretch>
            <a:fillRect/>
          </a:stretch>
        </p:blipFill>
        <p:spPr>
          <a:xfrm>
            <a:off x="478349" y="6348844"/>
            <a:ext cx="1473200" cy="186267"/>
          </a:xfrm>
          <a:prstGeom prst="rect">
            <a:avLst/>
          </a:prstGeom>
        </p:spPr>
      </p:pic>
    </p:spTree>
    <p:extLst>
      <p:ext uri="{BB962C8B-B14F-4D97-AF65-F5344CB8AC3E}">
        <p14:creationId xmlns:p14="http://schemas.microsoft.com/office/powerpoint/2010/main" val="2621530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Investiamo nel domani</a:t>
            </a: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a:t>Grazie</a:t>
            </a:r>
          </a:p>
        </p:txBody>
      </p:sp>
      <p:sp>
        <p:nvSpPr>
          <p:cNvPr id="10" name="Slide Number Placeholder 5">
            <a:extLst>
              <a:ext uri="{FF2B5EF4-FFF2-40B4-BE49-F238E27FC236}">
                <a16:creationId xmlns:a16="http://schemas.microsoft.com/office/drawing/2014/main" id="{F8F026CD-B0C8-4128-B86C-3023A022F374}"/>
              </a:ext>
            </a:extLst>
          </p:cNvPr>
          <p:cNvSpPr>
            <a:spLocks noGrp="1"/>
          </p:cNvSpPr>
          <p:nvPr>
            <p:ph type="sldNum" sz="quarter" idx="12"/>
          </p:nvPr>
        </p:nvSpPr>
        <p:spPr>
          <a:xfrm>
            <a:off x="334433" y="6500282"/>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Tree>
    <p:extLst>
      <p:ext uri="{BB962C8B-B14F-4D97-AF65-F5344CB8AC3E}">
        <p14:creationId xmlns:p14="http://schemas.microsoft.com/office/powerpoint/2010/main" val="307595983"/>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Elen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334433"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7" name="Segnaposto testo 6">
            <a:extLst>
              <a:ext uri="{FF2B5EF4-FFF2-40B4-BE49-F238E27FC236}">
                <a16:creationId xmlns:a16="http://schemas.microsoft.com/office/drawing/2014/main" id="{9004716C-289D-584D-AE4C-F7FFD8FFAFD1}"/>
              </a:ext>
            </a:extLst>
          </p:cNvPr>
          <p:cNvSpPr>
            <a:spLocks noGrp="1"/>
          </p:cNvSpPr>
          <p:nvPr>
            <p:ph type="body" sz="quarter" idx="15"/>
          </p:nvPr>
        </p:nvSpPr>
        <p:spPr>
          <a:xfrm>
            <a:off x="334432" y="2214033"/>
            <a:ext cx="10272608" cy="3691467"/>
          </a:xfrm>
        </p:spPr>
        <p:txBody>
          <a:bodyPr>
            <a:normAutofit/>
          </a:bodyPr>
          <a:lstStyle>
            <a:lvl1pPr>
              <a:lnSpc>
                <a:spcPct val="100000"/>
              </a:lnSpc>
              <a:defRPr sz="2667"/>
            </a:lvl1pPr>
            <a:lvl2pPr>
              <a:lnSpc>
                <a:spcPct val="100000"/>
              </a:lnSpc>
              <a:defRPr sz="2667"/>
            </a:lvl2pPr>
            <a:lvl3pPr>
              <a:lnSpc>
                <a:spcPct val="100000"/>
              </a:lnSpc>
              <a:defRPr sz="2667"/>
            </a:lvl3pPr>
            <a:lvl4pPr>
              <a:lnSpc>
                <a:spcPct val="100000"/>
              </a:lnSpc>
              <a:defRPr sz="2667"/>
            </a:lvl4pPr>
            <a:lvl5pPr>
              <a:lnSpc>
                <a:spcPct val="100000"/>
              </a:lnSpc>
              <a:defRPr sz="2667"/>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2" name="Slide Number Placeholder 5">
            <a:extLst>
              <a:ext uri="{FF2B5EF4-FFF2-40B4-BE49-F238E27FC236}">
                <a16:creationId xmlns:a16="http://schemas.microsoft.com/office/drawing/2014/main" id="{DD29CE98-9B97-407F-8108-6D9BBA134BF5}"/>
              </a:ext>
            </a:extLst>
          </p:cNvPr>
          <p:cNvSpPr txBox="1">
            <a:spLocks/>
          </p:cNvSpPr>
          <p:nvPr userDrawn="1"/>
        </p:nvSpPr>
        <p:spPr>
          <a:xfrm>
            <a:off x="334433" y="6589403"/>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608DA0FE-9C19-F746-8419-6700E348BF78}" type="slidenum">
              <a:rPr lang="it-IT" sz="1067" b="0" smtClean="0"/>
              <a:pPr/>
              <a:t>‹N›</a:t>
            </a:fld>
            <a:endParaRPr lang="it-IT" sz="1067" b="0"/>
          </a:p>
        </p:txBody>
      </p:sp>
    </p:spTree>
    <p:extLst>
      <p:ext uri="{BB962C8B-B14F-4D97-AF65-F5344CB8AC3E}">
        <p14:creationId xmlns:p14="http://schemas.microsoft.com/office/powerpoint/2010/main" val="2789744443"/>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lide con testo e immagine composta 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F0DC5D-E17B-554A-B30E-A9F2F92474FB}"/>
              </a:ext>
            </a:extLst>
          </p:cNvPr>
          <p:cNvSpPr>
            <a:spLocks noGrp="1" noChangeAspect="1"/>
          </p:cNvSpPr>
          <p:nvPr>
            <p:ph type="body" idx="14" hasCustomPrompt="1"/>
          </p:nvPr>
        </p:nvSpPr>
        <p:spPr>
          <a:xfrm>
            <a:off x="334434" y="357719"/>
            <a:ext cx="8845425" cy="374152"/>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pic>
        <p:nvPicPr>
          <p:cNvPr id="5" name="Immagine 4">
            <a:extLst>
              <a:ext uri="{FF2B5EF4-FFF2-40B4-BE49-F238E27FC236}">
                <a16:creationId xmlns:a16="http://schemas.microsoft.com/office/drawing/2014/main" id="{DC7E1B6C-BD74-784F-9657-4DB72D06AF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D33BE381-E43B-9A46-A221-2797C10B6AE4}"/>
              </a:ext>
            </a:extLst>
          </p:cNvPr>
          <p:cNvSpPr>
            <a:spLocks noGrp="1"/>
          </p:cNvSpPr>
          <p:nvPr>
            <p:ph type="body" sz="quarter" idx="16" hasCustomPrompt="1"/>
          </p:nvPr>
        </p:nvSpPr>
        <p:spPr>
          <a:xfrm>
            <a:off x="334434" y="798484"/>
            <a:ext cx="8845425" cy="373467"/>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20" name="Segnaposto immagine 19">
            <a:extLst>
              <a:ext uri="{FF2B5EF4-FFF2-40B4-BE49-F238E27FC236}">
                <a16:creationId xmlns:a16="http://schemas.microsoft.com/office/drawing/2014/main" id="{384361A8-2F26-2A4E-B402-83EDB7BAA07D}"/>
              </a:ext>
            </a:extLst>
          </p:cNvPr>
          <p:cNvSpPr>
            <a:spLocks noGrp="1"/>
          </p:cNvSpPr>
          <p:nvPr>
            <p:ph type="pic" sz="quarter" idx="20"/>
          </p:nvPr>
        </p:nvSpPr>
        <p:spPr>
          <a:xfrm>
            <a:off x="5704932" y="1840226"/>
            <a:ext cx="5250200" cy="5017775"/>
          </a:xfrm>
          <a:custGeom>
            <a:avLst/>
            <a:gdLst>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1317811 w 3832598"/>
              <a:gd name="connsiteY4" fmla="*/ 605978 h 3662928"/>
              <a:gd name="connsiteX5" fmla="*/ 2514786 w 3832598"/>
              <a:gd name="connsiteY5" fmla="*/ 605978 h 3662928"/>
              <a:gd name="connsiteX6" fmla="*/ 2514786 w 3832598"/>
              <a:gd name="connsiteY6" fmla="*/ 3662928 h 3662928"/>
              <a:gd name="connsiteX7" fmla="*/ 1317811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2598" h="3662928">
                <a:moveTo>
                  <a:pt x="0" y="1195952"/>
                </a:moveTo>
                <a:lnTo>
                  <a:pt x="1196975" y="1195952"/>
                </a:lnTo>
                <a:lnTo>
                  <a:pt x="1196975" y="3662927"/>
                </a:lnTo>
                <a:lnTo>
                  <a:pt x="0" y="3662927"/>
                </a:lnTo>
                <a:close/>
                <a:moveTo>
                  <a:pt x="1317811" y="605978"/>
                </a:moveTo>
                <a:lnTo>
                  <a:pt x="2514786" y="605978"/>
                </a:lnTo>
                <a:lnTo>
                  <a:pt x="2514786" y="3662928"/>
                </a:lnTo>
                <a:lnTo>
                  <a:pt x="1317811" y="3662928"/>
                </a:lnTo>
                <a:close/>
                <a:moveTo>
                  <a:pt x="2635623" y="0"/>
                </a:moveTo>
                <a:lnTo>
                  <a:pt x="3832598" y="0"/>
                </a:lnTo>
                <a:lnTo>
                  <a:pt x="3832598" y="3662928"/>
                </a:lnTo>
                <a:lnTo>
                  <a:pt x="2635623" y="3662928"/>
                </a:lnTo>
                <a:close/>
              </a:path>
            </a:pathLst>
          </a:custGeom>
          <a:solidFill>
            <a:srgbClr val="C7C7C7"/>
          </a:solidFill>
        </p:spPr>
        <p:txBody>
          <a:bodyPr wrap="square" anchor="ctr">
            <a:noAutofit/>
          </a:bodyPr>
          <a:lstStyle>
            <a:lvl1pPr algn="ctr">
              <a:defRPr sz="1867"/>
            </a:lvl1pPr>
          </a:lstStyle>
          <a:p>
            <a:endParaRPr lang="it-IT"/>
          </a:p>
        </p:txBody>
      </p:sp>
      <p:sp>
        <p:nvSpPr>
          <p:cNvPr id="22" name="Slide Number Placeholder 5">
            <a:extLst>
              <a:ext uri="{FF2B5EF4-FFF2-40B4-BE49-F238E27FC236}">
                <a16:creationId xmlns:a16="http://schemas.microsoft.com/office/drawing/2014/main" id="{F9B926CD-13F4-094C-A76C-9E54C2DE0DBF}"/>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7" name="Title 1">
            <a:extLst>
              <a:ext uri="{FF2B5EF4-FFF2-40B4-BE49-F238E27FC236}">
                <a16:creationId xmlns:a16="http://schemas.microsoft.com/office/drawing/2014/main" id="{276CDEDE-83B7-1946-9066-621F0F01EA11}"/>
              </a:ext>
            </a:extLst>
          </p:cNvPr>
          <p:cNvSpPr>
            <a:spLocks noGrp="1"/>
          </p:cNvSpPr>
          <p:nvPr>
            <p:ph type="ctrTitle"/>
          </p:nvPr>
        </p:nvSpPr>
        <p:spPr>
          <a:xfrm>
            <a:off x="334435" y="1787107"/>
            <a:ext cx="422486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
        <p:nvSpPr>
          <p:cNvPr id="2" name="Rettangolo 1">
            <a:extLst>
              <a:ext uri="{FF2B5EF4-FFF2-40B4-BE49-F238E27FC236}">
                <a16:creationId xmlns:a16="http://schemas.microsoft.com/office/drawing/2014/main" id="{43611A3C-75C3-4117-8C6E-E278C6EE28EC}"/>
              </a:ext>
            </a:extLst>
          </p:cNvPr>
          <p:cNvSpPr/>
          <p:nvPr userDrawn="1"/>
        </p:nvSpPr>
        <p:spPr>
          <a:xfrm>
            <a:off x="5148776" y="6297858"/>
            <a:ext cx="2794781" cy="782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9" name="Slide Number Placeholder 5">
            <a:extLst>
              <a:ext uri="{FF2B5EF4-FFF2-40B4-BE49-F238E27FC236}">
                <a16:creationId xmlns:a16="http://schemas.microsoft.com/office/drawing/2014/main" id="{F83CEAA5-9C68-4691-9B65-C1D0D6ECD570}"/>
              </a:ext>
            </a:extLst>
          </p:cNvPr>
          <p:cNvSpPr txBox="1">
            <a:spLocks/>
          </p:cNvSpPr>
          <p:nvPr userDrawn="1"/>
        </p:nvSpPr>
        <p:spPr>
          <a:xfrm>
            <a:off x="334433" y="6589403"/>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608DA0FE-9C19-F746-8419-6700E348BF78}" type="slidenum">
              <a:rPr lang="it-IT" sz="1067" b="0" smtClean="0"/>
              <a:pPr/>
              <a:t>‹N›</a:t>
            </a:fld>
            <a:endParaRPr lang="it-IT" sz="1067" b="0"/>
          </a:p>
        </p:txBody>
      </p:sp>
    </p:spTree>
    <p:extLst>
      <p:ext uri="{BB962C8B-B14F-4D97-AF65-F5344CB8AC3E}">
        <p14:creationId xmlns:p14="http://schemas.microsoft.com/office/powerpoint/2010/main" val="3592524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599147" y="324385"/>
            <a:ext cx="11258420" cy="383116"/>
          </a:xfrm>
        </p:spPr>
        <p:txBody>
          <a:bodyPr lIns="72000" tIns="0" rIns="0" bIns="0" anchor="t" anchorCtr="0">
            <a:noAutofit/>
          </a:bodyPr>
          <a:lstStyle>
            <a:lvl1pPr marL="0" indent="0">
              <a:buNone/>
              <a:defRPr sz="26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a:stretch>
            <a:fillRect/>
          </a:stretch>
        </p:blipFill>
        <p:spPr>
          <a:xfrm>
            <a:off x="11337147" y="6260729"/>
            <a:ext cx="520421" cy="288128"/>
          </a:xfrm>
          <a:prstGeom prst="rect">
            <a:avLst/>
          </a:prstGeom>
        </p:spPr>
      </p:pic>
      <p:sp>
        <p:nvSpPr>
          <p:cNvPr id="12" name="Slide Number Placeholder 5">
            <a:extLst>
              <a:ext uri="{FF2B5EF4-FFF2-40B4-BE49-F238E27FC236}">
                <a16:creationId xmlns:a16="http://schemas.microsoft.com/office/drawing/2014/main" id="{5875DA67-9930-4F72-92E8-A415DBE9EF4A}"/>
              </a:ext>
            </a:extLst>
          </p:cNvPr>
          <p:cNvSpPr txBox="1">
            <a:spLocks/>
          </p:cNvSpPr>
          <p:nvPr userDrawn="1"/>
        </p:nvSpPr>
        <p:spPr>
          <a:xfrm>
            <a:off x="114577" y="6589403"/>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608DA0FE-9C19-F746-8419-6700E348BF78}" type="slidenum">
              <a:rPr lang="it-IT" sz="1067" b="0" smtClean="0"/>
              <a:pPr/>
              <a:t>‹N›</a:t>
            </a:fld>
            <a:endParaRPr lang="it-IT" sz="1067" b="0"/>
          </a:p>
        </p:txBody>
      </p:sp>
      <p:sp>
        <p:nvSpPr>
          <p:cNvPr id="9" name="Text Placeholder 2">
            <a:extLst>
              <a:ext uri="{FF2B5EF4-FFF2-40B4-BE49-F238E27FC236}">
                <a16:creationId xmlns:a16="http://schemas.microsoft.com/office/drawing/2014/main" id="{01BFB892-030B-464D-84F6-0AE5307843C1}"/>
              </a:ext>
            </a:extLst>
          </p:cNvPr>
          <p:cNvSpPr>
            <a:spLocks noGrp="1" noChangeAspect="1"/>
          </p:cNvSpPr>
          <p:nvPr>
            <p:ph type="body" idx="14" hasCustomPrompt="1"/>
          </p:nvPr>
        </p:nvSpPr>
        <p:spPr>
          <a:xfrm>
            <a:off x="599147" y="100811"/>
            <a:ext cx="11258420" cy="208333"/>
          </a:xfrm>
        </p:spPr>
        <p:txBody>
          <a:bodyPr lIns="72000" tIns="0" rIns="0" bIns="0" anchor="t" anchorCtr="0">
            <a:noAutofit/>
          </a:bodyPr>
          <a:lstStyle>
            <a:lvl1pPr marL="0" indent="0">
              <a:buNone/>
              <a:defRPr sz="1333"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Tree>
    <p:extLst>
      <p:ext uri="{BB962C8B-B14F-4D97-AF65-F5344CB8AC3E}">
        <p14:creationId xmlns:p14="http://schemas.microsoft.com/office/powerpoint/2010/main" val="2444817953"/>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lide con testo a sinist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1333"/>
              </a:spcBef>
              <a:spcAft>
                <a:spcPts val="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004610718"/>
      </p:ext>
    </p:extLst>
  </p:cSld>
  <p:clrMapOvr>
    <a:masterClrMapping/>
  </p:clrMapOvr>
  <p:transition/>
  <p:extLst>
    <p:ext uri="{DCECCB84-F9BA-43D5-87BE-67443E8EF086}">
      <p15:sldGuideLst xmlns:p15="http://schemas.microsoft.com/office/powerpoint/2012/main">
        <p15:guide id="1" pos="160">
          <p15:clr>
            <a:srgbClr val="CCCCCC"/>
          </p15:clr>
        </p15:guide>
        <p15:guide id="2" pos="2709">
          <p15:clr>
            <a:srgbClr val="CCCCCC"/>
          </p15:clr>
        </p15:guide>
        <p15:guide id="3" pos="3050">
          <p15:clr>
            <a:srgbClr val="CCCCCC"/>
          </p15:clr>
        </p15:guide>
        <p15:guide id="4" pos="5600">
          <p15:clr>
            <a:srgbClr val="CCCCCC"/>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lide vuot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Tree>
    <p:extLst>
      <p:ext uri="{BB962C8B-B14F-4D97-AF65-F5344CB8AC3E}">
        <p14:creationId xmlns:p14="http://schemas.microsoft.com/office/powerpoint/2010/main" val="2354328771"/>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olo">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49967" y="6548859"/>
            <a:ext cx="432000"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3" name="Immagine 12">
            <a:extLst>
              <a:ext uri="{FF2B5EF4-FFF2-40B4-BE49-F238E27FC236}">
                <a16:creationId xmlns:a16="http://schemas.microsoft.com/office/drawing/2014/main" id="{BDC67741-5470-4BDC-B227-DEDC24478706}"/>
              </a:ext>
            </a:extLst>
          </p:cNvPr>
          <p:cNvPicPr>
            <a:picLocks noChangeAspect="1"/>
          </p:cNvPicPr>
          <p:nvPr userDrawn="1"/>
        </p:nvPicPr>
        <p:blipFill>
          <a:blip r:embed="rId2"/>
          <a:stretch>
            <a:fillRect/>
          </a:stretch>
        </p:blipFill>
        <p:spPr>
          <a:xfrm>
            <a:off x="11337148" y="6260729"/>
            <a:ext cx="520421" cy="288128"/>
          </a:xfrm>
          <a:prstGeom prst="rect">
            <a:avLst/>
          </a:prstGeom>
        </p:spPr>
      </p:pic>
      <p:sp>
        <p:nvSpPr>
          <p:cNvPr id="7" name="Titolo 6">
            <a:extLst>
              <a:ext uri="{FF2B5EF4-FFF2-40B4-BE49-F238E27FC236}">
                <a16:creationId xmlns:a16="http://schemas.microsoft.com/office/drawing/2014/main" id="{3D9A26A4-9908-4FF2-97E5-35DD58775A44}"/>
              </a:ext>
            </a:extLst>
          </p:cNvPr>
          <p:cNvSpPr>
            <a:spLocks noGrp="1"/>
          </p:cNvSpPr>
          <p:nvPr>
            <p:ph type="title"/>
          </p:nvPr>
        </p:nvSpPr>
        <p:spPr>
          <a:xfrm>
            <a:off x="334433" y="322441"/>
            <a:ext cx="11520000" cy="332399"/>
          </a:xfrm>
        </p:spPr>
        <p:txBody>
          <a:bodyPr vert="horz" lIns="0" tIns="0" rIns="0" bIns="0" rtlCol="0" anchor="t" anchorCtr="0">
            <a:spAutoFit/>
          </a:bodyPr>
          <a:lstStyle>
            <a:lvl1pPr>
              <a:defRPr lang="it-IT" sz="2400" b="1" dirty="0">
                <a:solidFill>
                  <a:srgbClr val="415064"/>
                </a:solidFill>
                <a:ea typeface="Arial" panose="020B0604020202020204" pitchFamily="34" charset="0"/>
              </a:defRPr>
            </a:lvl1pPr>
          </a:lstStyle>
          <a:p>
            <a:pPr marL="0" lvl="0" indent="0">
              <a:spcBef>
                <a:spcPts val="1000"/>
              </a:spcBef>
              <a:buFont typeface="Arial" panose="020B0604020202020204" pitchFamily="34" charset="0"/>
            </a:pPr>
            <a:r>
              <a:rPr lang="it-IT"/>
              <a:t>Fare clic per modificare lo stile del titolo dello schema</a:t>
            </a:r>
          </a:p>
        </p:txBody>
      </p:sp>
    </p:spTree>
    <p:extLst>
      <p:ext uri="{BB962C8B-B14F-4D97-AF65-F5344CB8AC3E}">
        <p14:creationId xmlns:p14="http://schemas.microsoft.com/office/powerpoint/2010/main" val="2211386246"/>
      </p:ext>
    </p:extLst>
  </p:cSld>
  <p:clrMapOvr>
    <a:masterClrMapping/>
  </p:clrMapOvr>
  <p:extLst>
    <p:ext uri="{DCECCB84-F9BA-43D5-87BE-67443E8EF086}">
      <p15:sldGuideLst xmlns:p15="http://schemas.microsoft.com/office/powerpoint/2012/main">
        <p15:guide id="3" orient="horz" pos="1620">
          <p15:clr>
            <a:srgbClr val="FBAE40"/>
          </p15:clr>
        </p15:guide>
        <p15:guide id="4" orient="horz" pos="395">
          <p15:clr>
            <a:srgbClr val="FBAE40"/>
          </p15:clr>
        </p15:guide>
        <p15:guide id="5" orient="horz" pos="2845">
          <p15:clr>
            <a:srgbClr val="FBAE40"/>
          </p15:clr>
        </p15:guide>
        <p15:guide id="6" orient="horz" pos="289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Diapositiva text bi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1"/>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it-IT"/>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3" y="6297859"/>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6" y="1409528"/>
            <a:ext cx="11523133" cy="4612389"/>
          </a:xfrm>
        </p:spPr>
        <p:txBody>
          <a:bodyPr lIns="0" tIns="0" rIns="0" bIns="0" anchor="t" anchorCtr="0">
            <a:norm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a:t>Call-out </a:t>
            </a:r>
            <a:r>
              <a:rPr lang="en-US" err="1"/>
              <a:t>è</a:t>
            </a:r>
            <a:r>
              <a:rPr lang="en-US"/>
              <a:t> </a:t>
            </a:r>
            <a:r>
              <a:rPr lang="en-US" err="1"/>
              <a:t>una</a:t>
            </a:r>
            <a:r>
              <a:rPr lang="en-US"/>
              <a:t> slide con un </a:t>
            </a:r>
            <a:r>
              <a:rPr lang="en-US" err="1"/>
              <a:t>testo</a:t>
            </a:r>
            <a:r>
              <a:rPr lang="en-US"/>
              <a:t> </a:t>
            </a:r>
            <a:r>
              <a:rPr lang="en-US" err="1"/>
              <a:t>grande</a:t>
            </a:r>
            <a:r>
              <a:rPr lang="en-US"/>
              <a:t> da </a:t>
            </a:r>
            <a:r>
              <a:rPr lang="en-US" err="1"/>
              <a:t>usare</a:t>
            </a:r>
            <a:r>
              <a:rPr lang="en-US"/>
              <a:t> per </a:t>
            </a:r>
            <a:r>
              <a:rPr lang="en-US" err="1"/>
              <a:t>evidenziare</a:t>
            </a:r>
            <a:r>
              <a:rPr lang="en-US"/>
              <a:t> </a:t>
            </a:r>
            <a:r>
              <a:rPr lang="en-US" err="1"/>
              <a:t>dei</a:t>
            </a:r>
            <a:r>
              <a:rPr lang="en-US"/>
              <a:t> </a:t>
            </a:r>
            <a:r>
              <a:rPr lang="en-US" err="1"/>
              <a:t>concetti</a:t>
            </a:r>
            <a:r>
              <a:rPr lang="en-US"/>
              <a:t> </a:t>
            </a:r>
            <a:r>
              <a:rPr lang="en-US" err="1"/>
              <a:t>chiave</a:t>
            </a:r>
            <a:r>
              <a:rPr lang="en-US"/>
              <a:t> </a:t>
            </a:r>
            <a:r>
              <a:rPr lang="en-US" err="1"/>
              <a:t>che</a:t>
            </a:r>
            <a:r>
              <a:rPr lang="en-US"/>
              <a:t> </a:t>
            </a:r>
            <a:r>
              <a:rPr lang="en-US" err="1"/>
              <a:t>devono</a:t>
            </a:r>
            <a:r>
              <a:rPr lang="en-US"/>
              <a:t> </a:t>
            </a:r>
            <a:r>
              <a:rPr lang="en-US" err="1"/>
              <a:t>risaltare</a:t>
            </a:r>
            <a:r>
              <a:rPr lang="en-US"/>
              <a:t> </a:t>
            </a:r>
            <a:r>
              <a:rPr lang="en-US" err="1"/>
              <a:t>all’interno</a:t>
            </a:r>
            <a:r>
              <a:rPr lang="en-US"/>
              <a:t> </a:t>
            </a:r>
            <a:r>
              <a:rPr lang="en-US" err="1"/>
              <a:t>della</a:t>
            </a:r>
            <a:r>
              <a:rPr lang="en-US"/>
              <a:t> </a:t>
            </a:r>
            <a:r>
              <a:rPr lang="en-US" err="1"/>
              <a:t>presentazione</a:t>
            </a:r>
            <a:r>
              <a:rPr lang="en-US"/>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a:latin typeface="Bressay" panose="02040503050505020203" pitchFamily="18" charset="77"/>
              <a:ea typeface="Bressay" panose="02040503050505020203" pitchFamily="18" charset="77"/>
              <a:cs typeface="Bressay" panose="02040503050505020203" pitchFamily="18" charset="77"/>
            </a:endParaRPr>
          </a:p>
        </p:txBody>
      </p:sp>
      <p:pic>
        <p:nvPicPr>
          <p:cNvPr id="11" name="Immagine 10">
            <a:extLst>
              <a:ext uri="{FF2B5EF4-FFF2-40B4-BE49-F238E27FC236}">
                <a16:creationId xmlns:a16="http://schemas.microsoft.com/office/drawing/2014/main" id="{06619B5A-577E-43C3-ABC5-9B715A0E3018}"/>
              </a:ext>
            </a:extLst>
          </p:cNvPr>
          <p:cNvPicPr>
            <a:picLocks noChangeAspect="1"/>
          </p:cNvPicPr>
          <p:nvPr userDrawn="1"/>
        </p:nvPicPr>
        <p:blipFill>
          <a:blip r:embed="rId2"/>
          <a:stretch>
            <a:fillRect/>
          </a:stretch>
        </p:blipFill>
        <p:spPr>
          <a:xfrm>
            <a:off x="11337148" y="6260729"/>
            <a:ext cx="520421" cy="288128"/>
          </a:xfrm>
          <a:prstGeom prst="rect">
            <a:avLst/>
          </a:prstGeom>
        </p:spPr>
      </p:pic>
    </p:spTree>
    <p:extLst>
      <p:ext uri="{BB962C8B-B14F-4D97-AF65-F5344CB8AC3E}">
        <p14:creationId xmlns:p14="http://schemas.microsoft.com/office/powerpoint/2010/main" val="2898531702"/>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EA31F09-DBD5-4B75-A9D5-ABC6DAC42710}"/>
              </a:ext>
            </a:extLst>
          </p:cNvPr>
          <p:cNvSpPr>
            <a:spLocks noGrp="1"/>
          </p:cNvSpPr>
          <p:nvPr>
            <p:ph type="dt" sz="half" idx="10"/>
          </p:nvPr>
        </p:nvSpPr>
        <p:spPr/>
        <p:txBody>
          <a:bodyPr/>
          <a:lstStyle>
            <a:lvl1pPr>
              <a:defRPr/>
            </a:lvl1pPr>
          </a:lstStyle>
          <a:p>
            <a:pPr>
              <a:defRPr/>
            </a:pPr>
            <a:fld id="{C54F35BB-944D-4D58-A7E1-867BEEF2CAEC}" type="datetime1">
              <a:rPr lang="it-IT"/>
              <a:pPr>
                <a:defRPr/>
              </a:pPr>
              <a:t>28/02/2024</a:t>
            </a:fld>
            <a:endParaRPr lang="it-IT"/>
          </a:p>
        </p:txBody>
      </p:sp>
      <p:sp>
        <p:nvSpPr>
          <p:cNvPr id="5" name="Segnaposto piè di pagina 4">
            <a:extLst>
              <a:ext uri="{FF2B5EF4-FFF2-40B4-BE49-F238E27FC236}">
                <a16:creationId xmlns:a16="http://schemas.microsoft.com/office/drawing/2014/main" id="{BAB4F371-0302-483A-9C24-BFB83A1A9AA7}"/>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24B620AE-83DF-4198-AC8D-DAF539FE8207}"/>
              </a:ext>
            </a:extLst>
          </p:cNvPr>
          <p:cNvSpPr>
            <a:spLocks noGrp="1"/>
          </p:cNvSpPr>
          <p:nvPr>
            <p:ph type="sldNum" sz="quarter" idx="12"/>
          </p:nvPr>
        </p:nvSpPr>
        <p:spPr/>
        <p:txBody>
          <a:bodyPr/>
          <a:lstStyle>
            <a:lvl1pPr>
              <a:defRPr/>
            </a:lvl1pPr>
          </a:lstStyle>
          <a:p>
            <a:pPr>
              <a:defRPr/>
            </a:pPr>
            <a:fld id="{1C757857-2040-478C-B109-48698CF7AADF}" type="slidenum">
              <a:rPr lang="it-IT"/>
              <a:pPr>
                <a:defRPr/>
              </a:pPr>
              <a:t>‹N›</a:t>
            </a:fld>
            <a:endParaRPr lang="it-IT"/>
          </a:p>
        </p:txBody>
      </p:sp>
    </p:spTree>
    <p:extLst>
      <p:ext uri="{BB962C8B-B14F-4D97-AF65-F5344CB8AC3E}">
        <p14:creationId xmlns:p14="http://schemas.microsoft.com/office/powerpoint/2010/main" val="117645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6" name="Text Placeholder 5">
            <a:extLst>
              <a:ext uri="{FF2B5EF4-FFF2-40B4-BE49-F238E27FC236}">
                <a16:creationId xmlns:a16="http://schemas.microsoft.com/office/drawing/2014/main" id="{8B682021-66CB-6844-B266-2B35472BECB3}"/>
              </a:ext>
            </a:extLst>
          </p:cNvPr>
          <p:cNvSpPr>
            <a:spLocks noGrp="1"/>
          </p:cNvSpPr>
          <p:nvPr>
            <p:ph type="body" sz="quarter" idx="12"/>
          </p:nvPr>
        </p:nvSpPr>
        <p:spPr>
          <a:xfrm>
            <a:off x="478349" y="1413503"/>
            <a:ext cx="11235297" cy="4547051"/>
          </a:xfrm>
        </p:spPr>
        <p:txBody>
          <a:bodyPr>
            <a:noAutofit/>
          </a:bodyPr>
          <a:lstStyle>
            <a:lvl1pPr>
              <a:lnSpc>
                <a:spcPts val="1467"/>
              </a:lnSpc>
              <a:spcBef>
                <a:spcPts val="0"/>
              </a:spcBef>
              <a:defRPr sz="1133"/>
            </a:lvl1pPr>
            <a:lvl2pPr>
              <a:lnSpc>
                <a:spcPts val="1467"/>
              </a:lnSpc>
              <a:defRPr sz="1133"/>
            </a:lvl2pPr>
            <a:lvl3pPr>
              <a:lnSpc>
                <a:spcPts val="1467"/>
              </a:lnSpc>
              <a:defRPr sz="1133"/>
            </a:lvl3pPr>
            <a:lvl4pPr>
              <a:lnSpc>
                <a:spcPts val="1467"/>
              </a:lnSpc>
              <a:defRPr sz="1133"/>
            </a:lvl4pPr>
            <a:lvl5pPr>
              <a:lnSpc>
                <a:spcPts val="1467"/>
              </a:lnSpc>
              <a:defRPr sz="11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
        <p:nvSpPr>
          <p:cNvPr id="5" name="Title 4">
            <a:extLst>
              <a:ext uri="{FF2B5EF4-FFF2-40B4-BE49-F238E27FC236}">
                <a16:creationId xmlns:a16="http://schemas.microsoft.com/office/drawing/2014/main" id="{71603972-EAFB-CD4A-A8A1-24B55FDF27E8}"/>
              </a:ext>
            </a:extLst>
          </p:cNvPr>
          <p:cNvSpPr>
            <a:spLocks noGrp="1"/>
          </p:cNvSpPr>
          <p:nvPr>
            <p:ph type="title" hasCustomPrompt="1"/>
          </p:nvPr>
        </p:nvSpPr>
        <p:spPr/>
        <p:txBody>
          <a:bodyPr/>
          <a:lstStyle/>
          <a:p>
            <a:r>
              <a:rPr lang="en-GB"/>
              <a:t>One column text</a:t>
            </a:r>
            <a:endParaRPr lang="it-IT"/>
          </a:p>
        </p:txBody>
      </p:sp>
    </p:spTree>
    <p:extLst>
      <p:ext uri="{BB962C8B-B14F-4D97-AF65-F5344CB8AC3E}">
        <p14:creationId xmlns:p14="http://schemas.microsoft.com/office/powerpoint/2010/main" val="633257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1)">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6" name="Text Placeholder 5">
            <a:extLst>
              <a:ext uri="{FF2B5EF4-FFF2-40B4-BE49-F238E27FC236}">
                <a16:creationId xmlns:a16="http://schemas.microsoft.com/office/drawing/2014/main" id="{8B682021-66CB-6844-B266-2B35472BECB3}"/>
              </a:ext>
            </a:extLst>
          </p:cNvPr>
          <p:cNvSpPr>
            <a:spLocks noGrp="1"/>
          </p:cNvSpPr>
          <p:nvPr>
            <p:ph type="body" sz="quarter" idx="12"/>
          </p:nvPr>
        </p:nvSpPr>
        <p:spPr>
          <a:xfrm>
            <a:off x="478349" y="1413503"/>
            <a:ext cx="11235297" cy="4547051"/>
          </a:xfrm>
        </p:spPr>
        <p:txBody>
          <a:bodyPr numCol="2" spcCol="252000">
            <a:noAutofit/>
          </a:bodyPr>
          <a:lstStyle>
            <a:lvl1pPr>
              <a:lnSpc>
                <a:spcPts val="1467"/>
              </a:lnSpc>
              <a:spcBef>
                <a:spcPts val="0"/>
              </a:spcBef>
              <a:defRPr/>
            </a:lvl1pPr>
            <a:lvl2pPr>
              <a:lnSpc>
                <a:spcPts val="1467"/>
              </a:lnSpc>
              <a:defRPr/>
            </a:lvl2pPr>
            <a:lvl3pPr>
              <a:lnSpc>
                <a:spcPts val="1467"/>
              </a:lnSpc>
              <a:defRPr/>
            </a:lvl3pPr>
            <a:lvl4pPr>
              <a:lnSpc>
                <a:spcPts val="1467"/>
              </a:lnSpc>
              <a:defRPr/>
            </a:lvl4pPr>
            <a:lvl5pPr>
              <a:lnSpc>
                <a:spcPts val="1467"/>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10" name="Title 4">
            <a:extLst>
              <a:ext uri="{FF2B5EF4-FFF2-40B4-BE49-F238E27FC236}">
                <a16:creationId xmlns:a16="http://schemas.microsoft.com/office/drawing/2014/main" id="{CEA2DC6A-120D-DA4A-88E7-1651C6AACD45}"/>
              </a:ext>
            </a:extLst>
          </p:cNvPr>
          <p:cNvSpPr>
            <a:spLocks noGrp="1"/>
          </p:cNvSpPr>
          <p:nvPr>
            <p:ph type="title" hasCustomPrompt="1"/>
          </p:nvPr>
        </p:nvSpPr>
        <p:spPr>
          <a:xfrm>
            <a:off x="478351" y="488117"/>
            <a:ext cx="11235299" cy="318724"/>
          </a:xfrm>
        </p:spPr>
        <p:txBody>
          <a:bodyPr/>
          <a:lstStyle/>
          <a:p>
            <a:r>
              <a:rPr lang="en-GB"/>
              <a:t>Two columns text (1)</a:t>
            </a:r>
            <a:endParaRPr lang="it-IT"/>
          </a:p>
        </p:txBody>
      </p:sp>
      <p:sp>
        <p:nvSpPr>
          <p:cNvPr id="8" name="Text Placeholder 7">
            <a:extLst>
              <a:ext uri="{FF2B5EF4-FFF2-40B4-BE49-F238E27FC236}">
                <a16:creationId xmlns:a16="http://schemas.microsoft.com/office/drawing/2014/main" id="{7B92ECE7-CA88-A542-BF42-969E011F1792}"/>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426760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 Text (1)">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6" name="Text Placeholder 5">
            <a:extLst>
              <a:ext uri="{FF2B5EF4-FFF2-40B4-BE49-F238E27FC236}">
                <a16:creationId xmlns:a16="http://schemas.microsoft.com/office/drawing/2014/main" id="{8B682021-66CB-6844-B266-2B35472BECB3}"/>
              </a:ext>
            </a:extLst>
          </p:cNvPr>
          <p:cNvSpPr>
            <a:spLocks noGrp="1"/>
          </p:cNvSpPr>
          <p:nvPr>
            <p:ph type="body" sz="quarter" idx="12"/>
          </p:nvPr>
        </p:nvSpPr>
        <p:spPr>
          <a:xfrm>
            <a:off x="6096000" y="1413504"/>
            <a:ext cx="5617645" cy="1280536"/>
          </a:xfrm>
        </p:spPr>
        <p:txBody>
          <a:bodyPr numCol="1" spcCol="0">
            <a:noAutofit/>
          </a:bodyPr>
          <a:lstStyle>
            <a:lvl1pPr>
              <a:lnSpc>
                <a:spcPts val="1467"/>
              </a:lnSpc>
              <a:spcBef>
                <a:spcPts val="0"/>
              </a:spcBef>
              <a:defRPr sz="1133"/>
            </a:lvl1pPr>
            <a:lvl2pPr>
              <a:lnSpc>
                <a:spcPts val="1467"/>
              </a:lnSpc>
              <a:defRPr sz="1133"/>
            </a:lvl2pPr>
            <a:lvl3pPr>
              <a:lnSpc>
                <a:spcPts val="1467"/>
              </a:lnSpc>
              <a:defRPr sz="1133"/>
            </a:lvl3pPr>
            <a:lvl4pPr>
              <a:lnSpc>
                <a:spcPts val="1467"/>
              </a:lnSpc>
              <a:defRPr sz="1133"/>
            </a:lvl4pPr>
            <a:lvl5pPr>
              <a:lnSpc>
                <a:spcPts val="1467"/>
              </a:lnSpc>
              <a:defRPr sz="11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9" name="Text Placeholder 5">
            <a:extLst>
              <a:ext uri="{FF2B5EF4-FFF2-40B4-BE49-F238E27FC236}">
                <a16:creationId xmlns:a16="http://schemas.microsoft.com/office/drawing/2014/main" id="{8BD14DAF-35AA-AA47-99C3-5289B7ABE946}"/>
              </a:ext>
            </a:extLst>
          </p:cNvPr>
          <p:cNvSpPr>
            <a:spLocks noGrp="1"/>
          </p:cNvSpPr>
          <p:nvPr>
            <p:ph type="body" sz="quarter" idx="16" hasCustomPrompt="1"/>
          </p:nvPr>
        </p:nvSpPr>
        <p:spPr>
          <a:xfrm>
            <a:off x="6096000" y="2780189"/>
            <a:ext cx="5617645" cy="3234991"/>
          </a:xfrm>
        </p:spPr>
        <p:txBody>
          <a:bodyPr numCol="1" spcCol="0">
            <a:noAutofit/>
          </a:bodyPr>
          <a:lstStyle>
            <a:lvl1pPr marL="228594" indent="-228594">
              <a:lnSpc>
                <a:spcPts val="1467"/>
              </a:lnSpc>
              <a:spcBef>
                <a:spcPts val="0"/>
              </a:spcBef>
              <a:buClr>
                <a:schemeClr val="accent1"/>
              </a:buClr>
              <a:buSzPct val="130000"/>
              <a:buFont typeface="Arial" panose="020B0604020202020204" pitchFamily="34" charset="0"/>
              <a:buChar char="•"/>
              <a:defRPr sz="1133"/>
            </a:lvl1pPr>
            <a:lvl2pPr marL="749911" indent="-228594">
              <a:lnSpc>
                <a:spcPts val="1467"/>
              </a:lnSpc>
              <a:buClr>
                <a:schemeClr val="accent1"/>
              </a:buClr>
              <a:buSzPct val="130000"/>
              <a:buFont typeface="Arial" panose="020B0604020202020204" pitchFamily="34" charset="0"/>
              <a:buChar char="•"/>
              <a:defRPr sz="1133"/>
            </a:lvl2pPr>
            <a:lvl3pPr marL="1271228" indent="-228594">
              <a:lnSpc>
                <a:spcPts val="1467"/>
              </a:lnSpc>
              <a:buClr>
                <a:schemeClr val="accent1"/>
              </a:buClr>
              <a:buSzPct val="130000"/>
              <a:buFont typeface="Arial" panose="020B0604020202020204" pitchFamily="34" charset="0"/>
              <a:buChar char="•"/>
              <a:defRPr sz="1133"/>
            </a:lvl3pPr>
            <a:lvl4pPr marL="1792545" indent="-228594">
              <a:lnSpc>
                <a:spcPts val="1467"/>
              </a:lnSpc>
              <a:buClr>
                <a:schemeClr val="accent1"/>
              </a:buClr>
              <a:buSzPct val="130000"/>
              <a:buFont typeface="Arial" panose="020B0604020202020204" pitchFamily="34" charset="0"/>
              <a:buChar char="•"/>
              <a:defRPr sz="1133"/>
            </a:lvl4pPr>
            <a:lvl5pPr marL="2313862" indent="-228594">
              <a:lnSpc>
                <a:spcPts val="1467"/>
              </a:lnSpc>
              <a:buClr>
                <a:schemeClr val="accent1"/>
              </a:buClr>
              <a:buSzPct val="130000"/>
              <a:buFont typeface="Arial" panose="020B0604020202020204" pitchFamily="34" charset="0"/>
              <a:buChar char="•"/>
              <a:defRPr sz="1133"/>
            </a:lvl5pPr>
          </a:lstStyle>
          <a:p>
            <a:pPr lvl="0"/>
            <a:r>
              <a:rPr lang="en-GB"/>
              <a:t>Click to edit Master text styles </a:t>
            </a:r>
            <a:r>
              <a:rPr lang="en-GB" err="1"/>
              <a:t>fhgohfohg</a:t>
            </a:r>
            <a:r>
              <a:rPr lang="en-GB"/>
              <a:t> </a:t>
            </a:r>
            <a:r>
              <a:rPr lang="en-GB" err="1"/>
              <a:t>ofg</a:t>
            </a:r>
            <a:r>
              <a:rPr lang="en-GB"/>
              <a:t> </a:t>
            </a:r>
            <a:r>
              <a:rPr lang="en-GB" err="1"/>
              <a:t>hfhgohfogfo</a:t>
            </a:r>
            <a:r>
              <a:rPr lang="en-GB"/>
              <a:t> </a:t>
            </a:r>
            <a:r>
              <a:rPr lang="en-GB" err="1"/>
              <a:t>hghfogho</a:t>
            </a:r>
            <a:endParaRPr lang="en-GB"/>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7">
            <a:extLst>
              <a:ext uri="{FF2B5EF4-FFF2-40B4-BE49-F238E27FC236}">
                <a16:creationId xmlns:a16="http://schemas.microsoft.com/office/drawing/2014/main" id="{D332CA8F-7A90-3A48-A610-5BD2CC106C39}"/>
              </a:ext>
            </a:extLst>
          </p:cNvPr>
          <p:cNvSpPr>
            <a:spLocks noGrp="1"/>
          </p:cNvSpPr>
          <p:nvPr>
            <p:ph idx="1" hasCustomPrompt="1"/>
          </p:nvPr>
        </p:nvSpPr>
        <p:spPr>
          <a:xfrm>
            <a:off x="478351" y="1413504"/>
            <a:ext cx="5470165" cy="4601675"/>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2" name="Title 4">
            <a:extLst>
              <a:ext uri="{FF2B5EF4-FFF2-40B4-BE49-F238E27FC236}">
                <a16:creationId xmlns:a16="http://schemas.microsoft.com/office/drawing/2014/main" id="{0D837255-ECD7-9343-86F1-6B2F5D711DBD}"/>
              </a:ext>
            </a:extLst>
          </p:cNvPr>
          <p:cNvSpPr>
            <a:spLocks noGrp="1"/>
          </p:cNvSpPr>
          <p:nvPr>
            <p:ph type="title" hasCustomPrompt="1"/>
          </p:nvPr>
        </p:nvSpPr>
        <p:spPr>
          <a:xfrm>
            <a:off x="478351" y="488117"/>
            <a:ext cx="11235299" cy="318724"/>
          </a:xfrm>
        </p:spPr>
        <p:txBody>
          <a:bodyPr/>
          <a:lstStyle/>
          <a:p>
            <a:r>
              <a:rPr lang="en-GB"/>
              <a:t>Photo + text (1)</a:t>
            </a:r>
            <a:endParaRPr lang="it-IT"/>
          </a:p>
        </p:txBody>
      </p:sp>
      <p:sp>
        <p:nvSpPr>
          <p:cNvPr id="13" name="Text Placeholder 7">
            <a:extLst>
              <a:ext uri="{FF2B5EF4-FFF2-40B4-BE49-F238E27FC236}">
                <a16:creationId xmlns:a16="http://schemas.microsoft.com/office/drawing/2014/main" id="{B994DFAE-F08D-4249-838C-5B6DECB8A9B4}"/>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1795346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Photo (2)">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6" name="Text Placeholder 5">
            <a:extLst>
              <a:ext uri="{FF2B5EF4-FFF2-40B4-BE49-F238E27FC236}">
                <a16:creationId xmlns:a16="http://schemas.microsoft.com/office/drawing/2014/main" id="{8B682021-66CB-6844-B266-2B35472BECB3}"/>
              </a:ext>
            </a:extLst>
          </p:cNvPr>
          <p:cNvSpPr>
            <a:spLocks noGrp="1"/>
          </p:cNvSpPr>
          <p:nvPr>
            <p:ph type="body" sz="quarter" idx="12"/>
          </p:nvPr>
        </p:nvSpPr>
        <p:spPr>
          <a:xfrm>
            <a:off x="478355" y="1413504"/>
            <a:ext cx="5617645" cy="1280536"/>
          </a:xfrm>
        </p:spPr>
        <p:txBody>
          <a:bodyPr numCol="1" spcCol="0">
            <a:noAutofit/>
          </a:bodyPr>
          <a:lstStyle>
            <a:lvl1pPr>
              <a:lnSpc>
                <a:spcPts val="1467"/>
              </a:lnSpc>
              <a:spcBef>
                <a:spcPts val="0"/>
              </a:spcBef>
              <a:defRPr sz="1133"/>
            </a:lvl1pPr>
            <a:lvl2pPr>
              <a:lnSpc>
                <a:spcPts val="1467"/>
              </a:lnSpc>
              <a:defRPr sz="1133"/>
            </a:lvl2pPr>
            <a:lvl3pPr>
              <a:lnSpc>
                <a:spcPts val="1467"/>
              </a:lnSpc>
              <a:defRPr sz="1133"/>
            </a:lvl3pPr>
            <a:lvl4pPr>
              <a:lnSpc>
                <a:spcPts val="1467"/>
              </a:lnSpc>
              <a:defRPr sz="1133"/>
            </a:lvl4pPr>
            <a:lvl5pPr>
              <a:lnSpc>
                <a:spcPts val="1467"/>
              </a:lnSpc>
              <a:defRPr sz="11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9" name="Text Placeholder 5">
            <a:extLst>
              <a:ext uri="{FF2B5EF4-FFF2-40B4-BE49-F238E27FC236}">
                <a16:creationId xmlns:a16="http://schemas.microsoft.com/office/drawing/2014/main" id="{8BD14DAF-35AA-AA47-99C3-5289B7ABE946}"/>
              </a:ext>
            </a:extLst>
          </p:cNvPr>
          <p:cNvSpPr>
            <a:spLocks noGrp="1"/>
          </p:cNvSpPr>
          <p:nvPr>
            <p:ph type="body" sz="quarter" idx="16" hasCustomPrompt="1"/>
          </p:nvPr>
        </p:nvSpPr>
        <p:spPr>
          <a:xfrm>
            <a:off x="478355" y="2780189"/>
            <a:ext cx="5617645" cy="3234991"/>
          </a:xfrm>
        </p:spPr>
        <p:txBody>
          <a:bodyPr numCol="1" spcCol="0">
            <a:noAutofit/>
          </a:bodyPr>
          <a:lstStyle>
            <a:lvl1pPr marL="228594" indent="-228594">
              <a:lnSpc>
                <a:spcPts val="1467"/>
              </a:lnSpc>
              <a:spcBef>
                <a:spcPts val="0"/>
              </a:spcBef>
              <a:buClr>
                <a:schemeClr val="accent1"/>
              </a:buClr>
              <a:buSzPct val="130000"/>
              <a:buFont typeface="Arial" panose="020B0604020202020204" pitchFamily="34" charset="0"/>
              <a:buChar char="•"/>
              <a:defRPr sz="1133"/>
            </a:lvl1pPr>
            <a:lvl2pPr marL="749911" indent="-228594">
              <a:lnSpc>
                <a:spcPts val="1467"/>
              </a:lnSpc>
              <a:buClr>
                <a:schemeClr val="accent1"/>
              </a:buClr>
              <a:buSzPct val="130000"/>
              <a:buFont typeface="Arial" panose="020B0604020202020204" pitchFamily="34" charset="0"/>
              <a:buChar char="•"/>
              <a:defRPr sz="1133"/>
            </a:lvl2pPr>
            <a:lvl3pPr marL="1271228" indent="-228594">
              <a:lnSpc>
                <a:spcPts val="1467"/>
              </a:lnSpc>
              <a:buClr>
                <a:schemeClr val="accent1"/>
              </a:buClr>
              <a:buSzPct val="130000"/>
              <a:buFont typeface="Arial" panose="020B0604020202020204" pitchFamily="34" charset="0"/>
              <a:buChar char="•"/>
              <a:defRPr sz="1133"/>
            </a:lvl3pPr>
            <a:lvl4pPr marL="1792545" indent="-228594">
              <a:lnSpc>
                <a:spcPts val="1467"/>
              </a:lnSpc>
              <a:buClr>
                <a:schemeClr val="accent1"/>
              </a:buClr>
              <a:buSzPct val="130000"/>
              <a:buFont typeface="Arial" panose="020B0604020202020204" pitchFamily="34" charset="0"/>
              <a:buChar char="•"/>
              <a:defRPr sz="1133"/>
            </a:lvl4pPr>
            <a:lvl5pPr marL="2313862" indent="-228594">
              <a:lnSpc>
                <a:spcPts val="1467"/>
              </a:lnSpc>
              <a:buClr>
                <a:schemeClr val="accent1"/>
              </a:buClr>
              <a:buSzPct val="130000"/>
              <a:buFont typeface="Arial" panose="020B0604020202020204" pitchFamily="34" charset="0"/>
              <a:buChar char="•"/>
              <a:defRPr sz="1133"/>
            </a:lvl5pPr>
          </a:lstStyle>
          <a:p>
            <a:pPr lvl="0"/>
            <a:r>
              <a:rPr lang="en-GB"/>
              <a:t>Click to edit Master text styles </a:t>
            </a:r>
            <a:r>
              <a:rPr lang="en-GB" err="1"/>
              <a:t>fhgohfohg</a:t>
            </a:r>
            <a:r>
              <a:rPr lang="en-GB"/>
              <a:t> </a:t>
            </a:r>
            <a:r>
              <a:rPr lang="en-GB" err="1"/>
              <a:t>ofg</a:t>
            </a:r>
            <a:r>
              <a:rPr lang="en-GB"/>
              <a:t> </a:t>
            </a:r>
            <a:r>
              <a:rPr lang="en-GB" err="1"/>
              <a:t>hfhgohfogfo</a:t>
            </a:r>
            <a:r>
              <a:rPr lang="en-GB"/>
              <a:t> </a:t>
            </a:r>
            <a:r>
              <a:rPr lang="en-GB" err="1"/>
              <a:t>hghfogho</a:t>
            </a:r>
            <a:endParaRPr lang="en-GB"/>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7">
            <a:extLst>
              <a:ext uri="{FF2B5EF4-FFF2-40B4-BE49-F238E27FC236}">
                <a16:creationId xmlns:a16="http://schemas.microsoft.com/office/drawing/2014/main" id="{D332CA8F-7A90-3A48-A610-5BD2CC106C39}"/>
              </a:ext>
            </a:extLst>
          </p:cNvPr>
          <p:cNvSpPr>
            <a:spLocks noGrp="1"/>
          </p:cNvSpPr>
          <p:nvPr>
            <p:ph idx="1" hasCustomPrompt="1"/>
          </p:nvPr>
        </p:nvSpPr>
        <p:spPr>
          <a:xfrm>
            <a:off x="6243480" y="1413505"/>
            <a:ext cx="5470165" cy="4601673"/>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4" name="Title 4">
            <a:extLst>
              <a:ext uri="{FF2B5EF4-FFF2-40B4-BE49-F238E27FC236}">
                <a16:creationId xmlns:a16="http://schemas.microsoft.com/office/drawing/2014/main" id="{EC0A940C-0182-DA45-B952-AD72B97964F3}"/>
              </a:ext>
            </a:extLst>
          </p:cNvPr>
          <p:cNvSpPr>
            <a:spLocks noGrp="1"/>
          </p:cNvSpPr>
          <p:nvPr>
            <p:ph type="title" hasCustomPrompt="1"/>
          </p:nvPr>
        </p:nvSpPr>
        <p:spPr>
          <a:xfrm>
            <a:off x="478351" y="488117"/>
            <a:ext cx="11235299" cy="318724"/>
          </a:xfrm>
        </p:spPr>
        <p:txBody>
          <a:bodyPr/>
          <a:lstStyle/>
          <a:p>
            <a:r>
              <a:rPr lang="en-GB"/>
              <a:t>Photo + text (2)</a:t>
            </a:r>
            <a:endParaRPr lang="it-IT"/>
          </a:p>
        </p:txBody>
      </p:sp>
      <p:sp>
        <p:nvSpPr>
          <p:cNvPr id="10" name="Text Placeholder 7">
            <a:extLst>
              <a:ext uri="{FF2B5EF4-FFF2-40B4-BE49-F238E27FC236}">
                <a16:creationId xmlns:a16="http://schemas.microsoft.com/office/drawing/2014/main" id="{DB8F10C0-082E-BC43-8BC3-6E24151EA2A2}"/>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3819936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hoto (3)">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B682021-66CB-6844-B266-2B35472BECB3}"/>
              </a:ext>
            </a:extLst>
          </p:cNvPr>
          <p:cNvSpPr>
            <a:spLocks noGrp="1"/>
          </p:cNvSpPr>
          <p:nvPr>
            <p:ph type="body" sz="quarter" idx="12"/>
          </p:nvPr>
        </p:nvSpPr>
        <p:spPr>
          <a:xfrm>
            <a:off x="478355" y="1413504"/>
            <a:ext cx="5617645" cy="1280536"/>
          </a:xfrm>
        </p:spPr>
        <p:txBody>
          <a:bodyPr numCol="1" spcCol="0">
            <a:noAutofit/>
          </a:bodyPr>
          <a:lstStyle>
            <a:lvl1pPr>
              <a:lnSpc>
                <a:spcPts val="1467"/>
              </a:lnSpc>
              <a:spcBef>
                <a:spcPts val="0"/>
              </a:spcBef>
              <a:defRPr sz="1133"/>
            </a:lvl1pPr>
            <a:lvl2pPr>
              <a:lnSpc>
                <a:spcPts val="1467"/>
              </a:lnSpc>
              <a:defRPr sz="1133"/>
            </a:lvl2pPr>
            <a:lvl3pPr>
              <a:lnSpc>
                <a:spcPts val="1467"/>
              </a:lnSpc>
              <a:defRPr sz="1133"/>
            </a:lvl3pPr>
            <a:lvl4pPr>
              <a:lnSpc>
                <a:spcPts val="1467"/>
              </a:lnSpc>
              <a:defRPr sz="1133"/>
            </a:lvl4pPr>
            <a:lvl5pPr>
              <a:lnSpc>
                <a:spcPts val="1467"/>
              </a:lnSpc>
              <a:defRPr sz="11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5">
            <a:extLst>
              <a:ext uri="{FF2B5EF4-FFF2-40B4-BE49-F238E27FC236}">
                <a16:creationId xmlns:a16="http://schemas.microsoft.com/office/drawing/2014/main" id="{8BD14DAF-35AA-AA47-99C3-5289B7ABE946}"/>
              </a:ext>
            </a:extLst>
          </p:cNvPr>
          <p:cNvSpPr>
            <a:spLocks noGrp="1"/>
          </p:cNvSpPr>
          <p:nvPr>
            <p:ph type="body" sz="quarter" idx="16" hasCustomPrompt="1"/>
          </p:nvPr>
        </p:nvSpPr>
        <p:spPr>
          <a:xfrm>
            <a:off x="478355" y="2780189"/>
            <a:ext cx="5617645" cy="3234991"/>
          </a:xfrm>
        </p:spPr>
        <p:txBody>
          <a:bodyPr numCol="1" spcCol="0">
            <a:noAutofit/>
          </a:bodyPr>
          <a:lstStyle>
            <a:lvl1pPr marL="228594" indent="-228594">
              <a:lnSpc>
                <a:spcPts val="1467"/>
              </a:lnSpc>
              <a:spcBef>
                <a:spcPts val="0"/>
              </a:spcBef>
              <a:buClr>
                <a:schemeClr val="accent1"/>
              </a:buClr>
              <a:buSzPct val="130000"/>
              <a:buFont typeface="Arial" panose="020B0604020202020204" pitchFamily="34" charset="0"/>
              <a:buChar char="•"/>
              <a:defRPr sz="1133"/>
            </a:lvl1pPr>
            <a:lvl2pPr marL="749911" indent="-228594">
              <a:lnSpc>
                <a:spcPts val="1467"/>
              </a:lnSpc>
              <a:buClr>
                <a:schemeClr val="accent1"/>
              </a:buClr>
              <a:buSzPct val="130000"/>
              <a:buFont typeface="Arial" panose="020B0604020202020204" pitchFamily="34" charset="0"/>
              <a:buChar char="•"/>
              <a:defRPr sz="1133"/>
            </a:lvl2pPr>
            <a:lvl3pPr marL="1271228" indent="-228594">
              <a:lnSpc>
                <a:spcPts val="1467"/>
              </a:lnSpc>
              <a:buClr>
                <a:schemeClr val="accent1"/>
              </a:buClr>
              <a:buSzPct val="130000"/>
              <a:buFont typeface="Arial" panose="020B0604020202020204" pitchFamily="34" charset="0"/>
              <a:buChar char="•"/>
              <a:defRPr sz="1133"/>
            </a:lvl3pPr>
            <a:lvl4pPr marL="1792545" indent="-228594">
              <a:lnSpc>
                <a:spcPts val="1467"/>
              </a:lnSpc>
              <a:buClr>
                <a:schemeClr val="accent1"/>
              </a:buClr>
              <a:buSzPct val="130000"/>
              <a:buFont typeface="Arial" panose="020B0604020202020204" pitchFamily="34" charset="0"/>
              <a:buChar char="•"/>
              <a:defRPr sz="1133"/>
            </a:lvl4pPr>
            <a:lvl5pPr marL="2313862" indent="-228594">
              <a:lnSpc>
                <a:spcPts val="1467"/>
              </a:lnSpc>
              <a:buClr>
                <a:schemeClr val="accent1"/>
              </a:buClr>
              <a:buSzPct val="130000"/>
              <a:buFont typeface="Arial" panose="020B0604020202020204" pitchFamily="34" charset="0"/>
              <a:buChar char="•"/>
              <a:defRPr sz="1133"/>
            </a:lvl5pPr>
          </a:lstStyle>
          <a:p>
            <a:pPr lvl="0"/>
            <a:r>
              <a:rPr lang="en-GB"/>
              <a:t>Click to edit Master text styles </a:t>
            </a:r>
            <a:r>
              <a:rPr lang="en-GB" err="1"/>
              <a:t>fhgohfohg</a:t>
            </a:r>
            <a:r>
              <a:rPr lang="en-GB"/>
              <a:t> </a:t>
            </a:r>
            <a:r>
              <a:rPr lang="en-GB" err="1"/>
              <a:t>ofg</a:t>
            </a:r>
            <a:r>
              <a:rPr lang="en-GB"/>
              <a:t> </a:t>
            </a:r>
            <a:r>
              <a:rPr lang="en-GB" err="1"/>
              <a:t>hfhgohfogfo</a:t>
            </a:r>
            <a:r>
              <a:rPr lang="en-GB"/>
              <a:t> </a:t>
            </a:r>
            <a:r>
              <a:rPr lang="en-GB" err="1"/>
              <a:t>hghfogho</a:t>
            </a:r>
            <a:endParaRPr lang="en-GB"/>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7">
            <a:extLst>
              <a:ext uri="{FF2B5EF4-FFF2-40B4-BE49-F238E27FC236}">
                <a16:creationId xmlns:a16="http://schemas.microsoft.com/office/drawing/2014/main" id="{D332CA8F-7A90-3A48-A610-5BD2CC106C39}"/>
              </a:ext>
            </a:extLst>
          </p:cNvPr>
          <p:cNvSpPr>
            <a:spLocks noGrp="1"/>
          </p:cNvSpPr>
          <p:nvPr>
            <p:ph idx="1" hasCustomPrompt="1"/>
          </p:nvPr>
        </p:nvSpPr>
        <p:spPr>
          <a:xfrm>
            <a:off x="6243480" y="1413506"/>
            <a:ext cx="5470165" cy="2263759"/>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0" name="Text Placeholder 7">
            <a:extLst>
              <a:ext uri="{FF2B5EF4-FFF2-40B4-BE49-F238E27FC236}">
                <a16:creationId xmlns:a16="http://schemas.microsoft.com/office/drawing/2014/main" id="{5CEBF4CB-ED72-8442-A9CE-D09EED6D4FEB}"/>
              </a:ext>
            </a:extLst>
          </p:cNvPr>
          <p:cNvSpPr>
            <a:spLocks noGrp="1"/>
          </p:cNvSpPr>
          <p:nvPr>
            <p:ph idx="17" hasCustomPrompt="1"/>
          </p:nvPr>
        </p:nvSpPr>
        <p:spPr>
          <a:xfrm>
            <a:off x="6243481" y="3844413"/>
            <a:ext cx="2644881" cy="2163097"/>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3" name="Text Placeholder 7">
            <a:extLst>
              <a:ext uri="{FF2B5EF4-FFF2-40B4-BE49-F238E27FC236}">
                <a16:creationId xmlns:a16="http://schemas.microsoft.com/office/drawing/2014/main" id="{B52F8F2F-F583-A94C-9429-989609FD42C0}"/>
              </a:ext>
            </a:extLst>
          </p:cNvPr>
          <p:cNvSpPr>
            <a:spLocks noGrp="1"/>
          </p:cNvSpPr>
          <p:nvPr>
            <p:ph idx="18" hasCustomPrompt="1"/>
          </p:nvPr>
        </p:nvSpPr>
        <p:spPr>
          <a:xfrm>
            <a:off x="9068765" y="3844413"/>
            <a:ext cx="2644881" cy="2163097"/>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4" name="Title 4">
            <a:extLst>
              <a:ext uri="{FF2B5EF4-FFF2-40B4-BE49-F238E27FC236}">
                <a16:creationId xmlns:a16="http://schemas.microsoft.com/office/drawing/2014/main" id="{674A8ED6-F104-4B4F-9289-53A193CAA848}"/>
              </a:ext>
            </a:extLst>
          </p:cNvPr>
          <p:cNvSpPr>
            <a:spLocks noGrp="1"/>
          </p:cNvSpPr>
          <p:nvPr>
            <p:ph type="title" hasCustomPrompt="1"/>
          </p:nvPr>
        </p:nvSpPr>
        <p:spPr>
          <a:xfrm>
            <a:off x="478351" y="488117"/>
            <a:ext cx="11235299" cy="318724"/>
          </a:xfrm>
        </p:spPr>
        <p:txBody>
          <a:bodyPr/>
          <a:lstStyle/>
          <a:p>
            <a:r>
              <a:rPr lang="en-GB"/>
              <a:t>Photo + text (3)</a:t>
            </a:r>
            <a:endParaRPr lang="it-IT"/>
          </a:p>
        </p:txBody>
      </p:sp>
      <p:sp>
        <p:nvSpPr>
          <p:cNvPr id="3" name="Footer Placeholder 2">
            <a:extLst>
              <a:ext uri="{FF2B5EF4-FFF2-40B4-BE49-F238E27FC236}">
                <a16:creationId xmlns:a16="http://schemas.microsoft.com/office/drawing/2014/main" id="{9171ADE7-8377-9642-91CA-7EB4FD7BBFE9}"/>
              </a:ext>
            </a:extLst>
          </p:cNvPr>
          <p:cNvSpPr>
            <a:spLocks noGrp="1"/>
          </p:cNvSpPr>
          <p:nvPr>
            <p:ph type="ftr" sz="quarter" idx="19"/>
          </p:nvPr>
        </p:nvSpPr>
        <p:spPr/>
        <p:txBody>
          <a:bodyPr/>
          <a:lstStyle/>
          <a:p>
            <a:endParaRPr lang="en-US"/>
          </a:p>
        </p:txBody>
      </p:sp>
      <p:sp>
        <p:nvSpPr>
          <p:cNvPr id="5" name="Slide Number Placeholder 4">
            <a:extLst>
              <a:ext uri="{FF2B5EF4-FFF2-40B4-BE49-F238E27FC236}">
                <a16:creationId xmlns:a16="http://schemas.microsoft.com/office/drawing/2014/main" id="{0FA1E4F2-AD49-CB41-B932-C6EABC168C58}"/>
              </a:ext>
            </a:extLst>
          </p:cNvPr>
          <p:cNvSpPr>
            <a:spLocks noGrp="1"/>
          </p:cNvSpPr>
          <p:nvPr>
            <p:ph type="sldNum" sz="quarter" idx="20"/>
          </p:nvPr>
        </p:nvSpPr>
        <p:spPr/>
        <p:txBody>
          <a:bodyPr/>
          <a:lstStyle/>
          <a:p>
            <a:fld id="{29CAE5FC-86E1-1448-8EC3-A22E1B31C8C0}" type="slidenum">
              <a:rPr lang="en-US" smtClean="0"/>
              <a:pPr/>
              <a:t>‹N›</a:t>
            </a:fld>
            <a:endParaRPr lang="en-US"/>
          </a:p>
        </p:txBody>
      </p:sp>
      <p:sp>
        <p:nvSpPr>
          <p:cNvPr id="15" name="Text Placeholder 7">
            <a:extLst>
              <a:ext uri="{FF2B5EF4-FFF2-40B4-BE49-F238E27FC236}">
                <a16:creationId xmlns:a16="http://schemas.microsoft.com/office/drawing/2014/main" id="{1B1A17AB-4689-F44F-B2D4-F14F5BB2E8C6}"/>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360183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hoto (4)">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B682021-66CB-6844-B266-2B35472BECB3}"/>
              </a:ext>
            </a:extLst>
          </p:cNvPr>
          <p:cNvSpPr>
            <a:spLocks noGrp="1"/>
          </p:cNvSpPr>
          <p:nvPr>
            <p:ph type="body" sz="quarter" idx="12"/>
          </p:nvPr>
        </p:nvSpPr>
        <p:spPr>
          <a:xfrm>
            <a:off x="478355" y="1413504"/>
            <a:ext cx="2638471" cy="4594005"/>
          </a:xfrm>
        </p:spPr>
        <p:txBody>
          <a:bodyPr numCol="1" spcCol="0">
            <a:noAutofit/>
          </a:bodyPr>
          <a:lstStyle>
            <a:lvl1pPr>
              <a:lnSpc>
                <a:spcPts val="1467"/>
              </a:lnSpc>
              <a:spcBef>
                <a:spcPts val="0"/>
              </a:spcBef>
              <a:defRPr sz="1133"/>
            </a:lvl1pPr>
            <a:lvl2pPr>
              <a:lnSpc>
                <a:spcPts val="1467"/>
              </a:lnSpc>
              <a:defRPr sz="1133"/>
            </a:lvl2pPr>
            <a:lvl3pPr>
              <a:lnSpc>
                <a:spcPts val="1467"/>
              </a:lnSpc>
              <a:defRPr sz="1133"/>
            </a:lvl3pPr>
            <a:lvl4pPr>
              <a:lnSpc>
                <a:spcPts val="1467"/>
              </a:lnSpc>
              <a:defRPr sz="1133"/>
            </a:lvl4pPr>
            <a:lvl5pPr>
              <a:lnSpc>
                <a:spcPts val="1467"/>
              </a:lnSpc>
              <a:defRPr sz="11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7">
            <a:extLst>
              <a:ext uri="{FF2B5EF4-FFF2-40B4-BE49-F238E27FC236}">
                <a16:creationId xmlns:a16="http://schemas.microsoft.com/office/drawing/2014/main" id="{D332CA8F-7A90-3A48-A610-5BD2CC106C39}"/>
              </a:ext>
            </a:extLst>
          </p:cNvPr>
          <p:cNvSpPr>
            <a:spLocks noGrp="1"/>
          </p:cNvSpPr>
          <p:nvPr>
            <p:ph idx="1" hasCustomPrompt="1"/>
          </p:nvPr>
        </p:nvSpPr>
        <p:spPr>
          <a:xfrm>
            <a:off x="3332173" y="1413506"/>
            <a:ext cx="8381473" cy="4594004"/>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0" name="Title 4">
            <a:extLst>
              <a:ext uri="{FF2B5EF4-FFF2-40B4-BE49-F238E27FC236}">
                <a16:creationId xmlns:a16="http://schemas.microsoft.com/office/drawing/2014/main" id="{2105D189-A5D9-9E4D-8725-9C3AEE34D365}"/>
              </a:ext>
            </a:extLst>
          </p:cNvPr>
          <p:cNvSpPr>
            <a:spLocks noGrp="1"/>
          </p:cNvSpPr>
          <p:nvPr>
            <p:ph type="title" hasCustomPrompt="1"/>
          </p:nvPr>
        </p:nvSpPr>
        <p:spPr>
          <a:xfrm>
            <a:off x="478351" y="488117"/>
            <a:ext cx="11235299" cy="318724"/>
          </a:xfrm>
        </p:spPr>
        <p:txBody>
          <a:bodyPr/>
          <a:lstStyle/>
          <a:p>
            <a:r>
              <a:rPr lang="en-GB"/>
              <a:t>Photo + text (4)</a:t>
            </a:r>
            <a:endParaRPr lang="it-IT"/>
          </a:p>
        </p:txBody>
      </p:sp>
      <p:sp>
        <p:nvSpPr>
          <p:cNvPr id="3" name="Footer Placeholder 2">
            <a:extLst>
              <a:ext uri="{FF2B5EF4-FFF2-40B4-BE49-F238E27FC236}">
                <a16:creationId xmlns:a16="http://schemas.microsoft.com/office/drawing/2014/main" id="{688EB906-37EE-5745-99FD-103D5B4F4C23}"/>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63DA97DA-2D34-B041-86B4-AC77E0804201}"/>
              </a:ext>
            </a:extLst>
          </p:cNvPr>
          <p:cNvSpPr>
            <a:spLocks noGrp="1"/>
          </p:cNvSpPr>
          <p:nvPr>
            <p:ph type="sldNum" sz="quarter" idx="16"/>
          </p:nvPr>
        </p:nvSpPr>
        <p:spPr/>
        <p:txBody>
          <a:bodyPr/>
          <a:lstStyle/>
          <a:p>
            <a:fld id="{29CAE5FC-86E1-1448-8EC3-A22E1B31C8C0}" type="slidenum">
              <a:rPr lang="en-US" smtClean="0"/>
              <a:pPr/>
              <a:t>‹N›</a:t>
            </a:fld>
            <a:endParaRPr lang="en-US"/>
          </a:p>
        </p:txBody>
      </p:sp>
      <p:sp>
        <p:nvSpPr>
          <p:cNvPr id="12" name="Text Placeholder 7">
            <a:extLst>
              <a:ext uri="{FF2B5EF4-FFF2-40B4-BE49-F238E27FC236}">
                <a16:creationId xmlns:a16="http://schemas.microsoft.com/office/drawing/2014/main" id="{3402F7B7-A64C-1840-A09E-694BF405A5A5}"/>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16079652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theme" Target="../theme/theme2.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image" Target="../media/image3.png"/><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image" Target="../media/image1.emf"/><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oleObject" Target="../embeddings/oleObject2.bin"/><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ags" Target="../tags/tag7.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6.xml"/><Relationship Id="rId2" Type="http://schemas.openxmlformats.org/officeDocument/2006/relationships/slideLayout" Target="../slideLayouts/slideLayout25.xml"/><Relationship Id="rId16" Type="http://schemas.openxmlformats.org/officeDocument/2006/relationships/theme" Target="../theme/theme3.xml"/><Relationship Id="rId20" Type="http://schemas.openxmlformats.org/officeDocument/2006/relationships/image" Target="../media/image9.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oleObject" Target="../embeddings/oleObject5.bin"/><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11FC991-FBB1-F0ED-A9D8-179120190B2C}"/>
              </a:ext>
            </a:extLst>
          </p:cNvPr>
          <p:cNvGraphicFramePr>
            <a:graphicFrameLocks noChangeAspect="1"/>
          </p:cNvGraphicFramePr>
          <p:nvPr userDrawn="1">
            <p:custDataLst>
              <p:tags r:id="rId5"/>
            </p:custDataLst>
            <p:extLst>
              <p:ext uri="{D42A27DB-BD31-4B8C-83A1-F6EECF244321}">
                <p14:modId xmlns:p14="http://schemas.microsoft.com/office/powerpoint/2010/main" val="1635284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6" imgW="395" imgH="394" progId="TCLayout.ActiveDocument.1">
                  <p:embed/>
                </p:oleObj>
              </mc:Choice>
              <mc:Fallback>
                <p:oleObj name="Diapositiva think-cell" r:id="rId6" imgW="395" imgH="394" progId="TCLayout.ActiveDocument.1">
                  <p:embed/>
                  <p:pic>
                    <p:nvPicPr>
                      <p:cNvPr id="4" name="think-cell data - do not delete" hidden="1">
                        <a:extLst>
                          <a:ext uri="{FF2B5EF4-FFF2-40B4-BE49-F238E27FC236}">
                            <a16:creationId xmlns:a16="http://schemas.microsoft.com/office/drawing/2014/main" id="{311FC991-FBB1-F0ED-A9D8-179120190B2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Segnaposto titolo 1"/>
          <p:cNvSpPr>
            <a:spLocks noGrp="1"/>
          </p:cNvSpPr>
          <p:nvPr>
            <p:ph type="title"/>
          </p:nvPr>
        </p:nvSpPr>
        <p:spPr>
          <a:xfrm>
            <a:off x="3332173" y="1383892"/>
            <a:ext cx="5103905" cy="1496960"/>
          </a:xfrm>
          <a:prstGeom prst="rect">
            <a:avLst/>
          </a:prstGeom>
        </p:spPr>
        <p:txBody>
          <a:bodyPr vert="horz" lIns="0" tIns="0" rIns="0" bIns="0" rtlCol="0" anchor="t" anchorCtr="0">
            <a:noAutofit/>
          </a:bodyPr>
          <a:lstStyle/>
          <a:p>
            <a:r>
              <a:rPr lang="en-GB" noProof="0"/>
              <a:t>Divider title goes here.</a:t>
            </a:r>
            <a:br>
              <a:rPr lang="en-GB" noProof="0"/>
            </a:br>
            <a:r>
              <a:rPr lang="en-GB" noProof="0"/>
              <a:t>Lorem ipsum</a:t>
            </a:r>
          </a:p>
        </p:txBody>
      </p:sp>
      <p:sp>
        <p:nvSpPr>
          <p:cNvPr id="6" name="Footer Placeholder 5">
            <a:extLst>
              <a:ext uri="{FF2B5EF4-FFF2-40B4-BE49-F238E27FC236}">
                <a16:creationId xmlns:a16="http://schemas.microsoft.com/office/drawing/2014/main" id="{B5A09A5F-92E4-9446-809F-D2A36B20D8E6}"/>
              </a:ext>
            </a:extLst>
          </p:cNvPr>
          <p:cNvSpPr>
            <a:spLocks noGrp="1"/>
          </p:cNvSpPr>
          <p:nvPr>
            <p:ph type="ftr" sz="quarter" idx="3"/>
          </p:nvPr>
        </p:nvSpPr>
        <p:spPr>
          <a:xfrm>
            <a:off x="3332173" y="6350533"/>
            <a:ext cx="4114687" cy="222072"/>
          </a:xfrm>
          <a:prstGeom prst="rect">
            <a:avLst/>
          </a:prstGeom>
        </p:spPr>
        <p:txBody>
          <a:bodyPr vert="horz" lIns="0" tIns="0" rIns="0" bIns="0" rtlCol="0" anchor="ctr"/>
          <a:lstStyle>
            <a:lvl1pPr algn="l">
              <a:defRPr sz="1027" b="0" i="0" baseline="0">
                <a:solidFill>
                  <a:schemeClr val="accent1"/>
                </a:solidFill>
                <a:latin typeface="+mn-lt"/>
              </a:defRPr>
            </a:lvl1pPr>
          </a:lstStyle>
          <a:p>
            <a:r>
              <a:rPr lang="en-US"/>
              <a:t>Presentation title goes here</a:t>
            </a:r>
          </a:p>
        </p:txBody>
      </p:sp>
      <p:sp>
        <p:nvSpPr>
          <p:cNvPr id="7" name="Slide Number Placeholder 6">
            <a:extLst>
              <a:ext uri="{FF2B5EF4-FFF2-40B4-BE49-F238E27FC236}">
                <a16:creationId xmlns:a16="http://schemas.microsoft.com/office/drawing/2014/main" id="{F3020AA8-1E03-0144-A325-F7E99DE2463A}"/>
              </a:ext>
            </a:extLst>
          </p:cNvPr>
          <p:cNvSpPr>
            <a:spLocks noGrp="1"/>
          </p:cNvSpPr>
          <p:nvPr>
            <p:ph type="sldNum" sz="quarter" idx="4"/>
          </p:nvPr>
        </p:nvSpPr>
        <p:spPr>
          <a:xfrm>
            <a:off x="11029841" y="6350533"/>
            <a:ext cx="683809" cy="222073"/>
          </a:xfrm>
          <a:prstGeom prst="rect">
            <a:avLst/>
          </a:prstGeom>
        </p:spPr>
        <p:txBody>
          <a:bodyPr vert="horz" lIns="0" tIns="0" rIns="0" bIns="0" rtlCol="0" anchor="ctr"/>
          <a:lstStyle>
            <a:lvl1pPr algn="r">
              <a:defRPr sz="1027" b="1" i="0" baseline="0">
                <a:solidFill>
                  <a:schemeClr val="bg2"/>
                </a:solidFill>
                <a:latin typeface="+mn-lt"/>
              </a:defRPr>
            </a:lvl1pPr>
          </a:lstStyle>
          <a:p>
            <a:fld id="{29CAE5FC-86E1-1448-8EC3-A22E1B31C8C0}" type="slidenum">
              <a:rPr lang="en-US" smtClean="0"/>
              <a:pPr/>
              <a:t>‹N›</a:t>
            </a:fld>
            <a:endParaRPr lang="en-US"/>
          </a:p>
        </p:txBody>
      </p:sp>
      <p:sp>
        <p:nvSpPr>
          <p:cNvPr id="8" name="Text Placeholder 7">
            <a:extLst>
              <a:ext uri="{FF2B5EF4-FFF2-40B4-BE49-F238E27FC236}">
                <a16:creationId xmlns:a16="http://schemas.microsoft.com/office/drawing/2014/main" id="{42BC265E-D546-8846-A983-9A041AD6CDAE}"/>
              </a:ext>
            </a:extLst>
          </p:cNvPr>
          <p:cNvSpPr>
            <a:spLocks noGrp="1"/>
          </p:cNvSpPr>
          <p:nvPr>
            <p:ph type="body" idx="1"/>
          </p:nvPr>
        </p:nvSpPr>
        <p:spPr>
          <a:xfrm>
            <a:off x="478350" y="4190376"/>
            <a:ext cx="5346665" cy="1699147"/>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MSIPCMContentMarking" descr="{&quot;HashCode&quot;:-1105056801,&quot;Placement&quot;:&quot;Footer&quot;,&quot;Top&quot;:521.6203,&quot;Left&quot;:435.362366,&quot;SlideWidth&quot;:960,&quot;SlideHeight&quot;:540}">
            <a:extLst>
              <a:ext uri="{FF2B5EF4-FFF2-40B4-BE49-F238E27FC236}">
                <a16:creationId xmlns:a16="http://schemas.microsoft.com/office/drawing/2014/main" id="{C5DEF45E-46E0-9995-6FC9-D7B0BE6F43C1}"/>
              </a:ext>
            </a:extLst>
          </p:cNvPr>
          <p:cNvSpPr txBox="1"/>
          <p:nvPr userDrawn="1"/>
        </p:nvSpPr>
        <p:spPr>
          <a:xfrm>
            <a:off x="5529102" y="6624578"/>
            <a:ext cx="1133795" cy="233422"/>
          </a:xfrm>
          <a:prstGeom prst="rect">
            <a:avLst/>
          </a:prstGeom>
          <a:noFill/>
        </p:spPr>
        <p:txBody>
          <a:bodyPr vert="horz" wrap="square" lIns="0" tIns="0" rIns="0" bIns="0" rtlCol="0" anchor="ctr" anchorCtr="1">
            <a:spAutoFit/>
          </a:bodyPr>
          <a:lstStyle/>
          <a:p>
            <a:pPr algn="ctr">
              <a:spcBef>
                <a:spcPts val="0"/>
              </a:spcBef>
              <a:spcAft>
                <a:spcPts val="0"/>
              </a:spcAft>
            </a:pPr>
            <a:r>
              <a:rPr lang="it-IT" sz="900">
                <a:solidFill>
                  <a:srgbClr val="737373"/>
                </a:solidFill>
                <a:latin typeface="Arial" panose="020B0604020202020204" pitchFamily="34" charset="0"/>
              </a:rPr>
              <a:t>Interno – Internal</a:t>
            </a:r>
          </a:p>
        </p:txBody>
      </p:sp>
    </p:spTree>
    <p:extLst>
      <p:ext uri="{BB962C8B-B14F-4D97-AF65-F5344CB8AC3E}">
        <p14:creationId xmlns:p14="http://schemas.microsoft.com/office/powerpoint/2010/main" val="3033995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p:txStyles>
    <p:titleStyle>
      <a:lvl1pPr algn="l" defTabSz="521316" rtl="0" eaLnBrk="1" latinLnBrk="0" hangingPunct="1">
        <a:lnSpc>
          <a:spcPts val="3200"/>
        </a:lnSpc>
        <a:spcBef>
          <a:spcPct val="0"/>
        </a:spcBef>
        <a:buNone/>
        <a:defRPr sz="2933" b="0" i="0" kern="0" cap="none" spc="53" baseline="0">
          <a:solidFill>
            <a:schemeClr val="accent1"/>
          </a:solidFill>
          <a:latin typeface="+mj-lt"/>
          <a:ea typeface="+mj-ea"/>
          <a:cs typeface="IvyMode SemiBold" panose="020B0404020101010102" pitchFamily="34" charset="0"/>
        </a:defRPr>
      </a:lvl1pPr>
    </p:titleStyle>
    <p:bodyStyle>
      <a:lvl1pPr marL="0" indent="0" algn="l" defTabSz="521316" rtl="0" eaLnBrk="1" latinLnBrk="0" hangingPunct="1">
        <a:lnSpc>
          <a:spcPts val="1867"/>
        </a:lnSpc>
        <a:spcBef>
          <a:spcPts val="0"/>
        </a:spcBef>
        <a:buFont typeface="Arial"/>
        <a:buNone/>
        <a:defRPr sz="1467" b="0" i="0" kern="1200" baseline="0">
          <a:solidFill>
            <a:schemeClr val="accent1"/>
          </a:solidFill>
          <a:latin typeface="+mn-lt"/>
          <a:ea typeface="+mn-ea"/>
          <a:cs typeface="+mn-cs"/>
        </a:defRPr>
      </a:lvl1pPr>
      <a:lvl2pPr marL="521316" indent="0" algn="l" defTabSz="521316" rtl="0" eaLnBrk="1" latinLnBrk="0" hangingPunct="1">
        <a:lnSpc>
          <a:spcPts val="1867"/>
        </a:lnSpc>
        <a:spcBef>
          <a:spcPts val="0"/>
        </a:spcBef>
        <a:buFont typeface="Arial"/>
        <a:buNone/>
        <a:defRPr sz="1467" b="0" i="0" kern="1200" baseline="0">
          <a:solidFill>
            <a:schemeClr val="accent1"/>
          </a:solidFill>
          <a:latin typeface="+mn-lt"/>
          <a:ea typeface="+mn-ea"/>
          <a:cs typeface="+mn-cs"/>
        </a:defRPr>
      </a:lvl2pPr>
      <a:lvl3pPr marL="1042634" indent="0" algn="l" defTabSz="521316" rtl="0" eaLnBrk="1" latinLnBrk="0" hangingPunct="1">
        <a:lnSpc>
          <a:spcPts val="1867"/>
        </a:lnSpc>
        <a:spcBef>
          <a:spcPts val="0"/>
        </a:spcBef>
        <a:buFont typeface="Arial"/>
        <a:buNone/>
        <a:defRPr sz="1467" b="0" i="0" kern="1200" baseline="0">
          <a:solidFill>
            <a:schemeClr val="accent1"/>
          </a:solidFill>
          <a:latin typeface="+mn-lt"/>
          <a:ea typeface="+mn-ea"/>
          <a:cs typeface="+mn-cs"/>
        </a:defRPr>
      </a:lvl3pPr>
      <a:lvl4pPr marL="1563950" indent="0" algn="l" defTabSz="521316" rtl="0" eaLnBrk="1" latinLnBrk="0" hangingPunct="1">
        <a:lnSpc>
          <a:spcPts val="1867"/>
        </a:lnSpc>
        <a:spcBef>
          <a:spcPts val="0"/>
        </a:spcBef>
        <a:buFont typeface="Arial"/>
        <a:buNone/>
        <a:defRPr sz="1467" b="0" i="0" kern="1200" baseline="0">
          <a:solidFill>
            <a:schemeClr val="accent1"/>
          </a:solidFill>
          <a:latin typeface="+mn-lt"/>
          <a:ea typeface="+mn-ea"/>
          <a:cs typeface="+mn-cs"/>
        </a:defRPr>
      </a:lvl4pPr>
      <a:lvl5pPr marL="2085268" indent="0" algn="l" defTabSz="521316" rtl="0" eaLnBrk="1" latinLnBrk="0" hangingPunct="1">
        <a:lnSpc>
          <a:spcPts val="1867"/>
        </a:lnSpc>
        <a:spcBef>
          <a:spcPts val="0"/>
        </a:spcBef>
        <a:buFont typeface="Arial"/>
        <a:buNone/>
        <a:defRPr sz="1467" b="0" i="0" kern="1200" baseline="0">
          <a:solidFill>
            <a:schemeClr val="accent1"/>
          </a:solidFill>
          <a:latin typeface="+mn-lt"/>
          <a:ea typeface="+mn-ea"/>
          <a:cs typeface="+mn-cs"/>
        </a:defRPr>
      </a:lvl5pPr>
      <a:lvl6pPr marL="2867243" indent="-260659" algn="l" defTabSz="521316" rtl="0" eaLnBrk="1" latinLnBrk="0" hangingPunct="1">
        <a:spcBef>
          <a:spcPct val="20000"/>
        </a:spcBef>
        <a:buFont typeface="Arial"/>
        <a:buChar char="•"/>
        <a:defRPr sz="2280" kern="1200">
          <a:solidFill>
            <a:schemeClr val="tx1"/>
          </a:solidFill>
          <a:latin typeface="+mn-lt"/>
          <a:ea typeface="+mn-ea"/>
          <a:cs typeface="+mn-cs"/>
        </a:defRPr>
      </a:lvl6pPr>
      <a:lvl7pPr marL="3388559" indent="-260659" algn="l" defTabSz="521316" rtl="0" eaLnBrk="1" latinLnBrk="0" hangingPunct="1">
        <a:spcBef>
          <a:spcPct val="20000"/>
        </a:spcBef>
        <a:buFont typeface="Arial"/>
        <a:buChar char="•"/>
        <a:defRPr sz="2280" kern="1200">
          <a:solidFill>
            <a:schemeClr val="tx1"/>
          </a:solidFill>
          <a:latin typeface="+mn-lt"/>
          <a:ea typeface="+mn-ea"/>
          <a:cs typeface="+mn-cs"/>
        </a:defRPr>
      </a:lvl7pPr>
      <a:lvl8pPr marL="3909877" indent="-260659" algn="l" defTabSz="521316" rtl="0" eaLnBrk="1" latinLnBrk="0" hangingPunct="1">
        <a:spcBef>
          <a:spcPct val="20000"/>
        </a:spcBef>
        <a:buFont typeface="Arial"/>
        <a:buChar char="•"/>
        <a:defRPr sz="2280" kern="1200">
          <a:solidFill>
            <a:schemeClr val="tx1"/>
          </a:solidFill>
          <a:latin typeface="+mn-lt"/>
          <a:ea typeface="+mn-ea"/>
          <a:cs typeface="+mn-cs"/>
        </a:defRPr>
      </a:lvl8pPr>
      <a:lvl9pPr marL="4431193" indent="-260659" algn="l" defTabSz="521316" rtl="0" eaLnBrk="1" latinLnBrk="0" hangingPunct="1">
        <a:spcBef>
          <a:spcPct val="20000"/>
        </a:spcBef>
        <a:buFont typeface="Arial"/>
        <a:buChar char="•"/>
        <a:defRPr sz="2280" kern="1200">
          <a:solidFill>
            <a:schemeClr val="tx1"/>
          </a:solidFill>
          <a:latin typeface="+mn-lt"/>
          <a:ea typeface="+mn-ea"/>
          <a:cs typeface="+mn-cs"/>
        </a:defRPr>
      </a:lvl9pPr>
    </p:bodyStyle>
    <p:otherStyle>
      <a:defPPr>
        <a:defRPr lang="it-IT"/>
      </a:defPPr>
      <a:lvl1pPr marL="0" algn="l" defTabSz="521316" rtl="0" eaLnBrk="1" latinLnBrk="0" hangingPunct="1">
        <a:defRPr sz="2052" kern="1200">
          <a:solidFill>
            <a:schemeClr val="tx1"/>
          </a:solidFill>
          <a:latin typeface="+mn-lt"/>
          <a:ea typeface="+mn-ea"/>
          <a:cs typeface="+mn-cs"/>
        </a:defRPr>
      </a:lvl1pPr>
      <a:lvl2pPr marL="521316" algn="l" defTabSz="521316" rtl="0" eaLnBrk="1" latinLnBrk="0" hangingPunct="1">
        <a:defRPr sz="2052" kern="1200">
          <a:solidFill>
            <a:schemeClr val="tx1"/>
          </a:solidFill>
          <a:latin typeface="+mn-lt"/>
          <a:ea typeface="+mn-ea"/>
          <a:cs typeface="+mn-cs"/>
        </a:defRPr>
      </a:lvl2pPr>
      <a:lvl3pPr marL="1042634" algn="l" defTabSz="521316" rtl="0" eaLnBrk="1" latinLnBrk="0" hangingPunct="1">
        <a:defRPr sz="2052" kern="1200">
          <a:solidFill>
            <a:schemeClr val="tx1"/>
          </a:solidFill>
          <a:latin typeface="+mn-lt"/>
          <a:ea typeface="+mn-ea"/>
          <a:cs typeface="+mn-cs"/>
        </a:defRPr>
      </a:lvl3pPr>
      <a:lvl4pPr marL="1563950" algn="l" defTabSz="521316" rtl="0" eaLnBrk="1" latinLnBrk="0" hangingPunct="1">
        <a:defRPr sz="2052" kern="1200">
          <a:solidFill>
            <a:schemeClr val="tx1"/>
          </a:solidFill>
          <a:latin typeface="+mn-lt"/>
          <a:ea typeface="+mn-ea"/>
          <a:cs typeface="+mn-cs"/>
        </a:defRPr>
      </a:lvl4pPr>
      <a:lvl5pPr marL="2085268" algn="l" defTabSz="521316" rtl="0" eaLnBrk="1" latinLnBrk="0" hangingPunct="1">
        <a:defRPr sz="2052" kern="1200">
          <a:solidFill>
            <a:schemeClr val="tx1"/>
          </a:solidFill>
          <a:latin typeface="+mn-lt"/>
          <a:ea typeface="+mn-ea"/>
          <a:cs typeface="+mn-cs"/>
        </a:defRPr>
      </a:lvl5pPr>
      <a:lvl6pPr marL="2606584" algn="l" defTabSz="521316" rtl="0" eaLnBrk="1" latinLnBrk="0" hangingPunct="1">
        <a:defRPr sz="2052" kern="1200">
          <a:solidFill>
            <a:schemeClr val="tx1"/>
          </a:solidFill>
          <a:latin typeface="+mn-lt"/>
          <a:ea typeface="+mn-ea"/>
          <a:cs typeface="+mn-cs"/>
        </a:defRPr>
      </a:lvl6pPr>
      <a:lvl7pPr marL="3127902" algn="l" defTabSz="521316" rtl="0" eaLnBrk="1" latinLnBrk="0" hangingPunct="1">
        <a:defRPr sz="2052" kern="1200">
          <a:solidFill>
            <a:schemeClr val="tx1"/>
          </a:solidFill>
          <a:latin typeface="+mn-lt"/>
          <a:ea typeface="+mn-ea"/>
          <a:cs typeface="+mn-cs"/>
        </a:defRPr>
      </a:lvl7pPr>
      <a:lvl8pPr marL="3649218" algn="l" defTabSz="521316" rtl="0" eaLnBrk="1" latinLnBrk="0" hangingPunct="1">
        <a:defRPr sz="2052" kern="1200">
          <a:solidFill>
            <a:schemeClr val="tx1"/>
          </a:solidFill>
          <a:latin typeface="+mn-lt"/>
          <a:ea typeface="+mn-ea"/>
          <a:cs typeface="+mn-cs"/>
        </a:defRPr>
      </a:lvl8pPr>
      <a:lvl9pPr marL="4170536" algn="l" defTabSz="521316" rtl="0" eaLnBrk="1" latinLnBrk="0" hangingPunct="1">
        <a:defRPr sz="205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EADEE70-3B6A-3BD1-39AE-C171556B6D01}"/>
              </a:ext>
            </a:extLst>
          </p:cNvPr>
          <p:cNvGraphicFramePr>
            <a:graphicFrameLocks noChangeAspect="1"/>
          </p:cNvGraphicFramePr>
          <p:nvPr userDrawn="1">
            <p:custDataLst>
              <p:tags r:id="rId22"/>
            </p:custDataLst>
            <p:extLst>
              <p:ext uri="{D42A27DB-BD31-4B8C-83A1-F6EECF244321}">
                <p14:modId xmlns:p14="http://schemas.microsoft.com/office/powerpoint/2010/main" val="1896332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23" imgW="395" imgH="394" progId="TCLayout.ActiveDocument.1">
                  <p:embed/>
                </p:oleObj>
              </mc:Choice>
              <mc:Fallback>
                <p:oleObj name="Diapositiva think-cell" r:id="rId23" imgW="395" imgH="394" progId="TCLayout.ActiveDocument.1">
                  <p:embed/>
                  <p:pic>
                    <p:nvPicPr>
                      <p:cNvPr id="4" name="think-cell data - do not delete" hidden="1">
                        <a:extLst>
                          <a:ext uri="{FF2B5EF4-FFF2-40B4-BE49-F238E27FC236}">
                            <a16:creationId xmlns:a16="http://schemas.microsoft.com/office/drawing/2014/main" id="{EEADEE70-3B6A-3BD1-39AE-C171556B6D01}"/>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Segnaposto titolo 1"/>
          <p:cNvSpPr>
            <a:spLocks noGrp="1"/>
          </p:cNvSpPr>
          <p:nvPr>
            <p:ph type="title"/>
          </p:nvPr>
        </p:nvSpPr>
        <p:spPr>
          <a:xfrm>
            <a:off x="478351" y="488117"/>
            <a:ext cx="11235299" cy="318724"/>
          </a:xfrm>
          <a:prstGeom prst="rect">
            <a:avLst/>
          </a:prstGeom>
        </p:spPr>
        <p:txBody>
          <a:bodyPr vert="horz" lIns="0" tIns="0" rIns="0" bIns="0" rtlCol="0" anchor="t" anchorCtr="0">
            <a:noAutofit/>
          </a:bodyPr>
          <a:lstStyle/>
          <a:p>
            <a:r>
              <a:rPr lang="en-GB" noProof="0"/>
              <a:t>Title goes here</a:t>
            </a:r>
          </a:p>
        </p:txBody>
      </p:sp>
      <p:sp>
        <p:nvSpPr>
          <p:cNvPr id="6" name="Footer Placeholder 5">
            <a:extLst>
              <a:ext uri="{FF2B5EF4-FFF2-40B4-BE49-F238E27FC236}">
                <a16:creationId xmlns:a16="http://schemas.microsoft.com/office/drawing/2014/main" id="{B5A09A5F-92E4-9446-809F-D2A36B20D8E6}"/>
              </a:ext>
            </a:extLst>
          </p:cNvPr>
          <p:cNvSpPr>
            <a:spLocks noGrp="1"/>
          </p:cNvSpPr>
          <p:nvPr>
            <p:ph type="ftr" sz="quarter" idx="3"/>
          </p:nvPr>
        </p:nvSpPr>
        <p:spPr>
          <a:xfrm>
            <a:off x="3332173" y="6350533"/>
            <a:ext cx="4114687" cy="222072"/>
          </a:xfrm>
          <a:prstGeom prst="rect">
            <a:avLst/>
          </a:prstGeom>
        </p:spPr>
        <p:txBody>
          <a:bodyPr vert="horz" lIns="0" tIns="0" rIns="0" bIns="0" rtlCol="0" anchor="ctr"/>
          <a:lstStyle>
            <a:lvl1pPr algn="l">
              <a:defRPr sz="1027" b="0" i="0" baseline="0">
                <a:solidFill>
                  <a:schemeClr val="accent1"/>
                </a:solidFill>
                <a:latin typeface="+mn-lt"/>
              </a:defRPr>
            </a:lvl1pPr>
          </a:lstStyle>
          <a:p>
            <a:endParaRPr lang="en-US"/>
          </a:p>
        </p:txBody>
      </p:sp>
      <p:sp>
        <p:nvSpPr>
          <p:cNvPr id="7" name="Slide Number Placeholder 6">
            <a:extLst>
              <a:ext uri="{FF2B5EF4-FFF2-40B4-BE49-F238E27FC236}">
                <a16:creationId xmlns:a16="http://schemas.microsoft.com/office/drawing/2014/main" id="{F3020AA8-1E03-0144-A325-F7E99DE2463A}"/>
              </a:ext>
            </a:extLst>
          </p:cNvPr>
          <p:cNvSpPr>
            <a:spLocks noGrp="1"/>
          </p:cNvSpPr>
          <p:nvPr>
            <p:ph type="sldNum" sz="quarter" idx="4"/>
          </p:nvPr>
        </p:nvSpPr>
        <p:spPr>
          <a:xfrm>
            <a:off x="11029841" y="6350533"/>
            <a:ext cx="683809" cy="222073"/>
          </a:xfrm>
          <a:prstGeom prst="rect">
            <a:avLst/>
          </a:prstGeom>
        </p:spPr>
        <p:txBody>
          <a:bodyPr vert="horz" lIns="0" tIns="0" rIns="0" bIns="0" rtlCol="0" anchor="ctr"/>
          <a:lstStyle>
            <a:lvl1pPr algn="r">
              <a:defRPr sz="1027" b="1" i="0" baseline="0">
                <a:solidFill>
                  <a:schemeClr val="accent1"/>
                </a:solidFill>
                <a:latin typeface="+mn-lt"/>
              </a:defRPr>
            </a:lvl1pPr>
          </a:lstStyle>
          <a:p>
            <a:fld id="{29CAE5FC-86E1-1448-8EC3-A22E1B31C8C0}" type="slidenum">
              <a:rPr lang="en-US" smtClean="0"/>
              <a:pPr/>
              <a:t>‹N›</a:t>
            </a:fld>
            <a:endParaRPr lang="en-US"/>
          </a:p>
        </p:txBody>
      </p:sp>
      <p:sp>
        <p:nvSpPr>
          <p:cNvPr id="8" name="Text Placeholder 7">
            <a:extLst>
              <a:ext uri="{FF2B5EF4-FFF2-40B4-BE49-F238E27FC236}">
                <a16:creationId xmlns:a16="http://schemas.microsoft.com/office/drawing/2014/main" id="{42BC265E-D546-8846-A983-9A041AD6CDAE}"/>
              </a:ext>
            </a:extLst>
          </p:cNvPr>
          <p:cNvSpPr>
            <a:spLocks noGrp="1"/>
          </p:cNvSpPr>
          <p:nvPr>
            <p:ph type="body" idx="1"/>
          </p:nvPr>
        </p:nvSpPr>
        <p:spPr>
          <a:xfrm>
            <a:off x="478349" y="1419552"/>
            <a:ext cx="11235297" cy="440618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B62785D6-BE4B-E545-93B7-DA5E645CE88D}"/>
              </a:ext>
            </a:extLst>
          </p:cNvPr>
          <p:cNvPicPr>
            <a:picLocks noChangeAspect="1"/>
          </p:cNvPicPr>
          <p:nvPr userDrawn="1"/>
        </p:nvPicPr>
        <p:blipFill>
          <a:blip r:embed="rId25"/>
          <a:stretch>
            <a:fillRect/>
          </a:stretch>
        </p:blipFill>
        <p:spPr>
          <a:xfrm>
            <a:off x="478349" y="6348844"/>
            <a:ext cx="1473200" cy="186267"/>
          </a:xfrm>
          <a:prstGeom prst="rect">
            <a:avLst/>
          </a:prstGeom>
        </p:spPr>
      </p:pic>
      <p:sp>
        <p:nvSpPr>
          <p:cNvPr id="3" name="MSIPCMContentMarking" descr="{&quot;HashCode&quot;:-1105056801,&quot;Placement&quot;:&quot;Footer&quot;,&quot;Top&quot;:521.6203,&quot;Left&quot;:435.362366,&quot;SlideWidth&quot;:960,&quot;SlideHeight&quot;:540}">
            <a:extLst>
              <a:ext uri="{FF2B5EF4-FFF2-40B4-BE49-F238E27FC236}">
                <a16:creationId xmlns:a16="http://schemas.microsoft.com/office/drawing/2014/main" id="{F88DDF21-3A20-73A2-7734-2AFA3836EF49}"/>
              </a:ext>
            </a:extLst>
          </p:cNvPr>
          <p:cNvSpPr txBox="1"/>
          <p:nvPr userDrawn="1"/>
        </p:nvSpPr>
        <p:spPr>
          <a:xfrm>
            <a:off x="5529102" y="6624578"/>
            <a:ext cx="1133795" cy="233422"/>
          </a:xfrm>
          <a:prstGeom prst="rect">
            <a:avLst/>
          </a:prstGeom>
          <a:noFill/>
        </p:spPr>
        <p:txBody>
          <a:bodyPr vert="horz" wrap="square" lIns="0" tIns="0" rIns="0" bIns="0" rtlCol="0" anchor="ctr" anchorCtr="1">
            <a:spAutoFit/>
          </a:bodyPr>
          <a:lstStyle/>
          <a:p>
            <a:pPr algn="ctr">
              <a:spcBef>
                <a:spcPts val="0"/>
              </a:spcBef>
              <a:spcAft>
                <a:spcPts val="0"/>
              </a:spcAft>
            </a:pPr>
            <a:r>
              <a:rPr lang="it-IT" sz="900">
                <a:solidFill>
                  <a:srgbClr val="737373"/>
                </a:solidFill>
                <a:latin typeface="Arial" panose="020B0604020202020204" pitchFamily="34" charset="0"/>
              </a:rPr>
              <a:t>Interno – Internal</a:t>
            </a:r>
          </a:p>
        </p:txBody>
      </p:sp>
    </p:spTree>
    <p:extLst>
      <p:ext uri="{BB962C8B-B14F-4D97-AF65-F5344CB8AC3E}">
        <p14:creationId xmlns:p14="http://schemas.microsoft.com/office/powerpoint/2010/main" val="401365320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Lst>
  <p:hf hdr="0" dt="0"/>
  <p:txStyles>
    <p:titleStyle>
      <a:lvl1pPr algn="l" defTabSz="521316" rtl="0" eaLnBrk="1" latinLnBrk="0" hangingPunct="1">
        <a:lnSpc>
          <a:spcPts val="2400"/>
        </a:lnSpc>
        <a:spcBef>
          <a:spcPct val="0"/>
        </a:spcBef>
        <a:buNone/>
        <a:defRPr sz="2267" b="1" i="0" kern="1200" cap="none" spc="67" baseline="0">
          <a:solidFill>
            <a:schemeClr val="accent1"/>
          </a:solidFill>
          <a:latin typeface="+mj-lt"/>
          <a:ea typeface="+mj-ea"/>
          <a:cs typeface="IvyMode SemiBold" panose="020B0404020101010102" pitchFamily="34" charset="0"/>
        </a:defRPr>
      </a:lvl1pPr>
    </p:titleStyle>
    <p:bodyStyle>
      <a:lvl1pPr marL="0" indent="0" algn="l" defTabSz="521316" rtl="0" eaLnBrk="1" latinLnBrk="0" hangingPunct="1">
        <a:lnSpc>
          <a:spcPts val="1467"/>
        </a:lnSpc>
        <a:spcBef>
          <a:spcPts val="0"/>
        </a:spcBef>
        <a:spcAft>
          <a:spcPts val="667"/>
        </a:spcAft>
        <a:buFont typeface="Arial"/>
        <a:buNone/>
        <a:defRPr sz="1133" b="0" i="0" kern="1200" baseline="0">
          <a:solidFill>
            <a:schemeClr val="accent1"/>
          </a:solidFill>
          <a:latin typeface="+mn-lt"/>
          <a:ea typeface="+mn-ea"/>
          <a:cs typeface="+mn-cs"/>
        </a:defRPr>
      </a:lvl1pPr>
      <a:lvl2pPr marL="521316" indent="0" algn="l" defTabSz="521316" rtl="0" eaLnBrk="1" latinLnBrk="0" hangingPunct="1">
        <a:lnSpc>
          <a:spcPts val="1467"/>
        </a:lnSpc>
        <a:spcBef>
          <a:spcPts val="0"/>
        </a:spcBef>
        <a:spcAft>
          <a:spcPts val="667"/>
        </a:spcAft>
        <a:buFont typeface="Arial"/>
        <a:buNone/>
        <a:defRPr sz="1133" b="0" i="0" kern="1200" baseline="0">
          <a:solidFill>
            <a:schemeClr val="accent1"/>
          </a:solidFill>
          <a:latin typeface="+mn-lt"/>
          <a:ea typeface="+mn-ea"/>
          <a:cs typeface="+mn-cs"/>
        </a:defRPr>
      </a:lvl2pPr>
      <a:lvl3pPr marL="1042634" indent="0" algn="l" defTabSz="521316" rtl="0" eaLnBrk="1" latinLnBrk="0" hangingPunct="1">
        <a:lnSpc>
          <a:spcPts val="1467"/>
        </a:lnSpc>
        <a:spcBef>
          <a:spcPts val="0"/>
        </a:spcBef>
        <a:spcAft>
          <a:spcPts val="667"/>
        </a:spcAft>
        <a:buFont typeface="Arial"/>
        <a:buNone/>
        <a:defRPr sz="1133" b="0" i="0" kern="1200" baseline="0">
          <a:solidFill>
            <a:schemeClr val="accent1"/>
          </a:solidFill>
          <a:latin typeface="+mn-lt"/>
          <a:ea typeface="+mn-ea"/>
          <a:cs typeface="+mn-cs"/>
        </a:defRPr>
      </a:lvl3pPr>
      <a:lvl4pPr marL="1563950" indent="0" algn="l" defTabSz="521316" rtl="0" eaLnBrk="1" latinLnBrk="0" hangingPunct="1">
        <a:lnSpc>
          <a:spcPts val="1467"/>
        </a:lnSpc>
        <a:spcBef>
          <a:spcPts val="0"/>
        </a:spcBef>
        <a:spcAft>
          <a:spcPts val="667"/>
        </a:spcAft>
        <a:buFont typeface="Arial"/>
        <a:buNone/>
        <a:defRPr sz="1133" b="0" i="0" kern="1200" baseline="0">
          <a:solidFill>
            <a:schemeClr val="accent1"/>
          </a:solidFill>
          <a:latin typeface="+mn-lt"/>
          <a:ea typeface="+mn-ea"/>
          <a:cs typeface="+mn-cs"/>
        </a:defRPr>
      </a:lvl4pPr>
      <a:lvl5pPr marL="2085268" indent="0" algn="l" defTabSz="521316" rtl="0" eaLnBrk="1" latinLnBrk="0" hangingPunct="1">
        <a:lnSpc>
          <a:spcPts val="1467"/>
        </a:lnSpc>
        <a:spcBef>
          <a:spcPts val="0"/>
        </a:spcBef>
        <a:spcAft>
          <a:spcPts val="667"/>
        </a:spcAft>
        <a:buFont typeface="Arial"/>
        <a:buNone/>
        <a:defRPr sz="1133" b="0" i="0" kern="1200" baseline="0">
          <a:solidFill>
            <a:schemeClr val="accent1"/>
          </a:solidFill>
          <a:latin typeface="+mn-lt"/>
          <a:ea typeface="+mn-ea"/>
          <a:cs typeface="+mn-cs"/>
        </a:defRPr>
      </a:lvl5pPr>
      <a:lvl6pPr marL="2867243" indent="-260659" algn="l" defTabSz="521316" rtl="0" eaLnBrk="1" latinLnBrk="0" hangingPunct="1">
        <a:spcBef>
          <a:spcPct val="20000"/>
        </a:spcBef>
        <a:buFont typeface="Arial"/>
        <a:buChar char="•"/>
        <a:defRPr sz="2280" kern="1200">
          <a:solidFill>
            <a:schemeClr val="tx1"/>
          </a:solidFill>
          <a:latin typeface="+mn-lt"/>
          <a:ea typeface="+mn-ea"/>
          <a:cs typeface="+mn-cs"/>
        </a:defRPr>
      </a:lvl6pPr>
      <a:lvl7pPr marL="3388559" indent="-260659" algn="l" defTabSz="521316" rtl="0" eaLnBrk="1" latinLnBrk="0" hangingPunct="1">
        <a:spcBef>
          <a:spcPct val="20000"/>
        </a:spcBef>
        <a:buFont typeface="Arial"/>
        <a:buChar char="•"/>
        <a:defRPr sz="2280" kern="1200">
          <a:solidFill>
            <a:schemeClr val="tx1"/>
          </a:solidFill>
          <a:latin typeface="+mn-lt"/>
          <a:ea typeface="+mn-ea"/>
          <a:cs typeface="+mn-cs"/>
        </a:defRPr>
      </a:lvl7pPr>
      <a:lvl8pPr marL="3909877" indent="-260659" algn="l" defTabSz="521316" rtl="0" eaLnBrk="1" latinLnBrk="0" hangingPunct="1">
        <a:spcBef>
          <a:spcPct val="20000"/>
        </a:spcBef>
        <a:buFont typeface="Arial"/>
        <a:buChar char="•"/>
        <a:defRPr sz="2280" kern="1200">
          <a:solidFill>
            <a:schemeClr val="tx1"/>
          </a:solidFill>
          <a:latin typeface="+mn-lt"/>
          <a:ea typeface="+mn-ea"/>
          <a:cs typeface="+mn-cs"/>
        </a:defRPr>
      </a:lvl8pPr>
      <a:lvl9pPr marL="4431193" indent="-260659" algn="l" defTabSz="521316" rtl="0" eaLnBrk="1" latinLnBrk="0" hangingPunct="1">
        <a:spcBef>
          <a:spcPct val="20000"/>
        </a:spcBef>
        <a:buFont typeface="Arial"/>
        <a:buChar char="•"/>
        <a:defRPr sz="2280" kern="1200">
          <a:solidFill>
            <a:schemeClr val="tx1"/>
          </a:solidFill>
          <a:latin typeface="+mn-lt"/>
          <a:ea typeface="+mn-ea"/>
          <a:cs typeface="+mn-cs"/>
        </a:defRPr>
      </a:lvl9pPr>
    </p:bodyStyle>
    <p:otherStyle>
      <a:defPPr>
        <a:defRPr lang="it-IT"/>
      </a:defPPr>
      <a:lvl1pPr marL="0" algn="l" defTabSz="521316" rtl="0" eaLnBrk="1" latinLnBrk="0" hangingPunct="1">
        <a:defRPr sz="2052" kern="1200">
          <a:solidFill>
            <a:schemeClr val="tx1"/>
          </a:solidFill>
          <a:latin typeface="+mn-lt"/>
          <a:ea typeface="+mn-ea"/>
          <a:cs typeface="+mn-cs"/>
        </a:defRPr>
      </a:lvl1pPr>
      <a:lvl2pPr marL="521316" algn="l" defTabSz="521316" rtl="0" eaLnBrk="1" latinLnBrk="0" hangingPunct="1">
        <a:defRPr sz="2052" kern="1200">
          <a:solidFill>
            <a:schemeClr val="tx1"/>
          </a:solidFill>
          <a:latin typeface="+mn-lt"/>
          <a:ea typeface="+mn-ea"/>
          <a:cs typeface="+mn-cs"/>
        </a:defRPr>
      </a:lvl2pPr>
      <a:lvl3pPr marL="1042634" algn="l" defTabSz="521316" rtl="0" eaLnBrk="1" latinLnBrk="0" hangingPunct="1">
        <a:defRPr sz="2052" kern="1200">
          <a:solidFill>
            <a:schemeClr val="tx1"/>
          </a:solidFill>
          <a:latin typeface="+mn-lt"/>
          <a:ea typeface="+mn-ea"/>
          <a:cs typeface="+mn-cs"/>
        </a:defRPr>
      </a:lvl3pPr>
      <a:lvl4pPr marL="1563950" algn="l" defTabSz="521316" rtl="0" eaLnBrk="1" latinLnBrk="0" hangingPunct="1">
        <a:defRPr sz="2052" kern="1200">
          <a:solidFill>
            <a:schemeClr val="tx1"/>
          </a:solidFill>
          <a:latin typeface="+mn-lt"/>
          <a:ea typeface="+mn-ea"/>
          <a:cs typeface="+mn-cs"/>
        </a:defRPr>
      </a:lvl4pPr>
      <a:lvl5pPr marL="2085268" algn="l" defTabSz="521316" rtl="0" eaLnBrk="1" latinLnBrk="0" hangingPunct="1">
        <a:defRPr sz="2052" kern="1200">
          <a:solidFill>
            <a:schemeClr val="tx1"/>
          </a:solidFill>
          <a:latin typeface="+mn-lt"/>
          <a:ea typeface="+mn-ea"/>
          <a:cs typeface="+mn-cs"/>
        </a:defRPr>
      </a:lvl5pPr>
      <a:lvl6pPr marL="2606584" algn="l" defTabSz="521316" rtl="0" eaLnBrk="1" latinLnBrk="0" hangingPunct="1">
        <a:defRPr sz="2052" kern="1200">
          <a:solidFill>
            <a:schemeClr val="tx1"/>
          </a:solidFill>
          <a:latin typeface="+mn-lt"/>
          <a:ea typeface="+mn-ea"/>
          <a:cs typeface="+mn-cs"/>
        </a:defRPr>
      </a:lvl6pPr>
      <a:lvl7pPr marL="3127902" algn="l" defTabSz="521316" rtl="0" eaLnBrk="1" latinLnBrk="0" hangingPunct="1">
        <a:defRPr sz="2052" kern="1200">
          <a:solidFill>
            <a:schemeClr val="tx1"/>
          </a:solidFill>
          <a:latin typeface="+mn-lt"/>
          <a:ea typeface="+mn-ea"/>
          <a:cs typeface="+mn-cs"/>
        </a:defRPr>
      </a:lvl7pPr>
      <a:lvl8pPr marL="3649218" algn="l" defTabSz="521316" rtl="0" eaLnBrk="1" latinLnBrk="0" hangingPunct="1">
        <a:defRPr sz="2052" kern="1200">
          <a:solidFill>
            <a:schemeClr val="tx1"/>
          </a:solidFill>
          <a:latin typeface="+mn-lt"/>
          <a:ea typeface="+mn-ea"/>
          <a:cs typeface="+mn-cs"/>
        </a:defRPr>
      </a:lvl8pPr>
      <a:lvl9pPr marL="4170536" algn="l" defTabSz="521316" rtl="0" eaLnBrk="1" latinLnBrk="0" hangingPunct="1">
        <a:defRPr sz="205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ggetto 4" hidden="1">
            <a:extLst>
              <a:ext uri="{FF2B5EF4-FFF2-40B4-BE49-F238E27FC236}">
                <a16:creationId xmlns:a16="http://schemas.microsoft.com/office/drawing/2014/main" id="{81921677-7F2C-461F-BA78-08CC63963C71}"/>
              </a:ext>
            </a:extLst>
          </p:cNvPr>
          <p:cNvGraphicFramePr>
            <a:graphicFrameLocks noChangeAspect="1"/>
          </p:cNvGraphicFramePr>
          <p:nvPr userDrawn="1">
            <p:custDataLst>
              <p:tags r:id="rId17"/>
            </p:custDataLst>
            <p:extLst>
              <p:ext uri="{D42A27DB-BD31-4B8C-83A1-F6EECF244321}">
                <p14:modId xmlns:p14="http://schemas.microsoft.com/office/powerpoint/2010/main" val="329441645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Diapositiva think-cell" r:id="rId19" imgW="270" imgH="270" progId="TCLayout.ActiveDocument.1">
                  <p:embed/>
                </p:oleObj>
              </mc:Choice>
              <mc:Fallback>
                <p:oleObj name="Diapositiva think-cell" r:id="rId19" imgW="270" imgH="270" progId="TCLayout.ActiveDocument.1">
                  <p:embed/>
                  <p:pic>
                    <p:nvPicPr>
                      <p:cNvPr id="5" name="Oggetto 4" hidden="1">
                        <a:extLst>
                          <a:ext uri="{FF2B5EF4-FFF2-40B4-BE49-F238E27FC236}">
                            <a16:creationId xmlns:a16="http://schemas.microsoft.com/office/drawing/2014/main" id="{81921677-7F2C-461F-BA78-08CC63963C71}"/>
                          </a:ext>
                        </a:extLst>
                      </p:cNvPr>
                      <p:cNvPicPr/>
                      <p:nvPr/>
                    </p:nvPicPr>
                    <p:blipFill>
                      <a:blip r:embed="rId20"/>
                      <a:stretch>
                        <a:fillRect/>
                      </a:stretch>
                    </p:blipFill>
                    <p:spPr>
                      <a:xfrm>
                        <a:off x="2118" y="2118"/>
                        <a:ext cx="2117" cy="2117"/>
                      </a:xfrm>
                      <a:prstGeom prst="rect">
                        <a:avLst/>
                      </a:prstGeom>
                    </p:spPr>
                  </p:pic>
                </p:oleObj>
              </mc:Fallback>
            </mc:AlternateContent>
          </a:graphicData>
        </a:graphic>
      </p:graphicFrame>
      <p:sp>
        <p:nvSpPr>
          <p:cNvPr id="4" name="Rettangolo 3" hidden="1">
            <a:extLst>
              <a:ext uri="{FF2B5EF4-FFF2-40B4-BE49-F238E27FC236}">
                <a16:creationId xmlns:a16="http://schemas.microsoft.com/office/drawing/2014/main" id="{31F4F66B-8681-4C86-BC7B-D5C7771F787E}"/>
              </a:ext>
            </a:extLst>
          </p:cNvPr>
          <p:cNvSpPr/>
          <p:nvPr userDrawn="1">
            <p:custDataLst>
              <p:tags r:id="rId18"/>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it-IT" sz="4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7" name="MSIPCMContentMarking" descr="{&quot;HashCode&quot;:-1105056801,&quot;Placement&quot;:&quot;Footer&quot;,&quot;Top&quot;:521.6203,&quot;Left&quot;:435.362366,&quot;SlideWidth&quot;:960,&quot;SlideHeight&quot;:540}">
            <a:extLst>
              <a:ext uri="{FF2B5EF4-FFF2-40B4-BE49-F238E27FC236}">
                <a16:creationId xmlns:a16="http://schemas.microsoft.com/office/drawing/2014/main" id="{4B2C3CD2-E4D2-2F19-5907-36D26CAF08C7}"/>
              </a:ext>
            </a:extLst>
          </p:cNvPr>
          <p:cNvSpPr txBox="1"/>
          <p:nvPr userDrawn="1"/>
        </p:nvSpPr>
        <p:spPr>
          <a:xfrm>
            <a:off x="5529102" y="6624578"/>
            <a:ext cx="1133795" cy="233422"/>
          </a:xfrm>
          <a:prstGeom prst="rect">
            <a:avLst/>
          </a:prstGeom>
        </p:spPr>
        <p:txBody>
          <a:bodyPr vert="horz" wrap="square" lIns="0" tIns="0" rIns="0" bIns="0" rtlCol="0" anchor="ctr" anchorCtr="1">
            <a:normAutofit/>
          </a:bodyPr>
          <a:lstStyle/>
          <a:p>
            <a:pPr algn="ctr">
              <a:spcBef>
                <a:spcPts val="0"/>
              </a:spcBef>
              <a:spcAft>
                <a:spcPts val="0"/>
              </a:spcAft>
            </a:pPr>
            <a:r>
              <a:rPr lang="it-IT" sz="900">
                <a:solidFill>
                  <a:srgbClr val="737373"/>
                </a:solidFill>
                <a:latin typeface="Arial" panose="020B0604020202020204" pitchFamily="34" charset="0"/>
              </a:rPr>
              <a:t>Interno – Internal</a:t>
            </a:r>
          </a:p>
        </p:txBody>
      </p:sp>
    </p:spTree>
    <p:extLst>
      <p:ext uri="{BB962C8B-B14F-4D97-AF65-F5344CB8AC3E}">
        <p14:creationId xmlns:p14="http://schemas.microsoft.com/office/powerpoint/2010/main" val="112797644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hf hdr="0" ftr="0" dt="0"/>
  <p:txStyles>
    <p:titleStyle>
      <a:lvl1pPr algn="l" defTabSz="914377"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slideLayout" Target="../slideLayouts/slideLayout35.xml"/><Relationship Id="rId1" Type="http://schemas.openxmlformats.org/officeDocument/2006/relationships/tags" Target="../tags/tag8.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22.png"/><Relationship Id="rId5" Type="http://schemas.openxmlformats.org/officeDocument/2006/relationships/image" Target="../media/image37.jpe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7.jpeg"/><Relationship Id="rId7" Type="http://schemas.openxmlformats.org/officeDocument/2006/relationships/image" Target="../media/image28.svg"/><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image" Target="../media/image27.png"/><Relationship Id="rId5" Type="http://schemas.openxmlformats.org/officeDocument/2006/relationships/image" Target="../media/image36.pn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28.sv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27.png"/><Relationship Id="rId5" Type="http://schemas.openxmlformats.org/officeDocument/2006/relationships/image" Target="../media/image22.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28.sv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27.png"/><Relationship Id="rId5" Type="http://schemas.openxmlformats.org/officeDocument/2006/relationships/image" Target="../media/image22.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28.svg"/><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image" Target="../media/image27.png"/><Relationship Id="rId5" Type="http://schemas.openxmlformats.org/officeDocument/2006/relationships/image" Target="../media/image41.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8.svg"/><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image" Target="../media/image27.png"/><Relationship Id="rId5" Type="http://schemas.openxmlformats.org/officeDocument/2006/relationships/image" Target="../media/image43.jpe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8.svg"/><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image" Target="../media/image27.png"/><Relationship Id="rId5" Type="http://schemas.openxmlformats.org/officeDocument/2006/relationships/image" Target="../media/image44.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1.xml"/><Relationship Id="rId7" Type="http://schemas.openxmlformats.org/officeDocument/2006/relationships/hyperlink" Target="https://www.sport.governo.it/media/4028/linee-guida-comunicazione-pnrr-febbraio-2023_rev1-002.pdf" TargetMode="External"/><Relationship Id="rId12" Type="http://schemas.microsoft.com/office/2007/relationships/hdphoto" Target="../media/hdphoto1.wdp"/><Relationship Id="rId2" Type="http://schemas.openxmlformats.org/officeDocument/2006/relationships/slideLayout" Target="../slideLayouts/slideLayout35.xml"/><Relationship Id="rId1" Type="http://schemas.openxmlformats.org/officeDocument/2006/relationships/tags" Target="../tags/tag9.xml"/><Relationship Id="rId6" Type="http://schemas.openxmlformats.org/officeDocument/2006/relationships/hyperlink" Target="https://www.sport.governo.it/it/pnrr/prima-e-seconda-linea-di-intervento-cluster-1-2-e-3/obblighi-di-comunicazione-avviso-del-24-ottobre-2022/" TargetMode="External"/><Relationship Id="rId11" Type="http://schemas.openxmlformats.org/officeDocument/2006/relationships/image" Target="../media/image20.png"/><Relationship Id="rId5" Type="http://schemas.openxmlformats.org/officeDocument/2006/relationships/image" Target="../media/image1.emf"/><Relationship Id="rId10" Type="http://schemas.openxmlformats.org/officeDocument/2006/relationships/image" Target="../media/image19.jpeg"/><Relationship Id="rId4" Type="http://schemas.openxmlformats.org/officeDocument/2006/relationships/oleObject" Target="../embeddings/oleObject7.bin"/><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8.svg"/><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image" Target="../media/image27.png"/><Relationship Id="rId5" Type="http://schemas.openxmlformats.org/officeDocument/2006/relationships/image" Target="../media/image45.jpe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notesSlide" Target="../notesSlides/notesSlide19.xml"/><Relationship Id="rId7" Type="http://schemas.openxmlformats.org/officeDocument/2006/relationships/image" Target="../media/image27.png"/><Relationship Id="rId2" Type="http://schemas.openxmlformats.org/officeDocument/2006/relationships/slideLayout" Target="../slideLayouts/slideLayout35.xml"/><Relationship Id="rId1" Type="http://schemas.openxmlformats.org/officeDocument/2006/relationships/themeOverride" Target="../theme/themeOverride1.xml"/><Relationship Id="rId6" Type="http://schemas.openxmlformats.org/officeDocument/2006/relationships/image" Target="../media/image22.png"/><Relationship Id="rId5" Type="http://schemas.openxmlformats.org/officeDocument/2006/relationships/image" Target="../media/image47.jpe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slide" Target="slide30.xml"/><Relationship Id="rId2" Type="http://schemas.openxmlformats.org/officeDocument/2006/relationships/notesSlide" Target="../notesSlides/notesSlide20.xml"/><Relationship Id="rId1" Type="http://schemas.openxmlformats.org/officeDocument/2006/relationships/slideLayout" Target="../slideLayouts/slideLayout35.xml"/><Relationship Id="rId6" Type="http://schemas.openxmlformats.org/officeDocument/2006/relationships/slide" Target="slide29.xml"/><Relationship Id="rId5" Type="http://schemas.openxmlformats.org/officeDocument/2006/relationships/image" Target="../media/image22.png"/><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35.xml"/><Relationship Id="rId5" Type="http://schemas.openxmlformats.org/officeDocument/2006/relationships/image" Target="../media/image50.jpe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35.xml"/><Relationship Id="rId5" Type="http://schemas.openxmlformats.org/officeDocument/2006/relationships/image" Target="../media/image22.png"/><Relationship Id="rId4" Type="http://schemas.openxmlformats.org/officeDocument/2006/relationships/image" Target="../media/image52.sv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5.xml"/><Relationship Id="rId5" Type="http://schemas.openxmlformats.org/officeDocument/2006/relationships/image" Target="../media/image28.sv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8" Type="http://schemas.openxmlformats.org/officeDocument/2006/relationships/hyperlink" Target="https://www.rgs.mef.gov.it/_Documenti/VERSIONE-I/CIRCOLARI/2023/27/Appendice-tematica-TITOLARITA-EFFETTIVE.pdf" TargetMode="External"/><Relationship Id="rId3" Type="http://schemas.openxmlformats.org/officeDocument/2006/relationships/hyperlink" Target="https://www.sport.governo.it/it/pnrr/il-piano-nazionale-di-ripresa-e-resilienza-pnrr/" TargetMode="External"/><Relationship Id="rId7" Type="http://schemas.openxmlformats.org/officeDocument/2006/relationships/hyperlink" Target="https://www.rgs.mef.gov.it/VERSIONE-I/circolari/2022/circolare_n_33_2022/" TargetMode="External"/><Relationship Id="rId12"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hyperlink" Target="https://www.sport.governo.it/it/pnrr/comunicazione-ai-comuni-soggetti-attuatori-in-materia-di-obblighi-antifrode/" TargetMode="External"/><Relationship Id="rId11" Type="http://schemas.openxmlformats.org/officeDocument/2006/relationships/hyperlink" Target="https://www.italiadomani.gov.it/it/faq/ammissibilita-della-spesa.html" TargetMode="External"/><Relationship Id="rId5" Type="http://schemas.openxmlformats.org/officeDocument/2006/relationships/hyperlink" Target="https://www.sport.governo.it/it/pnrr/comunicazioni-ai-soggetti-attuatori/comunicazione-di-avvenuta-pubblicazione-della-manualistica-per-i-soggetti-attuatori/" TargetMode="External"/><Relationship Id="rId10" Type="http://schemas.openxmlformats.org/officeDocument/2006/relationships/hyperlink" Target="https://www.osservatoriodisabilita.gov.it/it/pnrr-e-disabilita/la-direttiva/" TargetMode="External"/><Relationship Id="rId4" Type="http://schemas.openxmlformats.org/officeDocument/2006/relationships/hyperlink" Target="https://www.sport.governo.it/media/4347/istruzioni-terza-linea-di-intervento.pdf" TargetMode="External"/><Relationship Id="rId9" Type="http://schemas.openxmlformats.org/officeDocument/2006/relationships/hyperlink" Target="https://www.rgs.mef.gov.it/_Documenti/VERSIONE-I/CIRCOLARI/2022/34/errata-corrige-Allegato-circolare-17-ottobre-2022-n-34.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5.xml"/><Relationship Id="rId1" Type="http://schemas.openxmlformats.org/officeDocument/2006/relationships/tags" Target="../tags/tag10.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5.xml"/><Relationship Id="rId1" Type="http://schemas.openxmlformats.org/officeDocument/2006/relationships/tags" Target="../tags/tag11.xml"/><Relationship Id="rId6" Type="http://schemas.openxmlformats.org/officeDocument/2006/relationships/image" Target="../media/image21.png"/><Relationship Id="rId5" Type="http://schemas.openxmlformats.org/officeDocument/2006/relationships/hyperlink" Target="https://forms.office.com/e/xPUaHndWiY" TargetMode="Externa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jpe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32.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3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hyperlink" Target="https://www.sport.governo.it/it/pnrr/comunicazioni-ai-soggetti-attuatori/" TargetMode="External"/><Relationship Id="rId5" Type="http://schemas.openxmlformats.org/officeDocument/2006/relationships/image" Target="../media/image34.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134C95E-4F9B-9C2D-9918-5872B0DE8D4D}"/>
              </a:ext>
            </a:extLst>
          </p:cNvPr>
          <p:cNvPicPr>
            <a:picLocks noChangeAspect="1"/>
          </p:cNvPicPr>
          <p:nvPr/>
        </p:nvPicPr>
        <p:blipFill>
          <a:blip r:embed="rId3">
            <a:alphaModFix amt="35000"/>
          </a:blip>
          <a:stretch>
            <a:fillRect/>
          </a:stretch>
        </p:blipFill>
        <p:spPr>
          <a:xfrm>
            <a:off x="0" y="2244725"/>
            <a:ext cx="12192000" cy="4572000"/>
          </a:xfrm>
          <a:prstGeom prst="rect">
            <a:avLst/>
          </a:prstGeom>
        </p:spPr>
      </p:pic>
      <p:graphicFrame>
        <p:nvGraphicFramePr>
          <p:cNvPr id="21" name="think-cell data - do not delete" hidden="1">
            <a:extLst>
              <a:ext uri="{FF2B5EF4-FFF2-40B4-BE49-F238E27FC236}">
                <a16:creationId xmlns:a16="http://schemas.microsoft.com/office/drawing/2014/main" id="{1ADF1610-10CF-424D-94A5-55526F4D416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4" imgW="395" imgH="394" progId="TCLayout.ActiveDocument.1">
                  <p:embed/>
                </p:oleObj>
              </mc:Choice>
              <mc:Fallback>
                <p:oleObj name="Diapositiva think-cell" r:id="rId4" imgW="395" imgH="394" progId="TCLayout.ActiveDocument.1">
                  <p:embed/>
                  <p:pic>
                    <p:nvPicPr>
                      <p:cNvPr id="21" name="think-cell data - do not delete" hidden="1">
                        <a:extLst>
                          <a:ext uri="{FF2B5EF4-FFF2-40B4-BE49-F238E27FC236}">
                            <a16:creationId xmlns:a16="http://schemas.microsoft.com/office/drawing/2014/main" id="{1ADF1610-10CF-424D-94A5-55526F4D41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olo 2">
            <a:extLst>
              <a:ext uri="{FF2B5EF4-FFF2-40B4-BE49-F238E27FC236}">
                <a16:creationId xmlns:a16="http://schemas.microsoft.com/office/drawing/2014/main" id="{2E4C0987-5CDE-FEDC-BE34-9612467C4255}"/>
              </a:ext>
            </a:extLst>
          </p:cNvPr>
          <p:cNvSpPr txBox="1">
            <a:spLocks/>
          </p:cNvSpPr>
          <p:nvPr/>
        </p:nvSpPr>
        <p:spPr>
          <a:xfrm>
            <a:off x="620789" y="2727299"/>
            <a:ext cx="8698702" cy="923330"/>
          </a:xfrm>
          <a:prstGeom prst="rect">
            <a:avLst/>
          </a:prstGeom>
          <a:solidFill>
            <a:schemeClr val="bg1">
              <a:alpha val="82000"/>
            </a:schemeClr>
          </a:solidFill>
        </p:spPr>
        <p:txBody>
          <a:bodyPr wrap="square">
            <a:spAutoFit/>
          </a:bodyPr>
          <a:lstStyle>
            <a:defPPr>
              <a:defRPr lang="it-IT"/>
            </a:defPPr>
            <a:lvl1pPr>
              <a:defRPr b="1" spc="71">
                <a:solidFill>
                  <a:srgbClr val="415364"/>
                </a:solidFill>
              </a:defRPr>
            </a:lvl1pPr>
          </a:lstStyle>
          <a:p>
            <a:r>
              <a:rPr lang="it-IT" dirty="0"/>
              <a:t>DIPARTIMENTO PER LO SPORT IN COLLABORAZIONE CON MEF E ANCI</a:t>
            </a:r>
          </a:p>
          <a:p>
            <a:r>
              <a:rPr lang="it-IT" dirty="0"/>
              <a:t> </a:t>
            </a:r>
          </a:p>
          <a:p>
            <a:r>
              <a:rPr lang="it-IT" dirty="0"/>
              <a:t>M5C2.Inv3.1 Sport e inclusione sociale – cluster 1-2-3</a:t>
            </a:r>
          </a:p>
        </p:txBody>
      </p:sp>
      <p:pic>
        <p:nvPicPr>
          <p:cNvPr id="1026" name="Picture 2">
            <a:extLst>
              <a:ext uri="{FF2B5EF4-FFF2-40B4-BE49-F238E27FC236}">
                <a16:creationId xmlns:a16="http://schemas.microsoft.com/office/drawing/2014/main" id="{251974A0-712B-39A5-142A-AEBC9C68DED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60024"/>
          <a:stretch/>
        </p:blipFill>
        <p:spPr bwMode="auto">
          <a:xfrm>
            <a:off x="204191" y="791482"/>
            <a:ext cx="3232727" cy="857250"/>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2">
            <a:extLst>
              <a:ext uri="{FF2B5EF4-FFF2-40B4-BE49-F238E27FC236}">
                <a16:creationId xmlns:a16="http://schemas.microsoft.com/office/drawing/2014/main" id="{05747782-88C0-9ECA-1889-A798C5CF10A9}"/>
              </a:ext>
            </a:extLst>
          </p:cNvPr>
          <p:cNvSpPr txBox="1">
            <a:spLocks/>
          </p:cNvSpPr>
          <p:nvPr/>
        </p:nvSpPr>
        <p:spPr>
          <a:xfrm>
            <a:off x="168207" y="1875872"/>
            <a:ext cx="1613734" cy="454684"/>
          </a:xfrm>
          <a:prstGeom prst="rect">
            <a:avLst/>
          </a:prstGeom>
        </p:spPr>
        <p:txBody>
          <a:bodyPr vert="horz" lIns="0" tIns="0" rIns="0" bIns="0" rtlCol="0" anchor="t" anchorCtr="0">
            <a:noAutofit/>
          </a:bodyPr>
          <a:lstStyle>
            <a:lvl1pPr algn="l" defTabSz="521316" rtl="0" eaLnBrk="1" latinLnBrk="0" hangingPunct="1">
              <a:lnSpc>
                <a:spcPts val="2667"/>
              </a:lnSpc>
              <a:spcBef>
                <a:spcPct val="0"/>
              </a:spcBef>
              <a:buNone/>
              <a:defRPr sz="2400" b="0" i="0" kern="0" cap="none" spc="53" baseline="0">
                <a:solidFill>
                  <a:schemeClr val="accent1"/>
                </a:solidFill>
                <a:latin typeface="+mj-lt"/>
                <a:ea typeface="+mj-ea"/>
                <a:cs typeface="IvyMode SemiBold" panose="020B0404020101010102" pitchFamily="34" charset="0"/>
              </a:defRPr>
            </a:lvl1pPr>
          </a:lstStyle>
          <a:p>
            <a:pPr defTabSz="695071">
              <a:lnSpc>
                <a:spcPct val="100000"/>
              </a:lnSpc>
            </a:pPr>
            <a:r>
              <a:rPr lang="it-IT" sz="1600" spc="71" dirty="0">
                <a:solidFill>
                  <a:srgbClr val="415364"/>
                </a:solidFill>
              </a:rPr>
              <a:t>28/02/2024</a:t>
            </a:r>
            <a:endParaRPr lang="it-IT" sz="1600" b="1" spc="71" dirty="0">
              <a:solidFill>
                <a:srgbClr val="415364"/>
              </a:solidFill>
            </a:endParaRPr>
          </a:p>
        </p:txBody>
      </p:sp>
      <p:pic>
        <p:nvPicPr>
          <p:cNvPr id="7" name="Picture 2">
            <a:extLst>
              <a:ext uri="{FF2B5EF4-FFF2-40B4-BE49-F238E27FC236}">
                <a16:creationId xmlns:a16="http://schemas.microsoft.com/office/drawing/2014/main" id="{7306F48A-285C-6D9C-9D7E-90759992CCB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7109" r="1430"/>
          <a:stretch/>
        </p:blipFill>
        <p:spPr bwMode="auto">
          <a:xfrm>
            <a:off x="3704770" y="791482"/>
            <a:ext cx="33528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a:extLst>
              <a:ext uri="{FF2B5EF4-FFF2-40B4-BE49-F238E27FC236}">
                <a16:creationId xmlns:a16="http://schemas.microsoft.com/office/drawing/2014/main" id="{C0B76F5D-8844-F432-62F0-9EB55CD32B9C}"/>
              </a:ext>
            </a:extLst>
          </p:cNvPr>
          <p:cNvPicPr>
            <a:picLocks noChangeAspect="1"/>
          </p:cNvPicPr>
          <p:nvPr/>
        </p:nvPicPr>
        <p:blipFill rotWithShape="1">
          <a:blip r:embed="rId7"/>
          <a:srcRect l="58425"/>
          <a:stretch/>
        </p:blipFill>
        <p:spPr>
          <a:xfrm>
            <a:off x="7719161" y="406631"/>
            <a:ext cx="4158486" cy="1499292"/>
          </a:xfrm>
          <a:prstGeom prst="rect">
            <a:avLst/>
          </a:prstGeom>
        </p:spPr>
      </p:pic>
      <p:sp>
        <p:nvSpPr>
          <p:cNvPr id="11" name="CasellaDiTesto 10">
            <a:extLst>
              <a:ext uri="{FF2B5EF4-FFF2-40B4-BE49-F238E27FC236}">
                <a16:creationId xmlns:a16="http://schemas.microsoft.com/office/drawing/2014/main" id="{125B633F-8070-C473-7290-D916C6005F4E}"/>
              </a:ext>
            </a:extLst>
          </p:cNvPr>
          <p:cNvSpPr txBox="1"/>
          <p:nvPr/>
        </p:nvSpPr>
        <p:spPr>
          <a:xfrm>
            <a:off x="620789" y="4133203"/>
            <a:ext cx="8698702" cy="707886"/>
          </a:xfrm>
          <a:prstGeom prst="rect">
            <a:avLst/>
          </a:prstGeom>
          <a:solidFill>
            <a:schemeClr val="bg1">
              <a:alpha val="82000"/>
            </a:schemeClr>
          </a:solidFill>
        </p:spPr>
        <p:txBody>
          <a:bodyPr wrap="square">
            <a:spAutoFit/>
          </a:bodyPr>
          <a:lstStyle/>
          <a:p>
            <a:r>
              <a:rPr lang="it-IT" sz="2000" b="1" spc="71">
                <a:solidFill>
                  <a:srgbClr val="415364"/>
                </a:solidFill>
              </a:rPr>
              <a:t>WEBINAR 	</a:t>
            </a:r>
            <a:r>
              <a:rPr lang="it-IT" sz="2000" spc="71">
                <a:solidFill>
                  <a:srgbClr val="415364"/>
                </a:solidFill>
              </a:rPr>
              <a:t>istruzioni per caricamento dati su </a:t>
            </a:r>
            <a:r>
              <a:rPr lang="it-IT" sz="2000" spc="71" err="1">
                <a:solidFill>
                  <a:srgbClr val="415364"/>
                </a:solidFill>
              </a:rPr>
              <a:t>ReGiS</a:t>
            </a:r>
            <a:r>
              <a:rPr lang="it-IT" sz="2000" spc="71">
                <a:solidFill>
                  <a:srgbClr val="415364"/>
                </a:solidFill>
              </a:rPr>
              <a:t> </a:t>
            </a:r>
          </a:p>
          <a:p>
            <a:r>
              <a:rPr lang="it-IT" sz="2000" spc="71">
                <a:solidFill>
                  <a:srgbClr val="415364"/>
                </a:solidFill>
              </a:rPr>
              <a:t>		«gestione delle spese e rendicontazione»</a:t>
            </a:r>
            <a:endParaRPr lang="it-IT" sz="2000"/>
          </a:p>
        </p:txBody>
      </p:sp>
    </p:spTree>
    <p:extLst>
      <p:ext uri="{BB962C8B-B14F-4D97-AF65-F5344CB8AC3E}">
        <p14:creationId xmlns:p14="http://schemas.microsoft.com/office/powerpoint/2010/main" val="327398207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3E94CB7-A195-31FE-B651-7E52E91C34B5}"/>
              </a:ext>
            </a:extLst>
          </p:cNvPr>
          <p:cNvPicPr>
            <a:picLocks noChangeAspect="1"/>
          </p:cNvPicPr>
          <p:nvPr/>
        </p:nvPicPr>
        <p:blipFill>
          <a:blip r:embed="rId3"/>
          <a:stretch>
            <a:fillRect/>
          </a:stretch>
        </p:blipFill>
        <p:spPr>
          <a:xfrm>
            <a:off x="5455868" y="6442617"/>
            <a:ext cx="1657581" cy="381053"/>
          </a:xfrm>
          <a:prstGeom prst="rect">
            <a:avLst/>
          </a:prstGeom>
        </p:spPr>
      </p:pic>
      <p:grpSp>
        <p:nvGrpSpPr>
          <p:cNvPr id="52" name="Gruppo 51">
            <a:extLst>
              <a:ext uri="{FF2B5EF4-FFF2-40B4-BE49-F238E27FC236}">
                <a16:creationId xmlns:a16="http://schemas.microsoft.com/office/drawing/2014/main" id="{3A915BEB-7888-9991-2D3D-96B89E5C2DC9}"/>
              </a:ext>
            </a:extLst>
          </p:cNvPr>
          <p:cNvGrpSpPr/>
          <p:nvPr/>
        </p:nvGrpSpPr>
        <p:grpSpPr>
          <a:xfrm>
            <a:off x="334433" y="2011021"/>
            <a:ext cx="11521249" cy="728921"/>
            <a:chOff x="334433" y="1124332"/>
            <a:chExt cx="11521249" cy="728921"/>
          </a:xfrm>
        </p:grpSpPr>
        <p:pic>
          <p:nvPicPr>
            <p:cNvPr id="50" name="Immagine 49" descr="Immagine che contiene testo, schermata, Carattere&#10;&#10;Descrizione generata automaticamente">
              <a:extLst>
                <a:ext uri="{FF2B5EF4-FFF2-40B4-BE49-F238E27FC236}">
                  <a16:creationId xmlns:a16="http://schemas.microsoft.com/office/drawing/2014/main" id="{B5CFF402-7E02-BCBE-FC23-4B5F9B93194E}"/>
                </a:ext>
              </a:extLst>
            </p:cNvPr>
            <p:cNvPicPr>
              <a:picLocks noChangeAspect="1"/>
            </p:cNvPicPr>
            <p:nvPr/>
          </p:nvPicPr>
          <p:blipFill rotWithShape="1">
            <a:blip r:embed="rId4">
              <a:extLst>
                <a:ext uri="{28A0092B-C50C-407E-A947-70E740481C1C}">
                  <a14:useLocalDpi xmlns:a14="http://schemas.microsoft.com/office/drawing/2010/main" val="0"/>
                </a:ext>
              </a:extLst>
            </a:blip>
            <a:srcRect t="77162"/>
            <a:stretch/>
          </p:blipFill>
          <p:spPr>
            <a:xfrm>
              <a:off x="334433" y="1326781"/>
              <a:ext cx="11519365" cy="526472"/>
            </a:xfrm>
            <a:prstGeom prst="rect">
              <a:avLst/>
            </a:prstGeom>
          </p:spPr>
        </p:pic>
        <p:pic>
          <p:nvPicPr>
            <p:cNvPr id="51" name="Immagine 50" descr="Immagine che contiene testo, schermata, Carattere&#10;&#10;Descrizione generata automaticamente">
              <a:extLst>
                <a:ext uri="{FF2B5EF4-FFF2-40B4-BE49-F238E27FC236}">
                  <a16:creationId xmlns:a16="http://schemas.microsoft.com/office/drawing/2014/main" id="{1C0C604D-1DA6-DFAA-AA37-012CD85ACE8F}"/>
                </a:ext>
              </a:extLst>
            </p:cNvPr>
            <p:cNvPicPr>
              <a:picLocks noChangeAspect="1"/>
            </p:cNvPicPr>
            <p:nvPr/>
          </p:nvPicPr>
          <p:blipFill rotWithShape="1">
            <a:blip r:embed="rId4">
              <a:extLst>
                <a:ext uri="{28A0092B-C50C-407E-A947-70E740481C1C}">
                  <a14:useLocalDpi xmlns:a14="http://schemas.microsoft.com/office/drawing/2010/main" val="0"/>
                </a:ext>
              </a:extLst>
            </a:blip>
            <a:srcRect t="-255" b="91307"/>
            <a:stretch/>
          </p:blipFill>
          <p:spPr>
            <a:xfrm>
              <a:off x="336317" y="1124332"/>
              <a:ext cx="11519365" cy="206268"/>
            </a:xfrm>
            <a:prstGeom prst="rect">
              <a:avLst/>
            </a:prstGeom>
          </p:spPr>
        </p:pic>
      </p:grpSp>
      <p:cxnSp>
        <p:nvCxnSpPr>
          <p:cNvPr id="53" name="Straight Connector 4">
            <a:extLst>
              <a:ext uri="{FF2B5EF4-FFF2-40B4-BE49-F238E27FC236}">
                <a16:creationId xmlns:a16="http://schemas.microsoft.com/office/drawing/2014/main" id="{39667C4F-6216-50BB-A774-0F76D53AE796}"/>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4" name="Titolo 3">
            <a:extLst>
              <a:ext uri="{FF2B5EF4-FFF2-40B4-BE49-F238E27FC236}">
                <a16:creationId xmlns:a16="http://schemas.microsoft.com/office/drawing/2014/main" id="{15F9AF2E-69F0-468A-142E-77191D0B8A91}"/>
              </a:ext>
            </a:extLst>
          </p:cNvPr>
          <p:cNvSpPr txBox="1">
            <a:spLocks/>
          </p:cNvSpPr>
          <p:nvPr/>
        </p:nvSpPr>
        <p:spPr>
          <a:xfrm>
            <a:off x="434110" y="199880"/>
            <a:ext cx="8644960"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L’AMBIENTE REGIS</a:t>
            </a:r>
          </a:p>
        </p:txBody>
      </p:sp>
      <p:sp>
        <p:nvSpPr>
          <p:cNvPr id="57" name="Ovale 56">
            <a:extLst>
              <a:ext uri="{FF2B5EF4-FFF2-40B4-BE49-F238E27FC236}">
                <a16:creationId xmlns:a16="http://schemas.microsoft.com/office/drawing/2014/main" id="{7C0A6B62-2556-37EC-6689-7FCB78C909F2}"/>
              </a:ext>
            </a:extLst>
          </p:cNvPr>
          <p:cNvSpPr/>
          <p:nvPr/>
        </p:nvSpPr>
        <p:spPr>
          <a:xfrm>
            <a:off x="2160365" y="2652442"/>
            <a:ext cx="513923" cy="513923"/>
          </a:xfrm>
          <a:prstGeom prst="ellipse">
            <a:avLst/>
          </a:prstGeom>
          <a:solidFill>
            <a:schemeClr val="accent1">
              <a:alpha val="3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1</a:t>
            </a:r>
          </a:p>
        </p:txBody>
      </p:sp>
      <p:sp>
        <p:nvSpPr>
          <p:cNvPr id="58" name="Ovale 57">
            <a:extLst>
              <a:ext uri="{FF2B5EF4-FFF2-40B4-BE49-F238E27FC236}">
                <a16:creationId xmlns:a16="http://schemas.microsoft.com/office/drawing/2014/main" id="{E47B80B3-9137-9D02-E4F0-8F75FED60A1D}"/>
              </a:ext>
            </a:extLst>
          </p:cNvPr>
          <p:cNvSpPr/>
          <p:nvPr/>
        </p:nvSpPr>
        <p:spPr>
          <a:xfrm>
            <a:off x="9620106" y="2652442"/>
            <a:ext cx="513923" cy="513923"/>
          </a:xfrm>
          <a:prstGeom prst="ellipse">
            <a:avLst/>
          </a:prstGeom>
          <a:solidFill>
            <a:schemeClr val="accent1">
              <a:alpha val="3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1</a:t>
            </a:r>
          </a:p>
        </p:txBody>
      </p:sp>
      <p:sp>
        <p:nvSpPr>
          <p:cNvPr id="62" name="Titolo 3">
            <a:extLst>
              <a:ext uri="{FF2B5EF4-FFF2-40B4-BE49-F238E27FC236}">
                <a16:creationId xmlns:a16="http://schemas.microsoft.com/office/drawing/2014/main" id="{5BA8F594-7242-E907-4373-2EBEC3940DE3}"/>
              </a:ext>
            </a:extLst>
          </p:cNvPr>
          <p:cNvSpPr txBox="1">
            <a:spLocks/>
          </p:cNvSpPr>
          <p:nvPr/>
        </p:nvSpPr>
        <p:spPr>
          <a:xfrm>
            <a:off x="334433" y="1023546"/>
            <a:ext cx="8644960"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FASE 2 – Cronoprogramma/costi</a:t>
            </a:r>
          </a:p>
        </p:txBody>
      </p:sp>
      <p:grpSp>
        <p:nvGrpSpPr>
          <p:cNvPr id="6" name="Gruppo 5">
            <a:extLst>
              <a:ext uri="{FF2B5EF4-FFF2-40B4-BE49-F238E27FC236}">
                <a16:creationId xmlns:a16="http://schemas.microsoft.com/office/drawing/2014/main" id="{A215028B-FC82-6DE0-049F-95F4E0AD507B}"/>
              </a:ext>
            </a:extLst>
          </p:cNvPr>
          <p:cNvGrpSpPr/>
          <p:nvPr/>
        </p:nvGrpSpPr>
        <p:grpSpPr>
          <a:xfrm>
            <a:off x="5198906" y="3429000"/>
            <a:ext cx="2160000" cy="2652821"/>
            <a:chOff x="3549942" y="3366166"/>
            <a:chExt cx="2160000" cy="2652821"/>
          </a:xfrm>
        </p:grpSpPr>
        <p:sp>
          <p:nvSpPr>
            <p:cNvPr id="7" name="Rectangle: Rounded Corners 6">
              <a:extLst>
                <a:ext uri="{FF2B5EF4-FFF2-40B4-BE49-F238E27FC236}">
                  <a16:creationId xmlns:a16="http://schemas.microsoft.com/office/drawing/2014/main" id="{FDCC663E-5ECC-167B-A002-A2A306998FDB}"/>
                </a:ext>
              </a:extLst>
            </p:cNvPr>
            <p:cNvSpPr/>
            <p:nvPr/>
          </p:nvSpPr>
          <p:spPr>
            <a:xfrm>
              <a:off x="3549942" y="3366166"/>
              <a:ext cx="2160000" cy="620566"/>
            </a:xfrm>
            <a:prstGeom prst="roundRect">
              <a:avLst>
                <a:gd name="adj" fmla="val 50000"/>
              </a:avLst>
            </a:prstGeom>
            <a:solidFill>
              <a:schemeClr val="accent1"/>
            </a:solidFill>
            <a:ln>
              <a:noFill/>
            </a:ln>
            <a:effectLst>
              <a:outerShdw blurRad="317500" dist="114300" dir="5400000" algn="ctr" rotWithShape="0">
                <a:srgbClr val="000000">
                  <a:alpha val="30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400" b="1" noProof="0">
                  <a:solidFill>
                    <a:prstClr val="white"/>
                  </a:solidFill>
                </a:rPr>
                <a:t>CRONOPROGRAMMA/</a:t>
              </a:r>
              <a:endParaRPr lang="en-US">
                <a:solidFill>
                  <a:prstClr val="white"/>
                </a:solidFill>
              </a:endParaRPr>
            </a:p>
            <a:p>
              <a:pPr algn="ctr">
                <a:defRPr/>
              </a:pPr>
              <a:r>
                <a:rPr lang="en-US" sz="1400" b="1" noProof="0">
                  <a:solidFill>
                    <a:prstClr val="white"/>
                  </a:solidFill>
                </a:rPr>
                <a:t>COSTI</a:t>
              </a:r>
              <a:endParaRPr lang="en-US">
                <a:solidFill>
                  <a:prstClr val="white"/>
                </a:solidFill>
              </a:endParaRPr>
            </a:p>
          </p:txBody>
        </p:sp>
        <p:sp>
          <p:nvSpPr>
            <p:cNvPr id="8" name="Rettangolo con angoli arrotondati 7">
              <a:extLst>
                <a:ext uri="{FF2B5EF4-FFF2-40B4-BE49-F238E27FC236}">
                  <a16:creationId xmlns:a16="http://schemas.microsoft.com/office/drawing/2014/main" id="{9581B165-4E99-8D6B-5DE6-154B6237D4FA}"/>
                </a:ext>
              </a:extLst>
            </p:cNvPr>
            <p:cNvSpPr/>
            <p:nvPr/>
          </p:nvSpPr>
          <p:spPr>
            <a:xfrm>
              <a:off x="3549942" y="4151594"/>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Iter di Progetto</a:t>
              </a:r>
            </a:p>
          </p:txBody>
        </p:sp>
        <p:sp>
          <p:nvSpPr>
            <p:cNvPr id="9" name="Rettangolo con angoli arrotondati 8">
              <a:extLst>
                <a:ext uri="{FF2B5EF4-FFF2-40B4-BE49-F238E27FC236}">
                  <a16:creationId xmlns:a16="http://schemas.microsoft.com/office/drawing/2014/main" id="{2AEB1C49-E320-F987-4B63-64639F1D8165}"/>
                </a:ext>
              </a:extLst>
            </p:cNvPr>
            <p:cNvSpPr/>
            <p:nvPr/>
          </p:nvSpPr>
          <p:spPr>
            <a:xfrm>
              <a:off x="3549942" y="4813436"/>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Piano dei costi</a:t>
              </a:r>
            </a:p>
          </p:txBody>
        </p:sp>
        <p:sp>
          <p:nvSpPr>
            <p:cNvPr id="10" name="Rettangolo con angoli arrotondati 9">
              <a:extLst>
                <a:ext uri="{FF2B5EF4-FFF2-40B4-BE49-F238E27FC236}">
                  <a16:creationId xmlns:a16="http://schemas.microsoft.com/office/drawing/2014/main" id="{7E4E8374-D6F2-9A53-DE65-35539E5D1429}"/>
                </a:ext>
              </a:extLst>
            </p:cNvPr>
            <p:cNvSpPr/>
            <p:nvPr/>
          </p:nvSpPr>
          <p:spPr>
            <a:xfrm>
              <a:off x="3549942" y="5454133"/>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Quadro economico</a:t>
              </a:r>
            </a:p>
          </p:txBody>
        </p:sp>
      </p:grpSp>
      <p:sp>
        <p:nvSpPr>
          <p:cNvPr id="11" name="Ovale 10">
            <a:extLst>
              <a:ext uri="{FF2B5EF4-FFF2-40B4-BE49-F238E27FC236}">
                <a16:creationId xmlns:a16="http://schemas.microsoft.com/office/drawing/2014/main" id="{1AD567BE-757A-BE1B-4A3A-3DDD886AD3AC}"/>
              </a:ext>
            </a:extLst>
          </p:cNvPr>
          <p:cNvSpPr/>
          <p:nvPr/>
        </p:nvSpPr>
        <p:spPr>
          <a:xfrm>
            <a:off x="6021945" y="2652442"/>
            <a:ext cx="513923" cy="513923"/>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2</a:t>
            </a:r>
          </a:p>
        </p:txBody>
      </p:sp>
      <p:sp>
        <p:nvSpPr>
          <p:cNvPr id="3" name="Slide Number Placeholder 1">
            <a:extLst>
              <a:ext uri="{FF2B5EF4-FFF2-40B4-BE49-F238E27FC236}">
                <a16:creationId xmlns:a16="http://schemas.microsoft.com/office/drawing/2014/main" id="{F99169EF-3288-C8D2-F28E-19D0894C058F}"/>
              </a:ext>
            </a:extLst>
          </p:cNvPr>
          <p:cNvSpPr>
            <a:spLocks noGrp="1"/>
          </p:cNvSpPr>
          <p:nvPr>
            <p:ph type="sldNum" sz="quarter" idx="12"/>
          </p:nvPr>
        </p:nvSpPr>
        <p:spPr>
          <a:xfrm>
            <a:off x="334433" y="6297858"/>
            <a:ext cx="1512062" cy="24491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10</a:t>
            </a:fld>
            <a:endPar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9848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descr="Immagine che contiene testo, numero, Carattere, schermata&#10;&#10;Descrizione generata automaticamente">
            <a:extLst>
              <a:ext uri="{FF2B5EF4-FFF2-40B4-BE49-F238E27FC236}">
                <a16:creationId xmlns:a16="http://schemas.microsoft.com/office/drawing/2014/main" id="{790929CF-A327-7390-45E0-4967D27950E8}"/>
              </a:ext>
            </a:extLst>
          </p:cNvPr>
          <p:cNvPicPr>
            <a:picLocks noChangeAspect="1"/>
          </p:cNvPicPr>
          <p:nvPr/>
        </p:nvPicPr>
        <p:blipFill rotWithShape="1">
          <a:blip r:embed="rId3">
            <a:extLst>
              <a:ext uri="{28A0092B-C50C-407E-A947-70E740481C1C}">
                <a14:useLocalDpi xmlns:a14="http://schemas.microsoft.com/office/drawing/2010/main" val="0"/>
              </a:ext>
            </a:extLst>
          </a:blip>
          <a:srcRect t="15221"/>
          <a:stretch/>
        </p:blipFill>
        <p:spPr>
          <a:xfrm>
            <a:off x="15365960" y="10013107"/>
            <a:ext cx="12192000" cy="3645093"/>
          </a:xfrm>
          <a:prstGeom prst="rect">
            <a:avLst/>
          </a:prstGeom>
        </p:spPr>
      </p:pic>
      <p:pic>
        <p:nvPicPr>
          <p:cNvPr id="7" name="Immagine 6">
            <a:extLst>
              <a:ext uri="{FF2B5EF4-FFF2-40B4-BE49-F238E27FC236}">
                <a16:creationId xmlns:a16="http://schemas.microsoft.com/office/drawing/2014/main" id="{AA01076D-91B9-FC4B-66B6-B1946C20FEB6}"/>
              </a:ext>
            </a:extLst>
          </p:cNvPr>
          <p:cNvPicPr>
            <a:picLocks noChangeAspect="1"/>
          </p:cNvPicPr>
          <p:nvPr/>
        </p:nvPicPr>
        <p:blipFill rotWithShape="1">
          <a:blip r:embed="rId4"/>
          <a:srcRect l="3599" t="22297" r="5655" b="17697"/>
          <a:stretch/>
        </p:blipFill>
        <p:spPr>
          <a:xfrm>
            <a:off x="310367" y="196883"/>
            <a:ext cx="2414461" cy="399140"/>
          </a:xfrm>
          <a:prstGeom prst="rect">
            <a:avLst/>
          </a:prstGeom>
        </p:spPr>
      </p:pic>
      <p:cxnSp>
        <p:nvCxnSpPr>
          <p:cNvPr id="5" name="Straight Connector 4">
            <a:extLst>
              <a:ext uri="{FF2B5EF4-FFF2-40B4-BE49-F238E27FC236}">
                <a16:creationId xmlns:a16="http://schemas.microsoft.com/office/drawing/2014/main" id="{41A3DF73-5948-1577-D7FC-C0628BC0C7C9}"/>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itolo 3">
            <a:extLst>
              <a:ext uri="{FF2B5EF4-FFF2-40B4-BE49-F238E27FC236}">
                <a16:creationId xmlns:a16="http://schemas.microsoft.com/office/drawing/2014/main" id="{6418330E-9A7C-6BA8-ED89-B7F564D83A57}"/>
              </a:ext>
            </a:extLst>
          </p:cNvPr>
          <p:cNvSpPr txBox="1">
            <a:spLocks/>
          </p:cNvSpPr>
          <p:nvPr/>
        </p:nvSpPr>
        <p:spPr>
          <a:xfrm>
            <a:off x="558800" y="622559"/>
            <a:ext cx="11122939" cy="445895"/>
          </a:xfrm>
          <a:prstGeom prst="rect">
            <a:avLst/>
          </a:prstGeom>
        </p:spPr>
        <p:txBody>
          <a:bodyPr vert="horz" lIns="0" tIns="45720" rIns="0" bIns="45720" rtlCol="0" anchor="t" anchorCtr="0">
            <a:norm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it-IT" sz="2400" b="1" i="0" u="none" strike="noStrike" kern="1200" cap="none" spc="0" normalizeH="0" baseline="0" noProof="0">
              <a:ln>
                <a:noFill/>
              </a:ln>
              <a:solidFill>
                <a:srgbClr val="56B093"/>
              </a:solidFill>
              <a:effectLst/>
              <a:uLnTx/>
              <a:uFillTx/>
              <a:latin typeface="Century Gothic" panose="020B0502020202020204" pitchFamily="34" charset="0"/>
              <a:ea typeface="Georgia" charset="0"/>
              <a:cs typeface="Georgia" charset="0"/>
            </a:endParaRPr>
          </a:p>
        </p:txBody>
      </p:sp>
      <p:sp>
        <p:nvSpPr>
          <p:cNvPr id="10" name="Titolo 3">
            <a:extLst>
              <a:ext uri="{FF2B5EF4-FFF2-40B4-BE49-F238E27FC236}">
                <a16:creationId xmlns:a16="http://schemas.microsoft.com/office/drawing/2014/main" id="{333E54DF-3BBF-8909-BDA6-9267FCFC6BD0}"/>
              </a:ext>
            </a:extLst>
          </p:cNvPr>
          <p:cNvSpPr txBox="1">
            <a:spLocks/>
          </p:cNvSpPr>
          <p:nvPr/>
        </p:nvSpPr>
        <p:spPr>
          <a:xfrm>
            <a:off x="2877802" y="199880"/>
            <a:ext cx="6201267"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SEZ CRONOPROGRAMMI/COSTI</a:t>
            </a:r>
          </a:p>
        </p:txBody>
      </p:sp>
      <p:sp>
        <p:nvSpPr>
          <p:cNvPr id="9" name="Rettangolo con angoli arrotondati 8">
            <a:extLst>
              <a:ext uri="{FF2B5EF4-FFF2-40B4-BE49-F238E27FC236}">
                <a16:creationId xmlns:a16="http://schemas.microsoft.com/office/drawing/2014/main" id="{A925F7AC-94C6-9142-FC5B-413EE8E3BC3E}"/>
              </a:ext>
            </a:extLst>
          </p:cNvPr>
          <p:cNvSpPr/>
          <p:nvPr/>
        </p:nvSpPr>
        <p:spPr>
          <a:xfrm>
            <a:off x="334433" y="896587"/>
            <a:ext cx="11654366"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tx1"/>
                </a:solidFill>
              </a:rPr>
              <a:t>	</a:t>
            </a:r>
            <a:r>
              <a:rPr lang="it-IT" sz="1400" b="1">
                <a:solidFill>
                  <a:schemeClr val="tx1"/>
                </a:solidFill>
              </a:rPr>
              <a:t>ITER DI PROGETTO </a:t>
            </a:r>
            <a:r>
              <a:rPr lang="it-IT" sz="1400">
                <a:solidFill>
                  <a:schemeClr val="tx1"/>
                </a:solidFill>
              </a:rPr>
              <a:t>- Compilare le </a:t>
            </a:r>
            <a:r>
              <a:rPr lang="it-IT" sz="1400" b="1">
                <a:solidFill>
                  <a:schemeClr val="tx1"/>
                </a:solidFill>
              </a:rPr>
              <a:t>date</a:t>
            </a:r>
            <a:r>
              <a:rPr lang="it-IT" sz="1400">
                <a:solidFill>
                  <a:schemeClr val="tx1"/>
                </a:solidFill>
              </a:rPr>
              <a:t> </a:t>
            </a:r>
            <a:r>
              <a:rPr lang="it-IT" sz="1400" b="1">
                <a:solidFill>
                  <a:schemeClr val="tx1"/>
                </a:solidFill>
              </a:rPr>
              <a:t>inizio e fine previste e effettive </a:t>
            </a:r>
            <a:r>
              <a:rPr lang="it-IT" sz="1400">
                <a:solidFill>
                  <a:schemeClr val="tx1"/>
                </a:solidFill>
              </a:rPr>
              <a:t>di ogni fase e inserire i relativi allegati</a:t>
            </a:r>
            <a:endParaRPr lang="it-IT">
              <a:solidFill>
                <a:schemeClr val="tx1"/>
              </a:solidFill>
            </a:endParaRPr>
          </a:p>
        </p:txBody>
      </p:sp>
      <p:sp>
        <p:nvSpPr>
          <p:cNvPr id="26" name="Rettangolo con angoli arrotondati 25">
            <a:extLst>
              <a:ext uri="{FF2B5EF4-FFF2-40B4-BE49-F238E27FC236}">
                <a16:creationId xmlns:a16="http://schemas.microsoft.com/office/drawing/2014/main" id="{4DC9C3B2-34A8-36CE-C5FC-7B81F3667DD2}"/>
              </a:ext>
            </a:extLst>
          </p:cNvPr>
          <p:cNvSpPr/>
          <p:nvPr/>
        </p:nvSpPr>
        <p:spPr>
          <a:xfrm>
            <a:off x="478194" y="788209"/>
            <a:ext cx="1368302"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6</a:t>
            </a:r>
            <a:endParaRPr lang="it-IT">
              <a:solidFill>
                <a:schemeClr val="bg1"/>
              </a:solidFill>
            </a:endParaRPr>
          </a:p>
        </p:txBody>
      </p:sp>
      <p:sp>
        <p:nvSpPr>
          <p:cNvPr id="6" name="Ovale 5">
            <a:extLst>
              <a:ext uri="{FF2B5EF4-FFF2-40B4-BE49-F238E27FC236}">
                <a16:creationId xmlns:a16="http://schemas.microsoft.com/office/drawing/2014/main" id="{42DCBFA3-DA06-4F61-F345-7BA37785145A}"/>
              </a:ext>
            </a:extLst>
          </p:cNvPr>
          <p:cNvSpPr/>
          <p:nvPr/>
        </p:nvSpPr>
        <p:spPr>
          <a:xfrm>
            <a:off x="-23081" y="-25202"/>
            <a:ext cx="513923" cy="5139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2</a:t>
            </a:r>
          </a:p>
        </p:txBody>
      </p:sp>
      <p:pic>
        <p:nvPicPr>
          <p:cNvPr id="4" name="Immagine 3" descr="Immagine che contiene testo, schermata, numero, software&#10;&#10;Descrizione generata automaticamente">
            <a:extLst>
              <a:ext uri="{FF2B5EF4-FFF2-40B4-BE49-F238E27FC236}">
                <a16:creationId xmlns:a16="http://schemas.microsoft.com/office/drawing/2014/main" id="{0005CB5F-78C5-F9A7-BA62-809702A8F2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400" y="1431491"/>
            <a:ext cx="11379200" cy="4902200"/>
          </a:xfrm>
          <a:prstGeom prst="rect">
            <a:avLst/>
          </a:prstGeom>
          <a:ln>
            <a:noFill/>
          </a:ln>
          <a:effectLst>
            <a:outerShdw blurRad="50800" dist="38100" dir="2700000" algn="tl" rotWithShape="0">
              <a:prstClr val="black">
                <a:alpha val="40000"/>
              </a:prstClr>
            </a:outerShdw>
          </a:effectLst>
        </p:spPr>
      </p:pic>
      <p:sp>
        <p:nvSpPr>
          <p:cNvPr id="11" name="Rettangolo 10">
            <a:extLst>
              <a:ext uri="{FF2B5EF4-FFF2-40B4-BE49-F238E27FC236}">
                <a16:creationId xmlns:a16="http://schemas.microsoft.com/office/drawing/2014/main" id="{F315B7A2-7F2A-495B-EDD5-0A03D3F75109}"/>
              </a:ext>
            </a:extLst>
          </p:cNvPr>
          <p:cNvSpPr/>
          <p:nvPr/>
        </p:nvSpPr>
        <p:spPr>
          <a:xfrm>
            <a:off x="10698737" y="2712851"/>
            <a:ext cx="1186847" cy="3742023"/>
          </a:xfrm>
          <a:prstGeom prst="rect">
            <a:avLst/>
          </a:prstGeom>
          <a:ln w="44450">
            <a:solidFill>
              <a:srgbClr val="FFC000"/>
            </a:solidFill>
            <a:prstDash val="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2" name="Immagine 1">
            <a:extLst>
              <a:ext uri="{FF2B5EF4-FFF2-40B4-BE49-F238E27FC236}">
                <a16:creationId xmlns:a16="http://schemas.microsoft.com/office/drawing/2014/main" id="{85C26637-87C0-74DC-E855-A822717BA9BD}"/>
              </a:ext>
            </a:extLst>
          </p:cNvPr>
          <p:cNvPicPr>
            <a:picLocks noChangeAspect="1"/>
          </p:cNvPicPr>
          <p:nvPr/>
        </p:nvPicPr>
        <p:blipFill>
          <a:blip r:embed="rId6"/>
          <a:stretch>
            <a:fillRect/>
          </a:stretch>
        </p:blipFill>
        <p:spPr>
          <a:xfrm>
            <a:off x="5455868" y="6442617"/>
            <a:ext cx="1657581" cy="381053"/>
          </a:xfrm>
          <a:prstGeom prst="rect">
            <a:avLst/>
          </a:prstGeom>
        </p:spPr>
      </p:pic>
      <p:sp>
        <p:nvSpPr>
          <p:cNvPr id="13" name="Slide Number Placeholder 1">
            <a:extLst>
              <a:ext uri="{FF2B5EF4-FFF2-40B4-BE49-F238E27FC236}">
                <a16:creationId xmlns:a16="http://schemas.microsoft.com/office/drawing/2014/main" id="{6F79191D-ACA7-9127-B6DC-6CD728EA9211}"/>
              </a:ext>
            </a:extLst>
          </p:cNvPr>
          <p:cNvSpPr>
            <a:spLocks noGrp="1"/>
          </p:cNvSpPr>
          <p:nvPr>
            <p:ph type="sldNum" sz="quarter" idx="12"/>
          </p:nvPr>
        </p:nvSpPr>
        <p:spPr>
          <a:xfrm>
            <a:off x="334433" y="6297858"/>
            <a:ext cx="1512062" cy="24491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11</a:t>
            </a:fld>
            <a:endPar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092264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 che contiene testo, schermata, numero, software&#10;&#10;Descrizione generata automaticamente">
            <a:extLst>
              <a:ext uri="{FF2B5EF4-FFF2-40B4-BE49-F238E27FC236}">
                <a16:creationId xmlns:a16="http://schemas.microsoft.com/office/drawing/2014/main" id="{853932D1-BD54-7706-CEEB-8E0E9601A3F6}"/>
              </a:ext>
            </a:extLst>
          </p:cNvPr>
          <p:cNvPicPr>
            <a:picLocks noChangeAspect="1"/>
          </p:cNvPicPr>
          <p:nvPr/>
        </p:nvPicPr>
        <p:blipFill rotWithShape="1">
          <a:blip r:embed="rId3">
            <a:extLst>
              <a:ext uri="{28A0092B-C50C-407E-A947-70E740481C1C}">
                <a14:useLocalDpi xmlns:a14="http://schemas.microsoft.com/office/drawing/2010/main" val="0"/>
              </a:ext>
            </a:extLst>
          </a:blip>
          <a:srcRect l="89164" t="21206" r="406" b="455"/>
          <a:stretch/>
        </p:blipFill>
        <p:spPr>
          <a:xfrm>
            <a:off x="10046809" y="1125834"/>
            <a:ext cx="1738792" cy="5626269"/>
          </a:xfrm>
          <a:prstGeom prst="rect">
            <a:avLst/>
          </a:prstGeom>
          <a:ln>
            <a:noFill/>
          </a:ln>
          <a:effectLst>
            <a:outerShdw blurRad="50800" dist="38100" dir="2700000" algn="tl" rotWithShape="0">
              <a:prstClr val="black">
                <a:alpha val="40000"/>
              </a:prstClr>
            </a:outerShdw>
          </a:effectLst>
        </p:spPr>
      </p:pic>
      <p:sp>
        <p:nvSpPr>
          <p:cNvPr id="4" name="Rettangolo 3">
            <a:extLst>
              <a:ext uri="{FF2B5EF4-FFF2-40B4-BE49-F238E27FC236}">
                <a16:creationId xmlns:a16="http://schemas.microsoft.com/office/drawing/2014/main" id="{4D6D376F-8E4D-8A46-01BE-DD6D19C91C56}"/>
              </a:ext>
            </a:extLst>
          </p:cNvPr>
          <p:cNvSpPr/>
          <p:nvPr/>
        </p:nvSpPr>
        <p:spPr>
          <a:xfrm>
            <a:off x="10598753" y="1552361"/>
            <a:ext cx="1186847" cy="5147429"/>
          </a:xfrm>
          <a:prstGeom prst="rect">
            <a:avLst/>
          </a:prstGeom>
          <a:ln w="44450">
            <a:solidFill>
              <a:srgbClr val="FFC000"/>
            </a:solidFill>
            <a:prstDash val="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12" name="Immagine 11" descr="Immagine che contiene testo, numero, Carattere, schermata&#10;&#10;Descrizione generata automaticamente">
            <a:extLst>
              <a:ext uri="{FF2B5EF4-FFF2-40B4-BE49-F238E27FC236}">
                <a16:creationId xmlns:a16="http://schemas.microsoft.com/office/drawing/2014/main" id="{790929CF-A327-7390-45E0-4967D27950E8}"/>
              </a:ext>
            </a:extLst>
          </p:cNvPr>
          <p:cNvPicPr>
            <a:picLocks noChangeAspect="1"/>
          </p:cNvPicPr>
          <p:nvPr/>
        </p:nvPicPr>
        <p:blipFill rotWithShape="1">
          <a:blip r:embed="rId4">
            <a:extLst>
              <a:ext uri="{28A0092B-C50C-407E-A947-70E740481C1C}">
                <a14:useLocalDpi xmlns:a14="http://schemas.microsoft.com/office/drawing/2010/main" val="0"/>
              </a:ext>
            </a:extLst>
          </a:blip>
          <a:srcRect t="15221"/>
          <a:stretch/>
        </p:blipFill>
        <p:spPr>
          <a:xfrm>
            <a:off x="15365960" y="10013107"/>
            <a:ext cx="12192000" cy="3645093"/>
          </a:xfrm>
          <a:prstGeom prst="rect">
            <a:avLst/>
          </a:prstGeom>
        </p:spPr>
      </p:pic>
      <p:pic>
        <p:nvPicPr>
          <p:cNvPr id="7" name="Immagine 6">
            <a:extLst>
              <a:ext uri="{FF2B5EF4-FFF2-40B4-BE49-F238E27FC236}">
                <a16:creationId xmlns:a16="http://schemas.microsoft.com/office/drawing/2014/main" id="{AA01076D-91B9-FC4B-66B6-B1946C20FEB6}"/>
              </a:ext>
            </a:extLst>
          </p:cNvPr>
          <p:cNvPicPr>
            <a:picLocks noChangeAspect="1"/>
          </p:cNvPicPr>
          <p:nvPr/>
        </p:nvPicPr>
        <p:blipFill rotWithShape="1">
          <a:blip r:embed="rId5"/>
          <a:srcRect l="3599" t="22297" r="5655" b="17697"/>
          <a:stretch/>
        </p:blipFill>
        <p:spPr>
          <a:xfrm>
            <a:off x="310367" y="196883"/>
            <a:ext cx="2414461" cy="399140"/>
          </a:xfrm>
          <a:prstGeom prst="rect">
            <a:avLst/>
          </a:prstGeom>
        </p:spPr>
      </p:pic>
      <p:cxnSp>
        <p:nvCxnSpPr>
          <p:cNvPr id="5" name="Straight Connector 4">
            <a:extLst>
              <a:ext uri="{FF2B5EF4-FFF2-40B4-BE49-F238E27FC236}">
                <a16:creationId xmlns:a16="http://schemas.microsoft.com/office/drawing/2014/main" id="{41A3DF73-5948-1577-D7FC-C0628BC0C7C9}"/>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itolo 3">
            <a:extLst>
              <a:ext uri="{FF2B5EF4-FFF2-40B4-BE49-F238E27FC236}">
                <a16:creationId xmlns:a16="http://schemas.microsoft.com/office/drawing/2014/main" id="{6418330E-9A7C-6BA8-ED89-B7F564D83A57}"/>
              </a:ext>
            </a:extLst>
          </p:cNvPr>
          <p:cNvSpPr txBox="1">
            <a:spLocks/>
          </p:cNvSpPr>
          <p:nvPr/>
        </p:nvSpPr>
        <p:spPr>
          <a:xfrm>
            <a:off x="558800" y="622559"/>
            <a:ext cx="11122939" cy="445895"/>
          </a:xfrm>
          <a:prstGeom prst="rect">
            <a:avLst/>
          </a:prstGeom>
        </p:spPr>
        <p:txBody>
          <a:bodyPr vert="horz" lIns="0" tIns="45720" rIns="0" bIns="45720" rtlCol="0" anchor="t" anchorCtr="0">
            <a:norm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it-IT" sz="2400" b="1" i="0" u="none" strike="noStrike" kern="1200" cap="none" spc="0" normalizeH="0" baseline="0" noProof="0">
              <a:ln>
                <a:noFill/>
              </a:ln>
              <a:solidFill>
                <a:srgbClr val="56B093"/>
              </a:solidFill>
              <a:effectLst/>
              <a:uLnTx/>
              <a:uFillTx/>
              <a:latin typeface="Century Gothic" panose="020B0502020202020204" pitchFamily="34" charset="0"/>
              <a:ea typeface="Georgia" charset="0"/>
              <a:cs typeface="Georgia" charset="0"/>
            </a:endParaRPr>
          </a:p>
        </p:txBody>
      </p:sp>
      <p:sp>
        <p:nvSpPr>
          <p:cNvPr id="10" name="Titolo 3">
            <a:extLst>
              <a:ext uri="{FF2B5EF4-FFF2-40B4-BE49-F238E27FC236}">
                <a16:creationId xmlns:a16="http://schemas.microsoft.com/office/drawing/2014/main" id="{333E54DF-3BBF-8909-BDA6-9267FCFC6BD0}"/>
              </a:ext>
            </a:extLst>
          </p:cNvPr>
          <p:cNvSpPr txBox="1">
            <a:spLocks/>
          </p:cNvSpPr>
          <p:nvPr/>
        </p:nvSpPr>
        <p:spPr>
          <a:xfrm>
            <a:off x="2877802" y="199880"/>
            <a:ext cx="6201267"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SEZ CRONOPROGRAMMI/COSTI</a:t>
            </a:r>
          </a:p>
        </p:txBody>
      </p:sp>
      <p:sp>
        <p:nvSpPr>
          <p:cNvPr id="6" name="Ovale 5">
            <a:extLst>
              <a:ext uri="{FF2B5EF4-FFF2-40B4-BE49-F238E27FC236}">
                <a16:creationId xmlns:a16="http://schemas.microsoft.com/office/drawing/2014/main" id="{42DCBFA3-DA06-4F61-F345-7BA37785145A}"/>
              </a:ext>
            </a:extLst>
          </p:cNvPr>
          <p:cNvSpPr/>
          <p:nvPr/>
        </p:nvSpPr>
        <p:spPr>
          <a:xfrm>
            <a:off x="-23081" y="-25202"/>
            <a:ext cx="513923" cy="5139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2</a:t>
            </a:r>
          </a:p>
        </p:txBody>
      </p:sp>
      <p:graphicFrame>
        <p:nvGraphicFramePr>
          <p:cNvPr id="23" name="Tabella 22">
            <a:extLst>
              <a:ext uri="{FF2B5EF4-FFF2-40B4-BE49-F238E27FC236}">
                <a16:creationId xmlns:a16="http://schemas.microsoft.com/office/drawing/2014/main" id="{46DCEEEB-FB2E-A405-BCCE-DCA5BD027892}"/>
              </a:ext>
            </a:extLst>
          </p:cNvPr>
          <p:cNvGraphicFramePr>
            <a:graphicFrameLocks noGrp="1"/>
          </p:cNvGraphicFramePr>
          <p:nvPr>
            <p:extLst>
              <p:ext uri="{D42A27DB-BD31-4B8C-83A1-F6EECF244321}">
                <p14:modId xmlns:p14="http://schemas.microsoft.com/office/powerpoint/2010/main" val="17887502"/>
              </p:ext>
            </p:extLst>
          </p:nvPr>
        </p:nvGraphicFramePr>
        <p:xfrm>
          <a:off x="419098" y="1206931"/>
          <a:ext cx="9547105" cy="5391869"/>
        </p:xfrm>
        <a:graphic>
          <a:graphicData uri="http://schemas.openxmlformats.org/drawingml/2006/table">
            <a:tbl>
              <a:tblPr bandRow="1">
                <a:tableStyleId>{0E3FDE45-AF77-4B5C-9715-49D594BDF05E}</a:tableStyleId>
              </a:tblPr>
              <a:tblGrid>
                <a:gridCol w="3457746">
                  <a:extLst>
                    <a:ext uri="{9D8B030D-6E8A-4147-A177-3AD203B41FA5}">
                      <a16:colId xmlns:a16="http://schemas.microsoft.com/office/drawing/2014/main" val="4290181243"/>
                    </a:ext>
                  </a:extLst>
                </a:gridCol>
                <a:gridCol w="6089359">
                  <a:extLst>
                    <a:ext uri="{9D8B030D-6E8A-4147-A177-3AD203B41FA5}">
                      <a16:colId xmlns:a16="http://schemas.microsoft.com/office/drawing/2014/main" val="1072313229"/>
                    </a:ext>
                  </a:extLst>
                </a:gridCol>
              </a:tblGrid>
              <a:tr h="339837">
                <a:tc>
                  <a:txBody>
                    <a:bodyPr/>
                    <a:lstStyle/>
                    <a:p>
                      <a:pPr algn="l" fontAlgn="b"/>
                      <a:r>
                        <a:rPr lang="it-IT" sz="900" b="1" u="none" strike="noStrike">
                          <a:solidFill>
                            <a:srgbClr val="516271"/>
                          </a:solidFill>
                          <a:effectLst/>
                        </a:rPr>
                        <a:t>304 PFTE RAFFORZATO</a:t>
                      </a:r>
                      <a:endParaRPr lang="it-IT" sz="900" b="1" i="0" u="none" strike="noStrike">
                        <a:solidFill>
                          <a:srgbClr val="516271"/>
                        </a:solidFill>
                        <a:effectLst/>
                        <a:latin typeface="+mn-lt"/>
                      </a:endParaRPr>
                    </a:p>
                  </a:txBody>
                  <a:tcPr marL="180000" marR="6350" marT="6350" marB="0" anchor="ctr">
                    <a:lnL>
                      <a:noFill/>
                    </a:lnL>
                    <a:lnR>
                      <a:noFill/>
                    </a:lnR>
                    <a:lnT w="12700" cmpd="sng">
                      <a:noFill/>
                    </a:lnT>
                    <a:lnB>
                      <a:noFill/>
                    </a:lnB>
                    <a:lnTlToBr w="12700" cmpd="sng">
                      <a:noFill/>
                      <a:prstDash val="solid"/>
                    </a:lnTlToBr>
                    <a:lnBlToTr w="12700" cmpd="sng">
                      <a:noFill/>
                      <a:prstDash val="solid"/>
                    </a:lnBlToTr>
                    <a:solidFill>
                      <a:srgbClr val="E3EBEA"/>
                    </a:solidFill>
                  </a:tcP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it-IT" sz="900" b="1" u="none" strike="noStrike" kern="1200">
                          <a:solidFill>
                            <a:srgbClr val="516271"/>
                          </a:solidFill>
                          <a:effectLst/>
                        </a:rPr>
                        <a:t>per appalto integrato con PFTE</a:t>
                      </a:r>
                    </a:p>
                    <a:p>
                      <a:pPr marL="228600" marR="0" lvl="0" indent="-228600" algn="l" defTabSz="914377" rtl="0" eaLnBrk="1" fontAlgn="b" latinLnBrk="0" hangingPunct="1">
                        <a:lnSpc>
                          <a:spcPct val="100000"/>
                        </a:lnSpc>
                        <a:spcBef>
                          <a:spcPts val="0"/>
                        </a:spcBef>
                        <a:spcAft>
                          <a:spcPts val="0"/>
                        </a:spcAft>
                        <a:buClrTx/>
                        <a:buSzTx/>
                        <a:buFont typeface="+mj-lt"/>
                        <a:buAutoNum type="arabicPeriod"/>
                        <a:tabLst/>
                        <a:defRPr/>
                      </a:pPr>
                      <a:r>
                        <a:rPr lang="it-IT" sz="900" b="0" u="none" strike="noStrike" kern="1200">
                          <a:solidFill>
                            <a:srgbClr val="516271"/>
                          </a:solidFill>
                          <a:effectLst/>
                        </a:rPr>
                        <a:t>PROGETTO A BASE DI GARA CORREDATO DEL VERBALE DI VERIFICA E DI VALIDAZIONE </a:t>
                      </a:r>
                      <a:endParaRPr lang="it-IT" sz="900" b="0" i="0" u="none" strike="noStrike" kern="1200">
                        <a:solidFill>
                          <a:srgbClr val="516271"/>
                        </a:solidFill>
                        <a:effectLst/>
                        <a:latin typeface="+mn-lt"/>
                        <a:ea typeface="+mn-ea"/>
                        <a:cs typeface="+mn-cs"/>
                      </a:endParaRPr>
                    </a:p>
                  </a:txBody>
                  <a:tcPr marL="6350" marR="6350" marT="6350" marB="0" anchor="ctr">
                    <a:lnL>
                      <a:noFill/>
                    </a:lnL>
                    <a:lnR>
                      <a:noFill/>
                    </a:lnR>
                    <a:lnT w="12700" cmpd="sng">
                      <a:noFill/>
                    </a:lnT>
                    <a:lnB>
                      <a:noFill/>
                    </a:lnB>
                    <a:lnTlToBr w="12700" cmpd="sng">
                      <a:noFill/>
                      <a:prstDash val="solid"/>
                    </a:lnTlToBr>
                    <a:lnBlToTr w="12700" cmpd="sng">
                      <a:noFill/>
                      <a:prstDash val="solid"/>
                    </a:lnBlToTr>
                    <a:solidFill>
                      <a:srgbClr val="E3EBEA"/>
                    </a:solidFill>
                  </a:tcPr>
                </a:tc>
                <a:extLst>
                  <a:ext uri="{0D108BD9-81ED-4DB2-BD59-A6C34878D82A}">
                    <a16:rowId xmlns:a16="http://schemas.microsoft.com/office/drawing/2014/main" val="1275854026"/>
                  </a:ext>
                </a:extLst>
              </a:tr>
              <a:tr h="339837">
                <a:tc>
                  <a:txBody>
                    <a:bodyPr/>
                    <a:lstStyle/>
                    <a:p>
                      <a:pPr algn="l" fontAlgn="b"/>
                      <a:r>
                        <a:rPr lang="it-IT" sz="900" b="1" u="none" strike="noStrike">
                          <a:solidFill>
                            <a:srgbClr val="516271"/>
                          </a:solidFill>
                          <a:effectLst/>
                        </a:rPr>
                        <a:t>305 PROGETTO DEFINITIVO</a:t>
                      </a:r>
                      <a:endParaRPr lang="it-IT" sz="900" b="1" i="0" u="none" strike="noStrike">
                        <a:solidFill>
                          <a:srgbClr val="516271"/>
                        </a:solidFill>
                        <a:effectLst/>
                        <a:latin typeface="+mn-lt"/>
                      </a:endParaRPr>
                    </a:p>
                  </a:txBody>
                  <a:tcPr marL="18000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it-IT" sz="900" b="1" u="none" strike="noStrike" kern="1200">
                          <a:solidFill>
                            <a:srgbClr val="516271"/>
                          </a:solidFill>
                          <a:effectLst/>
                        </a:rPr>
                        <a:t>per appalto integrato con PD</a:t>
                      </a:r>
                    </a:p>
                    <a:p>
                      <a:pPr marL="228600" marR="0" lvl="0" indent="-228600" algn="l" defTabSz="914377" rtl="0" eaLnBrk="1" fontAlgn="b" latinLnBrk="0" hangingPunct="1">
                        <a:lnSpc>
                          <a:spcPct val="100000"/>
                        </a:lnSpc>
                        <a:spcBef>
                          <a:spcPts val="0"/>
                        </a:spcBef>
                        <a:spcAft>
                          <a:spcPts val="0"/>
                        </a:spcAft>
                        <a:buClrTx/>
                        <a:buSzTx/>
                        <a:buFont typeface="+mj-lt"/>
                        <a:buAutoNum type="arabicPeriod"/>
                        <a:tabLst/>
                        <a:defRPr/>
                      </a:pPr>
                      <a:r>
                        <a:rPr lang="it-IT" sz="900" b="0" u="none" strike="noStrike" kern="1200">
                          <a:solidFill>
                            <a:srgbClr val="516271"/>
                          </a:solidFill>
                          <a:effectLst/>
                        </a:rPr>
                        <a:t>PROGETTO A BASE DI GARA CORREDATO DEL VERBALE DI VERIFICA E DI VALIDAZIONE </a:t>
                      </a:r>
                      <a:endParaRPr lang="it-IT" sz="900" b="0" i="0" u="none" strike="noStrike" kern="1200">
                        <a:solidFill>
                          <a:srgbClr val="516271"/>
                        </a:solidFill>
                        <a:effectLst/>
                        <a:latin typeface="+mn-lt"/>
                        <a:ea typeface="+mn-ea"/>
                        <a:cs typeface="+mn-cs"/>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74186815"/>
                  </a:ext>
                </a:extLst>
              </a:tr>
              <a:tr h="495446">
                <a:tc>
                  <a:txBody>
                    <a:bodyPr/>
                    <a:lstStyle/>
                    <a:p>
                      <a:pPr algn="l" fontAlgn="b"/>
                      <a:r>
                        <a:rPr lang="it-IT" sz="900" b="1" u="none" strike="noStrike" dirty="0">
                          <a:solidFill>
                            <a:srgbClr val="516271"/>
                          </a:solidFill>
                          <a:effectLst/>
                        </a:rPr>
                        <a:t>306 CONFERENZA DEI SERVIZI DECISORIA</a:t>
                      </a:r>
                      <a:endParaRPr lang="it-IT" sz="900" b="1" i="0" u="none" strike="noStrike" dirty="0">
                        <a:solidFill>
                          <a:srgbClr val="516271"/>
                        </a:solidFill>
                        <a:effectLst/>
                        <a:latin typeface="+mn-lt"/>
                      </a:endParaRPr>
                    </a:p>
                  </a:txBody>
                  <a:tcPr marL="180000" marR="6350" marT="6350" marB="0" anchor="ctr">
                    <a:lnL>
                      <a:noFill/>
                    </a:lnL>
                    <a:lnR>
                      <a:noFill/>
                    </a:lnR>
                    <a:lnT>
                      <a:noFill/>
                    </a:lnT>
                    <a:lnB>
                      <a:noFill/>
                    </a:lnB>
                    <a:lnTlToBr w="12700" cmpd="sng">
                      <a:noFill/>
                      <a:prstDash val="solid"/>
                    </a:lnTlToBr>
                    <a:lnBlToTr w="12700" cmpd="sng">
                      <a:noFill/>
                      <a:prstDash val="solid"/>
                    </a:lnBlToTr>
                    <a:solidFill>
                      <a:srgbClr val="E3EBEA"/>
                    </a:solidFill>
                  </a:tcPr>
                </a:tc>
                <a:tc>
                  <a:txBody>
                    <a:bodyPr/>
                    <a:lstStyle/>
                    <a:p>
                      <a:pPr marL="228600" indent="-228600" algn="l" fontAlgn="b">
                        <a:buFont typeface="+mj-lt"/>
                        <a:buAutoNum type="arabicPeriod"/>
                      </a:pPr>
                      <a:r>
                        <a:rPr lang="it-IT" sz="900" b="0" u="none" strike="noStrike" kern="1200">
                          <a:solidFill>
                            <a:srgbClr val="516271"/>
                          </a:solidFill>
                          <a:effectLst/>
                        </a:rPr>
                        <a:t>DETERMINA DI CHIUSURA DELLA CDS | </a:t>
                      </a:r>
                      <a:r>
                        <a:rPr lang="it-IT" sz="900" b="1" u="none" strike="noStrike" kern="1200">
                          <a:solidFill>
                            <a:srgbClr val="516271"/>
                          </a:solidFill>
                          <a:effectLst/>
                        </a:rPr>
                        <a:t>in alternativa </a:t>
                      </a:r>
                      <a:r>
                        <a:rPr lang="it-IT" sz="900" b="0" u="none" strike="noStrike" kern="1200">
                          <a:solidFill>
                            <a:srgbClr val="516271"/>
                          </a:solidFill>
                          <a:effectLst/>
                        </a:rPr>
                        <a:t>ATTESTAZIONE DEL RUP DI NON NECESSITÀ DELLA CDS</a:t>
                      </a:r>
                    </a:p>
                    <a:p>
                      <a:pPr marL="228600" indent="-228600" algn="l" fontAlgn="b">
                        <a:buFont typeface="+mj-lt"/>
                        <a:buAutoNum type="arabicPeriod"/>
                      </a:pPr>
                      <a:r>
                        <a:rPr lang="it-IT" sz="900" b="0" u="none" strike="noStrike" kern="1200">
                          <a:solidFill>
                            <a:srgbClr val="516271"/>
                          </a:solidFill>
                          <a:effectLst/>
                        </a:rPr>
                        <a:t>PARERE CONI</a:t>
                      </a:r>
                      <a:endParaRPr lang="it-IT" sz="900" b="0" i="0" u="none" strike="noStrike" kern="1200">
                        <a:solidFill>
                          <a:srgbClr val="516271"/>
                        </a:solidFill>
                        <a:effectLst/>
                        <a:latin typeface="+mn-lt"/>
                        <a:ea typeface="+mn-ea"/>
                        <a:cs typeface="+mn-cs"/>
                      </a:endParaRP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E3EBEA"/>
                    </a:solidFill>
                  </a:tcPr>
                </a:tc>
                <a:extLst>
                  <a:ext uri="{0D108BD9-81ED-4DB2-BD59-A6C34878D82A}">
                    <a16:rowId xmlns:a16="http://schemas.microsoft.com/office/drawing/2014/main" val="1690622451"/>
                  </a:ext>
                </a:extLst>
              </a:tr>
              <a:tr h="1005639">
                <a:tc>
                  <a:txBody>
                    <a:bodyPr/>
                    <a:lstStyle/>
                    <a:p>
                      <a:pPr algn="l" fontAlgn="b"/>
                      <a:r>
                        <a:rPr lang="it-IT" sz="900" b="1" u="none" strike="noStrike" dirty="0">
                          <a:solidFill>
                            <a:srgbClr val="516271"/>
                          </a:solidFill>
                          <a:effectLst/>
                        </a:rPr>
                        <a:t>307 PROGETTAZIONE ESECUTIVA</a:t>
                      </a:r>
                      <a:endParaRPr lang="it-IT" sz="900" b="1" i="0" u="none" strike="noStrike" dirty="0">
                        <a:solidFill>
                          <a:srgbClr val="516271"/>
                        </a:solidFill>
                        <a:effectLst/>
                        <a:latin typeface="+mn-lt"/>
                      </a:endParaRPr>
                    </a:p>
                  </a:txBody>
                  <a:tcPr marL="18000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marL="228600" marR="0" lvl="0" indent="-228600" algn="l" defTabSz="914377" rtl="0" eaLnBrk="1" fontAlgn="b" latinLnBrk="0" hangingPunct="1">
                        <a:lnSpc>
                          <a:spcPct val="100000"/>
                        </a:lnSpc>
                        <a:spcBef>
                          <a:spcPts val="0"/>
                        </a:spcBef>
                        <a:spcAft>
                          <a:spcPts val="0"/>
                        </a:spcAft>
                        <a:buClrTx/>
                        <a:buSzTx/>
                        <a:buFont typeface="+mj-lt"/>
                        <a:buAutoNum type="arabicPeriod"/>
                        <a:tabLst/>
                        <a:defRPr/>
                      </a:pPr>
                      <a:r>
                        <a:rPr lang="it-IT" sz="900" b="0" u="none" strike="noStrike" kern="1200">
                          <a:solidFill>
                            <a:srgbClr val="516271"/>
                          </a:solidFill>
                          <a:effectLst/>
                        </a:rPr>
                        <a:t>PROGETTO A BASE DI GARA (O DEI LAVORI) CORREDATO DEL VERBALE DI VERIFICA E DI VALIDAZIONE </a:t>
                      </a:r>
                    </a:p>
                    <a:p>
                      <a:pPr marL="228600" indent="-228600">
                        <a:buFont typeface="+mj-lt"/>
                        <a:buAutoNum type="arabicPeriod"/>
                      </a:pPr>
                      <a:r>
                        <a:rPr lang="it-IT" sz="900" b="0" u="none" strike="noStrike" kern="1200">
                          <a:solidFill>
                            <a:srgbClr val="516271"/>
                          </a:solidFill>
                          <a:effectLst/>
                        </a:rPr>
                        <a:t>REPORT PREVISIONALE DISABILITA’</a:t>
                      </a:r>
                    </a:p>
                    <a:p>
                      <a:pPr marL="228600" indent="-228600">
                        <a:buFont typeface="+mj-lt"/>
                        <a:buAutoNum type="arabicPeriod"/>
                      </a:pPr>
                      <a:r>
                        <a:rPr lang="it-IT" sz="900" b="0" u="none" strike="noStrike" kern="1200">
                          <a:solidFill>
                            <a:srgbClr val="516271"/>
                          </a:solidFill>
                          <a:effectLst/>
                        </a:rPr>
                        <a:t>CARTELLA DNSH EX ANTE:</a:t>
                      </a:r>
                    </a:p>
                    <a:p>
                      <a:pPr marL="628639" lvl="1" indent="-171450">
                        <a:buFont typeface="Arial" panose="020B0604020202020204" pitchFamily="34" charset="0"/>
                        <a:buChar char="•"/>
                      </a:pPr>
                      <a:r>
                        <a:rPr lang="it-IT" sz="900" b="0" u="none" strike="noStrike" kern="1200">
                          <a:solidFill>
                            <a:srgbClr val="516271"/>
                          </a:solidFill>
                          <a:effectLst/>
                        </a:rPr>
                        <a:t>CHECK LIST EX ANTE DNSH</a:t>
                      </a:r>
                    </a:p>
                    <a:p>
                      <a:pPr marL="628639" lvl="1" indent="-171450">
                        <a:buFont typeface="Arial" panose="020B0604020202020204" pitchFamily="34" charset="0"/>
                        <a:buChar char="•"/>
                      </a:pPr>
                      <a:r>
                        <a:rPr lang="it-IT" sz="900" b="0" u="none" strike="noStrike" kern="1200">
                          <a:solidFill>
                            <a:srgbClr val="516271"/>
                          </a:solidFill>
                          <a:effectLst/>
                        </a:rPr>
                        <a:t>RELAZIONE DI SOSTENIBILITÀ</a:t>
                      </a:r>
                    </a:p>
                    <a:p>
                      <a:pPr marL="628639" lvl="1" indent="-171450">
                        <a:buFont typeface="Arial" panose="020B0604020202020204" pitchFamily="34" charset="0"/>
                        <a:buChar char="•"/>
                      </a:pPr>
                      <a:r>
                        <a:rPr lang="it-IT" sz="900" b="0" u="none" strike="noStrike" kern="1200">
                          <a:solidFill>
                            <a:srgbClr val="516271"/>
                          </a:solidFill>
                          <a:effectLst/>
                        </a:rPr>
                        <a:t>ASSEVERAZIONE DEL PROGETTISTA </a:t>
                      </a:r>
                    </a:p>
                    <a:p>
                      <a:pPr marL="628639" lvl="1" indent="-171450">
                        <a:buFont typeface="Arial" panose="020B0604020202020204" pitchFamily="34" charset="0"/>
                        <a:buChar char="•"/>
                      </a:pPr>
                      <a:r>
                        <a:rPr lang="it-IT" sz="900" b="0" u="none" strike="noStrike" kern="1200">
                          <a:solidFill>
                            <a:srgbClr val="516271"/>
                          </a:solidFill>
                          <a:effectLst/>
                        </a:rPr>
                        <a:t>ELABORATI DEL PROGETTO INERENTI IL PRINCIPIO DEL DNSH</a:t>
                      </a:r>
                    </a:p>
                  </a:txBody>
                  <a:tcPr marL="6350" marR="6350" marT="635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6527561"/>
                  </a:ext>
                </a:extLst>
              </a:tr>
              <a:tr h="339837">
                <a:tc>
                  <a:txBody>
                    <a:bodyPr/>
                    <a:lstStyle/>
                    <a:p>
                      <a:pPr algn="l" fontAlgn="b"/>
                      <a:r>
                        <a:rPr lang="it-IT" sz="900" b="1" u="none" strike="noStrike">
                          <a:solidFill>
                            <a:srgbClr val="516271"/>
                          </a:solidFill>
                          <a:effectLst/>
                        </a:rPr>
                        <a:t>308 PROGETTAZIONE DEFINITIVA + ESECUTIVA</a:t>
                      </a:r>
                      <a:endParaRPr lang="it-IT" sz="900" b="1" i="0" u="none" strike="noStrike">
                        <a:solidFill>
                          <a:srgbClr val="516271"/>
                        </a:solidFill>
                        <a:effectLst/>
                        <a:latin typeface="+mn-lt"/>
                      </a:endParaRPr>
                    </a:p>
                  </a:txBody>
                  <a:tcPr marL="180000" marR="6350" marT="6350" marB="0" anchor="ctr">
                    <a:lnL>
                      <a:noFill/>
                    </a:lnL>
                    <a:lnR>
                      <a:noFill/>
                    </a:lnR>
                    <a:lnT>
                      <a:noFill/>
                    </a:lnT>
                    <a:lnB>
                      <a:noFill/>
                    </a:lnB>
                    <a:lnTlToBr w="12700" cmpd="sng">
                      <a:noFill/>
                      <a:prstDash val="solid"/>
                    </a:lnTlToBr>
                    <a:lnBlToTr w="12700" cmpd="sng">
                      <a:noFill/>
                      <a:prstDash val="solid"/>
                    </a:lnBlToTr>
                    <a:solidFill>
                      <a:srgbClr val="E3EBEA"/>
                    </a:solidFill>
                  </a:tcP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it-IT" sz="900" b="0" u="none" strike="noStrike" kern="1200" dirty="0">
                          <a:solidFill>
                            <a:srgbClr val="516271"/>
                          </a:solidFill>
                          <a:effectLst/>
                        </a:rPr>
                        <a:t>VEDI ELABORATI FASE 307</a:t>
                      </a:r>
                    </a:p>
                    <a:p>
                      <a:pPr algn="l" fontAlgn="b"/>
                      <a:endParaRPr lang="it-IT" sz="900" b="0" i="0" u="none" strike="noStrike" kern="1200" dirty="0">
                        <a:solidFill>
                          <a:srgbClr val="516271"/>
                        </a:solidFill>
                        <a:effectLst/>
                        <a:latin typeface="+mn-lt"/>
                        <a:ea typeface="+mn-ea"/>
                        <a:cs typeface="+mn-cs"/>
                      </a:endParaRP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E3EBEA"/>
                    </a:solidFill>
                  </a:tcPr>
                </a:tc>
                <a:extLst>
                  <a:ext uri="{0D108BD9-81ED-4DB2-BD59-A6C34878D82A}">
                    <a16:rowId xmlns:a16="http://schemas.microsoft.com/office/drawing/2014/main" val="4098997325"/>
                  </a:ext>
                </a:extLst>
              </a:tr>
              <a:tr h="339837">
                <a:tc>
                  <a:txBody>
                    <a:bodyPr/>
                    <a:lstStyle/>
                    <a:p>
                      <a:pPr algn="l" fontAlgn="b"/>
                      <a:r>
                        <a:rPr lang="it-IT" sz="900" b="1" u="none" strike="noStrike">
                          <a:solidFill>
                            <a:srgbClr val="516271"/>
                          </a:solidFill>
                          <a:effectLst/>
                        </a:rPr>
                        <a:t>309 PREDISPOSIZIONE CAPITOLATO E BANDO DI GARA</a:t>
                      </a:r>
                      <a:endParaRPr lang="it-IT" sz="900" b="1" i="0" u="none" strike="noStrike">
                        <a:solidFill>
                          <a:srgbClr val="516271"/>
                        </a:solidFill>
                        <a:effectLst/>
                        <a:latin typeface="+mn-lt"/>
                      </a:endParaRPr>
                    </a:p>
                  </a:txBody>
                  <a:tcPr marL="18000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marL="228600" indent="-228600" algn="l" fontAlgn="b">
                        <a:buFont typeface="+mj-lt"/>
                        <a:buAutoNum type="arabicPeriod"/>
                      </a:pPr>
                      <a:r>
                        <a:rPr lang="it-IT" sz="900" b="0" u="none" strike="noStrike" kern="1200" dirty="0">
                          <a:solidFill>
                            <a:srgbClr val="516271"/>
                          </a:solidFill>
                          <a:effectLst/>
                        </a:rPr>
                        <a:t>CAPITOLATO SPECIALE D’APPALTO</a:t>
                      </a:r>
                    </a:p>
                    <a:p>
                      <a:pPr marL="228600" indent="-228600" algn="l" fontAlgn="b">
                        <a:buFont typeface="+mj-lt"/>
                        <a:buAutoNum type="arabicPeriod"/>
                      </a:pPr>
                      <a:r>
                        <a:rPr lang="it-IT" sz="900" b="0" u="none" strike="noStrike" kern="1200" dirty="0">
                          <a:solidFill>
                            <a:srgbClr val="516271"/>
                          </a:solidFill>
                          <a:effectLst/>
                        </a:rPr>
                        <a:t>DETERMINA A CONTRARRE</a:t>
                      </a:r>
                      <a:endParaRPr lang="it-IT" sz="900" b="0" i="0" u="none" strike="noStrike" kern="1200" dirty="0">
                        <a:solidFill>
                          <a:srgbClr val="516271"/>
                        </a:solidFill>
                        <a:effectLst/>
                        <a:latin typeface="+mn-lt"/>
                        <a:ea typeface="+mn-ea"/>
                        <a:cs typeface="+mn-cs"/>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63990630"/>
                  </a:ext>
                </a:extLst>
              </a:tr>
              <a:tr h="173386">
                <a:tc>
                  <a:txBody>
                    <a:bodyPr/>
                    <a:lstStyle/>
                    <a:p>
                      <a:pPr algn="l" fontAlgn="b"/>
                      <a:r>
                        <a:rPr lang="it-IT" sz="900" b="1" u="none" strike="noStrike">
                          <a:solidFill>
                            <a:srgbClr val="516271"/>
                          </a:solidFill>
                          <a:effectLst/>
                        </a:rPr>
                        <a:t>310 PUBBLICAZIONE BANDO DI GARA</a:t>
                      </a:r>
                      <a:endParaRPr lang="it-IT" sz="900" b="1" i="0" u="none" strike="noStrike">
                        <a:solidFill>
                          <a:srgbClr val="516271"/>
                        </a:solidFill>
                        <a:effectLst/>
                        <a:latin typeface="+mn-lt"/>
                      </a:endParaRPr>
                    </a:p>
                  </a:txBody>
                  <a:tcPr marL="180000" marR="6350" marT="6350" marB="0" anchor="ctr">
                    <a:lnL>
                      <a:noFill/>
                    </a:lnL>
                    <a:lnR>
                      <a:noFill/>
                    </a:lnR>
                    <a:lnT>
                      <a:noFill/>
                    </a:lnT>
                    <a:lnB>
                      <a:noFill/>
                    </a:lnB>
                    <a:lnTlToBr w="12700" cmpd="sng">
                      <a:noFill/>
                      <a:prstDash val="solid"/>
                    </a:lnTlToBr>
                    <a:lnBlToTr w="12700" cmpd="sng">
                      <a:noFill/>
                      <a:prstDash val="solid"/>
                    </a:lnBlToTr>
                    <a:solidFill>
                      <a:srgbClr val="E3EBEA"/>
                    </a:solidFill>
                  </a:tcPr>
                </a:tc>
                <a:tc>
                  <a:txBody>
                    <a:bodyPr/>
                    <a:lstStyle/>
                    <a:p>
                      <a:pPr marL="228600" indent="-228600" algn="l" fontAlgn="b">
                        <a:buFont typeface="+mj-lt"/>
                        <a:buAutoNum type="arabicPeriod"/>
                      </a:pPr>
                      <a:r>
                        <a:rPr lang="it-IT" sz="900" b="0" u="none" strike="noStrike" kern="1200">
                          <a:solidFill>
                            <a:srgbClr val="516271"/>
                          </a:solidFill>
                          <a:effectLst/>
                        </a:rPr>
                        <a:t>BANDO O LETTERA DI INVITO CON NOTA DEL RUP ATTESTANTE LA DATA DI DIRAMAZIONE DEGLI INVITI</a:t>
                      </a:r>
                      <a:endParaRPr lang="it-IT" sz="900" b="0" i="0" u="none" strike="noStrike" kern="1200">
                        <a:solidFill>
                          <a:srgbClr val="516271"/>
                        </a:solidFill>
                        <a:effectLst/>
                        <a:latin typeface="+mn-lt"/>
                        <a:ea typeface="+mn-ea"/>
                        <a:cs typeface="+mn-cs"/>
                      </a:endParaRP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E3EBEA"/>
                    </a:solidFill>
                  </a:tcPr>
                </a:tc>
                <a:extLst>
                  <a:ext uri="{0D108BD9-81ED-4DB2-BD59-A6C34878D82A}">
                    <a16:rowId xmlns:a16="http://schemas.microsoft.com/office/drawing/2014/main" val="1470245600"/>
                  </a:ext>
                </a:extLst>
              </a:tr>
              <a:tr h="173386">
                <a:tc>
                  <a:txBody>
                    <a:bodyPr/>
                    <a:lstStyle/>
                    <a:p>
                      <a:pPr algn="l" fontAlgn="b"/>
                      <a:r>
                        <a:rPr lang="it-IT" sz="900" b="1" u="none" strike="noStrike">
                          <a:solidFill>
                            <a:srgbClr val="516271"/>
                          </a:solidFill>
                          <a:effectLst/>
                        </a:rPr>
                        <a:t>311 AGGIUDICAZIONE</a:t>
                      </a:r>
                      <a:endParaRPr lang="it-IT" sz="900" b="1" i="0" u="none" strike="noStrike">
                        <a:solidFill>
                          <a:srgbClr val="516271"/>
                        </a:solidFill>
                        <a:effectLst/>
                        <a:latin typeface="+mn-lt"/>
                      </a:endParaRPr>
                    </a:p>
                  </a:txBody>
                  <a:tcPr marL="18000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marL="228600" marR="0" lvl="0" indent="-228600" algn="l" defTabSz="914377" rtl="0" eaLnBrk="1" fontAlgn="b" latinLnBrk="0" hangingPunct="1">
                        <a:lnSpc>
                          <a:spcPct val="100000"/>
                        </a:lnSpc>
                        <a:spcBef>
                          <a:spcPts val="0"/>
                        </a:spcBef>
                        <a:spcAft>
                          <a:spcPts val="0"/>
                        </a:spcAft>
                        <a:buClrTx/>
                        <a:buSzTx/>
                        <a:buFont typeface="+mj-lt"/>
                        <a:buAutoNum type="arabicPeriod"/>
                        <a:tabLst/>
                        <a:defRPr/>
                      </a:pPr>
                      <a:r>
                        <a:rPr lang="it-IT" sz="900" b="0" u="none" strike="noStrike" kern="1200">
                          <a:solidFill>
                            <a:srgbClr val="516271"/>
                          </a:solidFill>
                          <a:effectLst/>
                        </a:rPr>
                        <a:t>DETERMINA DI AGGIUDICAZIONE</a:t>
                      </a:r>
                      <a:endParaRPr lang="it-IT" sz="900" b="0" i="0" u="none" strike="noStrike" kern="1200">
                        <a:solidFill>
                          <a:srgbClr val="516271"/>
                        </a:solidFill>
                        <a:effectLst/>
                        <a:latin typeface="+mn-lt"/>
                        <a:ea typeface="+mn-ea"/>
                        <a:cs typeface="+mn-cs"/>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21010080"/>
                  </a:ext>
                </a:extLst>
              </a:tr>
              <a:tr h="173386">
                <a:tc>
                  <a:txBody>
                    <a:bodyPr/>
                    <a:lstStyle/>
                    <a:p>
                      <a:pPr algn="l" fontAlgn="b"/>
                      <a:r>
                        <a:rPr lang="it-IT" sz="900" b="1" u="none" strike="noStrike">
                          <a:solidFill>
                            <a:srgbClr val="516271"/>
                          </a:solidFill>
                          <a:effectLst/>
                        </a:rPr>
                        <a:t>312 STIPULA CONTRATTO</a:t>
                      </a:r>
                      <a:endParaRPr lang="it-IT" sz="900" b="1" i="0" u="none" strike="noStrike">
                        <a:solidFill>
                          <a:srgbClr val="516271"/>
                        </a:solidFill>
                        <a:effectLst/>
                        <a:latin typeface="+mn-lt"/>
                      </a:endParaRPr>
                    </a:p>
                  </a:txBody>
                  <a:tcPr marL="180000" marR="6350" marT="6350" marB="0" anchor="ctr">
                    <a:lnL>
                      <a:noFill/>
                    </a:lnL>
                    <a:lnR>
                      <a:noFill/>
                    </a:lnR>
                    <a:lnT>
                      <a:noFill/>
                    </a:lnT>
                    <a:lnB>
                      <a:noFill/>
                    </a:lnB>
                    <a:lnTlToBr w="12700" cmpd="sng">
                      <a:noFill/>
                      <a:prstDash val="solid"/>
                    </a:lnTlToBr>
                    <a:lnBlToTr w="12700" cmpd="sng">
                      <a:noFill/>
                      <a:prstDash val="solid"/>
                    </a:lnBlToTr>
                    <a:solidFill>
                      <a:srgbClr val="E3EBEA"/>
                    </a:solidFill>
                  </a:tcPr>
                </a:tc>
                <a:tc>
                  <a:txBody>
                    <a:bodyPr/>
                    <a:lstStyle/>
                    <a:p>
                      <a:pPr marL="228600" indent="-228600" algn="l" fontAlgn="b">
                        <a:buFont typeface="+mj-lt"/>
                        <a:buAutoNum type="arabicPeriod"/>
                      </a:pPr>
                      <a:r>
                        <a:rPr lang="it-IT" sz="900" b="0" u="none" strike="noStrike">
                          <a:solidFill>
                            <a:srgbClr val="516271"/>
                          </a:solidFill>
                          <a:effectLst/>
                        </a:rPr>
                        <a:t>CONTRATTO </a:t>
                      </a:r>
                      <a:endParaRPr lang="it-IT" sz="900" b="0" i="0" u="none" strike="noStrike">
                        <a:solidFill>
                          <a:srgbClr val="516271"/>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E3EBEA"/>
                    </a:solidFill>
                  </a:tcPr>
                </a:tc>
                <a:extLst>
                  <a:ext uri="{0D108BD9-81ED-4DB2-BD59-A6C34878D82A}">
                    <a16:rowId xmlns:a16="http://schemas.microsoft.com/office/drawing/2014/main" val="3349148048"/>
                  </a:ext>
                </a:extLst>
              </a:tr>
              <a:tr h="672739">
                <a:tc>
                  <a:txBody>
                    <a:bodyPr/>
                    <a:lstStyle/>
                    <a:p>
                      <a:pPr algn="l" fontAlgn="b"/>
                      <a:r>
                        <a:rPr lang="it-IT" sz="900" b="1" u="none" strike="noStrike">
                          <a:solidFill>
                            <a:srgbClr val="516271"/>
                          </a:solidFill>
                          <a:effectLst/>
                        </a:rPr>
                        <a:t>313 ESECUZIONE LAVORI</a:t>
                      </a:r>
                      <a:endParaRPr lang="it-IT" sz="900" b="1" i="0" u="none" strike="noStrike">
                        <a:solidFill>
                          <a:srgbClr val="516271"/>
                        </a:solidFill>
                        <a:effectLst/>
                        <a:latin typeface="+mn-lt"/>
                      </a:endParaRPr>
                    </a:p>
                  </a:txBody>
                  <a:tcPr marL="18000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marL="228600" indent="-228600">
                        <a:buFont typeface="+mj-lt"/>
                        <a:buAutoNum type="arabicPeriod"/>
                      </a:pPr>
                      <a:r>
                        <a:rPr lang="it-IT" sz="900" b="0" u="none" strike="noStrike" kern="1200">
                          <a:solidFill>
                            <a:srgbClr val="516271"/>
                          </a:solidFill>
                          <a:effectLst/>
                        </a:rPr>
                        <a:t>VERBALE DI CONSEGNA DEI LAVORI. </a:t>
                      </a:r>
                      <a:r>
                        <a:rPr lang="it-IT" sz="900" b="1" u="none" strike="noStrike" kern="1200">
                          <a:solidFill>
                            <a:srgbClr val="516271"/>
                          </a:solidFill>
                          <a:effectLst/>
                        </a:rPr>
                        <a:t>PER APPALTO INTEGRATO </a:t>
                      </a:r>
                      <a:r>
                        <a:rPr lang="it-IT" sz="900" b="0" u="none" strike="noStrike" kern="1200">
                          <a:solidFill>
                            <a:srgbClr val="516271"/>
                          </a:solidFill>
                          <a:effectLst/>
                        </a:rPr>
                        <a:t>VERBALE DI AVVIO ATTIVITÀ PREVISTE NEL CONTRATTO</a:t>
                      </a:r>
                    </a:p>
                    <a:p>
                      <a:pPr marL="228600" indent="-228600">
                        <a:buFont typeface="+mj-lt"/>
                        <a:buAutoNum type="arabicPeriod"/>
                      </a:pPr>
                      <a:r>
                        <a:rPr lang="it-IT" sz="900" b="0" u="none" strike="noStrike" kern="1200">
                          <a:solidFill>
                            <a:srgbClr val="516271"/>
                          </a:solidFill>
                          <a:effectLst/>
                        </a:rPr>
                        <a:t>SAL E CERTIFICATI DI PAGAMENTO APPROVATI DAL RUP</a:t>
                      </a:r>
                    </a:p>
                    <a:p>
                      <a:pPr marL="228600" indent="-228600">
                        <a:buFont typeface="+mj-lt"/>
                        <a:buAutoNum type="arabicPeriod"/>
                      </a:pPr>
                      <a:r>
                        <a:rPr lang="it-IT" sz="900" b="0" u="none" strike="noStrike" kern="1200">
                          <a:solidFill>
                            <a:srgbClr val="516271"/>
                          </a:solidFill>
                          <a:effectLst/>
                        </a:rPr>
                        <a:t>VERBALE DI FINE LAVORI </a:t>
                      </a:r>
                      <a:endParaRPr lang="it-IT" sz="900" b="0" i="0" u="none" strike="noStrike">
                        <a:solidFill>
                          <a:srgbClr val="516271"/>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47842898"/>
                  </a:ext>
                </a:extLst>
              </a:tr>
              <a:tr h="1338539">
                <a:tc>
                  <a:txBody>
                    <a:bodyPr/>
                    <a:lstStyle/>
                    <a:p>
                      <a:pPr algn="l" fontAlgn="b"/>
                      <a:r>
                        <a:rPr lang="it-IT" sz="900" b="1" u="none" strike="noStrike">
                          <a:solidFill>
                            <a:srgbClr val="516271"/>
                          </a:solidFill>
                          <a:effectLst/>
                        </a:rPr>
                        <a:t>314 COLLAUDO</a:t>
                      </a:r>
                      <a:endParaRPr lang="it-IT" sz="900" b="1" i="0" u="none" strike="noStrike">
                        <a:solidFill>
                          <a:srgbClr val="516271"/>
                        </a:solidFill>
                        <a:effectLst/>
                        <a:latin typeface="+mn-lt"/>
                      </a:endParaRPr>
                    </a:p>
                  </a:txBody>
                  <a:tcPr marL="180000" marR="6350" marT="6350" marB="0" anchor="ctr">
                    <a:lnL>
                      <a:noFill/>
                    </a:lnL>
                    <a:lnR>
                      <a:noFill/>
                    </a:lnR>
                    <a:lnT>
                      <a:noFill/>
                    </a:lnT>
                    <a:lnB w="12700" cmpd="sng">
                      <a:noFill/>
                    </a:lnB>
                    <a:lnTlToBr w="12700" cmpd="sng">
                      <a:noFill/>
                      <a:prstDash val="solid"/>
                    </a:lnTlToBr>
                    <a:lnBlToTr w="12700" cmpd="sng">
                      <a:noFill/>
                      <a:prstDash val="solid"/>
                    </a:lnBlToTr>
                    <a:solidFill>
                      <a:srgbClr val="E3EBEA"/>
                    </a:solidFill>
                  </a:tcPr>
                </a:tc>
                <a:tc>
                  <a:txBody>
                    <a:bodyPr/>
                    <a:lstStyle/>
                    <a:p>
                      <a:pPr marL="228600" indent="-228600">
                        <a:buFont typeface="+mj-lt"/>
                        <a:buAutoNum type="arabicPeriod"/>
                      </a:pPr>
                      <a:r>
                        <a:rPr lang="it-IT" sz="900" b="0" u="none" strike="noStrike" kern="1200" dirty="0">
                          <a:solidFill>
                            <a:srgbClr val="516271"/>
                          </a:solidFill>
                          <a:effectLst/>
                        </a:rPr>
                        <a:t>COLLAUDO O CERTIFICATO DI REGOLARE ESECUZIONE E RELATIVA APPROVAZIONE</a:t>
                      </a:r>
                    </a:p>
                    <a:p>
                      <a:pPr marL="228600" indent="-228600">
                        <a:buFont typeface="+mj-lt"/>
                        <a:buAutoNum type="arabicPeriod"/>
                      </a:pPr>
                      <a:r>
                        <a:rPr lang="it-IT" sz="900" b="0" u="none" strike="noStrike" kern="1200" dirty="0">
                          <a:solidFill>
                            <a:srgbClr val="516271"/>
                          </a:solidFill>
                          <a:effectLst/>
                        </a:rPr>
                        <a:t>REPORT CONCLUSIVO DISABILITÀ </a:t>
                      </a:r>
                    </a:p>
                    <a:p>
                      <a:pPr marL="228600" indent="-228600">
                        <a:buFont typeface="+mj-lt"/>
                        <a:buAutoNum type="arabicPeriod"/>
                      </a:pPr>
                      <a:r>
                        <a:rPr lang="it-IT" sz="900" b="0" u="none" strike="noStrike" kern="1200" dirty="0">
                          <a:solidFill>
                            <a:srgbClr val="516271"/>
                          </a:solidFill>
                          <a:effectLst/>
                        </a:rPr>
                        <a:t>ATTESTAZIONE CONCLUSIONE INTERVENTO (ALLEGATO 4)</a:t>
                      </a:r>
                    </a:p>
                    <a:p>
                      <a:pPr marL="228600" indent="-228600">
                        <a:buFont typeface="+mj-lt"/>
                        <a:buAutoNum type="arabicPeriod"/>
                      </a:pPr>
                      <a:r>
                        <a:rPr lang="it-IT" sz="900" b="0" u="none" strike="noStrike" kern="1200" dirty="0">
                          <a:solidFill>
                            <a:srgbClr val="516271"/>
                          </a:solidFill>
                          <a:effectLst/>
                        </a:rPr>
                        <a:t>CARTELLA DNSH EX POST:</a:t>
                      </a:r>
                    </a:p>
                    <a:p>
                      <a:pPr marL="628639" lvl="1" indent="-171450">
                        <a:buFont typeface="Arial" panose="020B0604020202020204" pitchFamily="34" charset="0"/>
                        <a:buChar char="•"/>
                      </a:pPr>
                      <a:r>
                        <a:rPr lang="it-IT" sz="900" b="0" u="none" strike="noStrike" kern="1200" dirty="0">
                          <a:solidFill>
                            <a:srgbClr val="516271"/>
                          </a:solidFill>
                          <a:effectLst/>
                        </a:rPr>
                        <a:t>CHECK LIST EX POST DNSH</a:t>
                      </a:r>
                    </a:p>
                    <a:p>
                      <a:pPr marL="628639" lvl="1" indent="-171450">
                        <a:buFont typeface="Arial" panose="020B0604020202020204" pitchFamily="34" charset="0"/>
                        <a:buChar char="•"/>
                      </a:pPr>
                      <a:r>
                        <a:rPr lang="it-IT" sz="900" b="0" u="none" strike="noStrike" kern="1200" dirty="0">
                          <a:solidFill>
                            <a:srgbClr val="516271"/>
                          </a:solidFill>
                          <a:effectLst/>
                        </a:rPr>
                        <a:t>RELAZIONE DI SOSTENIBILITÀ</a:t>
                      </a:r>
                    </a:p>
                    <a:p>
                      <a:pPr marL="628639" lvl="1" indent="-171450">
                        <a:buFont typeface="Arial" panose="020B0604020202020204" pitchFamily="34" charset="0"/>
                        <a:buChar char="•"/>
                      </a:pPr>
                      <a:r>
                        <a:rPr lang="it-IT" sz="900" b="0" u="none" strike="noStrike" kern="1200" dirty="0">
                          <a:solidFill>
                            <a:srgbClr val="516271"/>
                          </a:solidFill>
                          <a:effectLst/>
                        </a:rPr>
                        <a:t>ASSEVERAZIONE DEL PROGETTISTA </a:t>
                      </a:r>
                    </a:p>
                    <a:p>
                      <a:pPr marL="628639" lvl="1" indent="-171450">
                        <a:buFont typeface="Arial" panose="020B0604020202020204" pitchFamily="34" charset="0"/>
                        <a:buChar char="•"/>
                      </a:pPr>
                      <a:r>
                        <a:rPr lang="it-IT" sz="900" b="0" u="none" strike="noStrike" kern="1200" dirty="0">
                          <a:solidFill>
                            <a:srgbClr val="516271"/>
                          </a:solidFill>
                          <a:effectLst/>
                        </a:rPr>
                        <a:t>ELABORATI DEL PROGETTO INERENTI IL PRINCIPIO DEL DNSH</a:t>
                      </a:r>
                      <a:endParaRPr lang="it-IT" sz="900" b="0" i="0" u="none" strike="noStrike" dirty="0">
                        <a:solidFill>
                          <a:srgbClr val="516271"/>
                        </a:solidFill>
                        <a:effectLst/>
                        <a:latin typeface="+mn-lt"/>
                      </a:endParaRPr>
                    </a:p>
                  </a:txBody>
                  <a:tcPr marL="6350" marR="6350" marT="6350" marB="0" anchor="ctr">
                    <a:lnL>
                      <a:noFill/>
                    </a:lnL>
                    <a:lnR>
                      <a:noFill/>
                    </a:lnR>
                    <a:lnT>
                      <a:noFill/>
                    </a:lnT>
                    <a:lnB w="12700" cmpd="sng">
                      <a:noFill/>
                    </a:lnB>
                    <a:lnTlToBr w="12700" cmpd="sng">
                      <a:noFill/>
                      <a:prstDash val="solid"/>
                    </a:lnTlToBr>
                    <a:lnBlToTr w="12700" cmpd="sng">
                      <a:noFill/>
                      <a:prstDash val="solid"/>
                    </a:lnBlToTr>
                    <a:solidFill>
                      <a:srgbClr val="E3EBEA"/>
                    </a:solidFill>
                  </a:tcPr>
                </a:tc>
                <a:extLst>
                  <a:ext uri="{0D108BD9-81ED-4DB2-BD59-A6C34878D82A}">
                    <a16:rowId xmlns:a16="http://schemas.microsoft.com/office/drawing/2014/main" val="2909520684"/>
                  </a:ext>
                </a:extLst>
              </a:tr>
            </a:tbl>
          </a:graphicData>
        </a:graphic>
      </p:graphicFrame>
      <p:pic>
        <p:nvPicPr>
          <p:cNvPr id="32" name="Elemento grafico 31" descr="Ricerca cartelle con riempimento a tinta unita">
            <a:extLst>
              <a:ext uri="{FF2B5EF4-FFF2-40B4-BE49-F238E27FC236}">
                <a16:creationId xmlns:a16="http://schemas.microsoft.com/office/drawing/2014/main" id="{3C3ABA56-2C9C-000F-13B8-855CD12EDB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1909" y="672311"/>
            <a:ext cx="508085" cy="508085"/>
          </a:xfrm>
          <a:prstGeom prst="rect">
            <a:avLst/>
          </a:prstGeom>
        </p:spPr>
      </p:pic>
      <p:sp>
        <p:nvSpPr>
          <p:cNvPr id="20" name="Rettangolo con angoli arrotondati 19">
            <a:extLst>
              <a:ext uri="{FF2B5EF4-FFF2-40B4-BE49-F238E27FC236}">
                <a16:creationId xmlns:a16="http://schemas.microsoft.com/office/drawing/2014/main" id="{E167396F-EDC0-3124-0440-9B80F3D298CA}"/>
              </a:ext>
            </a:extLst>
          </p:cNvPr>
          <p:cNvSpPr/>
          <p:nvPr/>
        </p:nvSpPr>
        <p:spPr>
          <a:xfrm>
            <a:off x="3842327" y="788209"/>
            <a:ext cx="7920019"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Doc. obbligatori - tutti firmati digitalmente – </a:t>
            </a:r>
            <a:r>
              <a:rPr lang="it-IT" sz="1200" i="1">
                <a:solidFill>
                  <a:schemeClr val="bg1"/>
                </a:solidFill>
              </a:rPr>
              <a:t>preferibilmente in cartelle zippate -una per ogni punto dell’elenco</a:t>
            </a:r>
          </a:p>
        </p:txBody>
      </p:sp>
      <p:sp>
        <p:nvSpPr>
          <p:cNvPr id="26" name="Rettangolo con angoli arrotondati 25">
            <a:extLst>
              <a:ext uri="{FF2B5EF4-FFF2-40B4-BE49-F238E27FC236}">
                <a16:creationId xmlns:a16="http://schemas.microsoft.com/office/drawing/2014/main" id="{4DC9C3B2-34A8-36CE-C5FC-7B81F3667DD2}"/>
              </a:ext>
            </a:extLst>
          </p:cNvPr>
          <p:cNvSpPr/>
          <p:nvPr/>
        </p:nvSpPr>
        <p:spPr>
          <a:xfrm>
            <a:off x="478194" y="788209"/>
            <a:ext cx="1368302"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6</a:t>
            </a:r>
            <a:endParaRPr lang="it-IT">
              <a:solidFill>
                <a:schemeClr val="bg1"/>
              </a:solidFill>
            </a:endParaRPr>
          </a:p>
        </p:txBody>
      </p:sp>
      <p:pic>
        <p:nvPicPr>
          <p:cNvPr id="8" name="Immagine 7">
            <a:extLst>
              <a:ext uri="{FF2B5EF4-FFF2-40B4-BE49-F238E27FC236}">
                <a16:creationId xmlns:a16="http://schemas.microsoft.com/office/drawing/2014/main" id="{92BA3358-3F2D-565A-D328-2E03FE2B1978}"/>
              </a:ext>
            </a:extLst>
          </p:cNvPr>
          <p:cNvPicPr>
            <a:picLocks noChangeAspect="1"/>
          </p:cNvPicPr>
          <p:nvPr/>
        </p:nvPicPr>
        <p:blipFill>
          <a:blip r:embed="rId8"/>
          <a:stretch>
            <a:fillRect/>
          </a:stretch>
        </p:blipFill>
        <p:spPr>
          <a:xfrm>
            <a:off x="5455868" y="6598800"/>
            <a:ext cx="1657581" cy="224870"/>
          </a:xfrm>
          <a:prstGeom prst="rect">
            <a:avLst/>
          </a:prstGeom>
        </p:spPr>
      </p:pic>
      <p:sp>
        <p:nvSpPr>
          <p:cNvPr id="9" name="Slide Number Placeholder 1">
            <a:extLst>
              <a:ext uri="{FF2B5EF4-FFF2-40B4-BE49-F238E27FC236}">
                <a16:creationId xmlns:a16="http://schemas.microsoft.com/office/drawing/2014/main" id="{5063C7AD-A6FD-2D8F-C133-F4F0319A90E1}"/>
              </a:ext>
            </a:extLst>
          </p:cNvPr>
          <p:cNvSpPr>
            <a:spLocks noGrp="1"/>
          </p:cNvSpPr>
          <p:nvPr>
            <p:ph type="sldNum" sz="quarter" idx="12"/>
          </p:nvPr>
        </p:nvSpPr>
        <p:spPr>
          <a:xfrm>
            <a:off x="334433" y="6297858"/>
            <a:ext cx="1512062" cy="24491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12</a:t>
            </a:fld>
            <a:endPar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935507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con angoli arrotondati 11">
            <a:extLst>
              <a:ext uri="{FF2B5EF4-FFF2-40B4-BE49-F238E27FC236}">
                <a16:creationId xmlns:a16="http://schemas.microsoft.com/office/drawing/2014/main" id="{5ECE7332-FFD2-A757-A7D1-062A0D426B1A}"/>
              </a:ext>
            </a:extLst>
          </p:cNvPr>
          <p:cNvSpPr/>
          <p:nvPr/>
        </p:nvSpPr>
        <p:spPr>
          <a:xfrm>
            <a:off x="334433" y="2207706"/>
            <a:ext cx="11618632" cy="280468"/>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r>
              <a:rPr lang="it-IT" sz="1200">
                <a:solidFill>
                  <a:schemeClr val="tx1"/>
                </a:solidFill>
              </a:rPr>
              <a:t>		Nessuna documentazione necessaria</a:t>
            </a:r>
          </a:p>
        </p:txBody>
      </p:sp>
      <p:pic>
        <p:nvPicPr>
          <p:cNvPr id="16" name="Immagine 15" descr="Immagine che contiene testo, numero, schermata&#10;&#10;Descrizione generata automaticamente">
            <a:extLst>
              <a:ext uri="{FF2B5EF4-FFF2-40B4-BE49-F238E27FC236}">
                <a16:creationId xmlns:a16="http://schemas.microsoft.com/office/drawing/2014/main" id="{A6A623FA-9C6E-C075-32D0-5361ADC7A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33" y="2550731"/>
            <a:ext cx="11447859" cy="3410682"/>
          </a:xfrm>
          <a:prstGeom prst="rect">
            <a:avLst/>
          </a:prstGeom>
          <a:ln>
            <a:noFill/>
          </a:ln>
          <a:effectLst>
            <a:outerShdw blurRad="50800" dist="38100" dir="2700000" algn="tl" rotWithShape="0">
              <a:prstClr val="black">
                <a:alpha val="40000"/>
              </a:prstClr>
            </a:outerShdw>
          </a:effectLst>
        </p:spPr>
      </p:pic>
      <p:pic>
        <p:nvPicPr>
          <p:cNvPr id="7" name="Immagine 6">
            <a:extLst>
              <a:ext uri="{FF2B5EF4-FFF2-40B4-BE49-F238E27FC236}">
                <a16:creationId xmlns:a16="http://schemas.microsoft.com/office/drawing/2014/main" id="{AA01076D-91B9-FC4B-66B6-B1946C20FEB6}"/>
              </a:ext>
            </a:extLst>
          </p:cNvPr>
          <p:cNvPicPr>
            <a:picLocks noChangeAspect="1"/>
          </p:cNvPicPr>
          <p:nvPr/>
        </p:nvPicPr>
        <p:blipFill rotWithShape="1">
          <a:blip r:embed="rId4"/>
          <a:srcRect l="3599" t="22297" r="5655" b="17697"/>
          <a:stretch/>
        </p:blipFill>
        <p:spPr>
          <a:xfrm>
            <a:off x="310367" y="196883"/>
            <a:ext cx="2414461" cy="399140"/>
          </a:xfrm>
          <a:prstGeom prst="rect">
            <a:avLst/>
          </a:prstGeom>
        </p:spPr>
      </p:pic>
      <p:cxnSp>
        <p:nvCxnSpPr>
          <p:cNvPr id="5" name="Straight Connector 4">
            <a:extLst>
              <a:ext uri="{FF2B5EF4-FFF2-40B4-BE49-F238E27FC236}">
                <a16:creationId xmlns:a16="http://schemas.microsoft.com/office/drawing/2014/main" id="{41A3DF73-5948-1577-D7FC-C0628BC0C7C9}"/>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itolo 3">
            <a:extLst>
              <a:ext uri="{FF2B5EF4-FFF2-40B4-BE49-F238E27FC236}">
                <a16:creationId xmlns:a16="http://schemas.microsoft.com/office/drawing/2014/main" id="{6418330E-9A7C-6BA8-ED89-B7F564D83A57}"/>
              </a:ext>
            </a:extLst>
          </p:cNvPr>
          <p:cNvSpPr txBox="1">
            <a:spLocks/>
          </p:cNvSpPr>
          <p:nvPr/>
        </p:nvSpPr>
        <p:spPr>
          <a:xfrm>
            <a:off x="558800" y="622559"/>
            <a:ext cx="11122939" cy="445895"/>
          </a:xfrm>
          <a:prstGeom prst="rect">
            <a:avLst/>
          </a:prstGeom>
        </p:spPr>
        <p:txBody>
          <a:bodyPr vert="horz" lIns="0" tIns="45720" rIns="0" bIns="45720" rtlCol="0" anchor="t" anchorCtr="0">
            <a:norm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it-IT" sz="2400" b="1" i="0" u="none" strike="noStrike" kern="1200" cap="none" spc="0" normalizeH="0" baseline="0" noProof="0">
              <a:ln>
                <a:noFill/>
              </a:ln>
              <a:solidFill>
                <a:srgbClr val="56B093"/>
              </a:solidFill>
              <a:effectLst/>
              <a:uLnTx/>
              <a:uFillTx/>
              <a:latin typeface="Century Gothic" panose="020B0502020202020204" pitchFamily="34" charset="0"/>
              <a:ea typeface="Georgia" charset="0"/>
              <a:cs typeface="Georgia" charset="0"/>
            </a:endParaRPr>
          </a:p>
        </p:txBody>
      </p:sp>
      <p:sp>
        <p:nvSpPr>
          <p:cNvPr id="10" name="Titolo 3">
            <a:extLst>
              <a:ext uri="{FF2B5EF4-FFF2-40B4-BE49-F238E27FC236}">
                <a16:creationId xmlns:a16="http://schemas.microsoft.com/office/drawing/2014/main" id="{333E54DF-3BBF-8909-BDA6-9267FCFC6BD0}"/>
              </a:ext>
            </a:extLst>
          </p:cNvPr>
          <p:cNvSpPr txBox="1">
            <a:spLocks/>
          </p:cNvSpPr>
          <p:nvPr/>
        </p:nvSpPr>
        <p:spPr>
          <a:xfrm>
            <a:off x="2877802" y="199880"/>
            <a:ext cx="6201267"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SEZ CRONOPROGRAMMI/COSTI</a:t>
            </a:r>
          </a:p>
        </p:txBody>
      </p:sp>
      <p:pic>
        <p:nvPicPr>
          <p:cNvPr id="4" name="Immagine 3">
            <a:extLst>
              <a:ext uri="{FF2B5EF4-FFF2-40B4-BE49-F238E27FC236}">
                <a16:creationId xmlns:a16="http://schemas.microsoft.com/office/drawing/2014/main" id="{13E94CB7-A195-31FE-B651-7E52E91C34B5}"/>
              </a:ext>
            </a:extLst>
          </p:cNvPr>
          <p:cNvPicPr>
            <a:picLocks noChangeAspect="1"/>
          </p:cNvPicPr>
          <p:nvPr/>
        </p:nvPicPr>
        <p:blipFill>
          <a:blip r:embed="rId5"/>
          <a:stretch>
            <a:fillRect/>
          </a:stretch>
        </p:blipFill>
        <p:spPr>
          <a:xfrm>
            <a:off x="5455868" y="6442617"/>
            <a:ext cx="1657581" cy="381053"/>
          </a:xfrm>
          <a:prstGeom prst="rect">
            <a:avLst/>
          </a:prstGeom>
        </p:spPr>
      </p:pic>
      <p:sp>
        <p:nvSpPr>
          <p:cNvPr id="9" name="Rettangolo con angoli arrotondati 8">
            <a:extLst>
              <a:ext uri="{FF2B5EF4-FFF2-40B4-BE49-F238E27FC236}">
                <a16:creationId xmlns:a16="http://schemas.microsoft.com/office/drawing/2014/main" id="{A925F7AC-94C6-9142-FC5B-413EE8E3BC3E}"/>
              </a:ext>
            </a:extLst>
          </p:cNvPr>
          <p:cNvSpPr/>
          <p:nvPr/>
        </p:nvSpPr>
        <p:spPr>
          <a:xfrm>
            <a:off x="334433" y="896587"/>
            <a:ext cx="11654366"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tx1"/>
                </a:solidFill>
              </a:rPr>
              <a:t>	</a:t>
            </a:r>
            <a:r>
              <a:rPr lang="it-IT" sz="1400" b="1">
                <a:solidFill>
                  <a:schemeClr val="tx1"/>
                </a:solidFill>
              </a:rPr>
              <a:t>PIANO DEI COSTI </a:t>
            </a:r>
            <a:r>
              <a:rPr lang="it-IT" sz="1400">
                <a:solidFill>
                  <a:schemeClr val="tx1"/>
                </a:solidFill>
              </a:rPr>
              <a:t>- Aggiungere l’anno di riferimento e compilare gli importi da realizzare e realizzati</a:t>
            </a:r>
            <a:endParaRPr lang="it-IT">
              <a:solidFill>
                <a:schemeClr val="tx1"/>
              </a:solidFill>
            </a:endParaRPr>
          </a:p>
        </p:txBody>
      </p:sp>
      <p:sp>
        <p:nvSpPr>
          <p:cNvPr id="6" name="Ovale 5">
            <a:extLst>
              <a:ext uri="{FF2B5EF4-FFF2-40B4-BE49-F238E27FC236}">
                <a16:creationId xmlns:a16="http://schemas.microsoft.com/office/drawing/2014/main" id="{42DCBFA3-DA06-4F61-F345-7BA37785145A}"/>
              </a:ext>
            </a:extLst>
          </p:cNvPr>
          <p:cNvSpPr/>
          <p:nvPr/>
        </p:nvSpPr>
        <p:spPr>
          <a:xfrm>
            <a:off x="-23081" y="-25202"/>
            <a:ext cx="513923" cy="5139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2</a:t>
            </a:r>
          </a:p>
        </p:txBody>
      </p:sp>
      <p:sp>
        <p:nvSpPr>
          <p:cNvPr id="39" name="Rettangolo 38">
            <a:extLst>
              <a:ext uri="{FF2B5EF4-FFF2-40B4-BE49-F238E27FC236}">
                <a16:creationId xmlns:a16="http://schemas.microsoft.com/office/drawing/2014/main" id="{585D555F-84FA-57F9-4D3D-AED6CC683064}"/>
              </a:ext>
            </a:extLst>
          </p:cNvPr>
          <p:cNvSpPr/>
          <p:nvPr/>
        </p:nvSpPr>
        <p:spPr>
          <a:xfrm>
            <a:off x="470436" y="3677607"/>
            <a:ext cx="1880827" cy="2283806"/>
          </a:xfrm>
          <a:prstGeom prst="rect">
            <a:avLst/>
          </a:prstGeom>
          <a:ln w="44450">
            <a:solidFill>
              <a:srgbClr val="FFC000"/>
            </a:solidFill>
            <a:prstDash val="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0" name="Rettangolo 39">
            <a:extLst>
              <a:ext uri="{FF2B5EF4-FFF2-40B4-BE49-F238E27FC236}">
                <a16:creationId xmlns:a16="http://schemas.microsoft.com/office/drawing/2014/main" id="{5357A7B1-105D-3CC9-3627-E6013DADEC66}"/>
              </a:ext>
            </a:extLst>
          </p:cNvPr>
          <p:cNvSpPr/>
          <p:nvPr/>
        </p:nvSpPr>
        <p:spPr>
          <a:xfrm>
            <a:off x="2825381" y="3674467"/>
            <a:ext cx="1880827" cy="2263261"/>
          </a:xfrm>
          <a:prstGeom prst="rect">
            <a:avLst/>
          </a:prstGeom>
          <a:ln w="44450">
            <a:solidFill>
              <a:srgbClr val="FFC000"/>
            </a:solidFill>
            <a:prstDash val="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Rettangolo con angoli arrotondati 7">
            <a:extLst>
              <a:ext uri="{FF2B5EF4-FFF2-40B4-BE49-F238E27FC236}">
                <a16:creationId xmlns:a16="http://schemas.microsoft.com/office/drawing/2014/main" id="{24E0B08F-B868-FC5D-1BAE-E4292B22CB36}"/>
              </a:ext>
            </a:extLst>
          </p:cNvPr>
          <p:cNvSpPr/>
          <p:nvPr/>
        </p:nvSpPr>
        <p:spPr>
          <a:xfrm>
            <a:off x="478194" y="788209"/>
            <a:ext cx="1368302"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7</a:t>
            </a:r>
            <a:endParaRPr lang="it-IT">
              <a:solidFill>
                <a:schemeClr val="bg1"/>
              </a:solidFill>
            </a:endParaRPr>
          </a:p>
        </p:txBody>
      </p:sp>
      <p:sp>
        <p:nvSpPr>
          <p:cNvPr id="17" name="Rettangolo 16">
            <a:extLst>
              <a:ext uri="{FF2B5EF4-FFF2-40B4-BE49-F238E27FC236}">
                <a16:creationId xmlns:a16="http://schemas.microsoft.com/office/drawing/2014/main" id="{3D4EA8AA-B70F-18A6-2CF0-2A79A14BDF43}"/>
              </a:ext>
            </a:extLst>
          </p:cNvPr>
          <p:cNvSpPr/>
          <p:nvPr/>
        </p:nvSpPr>
        <p:spPr>
          <a:xfrm>
            <a:off x="6273588" y="3661781"/>
            <a:ext cx="1880827" cy="2263261"/>
          </a:xfrm>
          <a:prstGeom prst="rect">
            <a:avLst/>
          </a:prstGeom>
          <a:ln w="44450">
            <a:solidFill>
              <a:srgbClr val="FFC000"/>
            </a:solidFill>
            <a:prstDash val="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8" name="Rettangolo con angoli arrotondati 27">
            <a:extLst>
              <a:ext uri="{FF2B5EF4-FFF2-40B4-BE49-F238E27FC236}">
                <a16:creationId xmlns:a16="http://schemas.microsoft.com/office/drawing/2014/main" id="{EA99125C-EDAA-5BEA-1E5F-14E7F4BDBB78}"/>
              </a:ext>
            </a:extLst>
          </p:cNvPr>
          <p:cNvSpPr/>
          <p:nvPr/>
        </p:nvSpPr>
        <p:spPr>
          <a:xfrm>
            <a:off x="334433" y="1512336"/>
            <a:ext cx="11618632" cy="399140"/>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r>
              <a:rPr lang="it-IT" sz="1200">
                <a:solidFill>
                  <a:schemeClr val="tx1"/>
                </a:solidFill>
              </a:rPr>
              <a:t>Inserendo le economie nell’apposito casella, dovranno essere aggiornate le voci </a:t>
            </a:r>
            <a:r>
              <a:rPr lang="it-IT" sz="1200" b="1">
                <a:solidFill>
                  <a:schemeClr val="tx1"/>
                </a:solidFill>
              </a:rPr>
              <a:t>Piano dei Costi</a:t>
            </a:r>
            <a:r>
              <a:rPr lang="it-IT" sz="1200">
                <a:solidFill>
                  <a:schemeClr val="tx1"/>
                </a:solidFill>
              </a:rPr>
              <a:t> e </a:t>
            </a:r>
            <a:r>
              <a:rPr lang="it-IT" sz="1200" b="1">
                <a:solidFill>
                  <a:schemeClr val="tx1"/>
                </a:solidFill>
              </a:rPr>
              <a:t>Quadro Economico</a:t>
            </a:r>
            <a:r>
              <a:rPr lang="it-IT" sz="1200">
                <a:solidFill>
                  <a:schemeClr val="tx1"/>
                </a:solidFill>
              </a:rPr>
              <a:t>, sottraendo dai costi gli importi delle economie</a:t>
            </a:r>
          </a:p>
        </p:txBody>
      </p:sp>
      <p:sp>
        <p:nvSpPr>
          <p:cNvPr id="29" name="Rettangolo con angoli arrotondati 28">
            <a:extLst>
              <a:ext uri="{FF2B5EF4-FFF2-40B4-BE49-F238E27FC236}">
                <a16:creationId xmlns:a16="http://schemas.microsoft.com/office/drawing/2014/main" id="{30E00EA8-136E-E092-3080-1A075795AC06}"/>
              </a:ext>
            </a:extLst>
          </p:cNvPr>
          <p:cNvSpPr/>
          <p:nvPr/>
        </p:nvSpPr>
        <p:spPr>
          <a:xfrm>
            <a:off x="478194" y="1226977"/>
            <a:ext cx="1368300"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NOTA</a:t>
            </a:r>
            <a:endParaRPr lang="it-IT">
              <a:solidFill>
                <a:schemeClr val="bg1"/>
              </a:solidFill>
            </a:endParaRPr>
          </a:p>
        </p:txBody>
      </p:sp>
      <p:pic>
        <p:nvPicPr>
          <p:cNvPr id="11" name="Elemento grafico 10" descr="Ricerca cartelle con riempimento a tinta unita">
            <a:extLst>
              <a:ext uri="{FF2B5EF4-FFF2-40B4-BE49-F238E27FC236}">
                <a16:creationId xmlns:a16="http://schemas.microsoft.com/office/drawing/2014/main" id="{A9913A46-358C-6052-B4A8-53A5036EEB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8354" y="1812580"/>
            <a:ext cx="508085" cy="508085"/>
          </a:xfrm>
          <a:prstGeom prst="rect">
            <a:avLst/>
          </a:prstGeom>
        </p:spPr>
      </p:pic>
      <p:sp>
        <p:nvSpPr>
          <p:cNvPr id="13" name="Rettangolo con angoli arrotondati 12">
            <a:extLst>
              <a:ext uri="{FF2B5EF4-FFF2-40B4-BE49-F238E27FC236}">
                <a16:creationId xmlns:a16="http://schemas.microsoft.com/office/drawing/2014/main" id="{7A0BED0A-9CE3-E462-B075-2E11D434BB46}"/>
              </a:ext>
            </a:extLst>
          </p:cNvPr>
          <p:cNvSpPr/>
          <p:nvPr/>
        </p:nvSpPr>
        <p:spPr>
          <a:xfrm>
            <a:off x="478193" y="1882610"/>
            <a:ext cx="1368301"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Doc. obbligatori</a:t>
            </a:r>
            <a:endParaRPr lang="it-IT">
              <a:solidFill>
                <a:schemeClr val="bg1"/>
              </a:solidFill>
            </a:endParaRPr>
          </a:p>
        </p:txBody>
      </p:sp>
      <p:sp>
        <p:nvSpPr>
          <p:cNvPr id="14" name="Slide Number Placeholder 1">
            <a:extLst>
              <a:ext uri="{FF2B5EF4-FFF2-40B4-BE49-F238E27FC236}">
                <a16:creationId xmlns:a16="http://schemas.microsoft.com/office/drawing/2014/main" id="{8BA98F04-2812-58A6-2E93-11D3EA59F081}"/>
              </a:ext>
            </a:extLst>
          </p:cNvPr>
          <p:cNvSpPr>
            <a:spLocks noGrp="1"/>
          </p:cNvSpPr>
          <p:nvPr>
            <p:ph type="sldNum" sz="quarter" idx="12"/>
          </p:nvPr>
        </p:nvSpPr>
        <p:spPr>
          <a:xfrm>
            <a:off x="334433" y="6297858"/>
            <a:ext cx="1512062" cy="24491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13</a:t>
            </a:fld>
            <a:endPar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536875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descr="Immagine che contiene testo, numero, Carattere, schermata&#10;&#10;Descrizione generata automaticamente">
            <a:extLst>
              <a:ext uri="{FF2B5EF4-FFF2-40B4-BE49-F238E27FC236}">
                <a16:creationId xmlns:a16="http://schemas.microsoft.com/office/drawing/2014/main" id="{0B9C47FD-6EE9-DCA3-878E-888EBEF7D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17" y="2193947"/>
            <a:ext cx="11430000" cy="4133850"/>
          </a:xfrm>
          <a:prstGeom prst="rect">
            <a:avLst/>
          </a:prstGeom>
          <a:ln>
            <a:noFill/>
          </a:ln>
          <a:effectLst>
            <a:outerShdw blurRad="50800" dist="38100" dir="2700000" algn="tl" rotWithShape="0">
              <a:prstClr val="black">
                <a:alpha val="40000"/>
              </a:prstClr>
            </a:outerShdw>
          </a:effectLst>
        </p:spPr>
      </p:pic>
      <p:sp>
        <p:nvSpPr>
          <p:cNvPr id="12" name="Rettangolo con angoli arrotondati 11">
            <a:extLst>
              <a:ext uri="{FF2B5EF4-FFF2-40B4-BE49-F238E27FC236}">
                <a16:creationId xmlns:a16="http://schemas.microsoft.com/office/drawing/2014/main" id="{7C2DFB76-3AEA-88E0-F7A1-347BD7D6FC8F}"/>
              </a:ext>
            </a:extLst>
          </p:cNvPr>
          <p:cNvSpPr/>
          <p:nvPr/>
        </p:nvSpPr>
        <p:spPr>
          <a:xfrm>
            <a:off x="334433" y="896587"/>
            <a:ext cx="11654366"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tx1"/>
                </a:solidFill>
              </a:rPr>
              <a:t>	</a:t>
            </a:r>
            <a:r>
              <a:rPr lang="it-IT" sz="1400" b="1">
                <a:solidFill>
                  <a:schemeClr val="tx1"/>
                </a:solidFill>
              </a:rPr>
              <a:t>QUADRO ECONOMICO </a:t>
            </a:r>
            <a:r>
              <a:rPr lang="it-IT" sz="1400">
                <a:solidFill>
                  <a:schemeClr val="tx1"/>
                </a:solidFill>
              </a:rPr>
              <a:t>– Aggiungere le tipologie voce di spesa e gli importi del QE </a:t>
            </a:r>
            <a:r>
              <a:rPr lang="it-IT" sz="1400" b="1">
                <a:solidFill>
                  <a:schemeClr val="tx1"/>
                </a:solidFill>
              </a:rPr>
              <a:t>post affidamenti </a:t>
            </a:r>
            <a:endParaRPr lang="it-IT" b="1">
              <a:solidFill>
                <a:schemeClr val="tx1"/>
              </a:solidFill>
            </a:endParaRPr>
          </a:p>
        </p:txBody>
      </p:sp>
      <p:pic>
        <p:nvPicPr>
          <p:cNvPr id="7" name="Immagine 6">
            <a:extLst>
              <a:ext uri="{FF2B5EF4-FFF2-40B4-BE49-F238E27FC236}">
                <a16:creationId xmlns:a16="http://schemas.microsoft.com/office/drawing/2014/main" id="{AA01076D-91B9-FC4B-66B6-B1946C20FEB6}"/>
              </a:ext>
            </a:extLst>
          </p:cNvPr>
          <p:cNvPicPr>
            <a:picLocks noChangeAspect="1"/>
          </p:cNvPicPr>
          <p:nvPr/>
        </p:nvPicPr>
        <p:blipFill rotWithShape="1">
          <a:blip r:embed="rId4"/>
          <a:srcRect l="3599" t="22297" r="5655" b="17697"/>
          <a:stretch/>
        </p:blipFill>
        <p:spPr>
          <a:xfrm>
            <a:off x="310367" y="196883"/>
            <a:ext cx="2414461" cy="399140"/>
          </a:xfrm>
          <a:prstGeom prst="rect">
            <a:avLst/>
          </a:prstGeom>
        </p:spPr>
      </p:pic>
      <p:sp>
        <p:nvSpPr>
          <p:cNvPr id="2" name="Slide Number Placeholder 1">
            <a:extLst>
              <a:ext uri="{FF2B5EF4-FFF2-40B4-BE49-F238E27FC236}">
                <a16:creationId xmlns:a16="http://schemas.microsoft.com/office/drawing/2014/main" id="{91AD4B55-AB2F-7FF7-0558-556408C910C8}"/>
              </a:ext>
            </a:extLst>
          </p:cNvPr>
          <p:cNvSpPr>
            <a:spLocks noGrp="1"/>
          </p:cNvSpPr>
          <p:nvPr>
            <p:ph type="sldNum" sz="quarter" idx="12"/>
          </p:nvPr>
        </p:nvSpPr>
        <p:spPr>
          <a:xfrm>
            <a:off x="334433" y="6297858"/>
            <a:ext cx="1512062" cy="24491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14</a:t>
            </a:fld>
            <a:endPar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1A3DF73-5948-1577-D7FC-C0628BC0C7C9}"/>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itolo 3">
            <a:extLst>
              <a:ext uri="{FF2B5EF4-FFF2-40B4-BE49-F238E27FC236}">
                <a16:creationId xmlns:a16="http://schemas.microsoft.com/office/drawing/2014/main" id="{6418330E-9A7C-6BA8-ED89-B7F564D83A57}"/>
              </a:ext>
            </a:extLst>
          </p:cNvPr>
          <p:cNvSpPr txBox="1">
            <a:spLocks/>
          </p:cNvSpPr>
          <p:nvPr/>
        </p:nvSpPr>
        <p:spPr>
          <a:xfrm>
            <a:off x="558800" y="622559"/>
            <a:ext cx="11122939" cy="445895"/>
          </a:xfrm>
          <a:prstGeom prst="rect">
            <a:avLst/>
          </a:prstGeom>
        </p:spPr>
        <p:txBody>
          <a:bodyPr vert="horz" lIns="0" tIns="45720" rIns="0" bIns="45720" rtlCol="0" anchor="t" anchorCtr="0">
            <a:norm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it-IT" sz="2400" b="1" i="0" u="none" strike="noStrike" kern="1200" cap="none" spc="0" normalizeH="0" baseline="0" noProof="0">
              <a:ln>
                <a:noFill/>
              </a:ln>
              <a:solidFill>
                <a:srgbClr val="56B093"/>
              </a:solidFill>
              <a:effectLst/>
              <a:uLnTx/>
              <a:uFillTx/>
              <a:latin typeface="Century Gothic" panose="020B0502020202020204" pitchFamily="34" charset="0"/>
              <a:ea typeface="Georgia" charset="0"/>
              <a:cs typeface="Georgia" charset="0"/>
            </a:endParaRPr>
          </a:p>
        </p:txBody>
      </p:sp>
      <p:sp>
        <p:nvSpPr>
          <p:cNvPr id="10" name="Titolo 3">
            <a:extLst>
              <a:ext uri="{FF2B5EF4-FFF2-40B4-BE49-F238E27FC236}">
                <a16:creationId xmlns:a16="http://schemas.microsoft.com/office/drawing/2014/main" id="{333E54DF-3BBF-8909-BDA6-9267FCFC6BD0}"/>
              </a:ext>
            </a:extLst>
          </p:cNvPr>
          <p:cNvSpPr txBox="1">
            <a:spLocks/>
          </p:cNvSpPr>
          <p:nvPr/>
        </p:nvSpPr>
        <p:spPr>
          <a:xfrm>
            <a:off x="2877802" y="199880"/>
            <a:ext cx="6201267"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SEZ CRONOPROGRAMMI/COSTI</a:t>
            </a:r>
          </a:p>
        </p:txBody>
      </p:sp>
      <p:pic>
        <p:nvPicPr>
          <p:cNvPr id="4" name="Immagine 3">
            <a:extLst>
              <a:ext uri="{FF2B5EF4-FFF2-40B4-BE49-F238E27FC236}">
                <a16:creationId xmlns:a16="http://schemas.microsoft.com/office/drawing/2014/main" id="{13E94CB7-A195-31FE-B651-7E52E91C34B5}"/>
              </a:ext>
            </a:extLst>
          </p:cNvPr>
          <p:cNvPicPr>
            <a:picLocks noChangeAspect="1"/>
          </p:cNvPicPr>
          <p:nvPr/>
        </p:nvPicPr>
        <p:blipFill>
          <a:blip r:embed="rId5"/>
          <a:stretch>
            <a:fillRect/>
          </a:stretch>
        </p:blipFill>
        <p:spPr>
          <a:xfrm>
            <a:off x="5455868" y="6442617"/>
            <a:ext cx="1657581" cy="381053"/>
          </a:xfrm>
          <a:prstGeom prst="rect">
            <a:avLst/>
          </a:prstGeom>
        </p:spPr>
      </p:pic>
      <p:sp>
        <p:nvSpPr>
          <p:cNvPr id="18" name="Rettangolo con angoli arrotondati 17">
            <a:extLst>
              <a:ext uri="{FF2B5EF4-FFF2-40B4-BE49-F238E27FC236}">
                <a16:creationId xmlns:a16="http://schemas.microsoft.com/office/drawing/2014/main" id="{7739C8F6-F3CE-DF29-9384-623638178206}"/>
              </a:ext>
            </a:extLst>
          </p:cNvPr>
          <p:cNvSpPr/>
          <p:nvPr/>
        </p:nvSpPr>
        <p:spPr>
          <a:xfrm>
            <a:off x="334433" y="2167969"/>
            <a:ext cx="3341560" cy="399140"/>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r>
              <a:rPr lang="it-IT" sz="1200">
                <a:solidFill>
                  <a:schemeClr val="tx1"/>
                </a:solidFill>
              </a:rPr>
              <a:t>00303 –LAVORI</a:t>
            </a:r>
            <a:endParaRPr lang="it-IT" sz="1200" b="1">
              <a:solidFill>
                <a:schemeClr val="tx1"/>
              </a:solidFill>
            </a:endParaRPr>
          </a:p>
        </p:txBody>
      </p:sp>
      <p:sp>
        <p:nvSpPr>
          <p:cNvPr id="25" name="Rettangolo con angoli arrotondati 24">
            <a:extLst>
              <a:ext uri="{FF2B5EF4-FFF2-40B4-BE49-F238E27FC236}">
                <a16:creationId xmlns:a16="http://schemas.microsoft.com/office/drawing/2014/main" id="{479FB09D-D96A-54C1-5873-FA89DBD12A32}"/>
              </a:ext>
            </a:extLst>
          </p:cNvPr>
          <p:cNvSpPr/>
          <p:nvPr/>
        </p:nvSpPr>
        <p:spPr>
          <a:xfrm>
            <a:off x="3819753" y="2167969"/>
            <a:ext cx="8169046" cy="399140"/>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0" bIns="0" rtlCol="0" anchor="t" anchorCtr="0"/>
          <a:lstStyle/>
          <a:p>
            <a:r>
              <a:rPr lang="it-IT" sz="1200">
                <a:solidFill>
                  <a:schemeClr val="tx1"/>
                </a:solidFill>
              </a:rPr>
              <a:t>Aggiornamenti dei QTE mediante quadro comparativo e relative determine di approvazione </a:t>
            </a:r>
          </a:p>
        </p:txBody>
      </p:sp>
      <p:sp>
        <p:nvSpPr>
          <p:cNvPr id="6" name="Ovale 5">
            <a:extLst>
              <a:ext uri="{FF2B5EF4-FFF2-40B4-BE49-F238E27FC236}">
                <a16:creationId xmlns:a16="http://schemas.microsoft.com/office/drawing/2014/main" id="{42DCBFA3-DA06-4F61-F345-7BA37785145A}"/>
              </a:ext>
            </a:extLst>
          </p:cNvPr>
          <p:cNvSpPr/>
          <p:nvPr/>
        </p:nvSpPr>
        <p:spPr>
          <a:xfrm>
            <a:off x="-23081" y="-25202"/>
            <a:ext cx="513923" cy="5139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2</a:t>
            </a:r>
          </a:p>
        </p:txBody>
      </p:sp>
      <p:sp>
        <p:nvSpPr>
          <p:cNvPr id="22" name="Rettangolo con angoli arrotondati 21">
            <a:extLst>
              <a:ext uri="{FF2B5EF4-FFF2-40B4-BE49-F238E27FC236}">
                <a16:creationId xmlns:a16="http://schemas.microsoft.com/office/drawing/2014/main" id="{0B1AED89-99BA-FB3A-9ECC-FABA4E422895}"/>
              </a:ext>
            </a:extLst>
          </p:cNvPr>
          <p:cNvSpPr/>
          <p:nvPr/>
        </p:nvSpPr>
        <p:spPr>
          <a:xfrm>
            <a:off x="478194" y="788209"/>
            <a:ext cx="1368302"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8</a:t>
            </a:r>
            <a:endParaRPr lang="it-IT">
              <a:solidFill>
                <a:schemeClr val="bg1"/>
              </a:solidFill>
            </a:endParaRPr>
          </a:p>
        </p:txBody>
      </p:sp>
      <p:sp>
        <p:nvSpPr>
          <p:cNvPr id="16" name="Rettangolo 15">
            <a:extLst>
              <a:ext uri="{FF2B5EF4-FFF2-40B4-BE49-F238E27FC236}">
                <a16:creationId xmlns:a16="http://schemas.microsoft.com/office/drawing/2014/main" id="{A45B4B2C-2920-17FA-A2FE-D04EAAE233B3}"/>
              </a:ext>
            </a:extLst>
          </p:cNvPr>
          <p:cNvSpPr/>
          <p:nvPr/>
        </p:nvSpPr>
        <p:spPr>
          <a:xfrm>
            <a:off x="8611967" y="4091321"/>
            <a:ext cx="1493263" cy="399141"/>
          </a:xfrm>
          <a:prstGeom prst="rect">
            <a:avLst/>
          </a:prstGeom>
          <a:ln w="44450">
            <a:solidFill>
              <a:srgbClr val="FFC000"/>
            </a:solidFill>
            <a:prstDash val="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3" name="Connettore 2 22">
            <a:extLst>
              <a:ext uri="{FF2B5EF4-FFF2-40B4-BE49-F238E27FC236}">
                <a16:creationId xmlns:a16="http://schemas.microsoft.com/office/drawing/2014/main" id="{4B1D3B02-806A-0CF8-063B-71A00DF602BC}"/>
              </a:ext>
            </a:extLst>
          </p:cNvPr>
          <p:cNvCxnSpPr>
            <a:cxnSpLocks/>
          </p:cNvCxnSpPr>
          <p:nvPr/>
        </p:nvCxnSpPr>
        <p:spPr>
          <a:xfrm>
            <a:off x="7019636" y="2475114"/>
            <a:ext cx="1592331" cy="1616207"/>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Rettangolo con angoli arrotondati 13">
            <a:extLst>
              <a:ext uri="{FF2B5EF4-FFF2-40B4-BE49-F238E27FC236}">
                <a16:creationId xmlns:a16="http://schemas.microsoft.com/office/drawing/2014/main" id="{0CB55135-E129-6CD3-56A3-6CF3D2020169}"/>
              </a:ext>
            </a:extLst>
          </p:cNvPr>
          <p:cNvSpPr/>
          <p:nvPr/>
        </p:nvSpPr>
        <p:spPr>
          <a:xfrm>
            <a:off x="334433" y="1512336"/>
            <a:ext cx="11618632" cy="399140"/>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r>
              <a:rPr lang="it-IT" sz="1200">
                <a:solidFill>
                  <a:schemeClr val="tx1"/>
                </a:solidFill>
              </a:rPr>
              <a:t>Inserendo le economie nell’apposito casella, dovranno essere aggiornate le voci </a:t>
            </a:r>
            <a:r>
              <a:rPr lang="it-IT" sz="1200" b="1">
                <a:solidFill>
                  <a:schemeClr val="tx1"/>
                </a:solidFill>
              </a:rPr>
              <a:t>Piano dei Costi</a:t>
            </a:r>
            <a:r>
              <a:rPr lang="it-IT" sz="1200">
                <a:solidFill>
                  <a:schemeClr val="tx1"/>
                </a:solidFill>
              </a:rPr>
              <a:t> e </a:t>
            </a:r>
            <a:r>
              <a:rPr lang="it-IT" sz="1200" b="1">
                <a:solidFill>
                  <a:schemeClr val="tx1"/>
                </a:solidFill>
              </a:rPr>
              <a:t>Quadro Economico</a:t>
            </a:r>
            <a:r>
              <a:rPr lang="it-IT" sz="1200">
                <a:solidFill>
                  <a:schemeClr val="tx1"/>
                </a:solidFill>
              </a:rPr>
              <a:t>, sottraendo dai costi gli importi delle economie</a:t>
            </a:r>
          </a:p>
        </p:txBody>
      </p:sp>
      <p:sp>
        <p:nvSpPr>
          <p:cNvPr id="20" name="Rettangolo con angoli arrotondati 19">
            <a:extLst>
              <a:ext uri="{FF2B5EF4-FFF2-40B4-BE49-F238E27FC236}">
                <a16:creationId xmlns:a16="http://schemas.microsoft.com/office/drawing/2014/main" id="{E167396F-EDC0-3124-0440-9B80F3D298CA}"/>
              </a:ext>
            </a:extLst>
          </p:cNvPr>
          <p:cNvSpPr/>
          <p:nvPr/>
        </p:nvSpPr>
        <p:spPr>
          <a:xfrm>
            <a:off x="478193" y="1882610"/>
            <a:ext cx="1368301"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Doc. obbligatori</a:t>
            </a:r>
            <a:endParaRPr lang="it-IT">
              <a:solidFill>
                <a:schemeClr val="bg1"/>
              </a:solidFill>
            </a:endParaRPr>
          </a:p>
        </p:txBody>
      </p:sp>
      <p:sp>
        <p:nvSpPr>
          <p:cNvPr id="9" name="Rettangolo con angoli arrotondati 8">
            <a:extLst>
              <a:ext uri="{FF2B5EF4-FFF2-40B4-BE49-F238E27FC236}">
                <a16:creationId xmlns:a16="http://schemas.microsoft.com/office/drawing/2014/main" id="{2B7A2234-2F47-7772-44A1-09E26B5F5B1F}"/>
              </a:ext>
            </a:extLst>
          </p:cNvPr>
          <p:cNvSpPr/>
          <p:nvPr/>
        </p:nvSpPr>
        <p:spPr>
          <a:xfrm>
            <a:off x="478194" y="1226977"/>
            <a:ext cx="1368300"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NOTA</a:t>
            </a:r>
            <a:endParaRPr lang="it-IT">
              <a:solidFill>
                <a:schemeClr val="bg1"/>
              </a:solidFill>
            </a:endParaRPr>
          </a:p>
        </p:txBody>
      </p:sp>
      <p:pic>
        <p:nvPicPr>
          <p:cNvPr id="8" name="Elemento grafico 7" descr="Ricerca cartelle con riempimento a tinta unita">
            <a:extLst>
              <a:ext uri="{FF2B5EF4-FFF2-40B4-BE49-F238E27FC236}">
                <a16:creationId xmlns:a16="http://schemas.microsoft.com/office/drawing/2014/main" id="{D8FA6689-2645-343F-F559-71C6333AF1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8354" y="1812580"/>
            <a:ext cx="508085" cy="508085"/>
          </a:xfrm>
          <a:prstGeom prst="rect">
            <a:avLst/>
          </a:prstGeom>
        </p:spPr>
      </p:pic>
    </p:spTree>
    <p:extLst>
      <p:ext uri="{BB962C8B-B14F-4D97-AF65-F5344CB8AC3E}">
        <p14:creationId xmlns:p14="http://schemas.microsoft.com/office/powerpoint/2010/main" val="319956744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AD4B55-AB2F-7FF7-0558-556408C910C8}"/>
              </a:ext>
            </a:extLst>
          </p:cNvPr>
          <p:cNvSpPr>
            <a:spLocks noGrp="1"/>
          </p:cNvSpPr>
          <p:nvPr>
            <p:ph type="sldNum" sz="quarter" idx="12"/>
          </p:nvPr>
        </p:nvSpPr>
        <p:spPr>
          <a:xfrm>
            <a:off x="334433" y="6297858"/>
            <a:ext cx="1512062" cy="24491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15</a:t>
            </a:fld>
            <a:endPar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endParaRPr>
          </a:p>
        </p:txBody>
      </p:sp>
      <p:pic>
        <p:nvPicPr>
          <p:cNvPr id="4" name="Immagine 3">
            <a:extLst>
              <a:ext uri="{FF2B5EF4-FFF2-40B4-BE49-F238E27FC236}">
                <a16:creationId xmlns:a16="http://schemas.microsoft.com/office/drawing/2014/main" id="{13E94CB7-A195-31FE-B651-7E52E91C34B5}"/>
              </a:ext>
            </a:extLst>
          </p:cNvPr>
          <p:cNvPicPr>
            <a:picLocks noChangeAspect="1"/>
          </p:cNvPicPr>
          <p:nvPr/>
        </p:nvPicPr>
        <p:blipFill>
          <a:blip r:embed="rId3"/>
          <a:stretch>
            <a:fillRect/>
          </a:stretch>
        </p:blipFill>
        <p:spPr>
          <a:xfrm>
            <a:off x="5455868" y="6442617"/>
            <a:ext cx="1657581" cy="381053"/>
          </a:xfrm>
          <a:prstGeom prst="rect">
            <a:avLst/>
          </a:prstGeom>
        </p:spPr>
      </p:pic>
      <p:grpSp>
        <p:nvGrpSpPr>
          <p:cNvPr id="52" name="Gruppo 51">
            <a:extLst>
              <a:ext uri="{FF2B5EF4-FFF2-40B4-BE49-F238E27FC236}">
                <a16:creationId xmlns:a16="http://schemas.microsoft.com/office/drawing/2014/main" id="{3A915BEB-7888-9991-2D3D-96B89E5C2DC9}"/>
              </a:ext>
            </a:extLst>
          </p:cNvPr>
          <p:cNvGrpSpPr/>
          <p:nvPr/>
        </p:nvGrpSpPr>
        <p:grpSpPr>
          <a:xfrm>
            <a:off x="334433" y="2011021"/>
            <a:ext cx="11521249" cy="728921"/>
            <a:chOff x="334433" y="1124332"/>
            <a:chExt cx="11521249" cy="728921"/>
          </a:xfrm>
        </p:grpSpPr>
        <p:pic>
          <p:nvPicPr>
            <p:cNvPr id="50" name="Immagine 49" descr="Immagine che contiene testo, schermata, Carattere&#10;&#10;Descrizione generata automaticamente">
              <a:extLst>
                <a:ext uri="{FF2B5EF4-FFF2-40B4-BE49-F238E27FC236}">
                  <a16:creationId xmlns:a16="http://schemas.microsoft.com/office/drawing/2014/main" id="{B5CFF402-7E02-BCBE-FC23-4B5F9B93194E}"/>
                </a:ext>
              </a:extLst>
            </p:cNvPr>
            <p:cNvPicPr>
              <a:picLocks noChangeAspect="1"/>
            </p:cNvPicPr>
            <p:nvPr/>
          </p:nvPicPr>
          <p:blipFill rotWithShape="1">
            <a:blip r:embed="rId4">
              <a:extLst>
                <a:ext uri="{28A0092B-C50C-407E-A947-70E740481C1C}">
                  <a14:useLocalDpi xmlns:a14="http://schemas.microsoft.com/office/drawing/2010/main" val="0"/>
                </a:ext>
              </a:extLst>
            </a:blip>
            <a:srcRect t="77162"/>
            <a:stretch/>
          </p:blipFill>
          <p:spPr>
            <a:xfrm>
              <a:off x="334433" y="1326781"/>
              <a:ext cx="11519365" cy="526472"/>
            </a:xfrm>
            <a:prstGeom prst="rect">
              <a:avLst/>
            </a:prstGeom>
          </p:spPr>
        </p:pic>
        <p:pic>
          <p:nvPicPr>
            <p:cNvPr id="51" name="Immagine 50" descr="Immagine che contiene testo, schermata, Carattere&#10;&#10;Descrizione generata automaticamente">
              <a:extLst>
                <a:ext uri="{FF2B5EF4-FFF2-40B4-BE49-F238E27FC236}">
                  <a16:creationId xmlns:a16="http://schemas.microsoft.com/office/drawing/2014/main" id="{1C0C604D-1DA6-DFAA-AA37-012CD85ACE8F}"/>
                </a:ext>
              </a:extLst>
            </p:cNvPr>
            <p:cNvPicPr>
              <a:picLocks noChangeAspect="1"/>
            </p:cNvPicPr>
            <p:nvPr/>
          </p:nvPicPr>
          <p:blipFill rotWithShape="1">
            <a:blip r:embed="rId4">
              <a:extLst>
                <a:ext uri="{28A0092B-C50C-407E-A947-70E740481C1C}">
                  <a14:useLocalDpi xmlns:a14="http://schemas.microsoft.com/office/drawing/2010/main" val="0"/>
                </a:ext>
              </a:extLst>
            </a:blip>
            <a:srcRect t="-255" b="91307"/>
            <a:stretch/>
          </p:blipFill>
          <p:spPr>
            <a:xfrm>
              <a:off x="336317" y="1124332"/>
              <a:ext cx="11519365" cy="206268"/>
            </a:xfrm>
            <a:prstGeom prst="rect">
              <a:avLst/>
            </a:prstGeom>
          </p:spPr>
        </p:pic>
      </p:grpSp>
      <p:cxnSp>
        <p:nvCxnSpPr>
          <p:cNvPr id="53" name="Straight Connector 4">
            <a:extLst>
              <a:ext uri="{FF2B5EF4-FFF2-40B4-BE49-F238E27FC236}">
                <a16:creationId xmlns:a16="http://schemas.microsoft.com/office/drawing/2014/main" id="{39667C4F-6216-50BB-A774-0F76D53AE796}"/>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4" name="Titolo 3">
            <a:extLst>
              <a:ext uri="{FF2B5EF4-FFF2-40B4-BE49-F238E27FC236}">
                <a16:creationId xmlns:a16="http://schemas.microsoft.com/office/drawing/2014/main" id="{15F9AF2E-69F0-468A-142E-77191D0B8A91}"/>
              </a:ext>
            </a:extLst>
          </p:cNvPr>
          <p:cNvSpPr txBox="1">
            <a:spLocks/>
          </p:cNvSpPr>
          <p:nvPr/>
        </p:nvSpPr>
        <p:spPr>
          <a:xfrm>
            <a:off x="434110" y="199880"/>
            <a:ext cx="8644960"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L’AMBIENTE REGIS</a:t>
            </a:r>
          </a:p>
        </p:txBody>
      </p:sp>
      <p:sp>
        <p:nvSpPr>
          <p:cNvPr id="57" name="Ovale 56">
            <a:extLst>
              <a:ext uri="{FF2B5EF4-FFF2-40B4-BE49-F238E27FC236}">
                <a16:creationId xmlns:a16="http://schemas.microsoft.com/office/drawing/2014/main" id="{7C0A6B62-2556-37EC-6689-7FCB78C909F2}"/>
              </a:ext>
            </a:extLst>
          </p:cNvPr>
          <p:cNvSpPr/>
          <p:nvPr/>
        </p:nvSpPr>
        <p:spPr>
          <a:xfrm>
            <a:off x="2160365" y="2652442"/>
            <a:ext cx="513923" cy="513923"/>
          </a:xfrm>
          <a:prstGeom prst="ellipse">
            <a:avLst/>
          </a:prstGeom>
          <a:solidFill>
            <a:schemeClr val="accent1">
              <a:alpha val="3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1</a:t>
            </a:r>
          </a:p>
        </p:txBody>
      </p:sp>
      <p:sp>
        <p:nvSpPr>
          <p:cNvPr id="58" name="Ovale 57">
            <a:extLst>
              <a:ext uri="{FF2B5EF4-FFF2-40B4-BE49-F238E27FC236}">
                <a16:creationId xmlns:a16="http://schemas.microsoft.com/office/drawing/2014/main" id="{E47B80B3-9137-9D02-E4F0-8F75FED60A1D}"/>
              </a:ext>
            </a:extLst>
          </p:cNvPr>
          <p:cNvSpPr/>
          <p:nvPr/>
        </p:nvSpPr>
        <p:spPr>
          <a:xfrm>
            <a:off x="9620106" y="2652442"/>
            <a:ext cx="513923" cy="513923"/>
          </a:xfrm>
          <a:prstGeom prst="ellipse">
            <a:avLst/>
          </a:prstGeom>
          <a:solidFill>
            <a:schemeClr val="accent1">
              <a:alpha val="3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1</a:t>
            </a:r>
          </a:p>
        </p:txBody>
      </p:sp>
      <p:sp>
        <p:nvSpPr>
          <p:cNvPr id="62" name="Titolo 3">
            <a:extLst>
              <a:ext uri="{FF2B5EF4-FFF2-40B4-BE49-F238E27FC236}">
                <a16:creationId xmlns:a16="http://schemas.microsoft.com/office/drawing/2014/main" id="{5BA8F594-7242-E907-4373-2EBEC3940DE3}"/>
              </a:ext>
            </a:extLst>
          </p:cNvPr>
          <p:cNvSpPr txBox="1">
            <a:spLocks/>
          </p:cNvSpPr>
          <p:nvPr/>
        </p:nvSpPr>
        <p:spPr>
          <a:xfrm>
            <a:off x="334433" y="1023546"/>
            <a:ext cx="8644960"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FASE 4 – Gestione fonti</a:t>
            </a:r>
          </a:p>
        </p:txBody>
      </p:sp>
      <p:sp>
        <p:nvSpPr>
          <p:cNvPr id="11" name="Ovale 10">
            <a:extLst>
              <a:ext uri="{FF2B5EF4-FFF2-40B4-BE49-F238E27FC236}">
                <a16:creationId xmlns:a16="http://schemas.microsoft.com/office/drawing/2014/main" id="{1AD567BE-757A-BE1B-4A3A-3DDD886AD3AC}"/>
              </a:ext>
            </a:extLst>
          </p:cNvPr>
          <p:cNvSpPr/>
          <p:nvPr/>
        </p:nvSpPr>
        <p:spPr>
          <a:xfrm>
            <a:off x="6021945" y="2652442"/>
            <a:ext cx="513923" cy="513923"/>
          </a:xfrm>
          <a:prstGeom prst="ellipse">
            <a:avLst/>
          </a:prstGeom>
          <a:solidFill>
            <a:schemeClr val="accent1">
              <a:alpha val="3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2</a:t>
            </a:r>
          </a:p>
        </p:txBody>
      </p:sp>
      <p:sp>
        <p:nvSpPr>
          <p:cNvPr id="15" name="Ovale 14">
            <a:extLst>
              <a:ext uri="{FF2B5EF4-FFF2-40B4-BE49-F238E27FC236}">
                <a16:creationId xmlns:a16="http://schemas.microsoft.com/office/drawing/2014/main" id="{D6A2B714-FF8F-7CFE-697B-1A7B8C66A113}"/>
              </a:ext>
            </a:extLst>
          </p:cNvPr>
          <p:cNvSpPr/>
          <p:nvPr/>
        </p:nvSpPr>
        <p:spPr>
          <a:xfrm>
            <a:off x="8576953" y="2652442"/>
            <a:ext cx="513923" cy="513923"/>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3</a:t>
            </a:r>
          </a:p>
        </p:txBody>
      </p:sp>
      <p:grpSp>
        <p:nvGrpSpPr>
          <p:cNvPr id="7" name="Gruppo 6">
            <a:extLst>
              <a:ext uri="{FF2B5EF4-FFF2-40B4-BE49-F238E27FC236}">
                <a16:creationId xmlns:a16="http://schemas.microsoft.com/office/drawing/2014/main" id="{801D16E3-CD12-F060-D676-F3D63BA23F1C}"/>
              </a:ext>
            </a:extLst>
          </p:cNvPr>
          <p:cNvGrpSpPr/>
          <p:nvPr/>
        </p:nvGrpSpPr>
        <p:grpSpPr>
          <a:xfrm>
            <a:off x="7743496" y="3350963"/>
            <a:ext cx="2180835" cy="1966842"/>
            <a:chOff x="3549942" y="3366166"/>
            <a:chExt cx="2180835" cy="1966842"/>
          </a:xfrm>
        </p:grpSpPr>
        <p:sp>
          <p:nvSpPr>
            <p:cNvPr id="8" name="Rectangle: Rounded Corners 6">
              <a:extLst>
                <a:ext uri="{FF2B5EF4-FFF2-40B4-BE49-F238E27FC236}">
                  <a16:creationId xmlns:a16="http://schemas.microsoft.com/office/drawing/2014/main" id="{5736886B-2C7D-E9E9-7DD3-64276166CA7E}"/>
                </a:ext>
              </a:extLst>
            </p:cNvPr>
            <p:cNvSpPr/>
            <p:nvPr/>
          </p:nvSpPr>
          <p:spPr>
            <a:xfrm>
              <a:off x="3549942" y="3366166"/>
              <a:ext cx="2160000" cy="620566"/>
            </a:xfrm>
            <a:prstGeom prst="roundRect">
              <a:avLst>
                <a:gd name="adj" fmla="val 50000"/>
              </a:avLst>
            </a:prstGeom>
            <a:solidFill>
              <a:schemeClr val="accent1"/>
            </a:solidFill>
            <a:ln>
              <a:noFill/>
            </a:ln>
            <a:effectLst>
              <a:outerShdw blurRad="317500" dist="114300" dir="5400000" algn="ctr" rotWithShape="0">
                <a:srgbClr val="000000">
                  <a:alpha val="30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400" b="1" noProof="0">
                  <a:solidFill>
                    <a:prstClr val="white"/>
                  </a:solidFill>
                </a:rPr>
                <a:t>GESTIONE FONTI</a:t>
              </a:r>
              <a:endParaRPr lang="en-US">
                <a:solidFill>
                  <a:prstClr val="white"/>
                </a:solidFill>
              </a:endParaRPr>
            </a:p>
          </p:txBody>
        </p:sp>
        <p:sp>
          <p:nvSpPr>
            <p:cNvPr id="9" name="Rettangolo con angoli arrotondati 8">
              <a:extLst>
                <a:ext uri="{FF2B5EF4-FFF2-40B4-BE49-F238E27FC236}">
                  <a16:creationId xmlns:a16="http://schemas.microsoft.com/office/drawing/2014/main" id="{86D78D49-066D-652B-8040-E84728BA546D}"/>
                </a:ext>
              </a:extLst>
            </p:cNvPr>
            <p:cNvSpPr/>
            <p:nvPr/>
          </p:nvSpPr>
          <p:spPr>
            <a:xfrm>
              <a:off x="3570777" y="4091879"/>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Finanziamenti</a:t>
              </a:r>
            </a:p>
          </p:txBody>
        </p:sp>
        <p:sp>
          <p:nvSpPr>
            <p:cNvPr id="3" name="Rettangolo con angoli arrotondati 2">
              <a:extLst>
                <a:ext uri="{FF2B5EF4-FFF2-40B4-BE49-F238E27FC236}">
                  <a16:creationId xmlns:a16="http://schemas.microsoft.com/office/drawing/2014/main" id="{D063C713-0FC6-75ED-72B7-2FB135580826}"/>
                </a:ext>
              </a:extLst>
            </p:cNvPr>
            <p:cNvSpPr/>
            <p:nvPr/>
          </p:nvSpPr>
          <p:spPr>
            <a:xfrm>
              <a:off x="3560360" y="4768154"/>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Economie</a:t>
              </a:r>
            </a:p>
          </p:txBody>
        </p:sp>
      </p:grpSp>
    </p:spTree>
    <p:extLst>
      <p:ext uri="{BB962C8B-B14F-4D97-AF65-F5344CB8AC3E}">
        <p14:creationId xmlns:p14="http://schemas.microsoft.com/office/powerpoint/2010/main" val="361209672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011BB2EE-6713-0E3F-6855-54F413299CD7}"/>
              </a:ext>
            </a:extLst>
          </p:cNvPr>
          <p:cNvPicPr>
            <a:picLocks noChangeAspect="1"/>
          </p:cNvPicPr>
          <p:nvPr/>
        </p:nvPicPr>
        <p:blipFill>
          <a:blip r:embed="rId3"/>
          <a:stretch>
            <a:fillRect/>
          </a:stretch>
        </p:blipFill>
        <p:spPr>
          <a:xfrm>
            <a:off x="213705" y="63934"/>
            <a:ext cx="1949550" cy="596931"/>
          </a:xfrm>
          <a:prstGeom prst="rect">
            <a:avLst/>
          </a:prstGeom>
        </p:spPr>
      </p:pic>
      <p:pic>
        <p:nvPicPr>
          <p:cNvPr id="4" name="Immagine 3">
            <a:extLst>
              <a:ext uri="{FF2B5EF4-FFF2-40B4-BE49-F238E27FC236}">
                <a16:creationId xmlns:a16="http://schemas.microsoft.com/office/drawing/2014/main" id="{13E94CB7-A195-31FE-B651-7E52E91C34B5}"/>
              </a:ext>
            </a:extLst>
          </p:cNvPr>
          <p:cNvPicPr>
            <a:picLocks noChangeAspect="1"/>
          </p:cNvPicPr>
          <p:nvPr/>
        </p:nvPicPr>
        <p:blipFill>
          <a:blip r:embed="rId4"/>
          <a:stretch>
            <a:fillRect/>
          </a:stretch>
        </p:blipFill>
        <p:spPr>
          <a:xfrm>
            <a:off x="5455868" y="6442617"/>
            <a:ext cx="1657581" cy="381053"/>
          </a:xfrm>
          <a:prstGeom prst="rect">
            <a:avLst/>
          </a:prstGeom>
        </p:spPr>
      </p:pic>
      <p:pic>
        <p:nvPicPr>
          <p:cNvPr id="21" name="Immagine 20" descr="Immagine che contiene testo, numero, Carattere, schermata&#10;&#10;Descrizione generata automaticamente">
            <a:extLst>
              <a:ext uri="{FF2B5EF4-FFF2-40B4-BE49-F238E27FC236}">
                <a16:creationId xmlns:a16="http://schemas.microsoft.com/office/drawing/2014/main" id="{DA8588DE-6A5B-DF50-398D-D601B3759E82}"/>
              </a:ext>
            </a:extLst>
          </p:cNvPr>
          <p:cNvPicPr>
            <a:picLocks noChangeAspect="1"/>
          </p:cNvPicPr>
          <p:nvPr/>
        </p:nvPicPr>
        <p:blipFill rotWithShape="1">
          <a:blip r:embed="rId5">
            <a:extLst>
              <a:ext uri="{28A0092B-C50C-407E-A947-70E740481C1C}">
                <a14:useLocalDpi xmlns:a14="http://schemas.microsoft.com/office/drawing/2010/main" val="0"/>
              </a:ext>
            </a:extLst>
          </a:blip>
          <a:srcRect t="57866"/>
          <a:stretch/>
        </p:blipFill>
        <p:spPr>
          <a:xfrm>
            <a:off x="423707" y="4730600"/>
            <a:ext cx="11468100" cy="1942419"/>
          </a:xfrm>
          <a:prstGeom prst="rect">
            <a:avLst/>
          </a:prstGeom>
          <a:ln>
            <a:noFill/>
          </a:ln>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91AD4B55-AB2F-7FF7-0558-556408C910C8}"/>
              </a:ext>
            </a:extLst>
          </p:cNvPr>
          <p:cNvSpPr>
            <a:spLocks noGrp="1"/>
          </p:cNvSpPr>
          <p:nvPr>
            <p:ph type="sldNum" sz="quarter" idx="12"/>
          </p:nvPr>
        </p:nvSpPr>
        <p:spPr>
          <a:xfrm>
            <a:off x="334433" y="6297858"/>
            <a:ext cx="1512062" cy="24491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16</a:t>
            </a:fld>
            <a:endPar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1A3DF73-5948-1577-D7FC-C0628BC0C7C9}"/>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itolo 3">
            <a:extLst>
              <a:ext uri="{FF2B5EF4-FFF2-40B4-BE49-F238E27FC236}">
                <a16:creationId xmlns:a16="http://schemas.microsoft.com/office/drawing/2014/main" id="{6418330E-9A7C-6BA8-ED89-B7F564D83A57}"/>
              </a:ext>
            </a:extLst>
          </p:cNvPr>
          <p:cNvSpPr txBox="1">
            <a:spLocks/>
          </p:cNvSpPr>
          <p:nvPr/>
        </p:nvSpPr>
        <p:spPr>
          <a:xfrm>
            <a:off x="558800" y="622559"/>
            <a:ext cx="11122939" cy="445895"/>
          </a:xfrm>
          <a:prstGeom prst="rect">
            <a:avLst/>
          </a:prstGeom>
        </p:spPr>
        <p:txBody>
          <a:bodyPr vert="horz" lIns="0" tIns="45720" rIns="0" bIns="45720" rtlCol="0" anchor="t" anchorCtr="0">
            <a:norm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it-IT" sz="2400" b="1" i="0" u="none" strike="noStrike" kern="1200" cap="none" spc="0" normalizeH="0" baseline="0" noProof="0">
              <a:ln>
                <a:noFill/>
              </a:ln>
              <a:solidFill>
                <a:srgbClr val="56B093"/>
              </a:solidFill>
              <a:effectLst/>
              <a:uLnTx/>
              <a:uFillTx/>
              <a:latin typeface="Century Gothic" panose="020B0502020202020204" pitchFamily="34" charset="0"/>
              <a:ea typeface="Georgia" charset="0"/>
              <a:cs typeface="Georgia" charset="0"/>
            </a:endParaRPr>
          </a:p>
        </p:txBody>
      </p:sp>
      <p:sp>
        <p:nvSpPr>
          <p:cNvPr id="10" name="Titolo 3">
            <a:extLst>
              <a:ext uri="{FF2B5EF4-FFF2-40B4-BE49-F238E27FC236}">
                <a16:creationId xmlns:a16="http://schemas.microsoft.com/office/drawing/2014/main" id="{333E54DF-3BBF-8909-BDA6-9267FCFC6BD0}"/>
              </a:ext>
            </a:extLst>
          </p:cNvPr>
          <p:cNvSpPr txBox="1">
            <a:spLocks/>
          </p:cNvSpPr>
          <p:nvPr/>
        </p:nvSpPr>
        <p:spPr>
          <a:xfrm>
            <a:off x="2877802" y="199880"/>
            <a:ext cx="6201267"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SEZ GESTIONE FONTI</a:t>
            </a:r>
          </a:p>
        </p:txBody>
      </p:sp>
      <p:sp>
        <p:nvSpPr>
          <p:cNvPr id="9" name="Rettangolo con angoli arrotondati 8">
            <a:extLst>
              <a:ext uri="{FF2B5EF4-FFF2-40B4-BE49-F238E27FC236}">
                <a16:creationId xmlns:a16="http://schemas.microsoft.com/office/drawing/2014/main" id="{A925F7AC-94C6-9142-FC5B-413EE8E3BC3E}"/>
              </a:ext>
            </a:extLst>
          </p:cNvPr>
          <p:cNvSpPr/>
          <p:nvPr/>
        </p:nvSpPr>
        <p:spPr>
          <a:xfrm>
            <a:off x="334433" y="896587"/>
            <a:ext cx="11654366"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tx1"/>
                </a:solidFill>
              </a:rPr>
              <a:t>	</a:t>
            </a:r>
            <a:r>
              <a:rPr lang="it-IT" sz="1400" b="1">
                <a:solidFill>
                  <a:schemeClr val="tx1"/>
                </a:solidFill>
              </a:rPr>
              <a:t>ECONOMIE</a:t>
            </a:r>
            <a:r>
              <a:rPr lang="it-IT" sz="1400">
                <a:solidFill>
                  <a:schemeClr val="tx1"/>
                </a:solidFill>
              </a:rPr>
              <a:t> – Compilare la voce se a seguito di procedure di affidamento si ottengono delle economie da ribassi</a:t>
            </a:r>
            <a:endParaRPr lang="it-IT">
              <a:solidFill>
                <a:schemeClr val="tx1"/>
              </a:solidFill>
            </a:endParaRPr>
          </a:p>
        </p:txBody>
      </p:sp>
      <p:grpSp>
        <p:nvGrpSpPr>
          <p:cNvPr id="11" name="Gruppo 10">
            <a:extLst>
              <a:ext uri="{FF2B5EF4-FFF2-40B4-BE49-F238E27FC236}">
                <a16:creationId xmlns:a16="http://schemas.microsoft.com/office/drawing/2014/main" id="{485A784B-17FB-166E-B190-41F0184ED3DD}"/>
              </a:ext>
            </a:extLst>
          </p:cNvPr>
          <p:cNvGrpSpPr/>
          <p:nvPr/>
        </p:nvGrpSpPr>
        <p:grpSpPr>
          <a:xfrm>
            <a:off x="334433" y="1869930"/>
            <a:ext cx="11654366" cy="684499"/>
            <a:chOff x="271232" y="1387620"/>
            <a:chExt cx="11654366" cy="684499"/>
          </a:xfrm>
        </p:grpSpPr>
        <p:sp>
          <p:nvSpPr>
            <p:cNvPr id="18" name="Rettangolo con angoli arrotondati 17">
              <a:extLst>
                <a:ext uri="{FF2B5EF4-FFF2-40B4-BE49-F238E27FC236}">
                  <a16:creationId xmlns:a16="http://schemas.microsoft.com/office/drawing/2014/main" id="{7739C8F6-F3CE-DF29-9384-623638178206}"/>
                </a:ext>
              </a:extLst>
            </p:cNvPr>
            <p:cNvSpPr/>
            <p:nvPr/>
          </p:nvSpPr>
          <p:spPr>
            <a:xfrm>
              <a:off x="271232" y="1672979"/>
              <a:ext cx="2685858" cy="399140"/>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r>
                <a:rPr lang="it-IT" sz="1200">
                  <a:solidFill>
                    <a:schemeClr val="tx1"/>
                  </a:solidFill>
                </a:rPr>
                <a:t>RRF-Recovery Fund</a:t>
              </a:r>
            </a:p>
          </p:txBody>
        </p:sp>
        <p:sp>
          <p:nvSpPr>
            <p:cNvPr id="20" name="Rettangolo con angoli arrotondati 19">
              <a:extLst>
                <a:ext uri="{FF2B5EF4-FFF2-40B4-BE49-F238E27FC236}">
                  <a16:creationId xmlns:a16="http://schemas.microsoft.com/office/drawing/2014/main" id="{E167396F-EDC0-3124-0440-9B80F3D298CA}"/>
                </a:ext>
              </a:extLst>
            </p:cNvPr>
            <p:cNvSpPr/>
            <p:nvPr/>
          </p:nvSpPr>
          <p:spPr>
            <a:xfrm>
              <a:off x="427641" y="1387620"/>
              <a:ext cx="1355653"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Doc. obbligatori</a:t>
              </a:r>
              <a:endParaRPr lang="it-IT">
                <a:solidFill>
                  <a:schemeClr val="bg1"/>
                </a:solidFill>
              </a:endParaRPr>
            </a:p>
          </p:txBody>
        </p:sp>
        <p:sp>
          <p:nvSpPr>
            <p:cNvPr id="15" name="Rettangolo con angoli arrotondati 14">
              <a:extLst>
                <a:ext uri="{FF2B5EF4-FFF2-40B4-BE49-F238E27FC236}">
                  <a16:creationId xmlns:a16="http://schemas.microsoft.com/office/drawing/2014/main" id="{41E6C484-E078-AB22-43ED-1756BF5E9ACA}"/>
                </a:ext>
              </a:extLst>
            </p:cNvPr>
            <p:cNvSpPr/>
            <p:nvPr/>
          </p:nvSpPr>
          <p:spPr>
            <a:xfrm>
              <a:off x="3106796" y="1671443"/>
              <a:ext cx="8818802" cy="399140"/>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r>
                <a:rPr lang="it-IT" sz="1200" b="1">
                  <a:solidFill>
                    <a:schemeClr val="tx1"/>
                  </a:solidFill>
                </a:rPr>
                <a:t>Modulo assenza doppio finanziamento in fase di selezione </a:t>
              </a:r>
              <a:r>
                <a:rPr lang="it-IT" sz="1200">
                  <a:solidFill>
                    <a:schemeClr val="tx1"/>
                  </a:solidFill>
                </a:rPr>
                <a:t>nella riga FONDO RRF-Recovery Fund </a:t>
              </a:r>
            </a:p>
          </p:txBody>
        </p:sp>
      </p:grpSp>
      <p:sp>
        <p:nvSpPr>
          <p:cNvPr id="6" name="Ovale 5">
            <a:extLst>
              <a:ext uri="{FF2B5EF4-FFF2-40B4-BE49-F238E27FC236}">
                <a16:creationId xmlns:a16="http://schemas.microsoft.com/office/drawing/2014/main" id="{42DCBFA3-DA06-4F61-F345-7BA37785145A}"/>
              </a:ext>
            </a:extLst>
          </p:cNvPr>
          <p:cNvSpPr/>
          <p:nvPr/>
        </p:nvSpPr>
        <p:spPr>
          <a:xfrm>
            <a:off x="-23081" y="-25202"/>
            <a:ext cx="513923" cy="5139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3</a:t>
            </a:r>
          </a:p>
        </p:txBody>
      </p:sp>
      <p:sp>
        <p:nvSpPr>
          <p:cNvPr id="22" name="Rettangolo con angoli arrotondati 21">
            <a:extLst>
              <a:ext uri="{FF2B5EF4-FFF2-40B4-BE49-F238E27FC236}">
                <a16:creationId xmlns:a16="http://schemas.microsoft.com/office/drawing/2014/main" id="{0B1AED89-99BA-FB3A-9ECC-FABA4E422895}"/>
              </a:ext>
            </a:extLst>
          </p:cNvPr>
          <p:cNvSpPr/>
          <p:nvPr/>
        </p:nvSpPr>
        <p:spPr>
          <a:xfrm>
            <a:off x="478194" y="797734"/>
            <a:ext cx="1368302"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9</a:t>
            </a:r>
            <a:endParaRPr lang="it-IT">
              <a:solidFill>
                <a:schemeClr val="bg1"/>
              </a:solidFill>
            </a:endParaRPr>
          </a:p>
        </p:txBody>
      </p:sp>
      <p:grpSp>
        <p:nvGrpSpPr>
          <p:cNvPr id="14" name="Gruppo 13">
            <a:extLst>
              <a:ext uri="{FF2B5EF4-FFF2-40B4-BE49-F238E27FC236}">
                <a16:creationId xmlns:a16="http://schemas.microsoft.com/office/drawing/2014/main" id="{BFCD2C69-01D1-AE4C-6595-1521CB41EAEF}"/>
              </a:ext>
            </a:extLst>
          </p:cNvPr>
          <p:cNvGrpSpPr/>
          <p:nvPr/>
        </p:nvGrpSpPr>
        <p:grpSpPr>
          <a:xfrm>
            <a:off x="334433" y="1205323"/>
            <a:ext cx="11646648" cy="684499"/>
            <a:chOff x="271232" y="2141263"/>
            <a:chExt cx="11646648" cy="684499"/>
          </a:xfrm>
        </p:grpSpPr>
        <p:sp>
          <p:nvSpPr>
            <p:cNvPr id="17" name="Rettangolo con angoli arrotondati 16">
              <a:extLst>
                <a:ext uri="{FF2B5EF4-FFF2-40B4-BE49-F238E27FC236}">
                  <a16:creationId xmlns:a16="http://schemas.microsoft.com/office/drawing/2014/main" id="{51F52B5D-EEB7-5A4E-A7DD-1B4372771ACE}"/>
                </a:ext>
              </a:extLst>
            </p:cNvPr>
            <p:cNvSpPr/>
            <p:nvPr/>
          </p:nvSpPr>
          <p:spPr>
            <a:xfrm>
              <a:off x="271232" y="2426622"/>
              <a:ext cx="11646648" cy="399140"/>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r>
                <a:rPr lang="it-IT" sz="1200">
                  <a:solidFill>
                    <a:schemeClr val="tx1"/>
                  </a:solidFill>
                </a:rPr>
                <a:t>Se si inseriscono le economie dovranno essere aggiornate le voci </a:t>
              </a:r>
              <a:r>
                <a:rPr lang="it-IT" sz="1200" b="1">
                  <a:solidFill>
                    <a:schemeClr val="tx1"/>
                  </a:solidFill>
                </a:rPr>
                <a:t>Piano dei Costi</a:t>
              </a:r>
              <a:r>
                <a:rPr lang="it-IT" sz="1200">
                  <a:solidFill>
                    <a:schemeClr val="tx1"/>
                  </a:solidFill>
                </a:rPr>
                <a:t> e </a:t>
              </a:r>
              <a:r>
                <a:rPr lang="it-IT" sz="1200" b="1">
                  <a:solidFill>
                    <a:schemeClr val="tx1"/>
                  </a:solidFill>
                </a:rPr>
                <a:t>Quadro Economico</a:t>
              </a:r>
              <a:r>
                <a:rPr lang="it-IT" sz="1200">
                  <a:solidFill>
                    <a:schemeClr val="tx1"/>
                  </a:solidFill>
                </a:rPr>
                <a:t>, sottraendo dai costi gli importi delle economie</a:t>
              </a:r>
            </a:p>
          </p:txBody>
        </p:sp>
        <p:sp>
          <p:nvSpPr>
            <p:cNvPr id="16" name="Rettangolo con angoli arrotondati 15">
              <a:extLst>
                <a:ext uri="{FF2B5EF4-FFF2-40B4-BE49-F238E27FC236}">
                  <a16:creationId xmlns:a16="http://schemas.microsoft.com/office/drawing/2014/main" id="{E6EA318F-EC27-FE8F-1EA1-D3860736A8BF}"/>
                </a:ext>
              </a:extLst>
            </p:cNvPr>
            <p:cNvSpPr/>
            <p:nvPr/>
          </p:nvSpPr>
          <p:spPr>
            <a:xfrm>
              <a:off x="427641" y="2141263"/>
              <a:ext cx="1355653"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NOTA</a:t>
              </a:r>
              <a:endParaRPr lang="it-IT">
                <a:solidFill>
                  <a:schemeClr val="bg1"/>
                </a:solidFill>
              </a:endParaRPr>
            </a:p>
          </p:txBody>
        </p:sp>
      </p:grpSp>
      <p:pic>
        <p:nvPicPr>
          <p:cNvPr id="24" name="Immagine 23" descr="Immagine che contiene testo, numero, Carattere, schermata&#10;&#10;Descrizione generata automaticamente">
            <a:extLst>
              <a:ext uri="{FF2B5EF4-FFF2-40B4-BE49-F238E27FC236}">
                <a16:creationId xmlns:a16="http://schemas.microsoft.com/office/drawing/2014/main" id="{62B50E05-F279-0042-2F69-09E43CECBB90}"/>
              </a:ext>
            </a:extLst>
          </p:cNvPr>
          <p:cNvPicPr>
            <a:picLocks noChangeAspect="1"/>
          </p:cNvPicPr>
          <p:nvPr/>
        </p:nvPicPr>
        <p:blipFill rotWithShape="1">
          <a:blip r:embed="rId5">
            <a:extLst>
              <a:ext uri="{28A0092B-C50C-407E-A947-70E740481C1C}">
                <a14:useLocalDpi xmlns:a14="http://schemas.microsoft.com/office/drawing/2010/main" val="0"/>
              </a:ext>
            </a:extLst>
          </a:blip>
          <a:srcRect t="1790" b="51783"/>
          <a:stretch/>
        </p:blipFill>
        <p:spPr>
          <a:xfrm>
            <a:off x="417484" y="2606560"/>
            <a:ext cx="11468100" cy="2129041"/>
          </a:xfrm>
          <a:prstGeom prst="rect">
            <a:avLst/>
          </a:prstGeom>
          <a:ln>
            <a:noFill/>
          </a:ln>
          <a:effectLst>
            <a:outerShdw blurRad="50800" dist="38100" dir="2700000" algn="tl" rotWithShape="0">
              <a:prstClr val="black">
                <a:alpha val="40000"/>
              </a:prstClr>
            </a:outerShdw>
          </a:effectLst>
        </p:spPr>
      </p:pic>
      <p:sp>
        <p:nvSpPr>
          <p:cNvPr id="25" name="Rettangolo 24">
            <a:extLst>
              <a:ext uri="{FF2B5EF4-FFF2-40B4-BE49-F238E27FC236}">
                <a16:creationId xmlns:a16="http://schemas.microsoft.com/office/drawing/2014/main" id="{AA153BE9-A905-73A6-B6C2-0D6252D5EB48}"/>
              </a:ext>
            </a:extLst>
          </p:cNvPr>
          <p:cNvSpPr/>
          <p:nvPr/>
        </p:nvSpPr>
        <p:spPr>
          <a:xfrm>
            <a:off x="9590517" y="3547592"/>
            <a:ext cx="1493263" cy="348134"/>
          </a:xfrm>
          <a:prstGeom prst="rect">
            <a:avLst/>
          </a:prstGeom>
          <a:ln w="44450">
            <a:solidFill>
              <a:srgbClr val="FFC000"/>
            </a:solidFill>
            <a:prstDash val="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6" name="Connettore 2 25">
            <a:extLst>
              <a:ext uri="{FF2B5EF4-FFF2-40B4-BE49-F238E27FC236}">
                <a16:creationId xmlns:a16="http://schemas.microsoft.com/office/drawing/2014/main" id="{073BB6EC-7F94-E508-39F8-4DB8DE2C08C5}"/>
              </a:ext>
            </a:extLst>
          </p:cNvPr>
          <p:cNvCxnSpPr>
            <a:cxnSpLocks/>
            <a:stCxn id="15" idx="2"/>
          </p:cNvCxnSpPr>
          <p:nvPr/>
        </p:nvCxnSpPr>
        <p:spPr>
          <a:xfrm>
            <a:off x="7579398" y="2552893"/>
            <a:ext cx="2011119" cy="99469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29" name="Elemento grafico 28" descr="Ricerca cartelle con riempimento a tinta unita">
            <a:extLst>
              <a:ext uri="{FF2B5EF4-FFF2-40B4-BE49-F238E27FC236}">
                <a16:creationId xmlns:a16="http://schemas.microsoft.com/office/drawing/2014/main" id="{6807CB5A-30AA-5CD5-5594-FC23B2835F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8354" y="1812580"/>
            <a:ext cx="508085" cy="508085"/>
          </a:xfrm>
          <a:prstGeom prst="rect">
            <a:avLst/>
          </a:prstGeom>
        </p:spPr>
      </p:pic>
    </p:spTree>
    <p:extLst>
      <p:ext uri="{BB962C8B-B14F-4D97-AF65-F5344CB8AC3E}">
        <p14:creationId xmlns:p14="http://schemas.microsoft.com/office/powerpoint/2010/main" val="424537034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AD4B55-AB2F-7FF7-0558-556408C910C8}"/>
              </a:ext>
            </a:extLst>
          </p:cNvPr>
          <p:cNvSpPr>
            <a:spLocks noGrp="1"/>
          </p:cNvSpPr>
          <p:nvPr>
            <p:ph type="sldNum" sz="quarter" idx="12"/>
          </p:nvPr>
        </p:nvSpPr>
        <p:spPr>
          <a:xfrm>
            <a:off x="334433" y="6297858"/>
            <a:ext cx="1512062" cy="24491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17</a:t>
            </a:fld>
            <a:endPar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endParaRPr>
          </a:p>
        </p:txBody>
      </p:sp>
      <p:pic>
        <p:nvPicPr>
          <p:cNvPr id="4" name="Immagine 3">
            <a:extLst>
              <a:ext uri="{FF2B5EF4-FFF2-40B4-BE49-F238E27FC236}">
                <a16:creationId xmlns:a16="http://schemas.microsoft.com/office/drawing/2014/main" id="{13E94CB7-A195-31FE-B651-7E52E91C34B5}"/>
              </a:ext>
            </a:extLst>
          </p:cNvPr>
          <p:cNvPicPr>
            <a:picLocks noChangeAspect="1"/>
          </p:cNvPicPr>
          <p:nvPr/>
        </p:nvPicPr>
        <p:blipFill>
          <a:blip r:embed="rId3"/>
          <a:stretch>
            <a:fillRect/>
          </a:stretch>
        </p:blipFill>
        <p:spPr>
          <a:xfrm>
            <a:off x="5455868" y="6442617"/>
            <a:ext cx="1657581" cy="381053"/>
          </a:xfrm>
          <a:prstGeom prst="rect">
            <a:avLst/>
          </a:prstGeom>
        </p:spPr>
      </p:pic>
      <p:grpSp>
        <p:nvGrpSpPr>
          <p:cNvPr id="52" name="Gruppo 51">
            <a:extLst>
              <a:ext uri="{FF2B5EF4-FFF2-40B4-BE49-F238E27FC236}">
                <a16:creationId xmlns:a16="http://schemas.microsoft.com/office/drawing/2014/main" id="{3A915BEB-7888-9991-2D3D-96B89E5C2DC9}"/>
              </a:ext>
            </a:extLst>
          </p:cNvPr>
          <p:cNvGrpSpPr/>
          <p:nvPr/>
        </p:nvGrpSpPr>
        <p:grpSpPr>
          <a:xfrm>
            <a:off x="334433" y="2011021"/>
            <a:ext cx="11521249" cy="728921"/>
            <a:chOff x="334433" y="1124332"/>
            <a:chExt cx="11521249" cy="728921"/>
          </a:xfrm>
        </p:grpSpPr>
        <p:pic>
          <p:nvPicPr>
            <p:cNvPr id="50" name="Immagine 49" descr="Immagine che contiene testo, schermata, Carattere&#10;&#10;Descrizione generata automaticamente">
              <a:extLst>
                <a:ext uri="{FF2B5EF4-FFF2-40B4-BE49-F238E27FC236}">
                  <a16:creationId xmlns:a16="http://schemas.microsoft.com/office/drawing/2014/main" id="{B5CFF402-7E02-BCBE-FC23-4B5F9B93194E}"/>
                </a:ext>
              </a:extLst>
            </p:cNvPr>
            <p:cNvPicPr>
              <a:picLocks noChangeAspect="1"/>
            </p:cNvPicPr>
            <p:nvPr/>
          </p:nvPicPr>
          <p:blipFill rotWithShape="1">
            <a:blip r:embed="rId4">
              <a:extLst>
                <a:ext uri="{28A0092B-C50C-407E-A947-70E740481C1C}">
                  <a14:useLocalDpi xmlns:a14="http://schemas.microsoft.com/office/drawing/2010/main" val="0"/>
                </a:ext>
              </a:extLst>
            </a:blip>
            <a:srcRect t="77162"/>
            <a:stretch/>
          </p:blipFill>
          <p:spPr>
            <a:xfrm>
              <a:off x="334433" y="1326781"/>
              <a:ext cx="11519365" cy="526472"/>
            </a:xfrm>
            <a:prstGeom prst="rect">
              <a:avLst/>
            </a:prstGeom>
          </p:spPr>
        </p:pic>
        <p:pic>
          <p:nvPicPr>
            <p:cNvPr id="51" name="Immagine 50" descr="Immagine che contiene testo, schermata, Carattere&#10;&#10;Descrizione generata automaticamente">
              <a:extLst>
                <a:ext uri="{FF2B5EF4-FFF2-40B4-BE49-F238E27FC236}">
                  <a16:creationId xmlns:a16="http://schemas.microsoft.com/office/drawing/2014/main" id="{1C0C604D-1DA6-DFAA-AA37-012CD85ACE8F}"/>
                </a:ext>
              </a:extLst>
            </p:cNvPr>
            <p:cNvPicPr>
              <a:picLocks noChangeAspect="1"/>
            </p:cNvPicPr>
            <p:nvPr/>
          </p:nvPicPr>
          <p:blipFill rotWithShape="1">
            <a:blip r:embed="rId4">
              <a:extLst>
                <a:ext uri="{28A0092B-C50C-407E-A947-70E740481C1C}">
                  <a14:useLocalDpi xmlns:a14="http://schemas.microsoft.com/office/drawing/2010/main" val="0"/>
                </a:ext>
              </a:extLst>
            </a:blip>
            <a:srcRect t="-255" b="91307"/>
            <a:stretch/>
          </p:blipFill>
          <p:spPr>
            <a:xfrm>
              <a:off x="336317" y="1124332"/>
              <a:ext cx="11519365" cy="206268"/>
            </a:xfrm>
            <a:prstGeom prst="rect">
              <a:avLst/>
            </a:prstGeom>
          </p:spPr>
        </p:pic>
      </p:grpSp>
      <p:cxnSp>
        <p:nvCxnSpPr>
          <p:cNvPr id="53" name="Straight Connector 4">
            <a:extLst>
              <a:ext uri="{FF2B5EF4-FFF2-40B4-BE49-F238E27FC236}">
                <a16:creationId xmlns:a16="http://schemas.microsoft.com/office/drawing/2014/main" id="{39667C4F-6216-50BB-A774-0F76D53AE796}"/>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4" name="Titolo 3">
            <a:extLst>
              <a:ext uri="{FF2B5EF4-FFF2-40B4-BE49-F238E27FC236}">
                <a16:creationId xmlns:a16="http://schemas.microsoft.com/office/drawing/2014/main" id="{15F9AF2E-69F0-468A-142E-77191D0B8A91}"/>
              </a:ext>
            </a:extLst>
          </p:cNvPr>
          <p:cNvSpPr txBox="1">
            <a:spLocks/>
          </p:cNvSpPr>
          <p:nvPr/>
        </p:nvSpPr>
        <p:spPr>
          <a:xfrm>
            <a:off x="434110" y="199880"/>
            <a:ext cx="8644960"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L’AMBIENTE REGIS</a:t>
            </a:r>
          </a:p>
        </p:txBody>
      </p:sp>
      <p:sp>
        <p:nvSpPr>
          <p:cNvPr id="57" name="Ovale 56">
            <a:extLst>
              <a:ext uri="{FF2B5EF4-FFF2-40B4-BE49-F238E27FC236}">
                <a16:creationId xmlns:a16="http://schemas.microsoft.com/office/drawing/2014/main" id="{7C0A6B62-2556-37EC-6689-7FCB78C909F2}"/>
              </a:ext>
            </a:extLst>
          </p:cNvPr>
          <p:cNvSpPr/>
          <p:nvPr/>
        </p:nvSpPr>
        <p:spPr>
          <a:xfrm>
            <a:off x="2160365" y="2652442"/>
            <a:ext cx="513923" cy="513923"/>
          </a:xfrm>
          <a:prstGeom prst="ellipse">
            <a:avLst/>
          </a:prstGeom>
          <a:solidFill>
            <a:schemeClr val="accent1">
              <a:alpha val="3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1</a:t>
            </a:r>
          </a:p>
        </p:txBody>
      </p:sp>
      <p:sp>
        <p:nvSpPr>
          <p:cNvPr id="58" name="Ovale 57">
            <a:extLst>
              <a:ext uri="{FF2B5EF4-FFF2-40B4-BE49-F238E27FC236}">
                <a16:creationId xmlns:a16="http://schemas.microsoft.com/office/drawing/2014/main" id="{E47B80B3-9137-9D02-E4F0-8F75FED60A1D}"/>
              </a:ext>
            </a:extLst>
          </p:cNvPr>
          <p:cNvSpPr/>
          <p:nvPr/>
        </p:nvSpPr>
        <p:spPr>
          <a:xfrm>
            <a:off x="9620106" y="2652442"/>
            <a:ext cx="513923" cy="513923"/>
          </a:xfrm>
          <a:prstGeom prst="ellipse">
            <a:avLst/>
          </a:prstGeom>
          <a:solidFill>
            <a:schemeClr val="accent1">
              <a:alpha val="3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1</a:t>
            </a:r>
          </a:p>
        </p:txBody>
      </p:sp>
      <p:sp>
        <p:nvSpPr>
          <p:cNvPr id="62" name="Titolo 3">
            <a:extLst>
              <a:ext uri="{FF2B5EF4-FFF2-40B4-BE49-F238E27FC236}">
                <a16:creationId xmlns:a16="http://schemas.microsoft.com/office/drawing/2014/main" id="{5BA8F594-7242-E907-4373-2EBEC3940DE3}"/>
              </a:ext>
            </a:extLst>
          </p:cNvPr>
          <p:cNvSpPr txBox="1">
            <a:spLocks/>
          </p:cNvSpPr>
          <p:nvPr/>
        </p:nvSpPr>
        <p:spPr>
          <a:xfrm>
            <a:off x="334433" y="1023546"/>
            <a:ext cx="8644960"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FASE 5 – Procedura di aggiudicazione</a:t>
            </a:r>
          </a:p>
        </p:txBody>
      </p:sp>
      <p:sp>
        <p:nvSpPr>
          <p:cNvPr id="11" name="Ovale 10">
            <a:extLst>
              <a:ext uri="{FF2B5EF4-FFF2-40B4-BE49-F238E27FC236}">
                <a16:creationId xmlns:a16="http://schemas.microsoft.com/office/drawing/2014/main" id="{1AD567BE-757A-BE1B-4A3A-3DDD886AD3AC}"/>
              </a:ext>
            </a:extLst>
          </p:cNvPr>
          <p:cNvSpPr/>
          <p:nvPr/>
        </p:nvSpPr>
        <p:spPr>
          <a:xfrm>
            <a:off x="6021945" y="2652442"/>
            <a:ext cx="513923" cy="513923"/>
          </a:xfrm>
          <a:prstGeom prst="ellipse">
            <a:avLst/>
          </a:prstGeom>
          <a:solidFill>
            <a:schemeClr val="accent1">
              <a:alpha val="3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2</a:t>
            </a:r>
          </a:p>
        </p:txBody>
      </p:sp>
      <p:sp>
        <p:nvSpPr>
          <p:cNvPr id="15" name="Ovale 14">
            <a:extLst>
              <a:ext uri="{FF2B5EF4-FFF2-40B4-BE49-F238E27FC236}">
                <a16:creationId xmlns:a16="http://schemas.microsoft.com/office/drawing/2014/main" id="{D6A2B714-FF8F-7CFE-697B-1A7B8C66A113}"/>
              </a:ext>
            </a:extLst>
          </p:cNvPr>
          <p:cNvSpPr/>
          <p:nvPr/>
        </p:nvSpPr>
        <p:spPr>
          <a:xfrm>
            <a:off x="10891528" y="2652442"/>
            <a:ext cx="513923" cy="51392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4</a:t>
            </a:r>
          </a:p>
        </p:txBody>
      </p:sp>
      <p:grpSp>
        <p:nvGrpSpPr>
          <p:cNvPr id="16" name="Gruppo 15">
            <a:extLst>
              <a:ext uri="{FF2B5EF4-FFF2-40B4-BE49-F238E27FC236}">
                <a16:creationId xmlns:a16="http://schemas.microsoft.com/office/drawing/2014/main" id="{83DD9743-4478-15F7-F3F6-877F25DC3B4A}"/>
              </a:ext>
            </a:extLst>
          </p:cNvPr>
          <p:cNvGrpSpPr/>
          <p:nvPr/>
        </p:nvGrpSpPr>
        <p:grpSpPr>
          <a:xfrm>
            <a:off x="9943742" y="3269308"/>
            <a:ext cx="2160000" cy="2643942"/>
            <a:chOff x="3549942" y="3366166"/>
            <a:chExt cx="2160000" cy="2643942"/>
          </a:xfrm>
        </p:grpSpPr>
        <p:sp>
          <p:nvSpPr>
            <p:cNvPr id="17" name="Rectangle: Rounded Corners 6">
              <a:extLst>
                <a:ext uri="{FF2B5EF4-FFF2-40B4-BE49-F238E27FC236}">
                  <a16:creationId xmlns:a16="http://schemas.microsoft.com/office/drawing/2014/main" id="{BFC75648-924E-88B8-9916-15FCB9814AF3}"/>
                </a:ext>
              </a:extLst>
            </p:cNvPr>
            <p:cNvSpPr/>
            <p:nvPr/>
          </p:nvSpPr>
          <p:spPr>
            <a:xfrm>
              <a:off x="3549942" y="3366166"/>
              <a:ext cx="2160000" cy="620566"/>
            </a:xfrm>
            <a:prstGeom prst="roundRect">
              <a:avLst>
                <a:gd name="adj" fmla="val 50000"/>
              </a:avLst>
            </a:prstGeom>
            <a:solidFill>
              <a:schemeClr val="accent1"/>
            </a:solidFill>
            <a:ln>
              <a:noFill/>
            </a:ln>
            <a:effectLst>
              <a:outerShdw blurRad="317500" dist="114300" dir="5400000" algn="ctr" rotWithShape="0">
                <a:srgbClr val="000000">
                  <a:alpha val="30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400" b="1">
                  <a:solidFill>
                    <a:prstClr val="white"/>
                  </a:solidFill>
                </a:rPr>
                <a:t>PROCEDURA AGGIUDICAZIONE</a:t>
              </a:r>
              <a:endParaRPr lang="en-US">
                <a:solidFill>
                  <a:prstClr val="white"/>
                </a:solidFill>
              </a:endParaRPr>
            </a:p>
          </p:txBody>
        </p:sp>
        <p:sp>
          <p:nvSpPr>
            <p:cNvPr id="18" name="Rettangolo con angoli arrotondati 17">
              <a:extLst>
                <a:ext uri="{FF2B5EF4-FFF2-40B4-BE49-F238E27FC236}">
                  <a16:creationId xmlns:a16="http://schemas.microsoft.com/office/drawing/2014/main" id="{8E7EF4C6-144B-F0DD-25E1-8973B08C8438}"/>
                </a:ext>
              </a:extLst>
            </p:cNvPr>
            <p:cNvSpPr/>
            <p:nvPr/>
          </p:nvSpPr>
          <p:spPr>
            <a:xfrm>
              <a:off x="3549942" y="4151594"/>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Lista dei CIG Associati al CUP </a:t>
              </a:r>
            </a:p>
          </p:txBody>
        </p:sp>
        <p:sp>
          <p:nvSpPr>
            <p:cNvPr id="19" name="Rettangolo con angoli arrotondati 18">
              <a:extLst>
                <a:ext uri="{FF2B5EF4-FFF2-40B4-BE49-F238E27FC236}">
                  <a16:creationId xmlns:a16="http://schemas.microsoft.com/office/drawing/2014/main" id="{ADEDFEB7-1ED5-471F-E1CE-7B4027819EBD}"/>
                </a:ext>
              </a:extLst>
            </p:cNvPr>
            <p:cNvSpPr/>
            <p:nvPr/>
          </p:nvSpPr>
          <p:spPr>
            <a:xfrm>
              <a:off x="3549942" y="4795682"/>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Procedura di Aggiudicazione</a:t>
              </a:r>
            </a:p>
          </p:txBody>
        </p:sp>
        <p:sp>
          <p:nvSpPr>
            <p:cNvPr id="20" name="Rettangolo con angoli arrotondati 19">
              <a:extLst>
                <a:ext uri="{FF2B5EF4-FFF2-40B4-BE49-F238E27FC236}">
                  <a16:creationId xmlns:a16="http://schemas.microsoft.com/office/drawing/2014/main" id="{59F5E274-32FA-FDDA-2FB7-DE69DACBF02E}"/>
                </a:ext>
              </a:extLst>
            </p:cNvPr>
            <p:cNvSpPr/>
            <p:nvPr/>
          </p:nvSpPr>
          <p:spPr>
            <a:xfrm>
              <a:off x="3549942" y="5445254"/>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Soggetti gara</a:t>
              </a:r>
            </a:p>
          </p:txBody>
        </p:sp>
      </p:grpSp>
      <p:sp>
        <p:nvSpPr>
          <p:cNvPr id="3" name="Ovale 2">
            <a:extLst>
              <a:ext uri="{FF2B5EF4-FFF2-40B4-BE49-F238E27FC236}">
                <a16:creationId xmlns:a16="http://schemas.microsoft.com/office/drawing/2014/main" id="{1A75C2A3-184B-C2ED-B16A-BE9FADBCE8E0}"/>
              </a:ext>
            </a:extLst>
          </p:cNvPr>
          <p:cNvSpPr/>
          <p:nvPr/>
        </p:nvSpPr>
        <p:spPr>
          <a:xfrm>
            <a:off x="8576953" y="2652442"/>
            <a:ext cx="513923" cy="513923"/>
          </a:xfrm>
          <a:prstGeom prst="ellipse">
            <a:avLst/>
          </a:prstGeom>
          <a:solidFill>
            <a:schemeClr val="accent1">
              <a:alpha val="3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3</a:t>
            </a:r>
          </a:p>
        </p:txBody>
      </p:sp>
    </p:spTree>
    <p:extLst>
      <p:ext uri="{BB962C8B-B14F-4D97-AF65-F5344CB8AC3E}">
        <p14:creationId xmlns:p14="http://schemas.microsoft.com/office/powerpoint/2010/main" val="276225537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con angoli arrotondati 18">
            <a:extLst>
              <a:ext uri="{FF2B5EF4-FFF2-40B4-BE49-F238E27FC236}">
                <a16:creationId xmlns:a16="http://schemas.microsoft.com/office/drawing/2014/main" id="{6E4C944F-5C89-7B8B-D05B-644685C6C3FF}"/>
              </a:ext>
            </a:extLst>
          </p:cNvPr>
          <p:cNvSpPr/>
          <p:nvPr/>
        </p:nvSpPr>
        <p:spPr>
          <a:xfrm>
            <a:off x="334433" y="1331406"/>
            <a:ext cx="11654366"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tx1"/>
                </a:solidFill>
              </a:rPr>
              <a:t>	NO SMART CIG (NON RENDICONTABILE) DA SOSTITUIRE CON CIG ORDINARIO</a:t>
            </a:r>
            <a:endParaRPr lang="it-IT">
              <a:solidFill>
                <a:schemeClr val="tx1"/>
              </a:solidFill>
            </a:endParaRPr>
          </a:p>
        </p:txBody>
      </p:sp>
      <p:pic>
        <p:nvPicPr>
          <p:cNvPr id="16" name="Immagine 15">
            <a:extLst>
              <a:ext uri="{FF2B5EF4-FFF2-40B4-BE49-F238E27FC236}">
                <a16:creationId xmlns:a16="http://schemas.microsoft.com/office/drawing/2014/main" id="{F3AE91F4-7F18-862E-ADC3-0859E473B410}"/>
              </a:ext>
            </a:extLst>
          </p:cNvPr>
          <p:cNvPicPr>
            <a:picLocks noChangeAspect="1"/>
          </p:cNvPicPr>
          <p:nvPr/>
        </p:nvPicPr>
        <p:blipFill rotWithShape="1">
          <a:blip r:embed="rId3"/>
          <a:srcRect l="3226" t="24132" r="4420" b="10743"/>
          <a:stretch/>
        </p:blipFill>
        <p:spPr>
          <a:xfrm>
            <a:off x="334433" y="208113"/>
            <a:ext cx="2414461" cy="366991"/>
          </a:xfrm>
          <a:prstGeom prst="rect">
            <a:avLst/>
          </a:prstGeom>
        </p:spPr>
      </p:pic>
      <p:sp>
        <p:nvSpPr>
          <p:cNvPr id="2" name="Slide Number Placeholder 1">
            <a:extLst>
              <a:ext uri="{FF2B5EF4-FFF2-40B4-BE49-F238E27FC236}">
                <a16:creationId xmlns:a16="http://schemas.microsoft.com/office/drawing/2014/main" id="{91AD4B55-AB2F-7FF7-0558-556408C910C8}"/>
              </a:ext>
            </a:extLst>
          </p:cNvPr>
          <p:cNvSpPr>
            <a:spLocks noGrp="1"/>
          </p:cNvSpPr>
          <p:nvPr>
            <p:ph type="sldNum" sz="quarter" idx="12"/>
          </p:nvPr>
        </p:nvSpPr>
        <p:spPr>
          <a:xfrm>
            <a:off x="334433" y="6297858"/>
            <a:ext cx="1512062" cy="24491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18</a:t>
            </a:fld>
            <a:endPar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1A3DF73-5948-1577-D7FC-C0628BC0C7C9}"/>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itolo 3">
            <a:extLst>
              <a:ext uri="{FF2B5EF4-FFF2-40B4-BE49-F238E27FC236}">
                <a16:creationId xmlns:a16="http://schemas.microsoft.com/office/drawing/2014/main" id="{6418330E-9A7C-6BA8-ED89-B7F564D83A57}"/>
              </a:ext>
            </a:extLst>
          </p:cNvPr>
          <p:cNvSpPr txBox="1">
            <a:spLocks/>
          </p:cNvSpPr>
          <p:nvPr/>
        </p:nvSpPr>
        <p:spPr>
          <a:xfrm>
            <a:off x="558800" y="622559"/>
            <a:ext cx="11122939" cy="445895"/>
          </a:xfrm>
          <a:prstGeom prst="rect">
            <a:avLst/>
          </a:prstGeom>
        </p:spPr>
        <p:txBody>
          <a:bodyPr vert="horz" lIns="0" tIns="45720" rIns="0" bIns="45720" rtlCol="0" anchor="t" anchorCtr="0">
            <a:norm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it-IT" sz="2400" b="1" i="0" u="none" strike="noStrike" kern="1200" cap="none" spc="0" normalizeH="0" baseline="0" noProof="0">
              <a:ln>
                <a:noFill/>
              </a:ln>
              <a:solidFill>
                <a:srgbClr val="56B093"/>
              </a:solidFill>
              <a:effectLst/>
              <a:uLnTx/>
              <a:uFillTx/>
              <a:latin typeface="Century Gothic" panose="020B0502020202020204" pitchFamily="34" charset="0"/>
              <a:ea typeface="Georgia" charset="0"/>
              <a:cs typeface="Georgia" charset="0"/>
            </a:endParaRPr>
          </a:p>
        </p:txBody>
      </p:sp>
      <p:sp>
        <p:nvSpPr>
          <p:cNvPr id="10" name="Titolo 3">
            <a:extLst>
              <a:ext uri="{FF2B5EF4-FFF2-40B4-BE49-F238E27FC236}">
                <a16:creationId xmlns:a16="http://schemas.microsoft.com/office/drawing/2014/main" id="{333E54DF-3BBF-8909-BDA6-9267FCFC6BD0}"/>
              </a:ext>
            </a:extLst>
          </p:cNvPr>
          <p:cNvSpPr txBox="1">
            <a:spLocks/>
          </p:cNvSpPr>
          <p:nvPr/>
        </p:nvSpPr>
        <p:spPr>
          <a:xfrm>
            <a:off x="2877802" y="199880"/>
            <a:ext cx="6201267"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SEZ PROCEDURA AGGIUDICAZIONE</a:t>
            </a:r>
          </a:p>
        </p:txBody>
      </p:sp>
      <p:pic>
        <p:nvPicPr>
          <p:cNvPr id="4" name="Immagine 3">
            <a:extLst>
              <a:ext uri="{FF2B5EF4-FFF2-40B4-BE49-F238E27FC236}">
                <a16:creationId xmlns:a16="http://schemas.microsoft.com/office/drawing/2014/main" id="{13E94CB7-A195-31FE-B651-7E52E91C34B5}"/>
              </a:ext>
            </a:extLst>
          </p:cNvPr>
          <p:cNvPicPr>
            <a:picLocks noChangeAspect="1"/>
          </p:cNvPicPr>
          <p:nvPr/>
        </p:nvPicPr>
        <p:blipFill>
          <a:blip r:embed="rId4"/>
          <a:stretch>
            <a:fillRect/>
          </a:stretch>
        </p:blipFill>
        <p:spPr>
          <a:xfrm>
            <a:off x="5455868" y="6442617"/>
            <a:ext cx="1657581" cy="381053"/>
          </a:xfrm>
          <a:prstGeom prst="rect">
            <a:avLst/>
          </a:prstGeom>
        </p:spPr>
      </p:pic>
      <p:sp>
        <p:nvSpPr>
          <p:cNvPr id="9" name="Rettangolo con angoli arrotondati 8">
            <a:extLst>
              <a:ext uri="{FF2B5EF4-FFF2-40B4-BE49-F238E27FC236}">
                <a16:creationId xmlns:a16="http://schemas.microsoft.com/office/drawing/2014/main" id="{A925F7AC-94C6-9142-FC5B-413EE8E3BC3E}"/>
              </a:ext>
            </a:extLst>
          </p:cNvPr>
          <p:cNvSpPr/>
          <p:nvPr/>
        </p:nvSpPr>
        <p:spPr>
          <a:xfrm>
            <a:off x="334433" y="896587"/>
            <a:ext cx="11654366"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tx1"/>
                </a:solidFill>
              </a:rPr>
              <a:t>	</a:t>
            </a:r>
            <a:r>
              <a:rPr lang="it-IT" sz="1400" b="1">
                <a:solidFill>
                  <a:schemeClr val="tx1"/>
                </a:solidFill>
              </a:rPr>
              <a:t>LISTA DEI CIG ASSOCIATI AL CUP </a:t>
            </a:r>
            <a:r>
              <a:rPr lang="it-IT" sz="1400">
                <a:solidFill>
                  <a:schemeClr val="tx1"/>
                </a:solidFill>
              </a:rPr>
              <a:t>– verificare il CIG associato</a:t>
            </a:r>
            <a:endParaRPr lang="it-IT">
              <a:solidFill>
                <a:schemeClr val="tx1"/>
              </a:solidFill>
            </a:endParaRPr>
          </a:p>
        </p:txBody>
      </p:sp>
      <p:sp>
        <p:nvSpPr>
          <p:cNvPr id="26" name="Rettangolo con angoli arrotondati 25">
            <a:extLst>
              <a:ext uri="{FF2B5EF4-FFF2-40B4-BE49-F238E27FC236}">
                <a16:creationId xmlns:a16="http://schemas.microsoft.com/office/drawing/2014/main" id="{4DC9C3B2-34A8-36CE-C5FC-7B81F3667DD2}"/>
              </a:ext>
            </a:extLst>
          </p:cNvPr>
          <p:cNvSpPr/>
          <p:nvPr/>
        </p:nvSpPr>
        <p:spPr>
          <a:xfrm>
            <a:off x="565150" y="788209"/>
            <a:ext cx="1135295"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10 </a:t>
            </a:r>
            <a:endParaRPr lang="it-IT">
              <a:solidFill>
                <a:schemeClr val="bg1"/>
              </a:solidFill>
            </a:endParaRPr>
          </a:p>
        </p:txBody>
      </p:sp>
      <p:sp>
        <p:nvSpPr>
          <p:cNvPr id="25" name="Rettangolo con angoli arrotondati 24">
            <a:extLst>
              <a:ext uri="{FF2B5EF4-FFF2-40B4-BE49-F238E27FC236}">
                <a16:creationId xmlns:a16="http://schemas.microsoft.com/office/drawing/2014/main" id="{479FB09D-D96A-54C1-5873-FA89DBD12A32}"/>
              </a:ext>
            </a:extLst>
          </p:cNvPr>
          <p:cNvSpPr/>
          <p:nvPr/>
        </p:nvSpPr>
        <p:spPr>
          <a:xfrm>
            <a:off x="334433" y="2167969"/>
            <a:ext cx="11654366" cy="399140"/>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0" bIns="0" rtlCol="0" anchor="t" anchorCtr="0"/>
          <a:lstStyle/>
          <a:p>
            <a:r>
              <a:rPr lang="it-IT" sz="1200">
                <a:solidFill>
                  <a:schemeClr val="tx1"/>
                </a:solidFill>
              </a:rPr>
              <a:t>Nessun documento</a:t>
            </a:r>
          </a:p>
        </p:txBody>
      </p:sp>
      <p:sp>
        <p:nvSpPr>
          <p:cNvPr id="6" name="Ovale 5">
            <a:extLst>
              <a:ext uri="{FF2B5EF4-FFF2-40B4-BE49-F238E27FC236}">
                <a16:creationId xmlns:a16="http://schemas.microsoft.com/office/drawing/2014/main" id="{42DCBFA3-DA06-4F61-F345-7BA37785145A}"/>
              </a:ext>
            </a:extLst>
          </p:cNvPr>
          <p:cNvSpPr/>
          <p:nvPr/>
        </p:nvSpPr>
        <p:spPr>
          <a:xfrm>
            <a:off x="-23081" y="-25202"/>
            <a:ext cx="513923" cy="5139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4</a:t>
            </a:r>
          </a:p>
        </p:txBody>
      </p:sp>
      <p:sp>
        <p:nvSpPr>
          <p:cNvPr id="17" name="Rettangolo con angoli arrotondati 16">
            <a:extLst>
              <a:ext uri="{FF2B5EF4-FFF2-40B4-BE49-F238E27FC236}">
                <a16:creationId xmlns:a16="http://schemas.microsoft.com/office/drawing/2014/main" id="{8E27FB70-47A9-C68D-6C16-06E330046E03}"/>
              </a:ext>
            </a:extLst>
          </p:cNvPr>
          <p:cNvSpPr/>
          <p:nvPr/>
        </p:nvSpPr>
        <p:spPr>
          <a:xfrm>
            <a:off x="558800" y="1319687"/>
            <a:ext cx="1135295"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NOTA</a:t>
            </a:r>
            <a:endParaRPr lang="it-IT">
              <a:solidFill>
                <a:schemeClr val="bg1"/>
              </a:solidFill>
            </a:endParaRPr>
          </a:p>
        </p:txBody>
      </p:sp>
      <p:sp>
        <p:nvSpPr>
          <p:cNvPr id="20" name="Rettangolo con angoli arrotondati 19">
            <a:extLst>
              <a:ext uri="{FF2B5EF4-FFF2-40B4-BE49-F238E27FC236}">
                <a16:creationId xmlns:a16="http://schemas.microsoft.com/office/drawing/2014/main" id="{E167396F-EDC0-3124-0440-9B80F3D298CA}"/>
              </a:ext>
            </a:extLst>
          </p:cNvPr>
          <p:cNvSpPr/>
          <p:nvPr/>
        </p:nvSpPr>
        <p:spPr>
          <a:xfrm>
            <a:off x="478193" y="1882610"/>
            <a:ext cx="1368302"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Doc. obbligatori</a:t>
            </a:r>
            <a:endParaRPr lang="it-IT">
              <a:solidFill>
                <a:schemeClr val="bg1"/>
              </a:solidFill>
            </a:endParaRPr>
          </a:p>
        </p:txBody>
      </p:sp>
      <p:pic>
        <p:nvPicPr>
          <p:cNvPr id="12" name="Immagine 11" descr="Immagine che contiene testo, schermata, Carattere&#10;&#10;Descrizione generata automaticamente">
            <a:extLst>
              <a:ext uri="{FF2B5EF4-FFF2-40B4-BE49-F238E27FC236}">
                <a16:creationId xmlns:a16="http://schemas.microsoft.com/office/drawing/2014/main" id="{B980B11E-AD19-A9C6-688A-75B2EB1E14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144" y="3105769"/>
            <a:ext cx="11979856" cy="2506946"/>
          </a:xfrm>
          <a:prstGeom prst="rect">
            <a:avLst/>
          </a:prstGeom>
          <a:ln>
            <a:noFill/>
          </a:ln>
          <a:effectLst>
            <a:outerShdw blurRad="50800" dist="38100" dir="2700000" algn="tl" rotWithShape="0">
              <a:prstClr val="black">
                <a:alpha val="40000"/>
              </a:prstClr>
            </a:outerShdw>
          </a:effectLst>
        </p:spPr>
      </p:pic>
      <p:pic>
        <p:nvPicPr>
          <p:cNvPr id="11" name="Elemento grafico 10" descr="Ricerca cartelle con riempimento a tinta unita">
            <a:extLst>
              <a:ext uri="{FF2B5EF4-FFF2-40B4-BE49-F238E27FC236}">
                <a16:creationId xmlns:a16="http://schemas.microsoft.com/office/drawing/2014/main" id="{C0CB5348-DE04-4056-064C-2480EDFB4E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8354" y="1812580"/>
            <a:ext cx="508085" cy="508085"/>
          </a:xfrm>
          <a:prstGeom prst="rect">
            <a:avLst/>
          </a:prstGeom>
        </p:spPr>
      </p:pic>
    </p:spTree>
    <p:extLst>
      <p:ext uri="{BB962C8B-B14F-4D97-AF65-F5344CB8AC3E}">
        <p14:creationId xmlns:p14="http://schemas.microsoft.com/office/powerpoint/2010/main" val="211778316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tangolo con angoli arrotondati 24">
            <a:extLst>
              <a:ext uri="{FF2B5EF4-FFF2-40B4-BE49-F238E27FC236}">
                <a16:creationId xmlns:a16="http://schemas.microsoft.com/office/drawing/2014/main" id="{479FB09D-D96A-54C1-5873-FA89DBD12A32}"/>
              </a:ext>
            </a:extLst>
          </p:cNvPr>
          <p:cNvSpPr/>
          <p:nvPr/>
        </p:nvSpPr>
        <p:spPr>
          <a:xfrm>
            <a:off x="334433" y="1668833"/>
            <a:ext cx="11654366" cy="1065190"/>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0" bIns="0" numCol="2" rtlCol="0" anchor="t" anchorCtr="0"/>
          <a:lstStyle/>
          <a:p>
            <a:pPr marL="228600" indent="-228600">
              <a:lnSpc>
                <a:spcPct val="120000"/>
              </a:lnSpc>
              <a:buFont typeface="+mj-lt"/>
              <a:buAutoNum type="arabicPeriod"/>
            </a:pPr>
            <a:r>
              <a:rPr lang="it-IT" sz="1200" b="1" dirty="0">
                <a:solidFill>
                  <a:schemeClr val="tx1"/>
                </a:solidFill>
              </a:rPr>
              <a:t>Attestazione di gara firmata digitalmente </a:t>
            </a:r>
            <a:r>
              <a:rPr lang="it-IT" sz="1200" dirty="0">
                <a:solidFill>
                  <a:schemeClr val="tx1"/>
                </a:solidFill>
              </a:rPr>
              <a:t>(FOCUS AZIONE 12)</a:t>
            </a:r>
          </a:p>
          <a:p>
            <a:pPr marL="685800" lvl="1" indent="-228600">
              <a:lnSpc>
                <a:spcPct val="120000"/>
              </a:lnSpc>
              <a:buFont typeface="Arial" panose="020B0604020202020204" pitchFamily="34" charset="0"/>
              <a:buChar char="•"/>
            </a:pPr>
            <a:r>
              <a:rPr lang="it-IT" sz="1200" b="1" dirty="0">
                <a:solidFill>
                  <a:schemeClr val="tx1"/>
                </a:solidFill>
              </a:rPr>
              <a:t>In tutti i punti (da 1 a 7) </a:t>
            </a:r>
            <a:r>
              <a:rPr lang="it-IT" sz="1200" dirty="0">
                <a:solidFill>
                  <a:schemeClr val="tx1"/>
                </a:solidFill>
              </a:rPr>
              <a:t>- Allegato-n-2_checklist-verifica-affidamento </a:t>
            </a:r>
          </a:p>
          <a:p>
            <a:pPr marL="685800" lvl="1" indent="-228600">
              <a:lnSpc>
                <a:spcPct val="120000"/>
              </a:lnSpc>
              <a:buFont typeface="Arial" panose="020B0604020202020204" pitchFamily="34" charset="0"/>
              <a:buChar char="•"/>
            </a:pPr>
            <a:r>
              <a:rPr lang="it-IT" sz="1200" b="1" dirty="0">
                <a:solidFill>
                  <a:schemeClr val="tx1"/>
                </a:solidFill>
              </a:rPr>
              <a:t>Punto 2 </a:t>
            </a:r>
            <a:r>
              <a:rPr lang="it-IT" sz="1200" dirty="0">
                <a:solidFill>
                  <a:schemeClr val="tx1"/>
                </a:solidFill>
              </a:rPr>
              <a:t>- </a:t>
            </a:r>
            <a:r>
              <a:rPr lang="pt-BR" sz="1200" dirty="0">
                <a:solidFill>
                  <a:schemeClr val="tx1"/>
                </a:solidFill>
              </a:rPr>
              <a:t>Comunicazione titolare effettivo e documentazione a supporto (uguale alla sez. Titolare effettivo AZIONE 5)</a:t>
            </a:r>
            <a:endParaRPr lang="it-IT" sz="1200" dirty="0">
              <a:solidFill>
                <a:schemeClr val="tx1"/>
              </a:solidFill>
            </a:endParaRPr>
          </a:p>
          <a:p>
            <a:pPr marL="685800" lvl="1" indent="-228600">
              <a:lnSpc>
                <a:spcPct val="120000"/>
              </a:lnSpc>
              <a:buFont typeface="Arial" panose="020B0604020202020204" pitchFamily="34" charset="0"/>
              <a:buChar char="•"/>
            </a:pPr>
            <a:r>
              <a:rPr lang="it-IT" sz="1200" b="1" dirty="0">
                <a:solidFill>
                  <a:schemeClr val="tx1"/>
                </a:solidFill>
              </a:rPr>
              <a:t>Punto 3 - </a:t>
            </a:r>
            <a:r>
              <a:rPr lang="it-IT" sz="1200" dirty="0">
                <a:solidFill>
                  <a:schemeClr val="tx1"/>
                </a:solidFill>
              </a:rPr>
              <a:t>DSAN relativa all’assenza del conflitto di interesse</a:t>
            </a:r>
          </a:p>
          <a:p>
            <a:pPr marL="685800" lvl="1" indent="-228600">
              <a:lnSpc>
                <a:spcPct val="120000"/>
              </a:lnSpc>
              <a:buFont typeface="Arial" panose="020B0604020202020204" pitchFamily="34" charset="0"/>
              <a:buChar char="•"/>
            </a:pPr>
            <a:r>
              <a:rPr lang="it-IT" sz="1200" b="1" dirty="0">
                <a:solidFill>
                  <a:schemeClr val="tx1"/>
                </a:solidFill>
              </a:rPr>
              <a:t>Punto 6 - </a:t>
            </a:r>
            <a:r>
              <a:rPr lang="it-IT" sz="1200" dirty="0">
                <a:solidFill>
                  <a:schemeClr val="tx1"/>
                </a:solidFill>
              </a:rPr>
              <a:t>Scheda DNSH ex ante</a:t>
            </a:r>
          </a:p>
          <a:p>
            <a:pPr marL="685800" lvl="1" indent="-228600">
              <a:lnSpc>
                <a:spcPct val="120000"/>
              </a:lnSpc>
              <a:buFont typeface="Arial" panose="020B0604020202020204" pitchFamily="34" charset="0"/>
              <a:buChar char="•"/>
            </a:pPr>
            <a:r>
              <a:rPr lang="it-IT" sz="1200" b="1" dirty="0">
                <a:solidFill>
                  <a:schemeClr val="tx1"/>
                </a:solidFill>
              </a:rPr>
              <a:t>Punto 7 - </a:t>
            </a:r>
            <a:r>
              <a:rPr lang="it-IT" sz="1200" dirty="0">
                <a:solidFill>
                  <a:schemeClr val="tx1"/>
                </a:solidFill>
              </a:rPr>
              <a:t>Report disabilità</a:t>
            </a:r>
          </a:p>
        </p:txBody>
      </p:sp>
      <p:sp>
        <p:nvSpPr>
          <p:cNvPr id="20" name="Rettangolo con angoli arrotondati 19">
            <a:extLst>
              <a:ext uri="{FF2B5EF4-FFF2-40B4-BE49-F238E27FC236}">
                <a16:creationId xmlns:a16="http://schemas.microsoft.com/office/drawing/2014/main" id="{E167396F-EDC0-3124-0440-9B80F3D298CA}"/>
              </a:ext>
            </a:extLst>
          </p:cNvPr>
          <p:cNvSpPr/>
          <p:nvPr/>
        </p:nvSpPr>
        <p:spPr>
          <a:xfrm>
            <a:off x="565149" y="1298514"/>
            <a:ext cx="1281345"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Doc. obbligatori</a:t>
            </a:r>
            <a:endParaRPr lang="it-IT">
              <a:solidFill>
                <a:schemeClr val="bg1"/>
              </a:solidFill>
            </a:endParaRPr>
          </a:p>
        </p:txBody>
      </p:sp>
      <p:pic>
        <p:nvPicPr>
          <p:cNvPr id="16" name="Immagine 15">
            <a:extLst>
              <a:ext uri="{FF2B5EF4-FFF2-40B4-BE49-F238E27FC236}">
                <a16:creationId xmlns:a16="http://schemas.microsoft.com/office/drawing/2014/main" id="{F3AE91F4-7F18-862E-ADC3-0859E473B410}"/>
              </a:ext>
            </a:extLst>
          </p:cNvPr>
          <p:cNvPicPr>
            <a:picLocks noChangeAspect="1"/>
          </p:cNvPicPr>
          <p:nvPr/>
        </p:nvPicPr>
        <p:blipFill rotWithShape="1">
          <a:blip r:embed="rId3"/>
          <a:srcRect l="3226" t="24132" r="4420" b="10743"/>
          <a:stretch/>
        </p:blipFill>
        <p:spPr>
          <a:xfrm>
            <a:off x="334433" y="208113"/>
            <a:ext cx="2414461" cy="366991"/>
          </a:xfrm>
          <a:prstGeom prst="rect">
            <a:avLst/>
          </a:prstGeom>
        </p:spPr>
      </p:pic>
      <p:sp>
        <p:nvSpPr>
          <p:cNvPr id="2" name="Slide Number Placeholder 1">
            <a:extLst>
              <a:ext uri="{FF2B5EF4-FFF2-40B4-BE49-F238E27FC236}">
                <a16:creationId xmlns:a16="http://schemas.microsoft.com/office/drawing/2014/main" id="{91AD4B55-AB2F-7FF7-0558-556408C910C8}"/>
              </a:ext>
            </a:extLst>
          </p:cNvPr>
          <p:cNvSpPr>
            <a:spLocks noGrp="1"/>
          </p:cNvSpPr>
          <p:nvPr>
            <p:ph type="sldNum" sz="quarter" idx="12"/>
          </p:nvPr>
        </p:nvSpPr>
        <p:spPr>
          <a:xfrm>
            <a:off x="334433" y="6297858"/>
            <a:ext cx="1512062" cy="24491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19</a:t>
            </a:fld>
            <a:endPar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1A3DF73-5948-1577-D7FC-C0628BC0C7C9}"/>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itolo 3">
            <a:extLst>
              <a:ext uri="{FF2B5EF4-FFF2-40B4-BE49-F238E27FC236}">
                <a16:creationId xmlns:a16="http://schemas.microsoft.com/office/drawing/2014/main" id="{6418330E-9A7C-6BA8-ED89-B7F564D83A57}"/>
              </a:ext>
            </a:extLst>
          </p:cNvPr>
          <p:cNvSpPr txBox="1">
            <a:spLocks/>
          </p:cNvSpPr>
          <p:nvPr/>
        </p:nvSpPr>
        <p:spPr>
          <a:xfrm>
            <a:off x="558800" y="622559"/>
            <a:ext cx="11122939" cy="445895"/>
          </a:xfrm>
          <a:prstGeom prst="rect">
            <a:avLst/>
          </a:prstGeom>
        </p:spPr>
        <p:txBody>
          <a:bodyPr vert="horz" lIns="0" tIns="45720" rIns="0" bIns="45720" rtlCol="0" anchor="t" anchorCtr="0">
            <a:norm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it-IT" sz="2400" b="1" i="0" u="none" strike="noStrike" kern="1200" cap="none" spc="0" normalizeH="0" baseline="0" noProof="0">
              <a:ln>
                <a:noFill/>
              </a:ln>
              <a:solidFill>
                <a:srgbClr val="56B093"/>
              </a:solidFill>
              <a:effectLst/>
              <a:uLnTx/>
              <a:uFillTx/>
              <a:latin typeface="Century Gothic" panose="020B0502020202020204" pitchFamily="34" charset="0"/>
              <a:ea typeface="Georgia" charset="0"/>
              <a:cs typeface="Georgia" charset="0"/>
            </a:endParaRPr>
          </a:p>
        </p:txBody>
      </p:sp>
      <p:sp>
        <p:nvSpPr>
          <p:cNvPr id="10" name="Titolo 3">
            <a:extLst>
              <a:ext uri="{FF2B5EF4-FFF2-40B4-BE49-F238E27FC236}">
                <a16:creationId xmlns:a16="http://schemas.microsoft.com/office/drawing/2014/main" id="{333E54DF-3BBF-8909-BDA6-9267FCFC6BD0}"/>
              </a:ext>
            </a:extLst>
          </p:cNvPr>
          <p:cNvSpPr txBox="1">
            <a:spLocks/>
          </p:cNvSpPr>
          <p:nvPr/>
        </p:nvSpPr>
        <p:spPr>
          <a:xfrm>
            <a:off x="2877802" y="199880"/>
            <a:ext cx="6201267"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SEZ PROCEDURA AGGIUDICAZIONE</a:t>
            </a:r>
          </a:p>
        </p:txBody>
      </p:sp>
      <p:pic>
        <p:nvPicPr>
          <p:cNvPr id="4" name="Immagine 3">
            <a:extLst>
              <a:ext uri="{FF2B5EF4-FFF2-40B4-BE49-F238E27FC236}">
                <a16:creationId xmlns:a16="http://schemas.microsoft.com/office/drawing/2014/main" id="{13E94CB7-A195-31FE-B651-7E52E91C34B5}"/>
              </a:ext>
            </a:extLst>
          </p:cNvPr>
          <p:cNvPicPr>
            <a:picLocks noChangeAspect="1"/>
          </p:cNvPicPr>
          <p:nvPr/>
        </p:nvPicPr>
        <p:blipFill>
          <a:blip r:embed="rId4"/>
          <a:stretch>
            <a:fillRect/>
          </a:stretch>
        </p:blipFill>
        <p:spPr>
          <a:xfrm>
            <a:off x="5455868" y="6442617"/>
            <a:ext cx="1657581" cy="381053"/>
          </a:xfrm>
          <a:prstGeom prst="rect">
            <a:avLst/>
          </a:prstGeom>
        </p:spPr>
      </p:pic>
      <p:sp>
        <p:nvSpPr>
          <p:cNvPr id="9" name="Rettangolo con angoli arrotondati 8">
            <a:extLst>
              <a:ext uri="{FF2B5EF4-FFF2-40B4-BE49-F238E27FC236}">
                <a16:creationId xmlns:a16="http://schemas.microsoft.com/office/drawing/2014/main" id="{A925F7AC-94C6-9142-FC5B-413EE8E3BC3E}"/>
              </a:ext>
            </a:extLst>
          </p:cNvPr>
          <p:cNvSpPr/>
          <p:nvPr/>
        </p:nvSpPr>
        <p:spPr>
          <a:xfrm>
            <a:off x="334433" y="896587"/>
            <a:ext cx="11654366"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tx1"/>
                </a:solidFill>
              </a:rPr>
              <a:t>	</a:t>
            </a:r>
            <a:r>
              <a:rPr lang="it-IT" sz="1400" b="1">
                <a:solidFill>
                  <a:schemeClr val="tx1"/>
                </a:solidFill>
              </a:rPr>
              <a:t>PROCEDURA DI AGGIUDICAZIONE </a:t>
            </a:r>
            <a:r>
              <a:rPr lang="it-IT" sz="1400">
                <a:solidFill>
                  <a:schemeClr val="tx1"/>
                </a:solidFill>
              </a:rPr>
              <a:t>– richiamare dall’azione 10 o aggiungere il CIG associato</a:t>
            </a:r>
            <a:endParaRPr lang="it-IT">
              <a:solidFill>
                <a:schemeClr val="tx1"/>
              </a:solidFill>
            </a:endParaRPr>
          </a:p>
        </p:txBody>
      </p:sp>
      <p:sp>
        <p:nvSpPr>
          <p:cNvPr id="26" name="Rettangolo con angoli arrotondati 25">
            <a:extLst>
              <a:ext uri="{FF2B5EF4-FFF2-40B4-BE49-F238E27FC236}">
                <a16:creationId xmlns:a16="http://schemas.microsoft.com/office/drawing/2014/main" id="{4DC9C3B2-34A8-36CE-C5FC-7B81F3667DD2}"/>
              </a:ext>
            </a:extLst>
          </p:cNvPr>
          <p:cNvSpPr/>
          <p:nvPr/>
        </p:nvSpPr>
        <p:spPr>
          <a:xfrm>
            <a:off x="565150" y="788209"/>
            <a:ext cx="1281344"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11</a:t>
            </a:r>
            <a:endParaRPr lang="it-IT">
              <a:solidFill>
                <a:schemeClr val="bg1"/>
              </a:solidFill>
            </a:endParaRPr>
          </a:p>
        </p:txBody>
      </p:sp>
      <p:sp>
        <p:nvSpPr>
          <p:cNvPr id="6" name="Ovale 5">
            <a:extLst>
              <a:ext uri="{FF2B5EF4-FFF2-40B4-BE49-F238E27FC236}">
                <a16:creationId xmlns:a16="http://schemas.microsoft.com/office/drawing/2014/main" id="{42DCBFA3-DA06-4F61-F345-7BA37785145A}"/>
              </a:ext>
            </a:extLst>
          </p:cNvPr>
          <p:cNvSpPr/>
          <p:nvPr/>
        </p:nvSpPr>
        <p:spPr>
          <a:xfrm>
            <a:off x="-23081" y="-25202"/>
            <a:ext cx="513923" cy="5139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4</a:t>
            </a:r>
          </a:p>
        </p:txBody>
      </p:sp>
      <p:sp>
        <p:nvSpPr>
          <p:cNvPr id="7" name="Rettangolo con angoli arrotondati 6">
            <a:extLst>
              <a:ext uri="{FF2B5EF4-FFF2-40B4-BE49-F238E27FC236}">
                <a16:creationId xmlns:a16="http://schemas.microsoft.com/office/drawing/2014/main" id="{4CBC20A2-B75C-1A8C-8EA5-3FCD41A26262}"/>
              </a:ext>
            </a:extLst>
          </p:cNvPr>
          <p:cNvSpPr/>
          <p:nvPr/>
        </p:nvSpPr>
        <p:spPr>
          <a:xfrm>
            <a:off x="334433" y="6020525"/>
            <a:ext cx="11654366"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tx1"/>
                </a:solidFill>
              </a:rPr>
              <a:t>	Attestazione di gara firmata digitalmente</a:t>
            </a:r>
          </a:p>
        </p:txBody>
      </p:sp>
      <p:sp>
        <p:nvSpPr>
          <p:cNvPr id="8" name="Rettangolo con angoli arrotondati 7">
            <a:extLst>
              <a:ext uri="{FF2B5EF4-FFF2-40B4-BE49-F238E27FC236}">
                <a16:creationId xmlns:a16="http://schemas.microsoft.com/office/drawing/2014/main" id="{F9CF6F8A-52AD-0A3F-8876-B3A9974A2106}"/>
              </a:ext>
            </a:extLst>
          </p:cNvPr>
          <p:cNvSpPr/>
          <p:nvPr/>
        </p:nvSpPr>
        <p:spPr>
          <a:xfrm>
            <a:off x="565150" y="5912147"/>
            <a:ext cx="1135295" cy="34147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rgbClr val="006395"/>
                </a:solidFill>
              </a:rPr>
              <a:t>AZIONE 12</a:t>
            </a:r>
            <a:endParaRPr lang="it-IT" b="1">
              <a:solidFill>
                <a:srgbClr val="006395"/>
              </a:solidFill>
            </a:endParaRPr>
          </a:p>
        </p:txBody>
      </p:sp>
      <p:grpSp>
        <p:nvGrpSpPr>
          <p:cNvPr id="14" name="Gruppo 13">
            <a:extLst>
              <a:ext uri="{FF2B5EF4-FFF2-40B4-BE49-F238E27FC236}">
                <a16:creationId xmlns:a16="http://schemas.microsoft.com/office/drawing/2014/main" id="{7721CB0D-2750-711E-D169-2767E4E0F3FD}"/>
              </a:ext>
            </a:extLst>
          </p:cNvPr>
          <p:cNvGrpSpPr/>
          <p:nvPr/>
        </p:nvGrpSpPr>
        <p:grpSpPr>
          <a:xfrm>
            <a:off x="9079069" y="202768"/>
            <a:ext cx="3003440" cy="381054"/>
            <a:chOff x="9079069" y="202768"/>
            <a:chExt cx="3003440" cy="381054"/>
          </a:xfrm>
        </p:grpSpPr>
        <p:sp>
          <p:nvSpPr>
            <p:cNvPr id="11" name="Rectangle: Rounded Corners 6">
              <a:extLst>
                <a:ext uri="{FF2B5EF4-FFF2-40B4-BE49-F238E27FC236}">
                  <a16:creationId xmlns:a16="http://schemas.microsoft.com/office/drawing/2014/main" id="{E28E8664-5FB7-DD77-2106-D43DA03291CB}"/>
                </a:ext>
              </a:extLst>
            </p:cNvPr>
            <p:cNvSpPr/>
            <p:nvPr/>
          </p:nvSpPr>
          <p:spPr>
            <a:xfrm>
              <a:off x="9079069" y="202768"/>
              <a:ext cx="2516161" cy="381054"/>
            </a:xfrm>
            <a:prstGeom prst="roundRect">
              <a:avLst>
                <a:gd name="adj" fmla="val 50000"/>
              </a:avLst>
            </a:prstGeom>
            <a:solidFill>
              <a:schemeClr val="accent1"/>
            </a:solidFill>
            <a:ln>
              <a:noFill/>
            </a:ln>
            <a:effectLst>
              <a:outerShdw blurRad="317500" dist="114300" dir="5400000" algn="ctr" rotWithShape="0">
                <a:srgbClr val="000000">
                  <a:alpha val="30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200" b="1" noProof="0">
                  <a:solidFill>
                    <a:prstClr val="white"/>
                  </a:solidFill>
                </a:rPr>
                <a:t>Caso </a:t>
              </a:r>
              <a:r>
                <a:rPr lang="en-US" sz="1200" b="1" noProof="0" err="1">
                  <a:solidFill>
                    <a:prstClr val="white"/>
                  </a:solidFill>
                </a:rPr>
                <a:t>applicativo</a:t>
              </a:r>
              <a:r>
                <a:rPr lang="en-US" sz="1200" b="1" noProof="0">
                  <a:solidFill>
                    <a:prstClr val="white"/>
                  </a:solidFill>
                </a:rPr>
                <a:t> in ReGis</a:t>
              </a:r>
              <a:endParaRPr lang="en-US" sz="1200">
                <a:solidFill>
                  <a:prstClr val="white"/>
                </a:solidFill>
              </a:endParaRPr>
            </a:p>
          </p:txBody>
        </p:sp>
        <p:sp>
          <p:nvSpPr>
            <p:cNvPr id="13" name="Freccia a destra 12">
              <a:extLst>
                <a:ext uri="{FF2B5EF4-FFF2-40B4-BE49-F238E27FC236}">
                  <a16:creationId xmlns:a16="http://schemas.microsoft.com/office/drawing/2014/main" id="{302A2655-4C08-2052-6E8A-BBB50D0ACE9D}"/>
                </a:ext>
              </a:extLst>
            </p:cNvPr>
            <p:cNvSpPr/>
            <p:nvPr/>
          </p:nvSpPr>
          <p:spPr>
            <a:xfrm>
              <a:off x="11691892" y="222127"/>
              <a:ext cx="390617" cy="342335"/>
            </a:xfrm>
            <a:prstGeom prst="rightArrow">
              <a:avLst>
                <a:gd name="adj1" fmla="val 29990"/>
                <a:gd name="adj2" fmla="val 58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5" name="Gruppo 14">
            <a:extLst>
              <a:ext uri="{FF2B5EF4-FFF2-40B4-BE49-F238E27FC236}">
                <a16:creationId xmlns:a16="http://schemas.microsoft.com/office/drawing/2014/main" id="{DD7F769D-838D-34C4-6844-3C54537B7909}"/>
              </a:ext>
            </a:extLst>
          </p:cNvPr>
          <p:cNvGrpSpPr/>
          <p:nvPr/>
        </p:nvGrpSpPr>
        <p:grpSpPr>
          <a:xfrm>
            <a:off x="9079069" y="6000734"/>
            <a:ext cx="3003440" cy="381054"/>
            <a:chOff x="9079069" y="202768"/>
            <a:chExt cx="3003440" cy="381054"/>
          </a:xfrm>
        </p:grpSpPr>
        <p:sp>
          <p:nvSpPr>
            <p:cNvPr id="18" name="Rectangle: Rounded Corners 6">
              <a:extLst>
                <a:ext uri="{FF2B5EF4-FFF2-40B4-BE49-F238E27FC236}">
                  <a16:creationId xmlns:a16="http://schemas.microsoft.com/office/drawing/2014/main" id="{F15D9D73-1903-F0D6-DFBA-3C4C31ACF5CE}"/>
                </a:ext>
              </a:extLst>
            </p:cNvPr>
            <p:cNvSpPr/>
            <p:nvPr/>
          </p:nvSpPr>
          <p:spPr>
            <a:xfrm>
              <a:off x="9079069" y="202768"/>
              <a:ext cx="2516161" cy="381054"/>
            </a:xfrm>
            <a:prstGeom prst="roundRect">
              <a:avLst>
                <a:gd name="adj" fmla="val 50000"/>
              </a:avLst>
            </a:prstGeom>
            <a:solidFill>
              <a:schemeClr val="accent1"/>
            </a:solidFill>
            <a:ln>
              <a:noFill/>
            </a:ln>
            <a:effectLst>
              <a:outerShdw blurRad="317500" dist="114300" dir="5400000" algn="ctr" rotWithShape="0">
                <a:srgbClr val="000000">
                  <a:alpha val="30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200" b="1" noProof="0">
                  <a:solidFill>
                    <a:prstClr val="white"/>
                  </a:solidFill>
                </a:rPr>
                <a:t>Caso </a:t>
              </a:r>
              <a:r>
                <a:rPr lang="en-US" sz="1200" b="1" noProof="0" err="1">
                  <a:solidFill>
                    <a:prstClr val="white"/>
                  </a:solidFill>
                </a:rPr>
                <a:t>applicativo</a:t>
              </a:r>
              <a:r>
                <a:rPr lang="en-US" sz="1200" b="1" noProof="0">
                  <a:solidFill>
                    <a:prstClr val="white"/>
                  </a:solidFill>
                </a:rPr>
                <a:t> in ReGis</a:t>
              </a:r>
              <a:endParaRPr lang="en-US" sz="1200">
                <a:solidFill>
                  <a:prstClr val="white"/>
                </a:solidFill>
              </a:endParaRPr>
            </a:p>
          </p:txBody>
        </p:sp>
        <p:sp>
          <p:nvSpPr>
            <p:cNvPr id="21" name="Freccia a destra 20">
              <a:extLst>
                <a:ext uri="{FF2B5EF4-FFF2-40B4-BE49-F238E27FC236}">
                  <a16:creationId xmlns:a16="http://schemas.microsoft.com/office/drawing/2014/main" id="{C6E62EB2-9382-B92A-5648-C87CD638EED9}"/>
                </a:ext>
              </a:extLst>
            </p:cNvPr>
            <p:cNvSpPr/>
            <p:nvPr/>
          </p:nvSpPr>
          <p:spPr>
            <a:xfrm>
              <a:off x="11691892" y="222127"/>
              <a:ext cx="390617" cy="342335"/>
            </a:xfrm>
            <a:prstGeom prst="rightArrow">
              <a:avLst>
                <a:gd name="adj1" fmla="val 29990"/>
                <a:gd name="adj2" fmla="val 58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22" name="Immagine 21" descr="Immagine che contiene testo, schermata, Carattere&#10;&#10;Descrizione generata automaticamente">
            <a:extLst>
              <a:ext uri="{FF2B5EF4-FFF2-40B4-BE49-F238E27FC236}">
                <a16:creationId xmlns:a16="http://schemas.microsoft.com/office/drawing/2014/main" id="{CD52BA67-30DC-23BF-62B4-7898DFB0F308}"/>
              </a:ext>
            </a:extLst>
          </p:cNvPr>
          <p:cNvPicPr>
            <a:picLocks noChangeAspect="1"/>
          </p:cNvPicPr>
          <p:nvPr/>
        </p:nvPicPr>
        <p:blipFill rotWithShape="1">
          <a:blip r:embed="rId5">
            <a:extLst>
              <a:ext uri="{28A0092B-C50C-407E-A947-70E740481C1C}">
                <a14:useLocalDpi xmlns:a14="http://schemas.microsoft.com/office/drawing/2010/main" val="0"/>
              </a:ext>
            </a:extLst>
          </a:blip>
          <a:srcRect t="-1054" b="1"/>
          <a:stretch/>
        </p:blipFill>
        <p:spPr>
          <a:xfrm>
            <a:off x="362448" y="2778260"/>
            <a:ext cx="11551151" cy="2927960"/>
          </a:xfrm>
          <a:prstGeom prst="rect">
            <a:avLst/>
          </a:prstGeom>
          <a:ln>
            <a:noFill/>
          </a:ln>
          <a:effectLst>
            <a:outerShdw blurRad="50800" dist="38100" dir="2700000" algn="tl" rotWithShape="0">
              <a:prstClr val="black">
                <a:alpha val="40000"/>
              </a:prstClr>
            </a:outerShdw>
          </a:effectLst>
        </p:spPr>
      </p:pic>
      <p:pic>
        <p:nvPicPr>
          <p:cNvPr id="12" name="Elemento grafico 11" descr="Ricerca cartelle con riempimento a tinta unita">
            <a:extLst>
              <a:ext uri="{FF2B5EF4-FFF2-40B4-BE49-F238E27FC236}">
                <a16:creationId xmlns:a16="http://schemas.microsoft.com/office/drawing/2014/main" id="{67C2D676-D6A1-EAB0-5B5B-14FC2C3888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6494" y="1247743"/>
            <a:ext cx="508085" cy="508085"/>
          </a:xfrm>
          <a:prstGeom prst="rect">
            <a:avLst/>
          </a:prstGeom>
        </p:spPr>
      </p:pic>
    </p:spTree>
    <p:extLst>
      <p:ext uri="{BB962C8B-B14F-4D97-AF65-F5344CB8AC3E}">
        <p14:creationId xmlns:p14="http://schemas.microsoft.com/office/powerpoint/2010/main" val="382383620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hink-cell data - do not delete" hidden="1">
            <a:extLst>
              <a:ext uri="{FF2B5EF4-FFF2-40B4-BE49-F238E27FC236}">
                <a16:creationId xmlns:a16="http://schemas.microsoft.com/office/drawing/2014/main" id="{1ADF1610-10CF-424D-94A5-55526F4D416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4" imgW="395" imgH="394" progId="TCLayout.ActiveDocument.1">
                  <p:embed/>
                </p:oleObj>
              </mc:Choice>
              <mc:Fallback>
                <p:oleObj name="Diapositiva think-cell" r:id="rId4" imgW="395" imgH="394" progId="TCLayout.ActiveDocument.1">
                  <p:embed/>
                  <p:pic>
                    <p:nvPicPr>
                      <p:cNvPr id="21" name="think-cell data - do not delete" hidden="1">
                        <a:extLst>
                          <a:ext uri="{FF2B5EF4-FFF2-40B4-BE49-F238E27FC236}">
                            <a16:creationId xmlns:a16="http://schemas.microsoft.com/office/drawing/2014/main" id="{1ADF1610-10CF-424D-94A5-55526F4D41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asellaDiTesto 2">
            <a:extLst>
              <a:ext uri="{FF2B5EF4-FFF2-40B4-BE49-F238E27FC236}">
                <a16:creationId xmlns:a16="http://schemas.microsoft.com/office/drawing/2014/main" id="{FB6F00D9-025F-CD67-B41A-4DAE69FF1378}"/>
              </a:ext>
            </a:extLst>
          </p:cNvPr>
          <p:cNvSpPr txBox="1"/>
          <p:nvPr/>
        </p:nvSpPr>
        <p:spPr>
          <a:xfrm>
            <a:off x="298437" y="1046977"/>
            <a:ext cx="5385195" cy="1384995"/>
          </a:xfrm>
          <a:prstGeom prst="rect">
            <a:avLst/>
          </a:prstGeom>
          <a:noFill/>
        </p:spPr>
        <p:txBody>
          <a:bodyPr wrap="square">
            <a:spAutoFit/>
          </a:bodyPr>
          <a:lstStyle/>
          <a:p>
            <a:pPr marL="285750" indent="-285750">
              <a:buFont typeface="Arial" panose="020B0604020202020204" pitchFamily="34" charset="0"/>
              <a:buChar char="•"/>
            </a:pPr>
            <a:r>
              <a:rPr lang="it-IT" sz="1400">
                <a:solidFill>
                  <a:srgbClr val="0070C0"/>
                </a:solidFill>
                <a:hlinkClick r:id="rId6">
                  <a:extLst>
                    <a:ext uri="{A12FA001-AC4F-418D-AE19-62706E023703}">
                      <ahyp:hlinkClr xmlns:ahyp="http://schemas.microsoft.com/office/drawing/2018/hyperlinkcolor" val="tx"/>
                    </a:ext>
                  </a:extLst>
                </a:hlinkClick>
              </a:rPr>
              <a:t>Dipartimento per lo Sport - Obblighi di comunicazione – Avviso del 24 ottobre 2022 (governo.it)</a:t>
            </a:r>
            <a:endParaRPr lang="it-IT" sz="1400">
              <a:solidFill>
                <a:srgbClr val="0070C0"/>
              </a:solidFill>
            </a:endParaRPr>
          </a:p>
          <a:p>
            <a:pPr marL="285750" indent="-285750">
              <a:buFont typeface="Arial" panose="020B0604020202020204" pitchFamily="34" charset="0"/>
              <a:buChar char="•"/>
            </a:pPr>
            <a:endParaRPr lang="it-IT" sz="1400">
              <a:solidFill>
                <a:srgbClr val="0070C0"/>
              </a:solidFill>
            </a:endParaRPr>
          </a:p>
          <a:p>
            <a:pPr marL="285750" indent="-285750">
              <a:buFont typeface="Arial" panose="020B0604020202020204" pitchFamily="34" charset="0"/>
              <a:buChar char="•"/>
            </a:pPr>
            <a:r>
              <a:rPr lang="it-IT" sz="1400">
                <a:solidFill>
                  <a:srgbClr val="0070C0"/>
                </a:solidFill>
                <a:hlinkClick r:id="rId7">
                  <a:extLst>
                    <a:ext uri="{A12FA001-AC4F-418D-AE19-62706E023703}">
                      <ahyp:hlinkClr xmlns:ahyp="http://schemas.microsoft.com/office/drawing/2018/hyperlinkcolor" val="tx"/>
                    </a:ext>
                  </a:extLst>
                </a:hlinkClick>
              </a:rPr>
              <a:t>linee-guida-comunicazione-pnrr-febbraio-2023_rev1-002.pdf (governo.it)</a:t>
            </a:r>
            <a:endParaRPr lang="it-IT" sz="1400">
              <a:solidFill>
                <a:srgbClr val="0070C0"/>
              </a:solidFill>
            </a:endParaRPr>
          </a:p>
          <a:p>
            <a:endParaRPr lang="it-IT" sz="1400"/>
          </a:p>
        </p:txBody>
      </p:sp>
      <p:pic>
        <p:nvPicPr>
          <p:cNvPr id="5" name="Immagine 4">
            <a:extLst>
              <a:ext uri="{FF2B5EF4-FFF2-40B4-BE49-F238E27FC236}">
                <a16:creationId xmlns:a16="http://schemas.microsoft.com/office/drawing/2014/main" id="{721EDDF0-AEF5-2C1B-293A-AF8F15814CB1}"/>
              </a:ext>
            </a:extLst>
          </p:cNvPr>
          <p:cNvPicPr>
            <a:picLocks noChangeAspect="1"/>
          </p:cNvPicPr>
          <p:nvPr/>
        </p:nvPicPr>
        <p:blipFill rotWithShape="1">
          <a:blip r:embed="rId8"/>
          <a:srcRect l="1365" b="12199"/>
          <a:stretch/>
        </p:blipFill>
        <p:spPr>
          <a:xfrm>
            <a:off x="529143" y="5337030"/>
            <a:ext cx="5154490" cy="699444"/>
          </a:xfrm>
          <a:prstGeom prst="rect">
            <a:avLst/>
          </a:prstGeom>
        </p:spPr>
      </p:pic>
      <p:pic>
        <p:nvPicPr>
          <p:cNvPr id="7" name="Immagine 6">
            <a:extLst>
              <a:ext uri="{FF2B5EF4-FFF2-40B4-BE49-F238E27FC236}">
                <a16:creationId xmlns:a16="http://schemas.microsoft.com/office/drawing/2014/main" id="{566874DA-C6BB-E10D-4435-12FB2EBD9D52}"/>
              </a:ext>
            </a:extLst>
          </p:cNvPr>
          <p:cNvPicPr>
            <a:picLocks noChangeAspect="1"/>
          </p:cNvPicPr>
          <p:nvPr/>
        </p:nvPicPr>
        <p:blipFill>
          <a:blip r:embed="rId9"/>
          <a:stretch>
            <a:fillRect/>
          </a:stretch>
        </p:blipFill>
        <p:spPr>
          <a:xfrm>
            <a:off x="488936" y="2471601"/>
            <a:ext cx="5278121" cy="2419138"/>
          </a:xfrm>
          <a:prstGeom prst="rect">
            <a:avLst/>
          </a:prstGeom>
        </p:spPr>
      </p:pic>
      <p:cxnSp>
        <p:nvCxnSpPr>
          <p:cNvPr id="10" name="Straight Connector 4">
            <a:extLst>
              <a:ext uri="{FF2B5EF4-FFF2-40B4-BE49-F238E27FC236}">
                <a16:creationId xmlns:a16="http://schemas.microsoft.com/office/drawing/2014/main" id="{8C8406C3-BEFF-F69D-2DB9-5C904D7FBB50}"/>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itolo 3">
            <a:extLst>
              <a:ext uri="{FF2B5EF4-FFF2-40B4-BE49-F238E27FC236}">
                <a16:creationId xmlns:a16="http://schemas.microsoft.com/office/drawing/2014/main" id="{359A9F07-070E-11D3-5F03-1749E08465F5}"/>
              </a:ext>
            </a:extLst>
          </p:cNvPr>
          <p:cNvSpPr txBox="1">
            <a:spLocks/>
          </p:cNvSpPr>
          <p:nvPr/>
        </p:nvSpPr>
        <p:spPr>
          <a:xfrm>
            <a:off x="529142" y="232364"/>
            <a:ext cx="8856435" cy="445895"/>
          </a:xfrm>
          <a:prstGeom prst="rect">
            <a:avLst/>
          </a:prstGeom>
        </p:spPr>
        <p:txBody>
          <a:bodyPr vert="horz" lIns="0" tIns="45720" rIns="0" bIns="45720" rtlCol="0" anchor="t"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PREMESSA - LA COMUNICAZIONE NEI PROGETTI PNRR</a:t>
            </a:r>
          </a:p>
        </p:txBody>
      </p:sp>
      <p:sp>
        <p:nvSpPr>
          <p:cNvPr id="12" name="Rettangolo 11">
            <a:extLst>
              <a:ext uri="{FF2B5EF4-FFF2-40B4-BE49-F238E27FC236}">
                <a16:creationId xmlns:a16="http://schemas.microsoft.com/office/drawing/2014/main" id="{5DA2E278-5F51-1FF8-6E2F-A7642AD36E0C}"/>
              </a:ext>
            </a:extLst>
          </p:cNvPr>
          <p:cNvSpPr/>
          <p:nvPr/>
        </p:nvSpPr>
        <p:spPr>
          <a:xfrm>
            <a:off x="431801" y="2372008"/>
            <a:ext cx="5385195" cy="4051689"/>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3C99E18F-468F-DA5E-8B89-DC965599B14B}"/>
              </a:ext>
            </a:extLst>
          </p:cNvPr>
          <p:cNvSpPr/>
          <p:nvPr/>
        </p:nvSpPr>
        <p:spPr>
          <a:xfrm>
            <a:off x="5914339" y="798993"/>
            <a:ext cx="6162984" cy="5624704"/>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ctangle: Rounded Corners 6">
            <a:extLst>
              <a:ext uri="{FF2B5EF4-FFF2-40B4-BE49-F238E27FC236}">
                <a16:creationId xmlns:a16="http://schemas.microsoft.com/office/drawing/2014/main" id="{14D33C0C-1D5D-C91B-C5E8-6B3D1A66ECD1}"/>
              </a:ext>
            </a:extLst>
          </p:cNvPr>
          <p:cNvSpPr/>
          <p:nvPr/>
        </p:nvSpPr>
        <p:spPr>
          <a:xfrm>
            <a:off x="8345010" y="732444"/>
            <a:ext cx="3391270" cy="314533"/>
          </a:xfrm>
          <a:prstGeom prst="roundRect">
            <a:avLst>
              <a:gd name="adj" fmla="val 50000"/>
            </a:avLst>
          </a:prstGeom>
          <a:solidFill>
            <a:schemeClr val="accent1"/>
          </a:solidFill>
          <a:ln>
            <a:noFill/>
          </a:ln>
          <a:effectLst>
            <a:outerShdw blurRad="317500" dist="114300" dir="5400000" algn="ctr" rotWithShape="0">
              <a:srgbClr val="000000">
                <a:alpha val="30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400" b="1">
                <a:solidFill>
                  <a:prstClr val="white"/>
                </a:solidFill>
              </a:rPr>
              <a:t>IL CARTELLO DI CANTIERE</a:t>
            </a:r>
          </a:p>
        </p:txBody>
      </p:sp>
      <p:grpSp>
        <p:nvGrpSpPr>
          <p:cNvPr id="8" name="Gruppo 7">
            <a:extLst>
              <a:ext uri="{FF2B5EF4-FFF2-40B4-BE49-F238E27FC236}">
                <a16:creationId xmlns:a16="http://schemas.microsoft.com/office/drawing/2014/main" id="{E1EC477C-62F5-BAB0-76B8-3BDABDC51212}"/>
              </a:ext>
            </a:extLst>
          </p:cNvPr>
          <p:cNvGrpSpPr/>
          <p:nvPr/>
        </p:nvGrpSpPr>
        <p:grpSpPr>
          <a:xfrm>
            <a:off x="5973161" y="1408217"/>
            <a:ext cx="5920402" cy="4041566"/>
            <a:chOff x="5973161" y="1408217"/>
            <a:chExt cx="5920402" cy="4041566"/>
          </a:xfrm>
        </p:grpSpPr>
        <p:pic>
          <p:nvPicPr>
            <p:cNvPr id="4" name="Immagine 3" descr="Immagine che contiene testo, elettronica, schermata, Sito Web&#10;&#10;Descrizione generata automaticamente">
              <a:extLst>
                <a:ext uri="{FF2B5EF4-FFF2-40B4-BE49-F238E27FC236}">
                  <a16:creationId xmlns:a16="http://schemas.microsoft.com/office/drawing/2014/main" id="{B2346F80-C7EA-9626-7647-603CC80F63B6}"/>
                </a:ext>
              </a:extLst>
            </p:cNvPr>
            <p:cNvPicPr>
              <a:picLocks noChangeAspect="1"/>
            </p:cNvPicPr>
            <p:nvPr/>
          </p:nvPicPr>
          <p:blipFill rotWithShape="1">
            <a:blip r:embed="rId10">
              <a:extLst>
                <a:ext uri="{28A0092B-C50C-407E-A947-70E740481C1C}">
                  <a14:useLocalDpi xmlns:a14="http://schemas.microsoft.com/office/drawing/2010/main" val="0"/>
                </a:ext>
              </a:extLst>
            </a:blip>
            <a:srcRect l="1600" r="802"/>
            <a:stretch/>
          </p:blipFill>
          <p:spPr>
            <a:xfrm>
              <a:off x="5973162" y="1408217"/>
              <a:ext cx="5920401" cy="4041566"/>
            </a:xfrm>
            <a:prstGeom prst="rect">
              <a:avLst/>
            </a:prstGeom>
          </p:spPr>
        </p:pic>
        <p:pic>
          <p:nvPicPr>
            <p:cNvPr id="6" name="Immagine 5" descr="Immagine che contiene testo, elettronica, schermata, Sito Web&#10;&#10;Descrizione generata automaticamente">
              <a:extLst>
                <a:ext uri="{FF2B5EF4-FFF2-40B4-BE49-F238E27FC236}">
                  <a16:creationId xmlns:a16="http://schemas.microsoft.com/office/drawing/2014/main" id="{CDE6C0B6-8E38-EEFF-A149-2B7DAC094E2B}"/>
                </a:ext>
              </a:extLst>
            </p:cNvPr>
            <p:cNvPicPr>
              <a:picLocks noChangeAspect="1"/>
            </p:cNvPicPr>
            <p:nvPr/>
          </p:nvPicPr>
          <p:blipFill rotWithShape="1">
            <a:blip r:embed="rId11">
              <a:extLst>
                <a:ext uri="{BEBA8EAE-BF5A-486C-A8C5-ECC9F3942E4B}">
                  <a14:imgProps xmlns:a14="http://schemas.microsoft.com/office/drawing/2010/main">
                    <a14:imgLayer r:embed="rId12">
                      <a14:imgEffect>
                        <a14:sharpenSoften amount="-77000"/>
                      </a14:imgEffect>
                    </a14:imgLayer>
                  </a14:imgProps>
                </a:ext>
                <a:ext uri="{28A0092B-C50C-407E-A947-70E740481C1C}">
                  <a14:useLocalDpi xmlns:a14="http://schemas.microsoft.com/office/drawing/2010/main" val="0"/>
                </a:ext>
              </a:extLst>
            </a:blip>
            <a:srcRect l="777" t="35688" r="51773" b="24319"/>
            <a:stretch/>
          </p:blipFill>
          <p:spPr>
            <a:xfrm>
              <a:off x="5973161" y="2844800"/>
              <a:ext cx="2928579" cy="1644552"/>
            </a:xfrm>
            <a:prstGeom prst="rect">
              <a:avLst/>
            </a:prstGeom>
          </p:spPr>
        </p:pic>
      </p:grpSp>
    </p:spTree>
    <p:extLst>
      <p:ext uri="{BB962C8B-B14F-4D97-AF65-F5344CB8AC3E}">
        <p14:creationId xmlns:p14="http://schemas.microsoft.com/office/powerpoint/2010/main" val="227966882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F3AE91F4-7F18-862E-ADC3-0859E473B410}"/>
              </a:ext>
            </a:extLst>
          </p:cNvPr>
          <p:cNvPicPr>
            <a:picLocks noChangeAspect="1"/>
          </p:cNvPicPr>
          <p:nvPr/>
        </p:nvPicPr>
        <p:blipFill rotWithShape="1">
          <a:blip r:embed="rId3"/>
          <a:srcRect l="3226" t="24132" r="4420" b="10743"/>
          <a:stretch/>
        </p:blipFill>
        <p:spPr>
          <a:xfrm>
            <a:off x="334433" y="208113"/>
            <a:ext cx="2414461" cy="366991"/>
          </a:xfrm>
          <a:prstGeom prst="rect">
            <a:avLst/>
          </a:prstGeom>
        </p:spPr>
      </p:pic>
      <p:sp>
        <p:nvSpPr>
          <p:cNvPr id="2" name="Slide Number Placeholder 1">
            <a:extLst>
              <a:ext uri="{FF2B5EF4-FFF2-40B4-BE49-F238E27FC236}">
                <a16:creationId xmlns:a16="http://schemas.microsoft.com/office/drawing/2014/main" id="{91AD4B55-AB2F-7FF7-0558-556408C910C8}"/>
              </a:ext>
            </a:extLst>
          </p:cNvPr>
          <p:cNvSpPr>
            <a:spLocks noGrp="1"/>
          </p:cNvSpPr>
          <p:nvPr>
            <p:ph type="sldNum" sz="quarter" idx="12"/>
          </p:nvPr>
        </p:nvSpPr>
        <p:spPr>
          <a:xfrm>
            <a:off x="334433" y="6297858"/>
            <a:ext cx="1512062" cy="24491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20</a:t>
            </a:fld>
            <a:endPar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1A3DF73-5948-1577-D7FC-C0628BC0C7C9}"/>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itolo 3">
            <a:extLst>
              <a:ext uri="{FF2B5EF4-FFF2-40B4-BE49-F238E27FC236}">
                <a16:creationId xmlns:a16="http://schemas.microsoft.com/office/drawing/2014/main" id="{6418330E-9A7C-6BA8-ED89-B7F564D83A57}"/>
              </a:ext>
            </a:extLst>
          </p:cNvPr>
          <p:cNvSpPr txBox="1">
            <a:spLocks/>
          </p:cNvSpPr>
          <p:nvPr/>
        </p:nvSpPr>
        <p:spPr>
          <a:xfrm>
            <a:off x="558800" y="622559"/>
            <a:ext cx="11122939" cy="445895"/>
          </a:xfrm>
          <a:prstGeom prst="rect">
            <a:avLst/>
          </a:prstGeom>
        </p:spPr>
        <p:txBody>
          <a:bodyPr vert="horz" lIns="0" tIns="45720" rIns="0" bIns="45720" rtlCol="0" anchor="t" anchorCtr="0">
            <a:norm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it-IT" sz="2400" b="1" i="0" u="none" strike="noStrike" kern="1200" cap="none" spc="0" normalizeH="0" baseline="0" noProof="0">
              <a:ln>
                <a:noFill/>
              </a:ln>
              <a:solidFill>
                <a:srgbClr val="56B093"/>
              </a:solidFill>
              <a:effectLst/>
              <a:uLnTx/>
              <a:uFillTx/>
              <a:latin typeface="Century Gothic" panose="020B0502020202020204" pitchFamily="34" charset="0"/>
              <a:ea typeface="Georgia" charset="0"/>
              <a:cs typeface="Georgia" charset="0"/>
            </a:endParaRPr>
          </a:p>
        </p:txBody>
      </p:sp>
      <p:sp>
        <p:nvSpPr>
          <p:cNvPr id="10" name="Titolo 3">
            <a:extLst>
              <a:ext uri="{FF2B5EF4-FFF2-40B4-BE49-F238E27FC236}">
                <a16:creationId xmlns:a16="http://schemas.microsoft.com/office/drawing/2014/main" id="{333E54DF-3BBF-8909-BDA6-9267FCFC6BD0}"/>
              </a:ext>
            </a:extLst>
          </p:cNvPr>
          <p:cNvSpPr txBox="1">
            <a:spLocks/>
          </p:cNvSpPr>
          <p:nvPr/>
        </p:nvSpPr>
        <p:spPr>
          <a:xfrm>
            <a:off x="2877802" y="199880"/>
            <a:ext cx="6201267"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SEZ PROCEDURA AGGIUDICAZIONE</a:t>
            </a:r>
          </a:p>
        </p:txBody>
      </p:sp>
      <p:pic>
        <p:nvPicPr>
          <p:cNvPr id="4" name="Immagine 3">
            <a:extLst>
              <a:ext uri="{FF2B5EF4-FFF2-40B4-BE49-F238E27FC236}">
                <a16:creationId xmlns:a16="http://schemas.microsoft.com/office/drawing/2014/main" id="{13E94CB7-A195-31FE-B651-7E52E91C34B5}"/>
              </a:ext>
            </a:extLst>
          </p:cNvPr>
          <p:cNvPicPr>
            <a:picLocks noChangeAspect="1"/>
          </p:cNvPicPr>
          <p:nvPr/>
        </p:nvPicPr>
        <p:blipFill>
          <a:blip r:embed="rId4"/>
          <a:stretch>
            <a:fillRect/>
          </a:stretch>
        </p:blipFill>
        <p:spPr>
          <a:xfrm>
            <a:off x="5455868" y="6442617"/>
            <a:ext cx="1657581" cy="381053"/>
          </a:xfrm>
          <a:prstGeom prst="rect">
            <a:avLst/>
          </a:prstGeom>
        </p:spPr>
      </p:pic>
      <p:sp>
        <p:nvSpPr>
          <p:cNvPr id="9" name="Rettangolo con angoli arrotondati 8">
            <a:extLst>
              <a:ext uri="{FF2B5EF4-FFF2-40B4-BE49-F238E27FC236}">
                <a16:creationId xmlns:a16="http://schemas.microsoft.com/office/drawing/2014/main" id="{A925F7AC-94C6-9142-FC5B-413EE8E3BC3E}"/>
              </a:ext>
            </a:extLst>
          </p:cNvPr>
          <p:cNvSpPr/>
          <p:nvPr/>
        </p:nvSpPr>
        <p:spPr>
          <a:xfrm>
            <a:off x="334433" y="896587"/>
            <a:ext cx="11654366"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tx1"/>
                </a:solidFill>
              </a:rPr>
              <a:t>	</a:t>
            </a:r>
            <a:r>
              <a:rPr lang="it-IT" sz="1400" b="1">
                <a:solidFill>
                  <a:schemeClr val="tx1"/>
                </a:solidFill>
              </a:rPr>
              <a:t>SOGGETTI GARA </a:t>
            </a:r>
            <a:r>
              <a:rPr lang="it-IT" sz="1400">
                <a:solidFill>
                  <a:schemeClr val="tx1"/>
                </a:solidFill>
              </a:rPr>
              <a:t>– verificare la compilazione automatica </a:t>
            </a:r>
            <a:endParaRPr lang="it-IT">
              <a:solidFill>
                <a:schemeClr val="tx1"/>
              </a:solidFill>
            </a:endParaRPr>
          </a:p>
        </p:txBody>
      </p:sp>
      <p:sp>
        <p:nvSpPr>
          <p:cNvPr id="26" name="Rettangolo con angoli arrotondati 25">
            <a:extLst>
              <a:ext uri="{FF2B5EF4-FFF2-40B4-BE49-F238E27FC236}">
                <a16:creationId xmlns:a16="http://schemas.microsoft.com/office/drawing/2014/main" id="{4DC9C3B2-34A8-36CE-C5FC-7B81F3667DD2}"/>
              </a:ext>
            </a:extLst>
          </p:cNvPr>
          <p:cNvSpPr/>
          <p:nvPr/>
        </p:nvSpPr>
        <p:spPr>
          <a:xfrm>
            <a:off x="565150" y="788209"/>
            <a:ext cx="1135295"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13</a:t>
            </a:r>
            <a:endParaRPr lang="it-IT">
              <a:solidFill>
                <a:schemeClr val="bg1"/>
              </a:solidFill>
            </a:endParaRPr>
          </a:p>
        </p:txBody>
      </p:sp>
      <p:sp>
        <p:nvSpPr>
          <p:cNvPr id="6" name="Ovale 5">
            <a:extLst>
              <a:ext uri="{FF2B5EF4-FFF2-40B4-BE49-F238E27FC236}">
                <a16:creationId xmlns:a16="http://schemas.microsoft.com/office/drawing/2014/main" id="{42DCBFA3-DA06-4F61-F345-7BA37785145A}"/>
              </a:ext>
            </a:extLst>
          </p:cNvPr>
          <p:cNvSpPr/>
          <p:nvPr/>
        </p:nvSpPr>
        <p:spPr>
          <a:xfrm>
            <a:off x="-23081" y="-25202"/>
            <a:ext cx="513923" cy="5139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4</a:t>
            </a:r>
          </a:p>
        </p:txBody>
      </p:sp>
      <p:sp>
        <p:nvSpPr>
          <p:cNvPr id="7" name="Rettangolo con angoli arrotondati 6">
            <a:extLst>
              <a:ext uri="{FF2B5EF4-FFF2-40B4-BE49-F238E27FC236}">
                <a16:creationId xmlns:a16="http://schemas.microsoft.com/office/drawing/2014/main" id="{90CADDB6-E967-B2B5-14B8-7D41E7A9055B}"/>
              </a:ext>
            </a:extLst>
          </p:cNvPr>
          <p:cNvSpPr/>
          <p:nvPr/>
        </p:nvSpPr>
        <p:spPr>
          <a:xfrm>
            <a:off x="334432" y="1633936"/>
            <a:ext cx="11654366" cy="240126"/>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r>
              <a:rPr lang="it-IT" sz="1200">
                <a:solidFill>
                  <a:schemeClr val="tx1"/>
                </a:solidFill>
              </a:rPr>
              <a:t>Nessun documento</a:t>
            </a:r>
          </a:p>
        </p:txBody>
      </p:sp>
      <p:pic>
        <p:nvPicPr>
          <p:cNvPr id="15" name="Immagine 14" descr="Immagine che contiene testo, numero, schermata&#10;&#10;Descrizione generata automaticamente">
            <a:extLst>
              <a:ext uri="{FF2B5EF4-FFF2-40B4-BE49-F238E27FC236}">
                <a16:creationId xmlns:a16="http://schemas.microsoft.com/office/drawing/2014/main" id="{1131DB1E-CA6D-08CA-3C97-D0649016EE85}"/>
              </a:ext>
            </a:extLst>
          </p:cNvPr>
          <p:cNvPicPr>
            <a:picLocks noChangeAspect="1"/>
          </p:cNvPicPr>
          <p:nvPr/>
        </p:nvPicPr>
        <p:blipFill rotWithShape="1">
          <a:blip r:embed="rId5">
            <a:extLst>
              <a:ext uri="{28A0092B-C50C-407E-A947-70E740481C1C}">
                <a14:useLocalDpi xmlns:a14="http://schemas.microsoft.com/office/drawing/2010/main" val="0"/>
              </a:ext>
            </a:extLst>
          </a:blip>
          <a:srcRect t="19339"/>
          <a:stretch/>
        </p:blipFill>
        <p:spPr>
          <a:xfrm>
            <a:off x="400050" y="2172206"/>
            <a:ext cx="11391900" cy="3692933"/>
          </a:xfrm>
          <a:prstGeom prst="rect">
            <a:avLst/>
          </a:prstGeom>
          <a:ln>
            <a:noFill/>
          </a:ln>
          <a:effectLst>
            <a:outerShdw blurRad="50800" dist="38100" dir="2700000" algn="tl" rotWithShape="0">
              <a:prstClr val="black">
                <a:alpha val="40000"/>
              </a:prstClr>
            </a:outerShdw>
          </a:effectLst>
        </p:spPr>
      </p:pic>
      <p:sp>
        <p:nvSpPr>
          <p:cNvPr id="18" name="Rettangolo 17">
            <a:extLst>
              <a:ext uri="{FF2B5EF4-FFF2-40B4-BE49-F238E27FC236}">
                <a16:creationId xmlns:a16="http://schemas.microsoft.com/office/drawing/2014/main" id="{372550E3-DFC9-5890-F780-C647C06BCE5E}"/>
              </a:ext>
            </a:extLst>
          </p:cNvPr>
          <p:cNvSpPr/>
          <p:nvPr/>
        </p:nvSpPr>
        <p:spPr>
          <a:xfrm>
            <a:off x="3019424" y="2647554"/>
            <a:ext cx="1222375" cy="196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a:extLst>
              <a:ext uri="{FF2B5EF4-FFF2-40B4-BE49-F238E27FC236}">
                <a16:creationId xmlns:a16="http://schemas.microsoft.com/office/drawing/2014/main" id="{C1FBDC81-0702-8D32-ACFF-28AFC42832DD}"/>
              </a:ext>
            </a:extLst>
          </p:cNvPr>
          <p:cNvSpPr/>
          <p:nvPr/>
        </p:nvSpPr>
        <p:spPr>
          <a:xfrm>
            <a:off x="3019424" y="3010420"/>
            <a:ext cx="1222375" cy="1968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6FF1065B-D9E6-3B58-DAE0-3AF55802799E}"/>
              </a:ext>
            </a:extLst>
          </p:cNvPr>
          <p:cNvSpPr/>
          <p:nvPr/>
        </p:nvSpPr>
        <p:spPr>
          <a:xfrm>
            <a:off x="3019424" y="3377805"/>
            <a:ext cx="1222375" cy="196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a:extLst>
              <a:ext uri="{FF2B5EF4-FFF2-40B4-BE49-F238E27FC236}">
                <a16:creationId xmlns:a16="http://schemas.microsoft.com/office/drawing/2014/main" id="{FBD2F9AD-70F3-B3C5-D72E-9FDCFA9126BB}"/>
              </a:ext>
            </a:extLst>
          </p:cNvPr>
          <p:cNvSpPr/>
          <p:nvPr/>
        </p:nvSpPr>
        <p:spPr>
          <a:xfrm>
            <a:off x="3019424" y="3725061"/>
            <a:ext cx="1222375" cy="196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a:extLst>
              <a:ext uri="{FF2B5EF4-FFF2-40B4-BE49-F238E27FC236}">
                <a16:creationId xmlns:a16="http://schemas.microsoft.com/office/drawing/2014/main" id="{36DFEDE4-2C8A-749B-F2C0-E6F3326F0921}"/>
              </a:ext>
            </a:extLst>
          </p:cNvPr>
          <p:cNvSpPr/>
          <p:nvPr/>
        </p:nvSpPr>
        <p:spPr>
          <a:xfrm>
            <a:off x="3019424" y="4525077"/>
            <a:ext cx="1222375" cy="196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a:extLst>
              <a:ext uri="{FF2B5EF4-FFF2-40B4-BE49-F238E27FC236}">
                <a16:creationId xmlns:a16="http://schemas.microsoft.com/office/drawing/2014/main" id="{52999078-B9B4-655D-7103-A92092539FD6}"/>
              </a:ext>
            </a:extLst>
          </p:cNvPr>
          <p:cNvSpPr/>
          <p:nvPr/>
        </p:nvSpPr>
        <p:spPr>
          <a:xfrm>
            <a:off x="3019424" y="4078580"/>
            <a:ext cx="1222375" cy="196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a:extLst>
              <a:ext uri="{FF2B5EF4-FFF2-40B4-BE49-F238E27FC236}">
                <a16:creationId xmlns:a16="http://schemas.microsoft.com/office/drawing/2014/main" id="{EB1A255F-F642-C353-1FC5-C46955CEAB96}"/>
              </a:ext>
            </a:extLst>
          </p:cNvPr>
          <p:cNvSpPr/>
          <p:nvPr/>
        </p:nvSpPr>
        <p:spPr>
          <a:xfrm>
            <a:off x="3019423" y="5029002"/>
            <a:ext cx="1222375" cy="196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EA862BCC-D630-469D-972E-17081AE815CF}"/>
              </a:ext>
            </a:extLst>
          </p:cNvPr>
          <p:cNvSpPr/>
          <p:nvPr/>
        </p:nvSpPr>
        <p:spPr>
          <a:xfrm>
            <a:off x="3019423" y="5470430"/>
            <a:ext cx="1222375" cy="196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con angoli arrotondati 13">
            <a:extLst>
              <a:ext uri="{FF2B5EF4-FFF2-40B4-BE49-F238E27FC236}">
                <a16:creationId xmlns:a16="http://schemas.microsoft.com/office/drawing/2014/main" id="{6E35498F-FC1B-E790-369A-E75CE67FAED7}"/>
              </a:ext>
            </a:extLst>
          </p:cNvPr>
          <p:cNvSpPr/>
          <p:nvPr/>
        </p:nvSpPr>
        <p:spPr>
          <a:xfrm>
            <a:off x="565149" y="1298514"/>
            <a:ext cx="1281345"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Doc. obbligatori</a:t>
            </a:r>
            <a:endParaRPr lang="it-IT">
              <a:solidFill>
                <a:schemeClr val="bg1"/>
              </a:solidFill>
            </a:endParaRPr>
          </a:p>
        </p:txBody>
      </p:sp>
      <p:pic>
        <p:nvPicPr>
          <p:cNvPr id="17" name="Elemento grafico 16" descr="Ricerca cartelle con riempimento a tinta unita">
            <a:extLst>
              <a:ext uri="{FF2B5EF4-FFF2-40B4-BE49-F238E27FC236}">
                <a16:creationId xmlns:a16="http://schemas.microsoft.com/office/drawing/2014/main" id="{76969EA1-BBC9-F437-66FF-6C6A3B096E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6494" y="1247743"/>
            <a:ext cx="508085" cy="508085"/>
          </a:xfrm>
          <a:prstGeom prst="rect">
            <a:avLst/>
          </a:prstGeom>
        </p:spPr>
      </p:pic>
    </p:spTree>
    <p:extLst>
      <p:ext uri="{BB962C8B-B14F-4D97-AF65-F5344CB8AC3E}">
        <p14:creationId xmlns:p14="http://schemas.microsoft.com/office/powerpoint/2010/main" val="310477842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AD4B55-AB2F-7FF7-0558-556408C910C8}"/>
              </a:ext>
            </a:extLst>
          </p:cNvPr>
          <p:cNvSpPr>
            <a:spLocks noGrp="1"/>
          </p:cNvSpPr>
          <p:nvPr>
            <p:ph type="sldNum" sz="quarter" idx="12"/>
          </p:nvPr>
        </p:nvSpPr>
        <p:spPr>
          <a:xfrm>
            <a:off x="334433" y="6297858"/>
            <a:ext cx="1512062" cy="24491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21</a:t>
            </a:fld>
            <a:endPar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endParaRPr>
          </a:p>
        </p:txBody>
      </p:sp>
      <p:pic>
        <p:nvPicPr>
          <p:cNvPr id="4" name="Immagine 3">
            <a:extLst>
              <a:ext uri="{FF2B5EF4-FFF2-40B4-BE49-F238E27FC236}">
                <a16:creationId xmlns:a16="http://schemas.microsoft.com/office/drawing/2014/main" id="{13E94CB7-A195-31FE-B651-7E52E91C34B5}"/>
              </a:ext>
            </a:extLst>
          </p:cNvPr>
          <p:cNvPicPr>
            <a:picLocks noChangeAspect="1"/>
          </p:cNvPicPr>
          <p:nvPr/>
        </p:nvPicPr>
        <p:blipFill>
          <a:blip r:embed="rId3"/>
          <a:stretch>
            <a:fillRect/>
          </a:stretch>
        </p:blipFill>
        <p:spPr>
          <a:xfrm>
            <a:off x="5455868" y="6442617"/>
            <a:ext cx="1657581" cy="381053"/>
          </a:xfrm>
          <a:prstGeom prst="rect">
            <a:avLst/>
          </a:prstGeom>
        </p:spPr>
      </p:pic>
      <p:sp>
        <p:nvSpPr>
          <p:cNvPr id="48" name="Rectangle: Rounded Corners 6">
            <a:extLst>
              <a:ext uri="{FF2B5EF4-FFF2-40B4-BE49-F238E27FC236}">
                <a16:creationId xmlns:a16="http://schemas.microsoft.com/office/drawing/2014/main" id="{2B02504D-517C-F1B1-3972-F04210386937}"/>
              </a:ext>
            </a:extLst>
          </p:cNvPr>
          <p:cNvSpPr/>
          <p:nvPr/>
        </p:nvSpPr>
        <p:spPr>
          <a:xfrm>
            <a:off x="2078083" y="8331932"/>
            <a:ext cx="2160000" cy="620566"/>
          </a:xfrm>
          <a:prstGeom prst="roundRect">
            <a:avLst>
              <a:gd name="adj" fmla="val 50000"/>
            </a:avLst>
          </a:prstGeom>
          <a:solidFill>
            <a:schemeClr val="accent1">
              <a:alpha val="32000"/>
            </a:schemeClr>
          </a:solidFill>
          <a:ln>
            <a:noFill/>
          </a:ln>
          <a:effectLst>
            <a:outerShdw blurRad="317500" dist="114300" dir="5400000" algn="ctr" rotWithShape="0">
              <a:srgbClr val="000000">
                <a:alpha val="30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400" b="1">
                <a:solidFill>
                  <a:prstClr val="white"/>
                </a:solidFill>
              </a:rPr>
              <a:t>GESTIONE SPESE</a:t>
            </a:r>
            <a:endParaRPr lang="en-US">
              <a:solidFill>
                <a:prstClr val="white"/>
              </a:solidFill>
            </a:endParaRPr>
          </a:p>
        </p:txBody>
      </p:sp>
      <p:grpSp>
        <p:nvGrpSpPr>
          <p:cNvPr id="52" name="Gruppo 51">
            <a:extLst>
              <a:ext uri="{FF2B5EF4-FFF2-40B4-BE49-F238E27FC236}">
                <a16:creationId xmlns:a16="http://schemas.microsoft.com/office/drawing/2014/main" id="{3A915BEB-7888-9991-2D3D-96B89E5C2DC9}"/>
              </a:ext>
            </a:extLst>
          </p:cNvPr>
          <p:cNvGrpSpPr/>
          <p:nvPr/>
        </p:nvGrpSpPr>
        <p:grpSpPr>
          <a:xfrm>
            <a:off x="334433" y="2011021"/>
            <a:ext cx="11521249" cy="728921"/>
            <a:chOff x="334433" y="1124332"/>
            <a:chExt cx="11521249" cy="728921"/>
          </a:xfrm>
        </p:grpSpPr>
        <p:pic>
          <p:nvPicPr>
            <p:cNvPr id="50" name="Immagine 49" descr="Immagine che contiene testo, schermata, Carattere&#10;&#10;Descrizione generata automaticamente">
              <a:extLst>
                <a:ext uri="{FF2B5EF4-FFF2-40B4-BE49-F238E27FC236}">
                  <a16:creationId xmlns:a16="http://schemas.microsoft.com/office/drawing/2014/main" id="{B5CFF402-7E02-BCBE-FC23-4B5F9B93194E}"/>
                </a:ext>
              </a:extLst>
            </p:cNvPr>
            <p:cNvPicPr>
              <a:picLocks noChangeAspect="1"/>
            </p:cNvPicPr>
            <p:nvPr/>
          </p:nvPicPr>
          <p:blipFill rotWithShape="1">
            <a:blip r:embed="rId4">
              <a:extLst>
                <a:ext uri="{28A0092B-C50C-407E-A947-70E740481C1C}">
                  <a14:useLocalDpi xmlns:a14="http://schemas.microsoft.com/office/drawing/2010/main" val="0"/>
                </a:ext>
              </a:extLst>
            </a:blip>
            <a:srcRect t="77162"/>
            <a:stretch/>
          </p:blipFill>
          <p:spPr>
            <a:xfrm>
              <a:off x="334433" y="1326781"/>
              <a:ext cx="11519365" cy="526472"/>
            </a:xfrm>
            <a:prstGeom prst="rect">
              <a:avLst/>
            </a:prstGeom>
          </p:spPr>
        </p:pic>
        <p:pic>
          <p:nvPicPr>
            <p:cNvPr id="51" name="Immagine 50" descr="Immagine che contiene testo, schermata, Carattere&#10;&#10;Descrizione generata automaticamente">
              <a:extLst>
                <a:ext uri="{FF2B5EF4-FFF2-40B4-BE49-F238E27FC236}">
                  <a16:creationId xmlns:a16="http://schemas.microsoft.com/office/drawing/2014/main" id="{1C0C604D-1DA6-DFAA-AA37-012CD85ACE8F}"/>
                </a:ext>
              </a:extLst>
            </p:cNvPr>
            <p:cNvPicPr>
              <a:picLocks noChangeAspect="1"/>
            </p:cNvPicPr>
            <p:nvPr/>
          </p:nvPicPr>
          <p:blipFill rotWithShape="1">
            <a:blip r:embed="rId4">
              <a:extLst>
                <a:ext uri="{28A0092B-C50C-407E-A947-70E740481C1C}">
                  <a14:useLocalDpi xmlns:a14="http://schemas.microsoft.com/office/drawing/2010/main" val="0"/>
                </a:ext>
              </a:extLst>
            </a:blip>
            <a:srcRect t="-255" b="91307"/>
            <a:stretch/>
          </p:blipFill>
          <p:spPr>
            <a:xfrm>
              <a:off x="336317" y="1124332"/>
              <a:ext cx="11519365" cy="206268"/>
            </a:xfrm>
            <a:prstGeom prst="rect">
              <a:avLst/>
            </a:prstGeom>
          </p:spPr>
        </p:pic>
      </p:grpSp>
      <p:cxnSp>
        <p:nvCxnSpPr>
          <p:cNvPr id="53" name="Straight Connector 4">
            <a:extLst>
              <a:ext uri="{FF2B5EF4-FFF2-40B4-BE49-F238E27FC236}">
                <a16:creationId xmlns:a16="http://schemas.microsoft.com/office/drawing/2014/main" id="{39667C4F-6216-50BB-A774-0F76D53AE796}"/>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4" name="Titolo 3">
            <a:extLst>
              <a:ext uri="{FF2B5EF4-FFF2-40B4-BE49-F238E27FC236}">
                <a16:creationId xmlns:a16="http://schemas.microsoft.com/office/drawing/2014/main" id="{15F9AF2E-69F0-468A-142E-77191D0B8A91}"/>
              </a:ext>
            </a:extLst>
          </p:cNvPr>
          <p:cNvSpPr txBox="1">
            <a:spLocks/>
          </p:cNvSpPr>
          <p:nvPr/>
        </p:nvSpPr>
        <p:spPr>
          <a:xfrm>
            <a:off x="434110" y="199880"/>
            <a:ext cx="8644960"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L’AMBIENTE REGIS</a:t>
            </a:r>
          </a:p>
        </p:txBody>
      </p:sp>
      <p:sp>
        <p:nvSpPr>
          <p:cNvPr id="57" name="Ovale 56">
            <a:extLst>
              <a:ext uri="{FF2B5EF4-FFF2-40B4-BE49-F238E27FC236}">
                <a16:creationId xmlns:a16="http://schemas.microsoft.com/office/drawing/2014/main" id="{7C0A6B62-2556-37EC-6689-7FCB78C909F2}"/>
              </a:ext>
            </a:extLst>
          </p:cNvPr>
          <p:cNvSpPr/>
          <p:nvPr/>
        </p:nvSpPr>
        <p:spPr>
          <a:xfrm>
            <a:off x="2160365" y="2634398"/>
            <a:ext cx="513923" cy="513923"/>
          </a:xfrm>
          <a:prstGeom prst="ellipse">
            <a:avLst/>
          </a:prstGeom>
          <a:solidFill>
            <a:schemeClr val="accent1">
              <a:alpha val="3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1</a:t>
            </a:r>
          </a:p>
        </p:txBody>
      </p:sp>
      <p:sp>
        <p:nvSpPr>
          <p:cNvPr id="58" name="Ovale 57">
            <a:extLst>
              <a:ext uri="{FF2B5EF4-FFF2-40B4-BE49-F238E27FC236}">
                <a16:creationId xmlns:a16="http://schemas.microsoft.com/office/drawing/2014/main" id="{E47B80B3-9137-9D02-E4F0-8F75FED60A1D}"/>
              </a:ext>
            </a:extLst>
          </p:cNvPr>
          <p:cNvSpPr/>
          <p:nvPr/>
        </p:nvSpPr>
        <p:spPr>
          <a:xfrm>
            <a:off x="9620106" y="2634398"/>
            <a:ext cx="513923" cy="513923"/>
          </a:xfrm>
          <a:prstGeom prst="ellipse">
            <a:avLst/>
          </a:prstGeom>
          <a:solidFill>
            <a:schemeClr val="accent1">
              <a:alpha val="3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1</a:t>
            </a:r>
          </a:p>
        </p:txBody>
      </p:sp>
      <p:sp>
        <p:nvSpPr>
          <p:cNvPr id="62" name="Titolo 3">
            <a:extLst>
              <a:ext uri="{FF2B5EF4-FFF2-40B4-BE49-F238E27FC236}">
                <a16:creationId xmlns:a16="http://schemas.microsoft.com/office/drawing/2014/main" id="{5BA8F594-7242-E907-4373-2EBEC3940DE3}"/>
              </a:ext>
            </a:extLst>
          </p:cNvPr>
          <p:cNvSpPr txBox="1">
            <a:spLocks/>
          </p:cNvSpPr>
          <p:nvPr/>
        </p:nvSpPr>
        <p:spPr>
          <a:xfrm>
            <a:off x="334433" y="1023546"/>
            <a:ext cx="8644960"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FASE 5 – Gestione spese</a:t>
            </a:r>
          </a:p>
        </p:txBody>
      </p:sp>
      <p:sp>
        <p:nvSpPr>
          <p:cNvPr id="11" name="Ovale 10">
            <a:extLst>
              <a:ext uri="{FF2B5EF4-FFF2-40B4-BE49-F238E27FC236}">
                <a16:creationId xmlns:a16="http://schemas.microsoft.com/office/drawing/2014/main" id="{1AD567BE-757A-BE1B-4A3A-3DDD886AD3AC}"/>
              </a:ext>
            </a:extLst>
          </p:cNvPr>
          <p:cNvSpPr/>
          <p:nvPr/>
        </p:nvSpPr>
        <p:spPr>
          <a:xfrm>
            <a:off x="6021945" y="2634398"/>
            <a:ext cx="513923" cy="513923"/>
          </a:xfrm>
          <a:prstGeom prst="ellipse">
            <a:avLst/>
          </a:prstGeom>
          <a:solidFill>
            <a:schemeClr val="accent1">
              <a:alpha val="3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2</a:t>
            </a:r>
          </a:p>
        </p:txBody>
      </p:sp>
      <p:sp>
        <p:nvSpPr>
          <p:cNvPr id="15" name="Ovale 14">
            <a:extLst>
              <a:ext uri="{FF2B5EF4-FFF2-40B4-BE49-F238E27FC236}">
                <a16:creationId xmlns:a16="http://schemas.microsoft.com/office/drawing/2014/main" id="{D6A2B714-FF8F-7CFE-697B-1A7B8C66A113}"/>
              </a:ext>
            </a:extLst>
          </p:cNvPr>
          <p:cNvSpPr/>
          <p:nvPr/>
        </p:nvSpPr>
        <p:spPr>
          <a:xfrm>
            <a:off x="8576953" y="2634398"/>
            <a:ext cx="513923" cy="513923"/>
          </a:xfrm>
          <a:prstGeom prst="ellipse">
            <a:avLst/>
          </a:prstGeom>
          <a:solidFill>
            <a:schemeClr val="accent1">
              <a:alpha val="3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3</a:t>
            </a:r>
          </a:p>
        </p:txBody>
      </p:sp>
      <p:sp>
        <p:nvSpPr>
          <p:cNvPr id="6" name="Ovale 5">
            <a:extLst>
              <a:ext uri="{FF2B5EF4-FFF2-40B4-BE49-F238E27FC236}">
                <a16:creationId xmlns:a16="http://schemas.microsoft.com/office/drawing/2014/main" id="{30EF05F0-4356-D688-C96D-285F63455B4F}"/>
              </a:ext>
            </a:extLst>
          </p:cNvPr>
          <p:cNvSpPr/>
          <p:nvPr/>
        </p:nvSpPr>
        <p:spPr>
          <a:xfrm>
            <a:off x="10891528" y="2634398"/>
            <a:ext cx="513923" cy="513924"/>
          </a:xfrm>
          <a:prstGeom prst="ellipse">
            <a:avLst/>
          </a:prstGeom>
          <a:solidFill>
            <a:schemeClr val="accent1">
              <a:alpha val="3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4</a:t>
            </a:r>
          </a:p>
        </p:txBody>
      </p:sp>
      <p:grpSp>
        <p:nvGrpSpPr>
          <p:cNvPr id="3" name="Gruppo 2">
            <a:extLst>
              <a:ext uri="{FF2B5EF4-FFF2-40B4-BE49-F238E27FC236}">
                <a16:creationId xmlns:a16="http://schemas.microsoft.com/office/drawing/2014/main" id="{2E20EFA9-FE74-BB91-D9A9-B1FB916137E7}"/>
              </a:ext>
            </a:extLst>
          </p:cNvPr>
          <p:cNvGrpSpPr/>
          <p:nvPr/>
        </p:nvGrpSpPr>
        <p:grpSpPr>
          <a:xfrm>
            <a:off x="2596590" y="3291501"/>
            <a:ext cx="2160000" cy="2599557"/>
            <a:chOff x="3549942" y="3366166"/>
            <a:chExt cx="2160000" cy="2599557"/>
          </a:xfrm>
        </p:grpSpPr>
        <p:sp>
          <p:nvSpPr>
            <p:cNvPr id="5" name="Rectangle: Rounded Corners 6">
              <a:extLst>
                <a:ext uri="{FF2B5EF4-FFF2-40B4-BE49-F238E27FC236}">
                  <a16:creationId xmlns:a16="http://schemas.microsoft.com/office/drawing/2014/main" id="{90B4B36D-364D-D9A0-7105-03F45EBDBD16}"/>
                </a:ext>
              </a:extLst>
            </p:cNvPr>
            <p:cNvSpPr/>
            <p:nvPr/>
          </p:nvSpPr>
          <p:spPr>
            <a:xfrm>
              <a:off x="3549942" y="3366166"/>
              <a:ext cx="2160000" cy="620566"/>
            </a:xfrm>
            <a:prstGeom prst="roundRect">
              <a:avLst>
                <a:gd name="adj" fmla="val 50000"/>
              </a:avLst>
            </a:prstGeom>
            <a:solidFill>
              <a:schemeClr val="accent1"/>
            </a:solidFill>
            <a:ln>
              <a:noFill/>
            </a:ln>
            <a:effectLst>
              <a:outerShdw blurRad="317500" dist="114300" dir="5400000" algn="ctr" rotWithShape="0">
                <a:srgbClr val="000000">
                  <a:alpha val="30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400" b="1">
                  <a:solidFill>
                    <a:prstClr val="white"/>
                  </a:solidFill>
                </a:rPr>
                <a:t>GESTIONE SPESE</a:t>
              </a:r>
              <a:endParaRPr lang="en-US">
                <a:solidFill>
                  <a:prstClr val="white"/>
                </a:solidFill>
              </a:endParaRPr>
            </a:p>
          </p:txBody>
        </p:sp>
        <p:sp>
          <p:nvSpPr>
            <p:cNvPr id="10" name="Rettangolo con angoli arrotondati 9">
              <a:extLst>
                <a:ext uri="{FF2B5EF4-FFF2-40B4-BE49-F238E27FC236}">
                  <a16:creationId xmlns:a16="http://schemas.microsoft.com/office/drawing/2014/main" id="{D9201126-EDE7-A3D8-4F90-E900472112B9}"/>
                </a:ext>
              </a:extLst>
            </p:cNvPr>
            <p:cNvSpPr/>
            <p:nvPr/>
          </p:nvSpPr>
          <p:spPr>
            <a:xfrm>
              <a:off x="3549942" y="4151594"/>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Impegno</a:t>
              </a:r>
            </a:p>
          </p:txBody>
        </p:sp>
        <p:sp>
          <p:nvSpPr>
            <p:cNvPr id="12" name="Rettangolo con angoli arrotondati 11">
              <a:extLst>
                <a:ext uri="{FF2B5EF4-FFF2-40B4-BE49-F238E27FC236}">
                  <a16:creationId xmlns:a16="http://schemas.microsoft.com/office/drawing/2014/main" id="{54DE0730-5BD5-B8B9-D4D1-99EF16201EA3}"/>
                </a:ext>
              </a:extLst>
            </p:cNvPr>
            <p:cNvSpPr/>
            <p:nvPr/>
          </p:nvSpPr>
          <p:spPr>
            <a:xfrm>
              <a:off x="3549942" y="4776232"/>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Pagamento a costi reali</a:t>
              </a:r>
            </a:p>
          </p:txBody>
        </p:sp>
        <p:sp>
          <p:nvSpPr>
            <p:cNvPr id="13" name="Rettangolo con angoli arrotondati 12">
              <a:extLst>
                <a:ext uri="{FF2B5EF4-FFF2-40B4-BE49-F238E27FC236}">
                  <a16:creationId xmlns:a16="http://schemas.microsoft.com/office/drawing/2014/main" id="{88F4CD42-B5FF-449A-64E3-C4958E6BE09B}"/>
                </a:ext>
              </a:extLst>
            </p:cNvPr>
            <p:cNvSpPr/>
            <p:nvPr/>
          </p:nvSpPr>
          <p:spPr>
            <a:xfrm>
              <a:off x="3549942" y="5400869"/>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Giustificativi di spesa</a:t>
              </a:r>
            </a:p>
          </p:txBody>
        </p:sp>
      </p:grpSp>
      <p:sp>
        <p:nvSpPr>
          <p:cNvPr id="14" name="Ovale 13">
            <a:extLst>
              <a:ext uri="{FF2B5EF4-FFF2-40B4-BE49-F238E27FC236}">
                <a16:creationId xmlns:a16="http://schemas.microsoft.com/office/drawing/2014/main" id="{D7D70F80-AAD9-710D-4D61-D5CA109F8326}"/>
              </a:ext>
            </a:extLst>
          </p:cNvPr>
          <p:cNvSpPr/>
          <p:nvPr/>
        </p:nvSpPr>
        <p:spPr>
          <a:xfrm>
            <a:off x="3419628" y="2634398"/>
            <a:ext cx="513923" cy="513923"/>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5</a:t>
            </a:r>
          </a:p>
        </p:txBody>
      </p:sp>
    </p:spTree>
    <p:extLst>
      <p:ext uri="{BB962C8B-B14F-4D97-AF65-F5344CB8AC3E}">
        <p14:creationId xmlns:p14="http://schemas.microsoft.com/office/powerpoint/2010/main" val="36595968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Immagine 18">
            <a:extLst>
              <a:ext uri="{FF2B5EF4-FFF2-40B4-BE49-F238E27FC236}">
                <a16:creationId xmlns:a16="http://schemas.microsoft.com/office/drawing/2014/main" id="{648109AC-D910-9533-1544-C9B276D556D8}"/>
              </a:ext>
            </a:extLst>
          </p:cNvPr>
          <p:cNvPicPr>
            <a:picLocks noChangeAspect="1"/>
          </p:cNvPicPr>
          <p:nvPr/>
        </p:nvPicPr>
        <p:blipFill rotWithShape="1">
          <a:blip r:embed="rId4"/>
          <a:srcRect l="2239" t="14561" r="6711" b="19922"/>
          <a:stretch/>
        </p:blipFill>
        <p:spPr>
          <a:xfrm>
            <a:off x="328545" y="195133"/>
            <a:ext cx="1809750" cy="391089"/>
          </a:xfrm>
          <a:prstGeom prst="rect">
            <a:avLst/>
          </a:prstGeom>
        </p:spPr>
      </p:pic>
      <p:pic>
        <p:nvPicPr>
          <p:cNvPr id="24" name="Immagine 23" descr="Immagine che contiene testo, linea, numero, Carattere&#10;&#10;Descrizione generata automaticamente">
            <a:extLst>
              <a:ext uri="{FF2B5EF4-FFF2-40B4-BE49-F238E27FC236}">
                <a16:creationId xmlns:a16="http://schemas.microsoft.com/office/drawing/2014/main" id="{393C841F-AF8B-E62A-D2C6-041D603033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623" y="1988132"/>
            <a:ext cx="11687175" cy="2550048"/>
          </a:xfrm>
          <a:prstGeom prst="rect">
            <a:avLst/>
          </a:prstGeom>
          <a:ln>
            <a:noFill/>
          </a:ln>
          <a:effectLst>
            <a:outerShdw blurRad="50800" dist="38100" dir="2700000" algn="tl" rotWithShape="0">
              <a:prstClr val="black">
                <a:alpha val="40000"/>
              </a:prstClr>
            </a:outerShdw>
          </a:effectLst>
        </p:spPr>
      </p:pic>
      <p:sp>
        <p:nvSpPr>
          <p:cNvPr id="25" name="Rettangolo con angoli arrotondati 24">
            <a:extLst>
              <a:ext uri="{FF2B5EF4-FFF2-40B4-BE49-F238E27FC236}">
                <a16:creationId xmlns:a16="http://schemas.microsoft.com/office/drawing/2014/main" id="{479FB09D-D96A-54C1-5873-FA89DBD12A32}"/>
              </a:ext>
            </a:extLst>
          </p:cNvPr>
          <p:cNvSpPr/>
          <p:nvPr/>
        </p:nvSpPr>
        <p:spPr>
          <a:xfrm>
            <a:off x="3759746" y="1568993"/>
            <a:ext cx="8229054" cy="415119"/>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0" bIns="0" rtlCol="0" anchor="t" anchorCtr="0"/>
          <a:lstStyle/>
          <a:p>
            <a:pPr>
              <a:lnSpc>
                <a:spcPct val="120000"/>
              </a:lnSpc>
            </a:pPr>
            <a:r>
              <a:rPr lang="it-IT" sz="1200">
                <a:solidFill>
                  <a:schemeClr val="tx1"/>
                </a:solidFill>
              </a:rPr>
              <a:t>Determine di affidamento di tutti i CIG e delle altre tipologie di impegni</a:t>
            </a:r>
          </a:p>
        </p:txBody>
      </p:sp>
      <p:sp>
        <p:nvSpPr>
          <p:cNvPr id="7" name="Rettangolo con angoli arrotondati 6">
            <a:extLst>
              <a:ext uri="{FF2B5EF4-FFF2-40B4-BE49-F238E27FC236}">
                <a16:creationId xmlns:a16="http://schemas.microsoft.com/office/drawing/2014/main" id="{90CADDB6-E967-B2B5-14B8-7D41E7A9055B}"/>
              </a:ext>
            </a:extLst>
          </p:cNvPr>
          <p:cNvSpPr/>
          <p:nvPr/>
        </p:nvSpPr>
        <p:spPr>
          <a:xfrm>
            <a:off x="271232" y="1568993"/>
            <a:ext cx="3428804" cy="399140"/>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r>
              <a:rPr lang="it-IT" sz="1200">
                <a:solidFill>
                  <a:schemeClr val="tx1"/>
                </a:solidFill>
              </a:rPr>
              <a:t>Impegno – </a:t>
            </a:r>
            <a:r>
              <a:rPr lang="it-IT" sz="1200" err="1">
                <a:solidFill>
                  <a:schemeClr val="tx1"/>
                </a:solidFill>
              </a:rPr>
              <a:t>Cod</a:t>
            </a:r>
            <a:r>
              <a:rPr lang="it-IT" sz="1200">
                <a:solidFill>
                  <a:schemeClr val="tx1"/>
                </a:solidFill>
              </a:rPr>
              <a:t> ID Esterno coincide con il CIG</a:t>
            </a:r>
          </a:p>
        </p:txBody>
      </p:sp>
      <p:sp>
        <p:nvSpPr>
          <p:cNvPr id="2" name="Slide Number Placeholder 1">
            <a:extLst>
              <a:ext uri="{FF2B5EF4-FFF2-40B4-BE49-F238E27FC236}">
                <a16:creationId xmlns:a16="http://schemas.microsoft.com/office/drawing/2014/main" id="{91AD4B55-AB2F-7FF7-0558-556408C910C8}"/>
              </a:ext>
            </a:extLst>
          </p:cNvPr>
          <p:cNvSpPr>
            <a:spLocks noGrp="1"/>
          </p:cNvSpPr>
          <p:nvPr>
            <p:ph type="sldNum" sz="quarter" idx="12"/>
          </p:nvPr>
        </p:nvSpPr>
        <p:spPr>
          <a:xfrm>
            <a:off x="334433" y="6297858"/>
            <a:ext cx="1512062" cy="24491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22</a:t>
            </a:fld>
            <a:endPar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1A3DF73-5948-1577-D7FC-C0628BC0C7C9}"/>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itolo 3">
            <a:extLst>
              <a:ext uri="{FF2B5EF4-FFF2-40B4-BE49-F238E27FC236}">
                <a16:creationId xmlns:a16="http://schemas.microsoft.com/office/drawing/2014/main" id="{6418330E-9A7C-6BA8-ED89-B7F564D83A57}"/>
              </a:ext>
            </a:extLst>
          </p:cNvPr>
          <p:cNvSpPr txBox="1">
            <a:spLocks/>
          </p:cNvSpPr>
          <p:nvPr/>
        </p:nvSpPr>
        <p:spPr>
          <a:xfrm>
            <a:off x="558800" y="622559"/>
            <a:ext cx="11122939" cy="445895"/>
          </a:xfrm>
          <a:prstGeom prst="rect">
            <a:avLst/>
          </a:prstGeom>
        </p:spPr>
        <p:txBody>
          <a:bodyPr vert="horz" lIns="0" tIns="45720" rIns="0" bIns="45720" rtlCol="0" anchor="t" anchorCtr="0">
            <a:norm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it-IT" sz="2400" b="1" i="0" u="none" strike="noStrike" kern="1200" cap="none" spc="0" normalizeH="0" baseline="0" noProof="0">
              <a:ln>
                <a:noFill/>
              </a:ln>
              <a:solidFill>
                <a:srgbClr val="56B093"/>
              </a:solidFill>
              <a:effectLst/>
              <a:uLnTx/>
              <a:uFillTx/>
              <a:latin typeface="Century Gothic" panose="020B0502020202020204" pitchFamily="34" charset="0"/>
              <a:ea typeface="Georgia" charset="0"/>
              <a:cs typeface="Georgia" charset="0"/>
            </a:endParaRPr>
          </a:p>
        </p:txBody>
      </p:sp>
      <p:sp>
        <p:nvSpPr>
          <p:cNvPr id="10" name="Titolo 3">
            <a:extLst>
              <a:ext uri="{FF2B5EF4-FFF2-40B4-BE49-F238E27FC236}">
                <a16:creationId xmlns:a16="http://schemas.microsoft.com/office/drawing/2014/main" id="{333E54DF-3BBF-8909-BDA6-9267FCFC6BD0}"/>
              </a:ext>
            </a:extLst>
          </p:cNvPr>
          <p:cNvSpPr txBox="1">
            <a:spLocks/>
          </p:cNvSpPr>
          <p:nvPr/>
        </p:nvSpPr>
        <p:spPr>
          <a:xfrm>
            <a:off x="2877802" y="199880"/>
            <a:ext cx="6201267"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SEZ. GESTIONE SPESE</a:t>
            </a:r>
          </a:p>
        </p:txBody>
      </p:sp>
      <p:pic>
        <p:nvPicPr>
          <p:cNvPr id="4" name="Immagine 3">
            <a:extLst>
              <a:ext uri="{FF2B5EF4-FFF2-40B4-BE49-F238E27FC236}">
                <a16:creationId xmlns:a16="http://schemas.microsoft.com/office/drawing/2014/main" id="{13E94CB7-A195-31FE-B651-7E52E91C34B5}"/>
              </a:ext>
            </a:extLst>
          </p:cNvPr>
          <p:cNvPicPr>
            <a:picLocks noChangeAspect="1"/>
          </p:cNvPicPr>
          <p:nvPr/>
        </p:nvPicPr>
        <p:blipFill>
          <a:blip r:embed="rId6"/>
          <a:stretch>
            <a:fillRect/>
          </a:stretch>
        </p:blipFill>
        <p:spPr>
          <a:xfrm>
            <a:off x="5455868" y="6442617"/>
            <a:ext cx="1657581" cy="381053"/>
          </a:xfrm>
          <a:prstGeom prst="rect">
            <a:avLst/>
          </a:prstGeom>
        </p:spPr>
      </p:pic>
      <p:sp>
        <p:nvSpPr>
          <p:cNvPr id="9" name="Rettangolo con angoli arrotondati 8">
            <a:extLst>
              <a:ext uri="{FF2B5EF4-FFF2-40B4-BE49-F238E27FC236}">
                <a16:creationId xmlns:a16="http://schemas.microsoft.com/office/drawing/2014/main" id="{A925F7AC-94C6-9142-FC5B-413EE8E3BC3E}"/>
              </a:ext>
            </a:extLst>
          </p:cNvPr>
          <p:cNvSpPr/>
          <p:nvPr/>
        </p:nvSpPr>
        <p:spPr>
          <a:xfrm>
            <a:off x="334433" y="896587"/>
            <a:ext cx="11654366"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tx1"/>
                </a:solidFill>
              </a:rPr>
              <a:t>	</a:t>
            </a:r>
            <a:r>
              <a:rPr lang="it-IT" sz="1400" b="1">
                <a:solidFill>
                  <a:schemeClr val="tx1"/>
                </a:solidFill>
              </a:rPr>
              <a:t>IMPEGNO </a:t>
            </a:r>
            <a:r>
              <a:rPr lang="it-IT" sz="1400">
                <a:solidFill>
                  <a:schemeClr val="tx1"/>
                </a:solidFill>
              </a:rPr>
              <a:t> – aggiungere l’impegno</a:t>
            </a:r>
          </a:p>
        </p:txBody>
      </p:sp>
      <p:sp>
        <p:nvSpPr>
          <p:cNvPr id="26" name="Rettangolo con angoli arrotondati 25">
            <a:extLst>
              <a:ext uri="{FF2B5EF4-FFF2-40B4-BE49-F238E27FC236}">
                <a16:creationId xmlns:a16="http://schemas.microsoft.com/office/drawing/2014/main" id="{4DC9C3B2-34A8-36CE-C5FC-7B81F3667DD2}"/>
              </a:ext>
            </a:extLst>
          </p:cNvPr>
          <p:cNvSpPr/>
          <p:nvPr/>
        </p:nvSpPr>
        <p:spPr>
          <a:xfrm>
            <a:off x="565150" y="788209"/>
            <a:ext cx="1135295"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14</a:t>
            </a:r>
            <a:endParaRPr lang="it-IT">
              <a:solidFill>
                <a:schemeClr val="bg1"/>
              </a:solidFill>
            </a:endParaRPr>
          </a:p>
        </p:txBody>
      </p:sp>
      <p:sp>
        <p:nvSpPr>
          <p:cNvPr id="6" name="Ovale 5">
            <a:extLst>
              <a:ext uri="{FF2B5EF4-FFF2-40B4-BE49-F238E27FC236}">
                <a16:creationId xmlns:a16="http://schemas.microsoft.com/office/drawing/2014/main" id="{42DCBFA3-DA06-4F61-F345-7BA37785145A}"/>
              </a:ext>
            </a:extLst>
          </p:cNvPr>
          <p:cNvSpPr/>
          <p:nvPr/>
        </p:nvSpPr>
        <p:spPr>
          <a:xfrm>
            <a:off x="-23081" y="-25202"/>
            <a:ext cx="513923" cy="5139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5</a:t>
            </a:r>
          </a:p>
        </p:txBody>
      </p:sp>
      <p:sp>
        <p:nvSpPr>
          <p:cNvPr id="8" name="Rettangolo con angoli arrotondati 7">
            <a:extLst>
              <a:ext uri="{FF2B5EF4-FFF2-40B4-BE49-F238E27FC236}">
                <a16:creationId xmlns:a16="http://schemas.microsoft.com/office/drawing/2014/main" id="{680FA53C-78E6-AACC-8AC9-E984D9F107D2}"/>
              </a:ext>
            </a:extLst>
          </p:cNvPr>
          <p:cNvSpPr/>
          <p:nvPr/>
        </p:nvSpPr>
        <p:spPr>
          <a:xfrm>
            <a:off x="301624" y="4970976"/>
            <a:ext cx="5154243" cy="399140"/>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r>
              <a:rPr lang="it-IT" sz="1200">
                <a:solidFill>
                  <a:schemeClr val="tx1"/>
                </a:solidFill>
              </a:rPr>
              <a:t>Impegno derivante da </a:t>
            </a:r>
            <a:r>
              <a:rPr lang="it-IT" sz="1200" b="1">
                <a:solidFill>
                  <a:schemeClr val="tx1"/>
                </a:solidFill>
              </a:rPr>
              <a:t>procedura affidamento esterna</a:t>
            </a:r>
          </a:p>
        </p:txBody>
      </p:sp>
      <p:sp>
        <p:nvSpPr>
          <p:cNvPr id="11" name="Rettangolo con angoli arrotondati 10">
            <a:extLst>
              <a:ext uri="{FF2B5EF4-FFF2-40B4-BE49-F238E27FC236}">
                <a16:creationId xmlns:a16="http://schemas.microsoft.com/office/drawing/2014/main" id="{E51372B7-7F7B-CE9F-FC50-FBA9854B42CD}"/>
              </a:ext>
            </a:extLst>
          </p:cNvPr>
          <p:cNvSpPr/>
          <p:nvPr/>
        </p:nvSpPr>
        <p:spPr>
          <a:xfrm>
            <a:off x="301625" y="5416064"/>
            <a:ext cx="5154242" cy="399140"/>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r>
              <a:rPr lang="it-IT" sz="1200">
                <a:solidFill>
                  <a:schemeClr val="tx1"/>
                </a:solidFill>
              </a:rPr>
              <a:t>Impegno derivante da </a:t>
            </a:r>
            <a:r>
              <a:rPr lang="it-IT" sz="1200" b="1">
                <a:solidFill>
                  <a:schemeClr val="tx1"/>
                </a:solidFill>
              </a:rPr>
              <a:t>affidamenti interni all’amministrazione</a:t>
            </a:r>
          </a:p>
        </p:txBody>
      </p:sp>
      <p:sp>
        <p:nvSpPr>
          <p:cNvPr id="12" name="Rettangolo con angoli arrotondati 11">
            <a:extLst>
              <a:ext uri="{FF2B5EF4-FFF2-40B4-BE49-F238E27FC236}">
                <a16:creationId xmlns:a16="http://schemas.microsoft.com/office/drawing/2014/main" id="{85E5350A-6779-C12D-0D3C-244D8AC65C9B}"/>
              </a:ext>
            </a:extLst>
          </p:cNvPr>
          <p:cNvSpPr/>
          <p:nvPr/>
        </p:nvSpPr>
        <p:spPr>
          <a:xfrm>
            <a:off x="301624" y="5861151"/>
            <a:ext cx="5154241" cy="399140"/>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r>
              <a:rPr lang="it-IT" sz="1200">
                <a:solidFill>
                  <a:schemeClr val="tx1"/>
                </a:solidFill>
              </a:rPr>
              <a:t>Impegno derivanti da </a:t>
            </a:r>
            <a:r>
              <a:rPr lang="it-IT" sz="1200" b="1">
                <a:solidFill>
                  <a:schemeClr val="tx1"/>
                </a:solidFill>
              </a:rPr>
              <a:t>altri tipi di impegni </a:t>
            </a:r>
          </a:p>
        </p:txBody>
      </p:sp>
      <p:sp>
        <p:nvSpPr>
          <p:cNvPr id="13" name="Rettangolo con angoli arrotondati 12">
            <a:extLst>
              <a:ext uri="{FF2B5EF4-FFF2-40B4-BE49-F238E27FC236}">
                <a16:creationId xmlns:a16="http://schemas.microsoft.com/office/drawing/2014/main" id="{21E095D9-0EDF-EDDB-265E-215E35F2F62E}"/>
              </a:ext>
            </a:extLst>
          </p:cNvPr>
          <p:cNvSpPr/>
          <p:nvPr/>
        </p:nvSpPr>
        <p:spPr>
          <a:xfrm>
            <a:off x="332143" y="4586894"/>
            <a:ext cx="3398286"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Come riportare il Cod. ID Esterno?</a:t>
            </a:r>
            <a:endParaRPr lang="it-IT">
              <a:solidFill>
                <a:schemeClr val="bg1"/>
              </a:solidFill>
            </a:endParaRPr>
          </a:p>
        </p:txBody>
      </p:sp>
      <p:sp>
        <p:nvSpPr>
          <p:cNvPr id="14" name="Rettangolo con angoli arrotondati 13">
            <a:extLst>
              <a:ext uri="{FF2B5EF4-FFF2-40B4-BE49-F238E27FC236}">
                <a16:creationId xmlns:a16="http://schemas.microsoft.com/office/drawing/2014/main" id="{CEA7E188-59B4-13A1-648F-9CAA3DC0318B}"/>
              </a:ext>
            </a:extLst>
          </p:cNvPr>
          <p:cNvSpPr/>
          <p:nvPr/>
        </p:nvSpPr>
        <p:spPr>
          <a:xfrm>
            <a:off x="5650265" y="4970976"/>
            <a:ext cx="3428804" cy="399140"/>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r>
              <a:rPr lang="it-IT" sz="1200">
                <a:solidFill>
                  <a:schemeClr val="tx1"/>
                </a:solidFill>
              </a:rPr>
              <a:t>Inserire il </a:t>
            </a:r>
            <a:r>
              <a:rPr lang="it-IT" sz="1200" b="1">
                <a:solidFill>
                  <a:schemeClr val="tx1"/>
                </a:solidFill>
              </a:rPr>
              <a:t>CIG</a:t>
            </a:r>
          </a:p>
        </p:txBody>
      </p:sp>
      <p:sp>
        <p:nvSpPr>
          <p:cNvPr id="15" name="Rettangolo con angoli arrotondati 14">
            <a:extLst>
              <a:ext uri="{FF2B5EF4-FFF2-40B4-BE49-F238E27FC236}">
                <a16:creationId xmlns:a16="http://schemas.microsoft.com/office/drawing/2014/main" id="{86115572-10EE-7B82-1B41-EED8F83B4CEE}"/>
              </a:ext>
            </a:extLst>
          </p:cNvPr>
          <p:cNvSpPr/>
          <p:nvPr/>
        </p:nvSpPr>
        <p:spPr>
          <a:xfrm>
            <a:off x="5650265" y="5416064"/>
            <a:ext cx="3428804" cy="399140"/>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r>
              <a:rPr lang="it-IT" sz="1200">
                <a:solidFill>
                  <a:schemeClr val="tx1"/>
                </a:solidFill>
              </a:rPr>
              <a:t>Inserire il testo </a:t>
            </a:r>
            <a:r>
              <a:rPr lang="it-IT" sz="1200" b="1">
                <a:solidFill>
                  <a:schemeClr val="tx1"/>
                </a:solidFill>
              </a:rPr>
              <a:t>Interno</a:t>
            </a:r>
          </a:p>
        </p:txBody>
      </p:sp>
      <p:sp>
        <p:nvSpPr>
          <p:cNvPr id="16" name="Rettangolo con angoli arrotondati 15">
            <a:extLst>
              <a:ext uri="{FF2B5EF4-FFF2-40B4-BE49-F238E27FC236}">
                <a16:creationId xmlns:a16="http://schemas.microsoft.com/office/drawing/2014/main" id="{2477FD95-3B75-1295-9616-BBE7FEBA001C}"/>
              </a:ext>
            </a:extLst>
          </p:cNvPr>
          <p:cNvSpPr/>
          <p:nvPr/>
        </p:nvSpPr>
        <p:spPr>
          <a:xfrm>
            <a:off x="5650265" y="5861151"/>
            <a:ext cx="3428804" cy="399140"/>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r>
              <a:rPr lang="it-IT" sz="1200">
                <a:solidFill>
                  <a:schemeClr val="tx1"/>
                </a:solidFill>
              </a:rPr>
              <a:t>Inserire il testo </a:t>
            </a:r>
            <a:r>
              <a:rPr lang="it-IT" sz="1200" b="1">
                <a:solidFill>
                  <a:schemeClr val="tx1"/>
                </a:solidFill>
              </a:rPr>
              <a:t>Altro</a:t>
            </a:r>
          </a:p>
        </p:txBody>
      </p:sp>
      <p:grpSp>
        <p:nvGrpSpPr>
          <p:cNvPr id="18" name="Gruppo 17">
            <a:extLst>
              <a:ext uri="{FF2B5EF4-FFF2-40B4-BE49-F238E27FC236}">
                <a16:creationId xmlns:a16="http://schemas.microsoft.com/office/drawing/2014/main" id="{BBED15BB-1AE3-45D3-290D-0596D1BEA9A5}"/>
              </a:ext>
            </a:extLst>
          </p:cNvPr>
          <p:cNvGrpSpPr/>
          <p:nvPr/>
        </p:nvGrpSpPr>
        <p:grpSpPr>
          <a:xfrm>
            <a:off x="9079069" y="202768"/>
            <a:ext cx="3003440" cy="381054"/>
            <a:chOff x="9079069" y="202768"/>
            <a:chExt cx="3003440" cy="381054"/>
          </a:xfrm>
        </p:grpSpPr>
        <p:sp>
          <p:nvSpPr>
            <p:cNvPr id="21" name="Rectangle: Rounded Corners 6">
              <a:extLst>
                <a:ext uri="{FF2B5EF4-FFF2-40B4-BE49-F238E27FC236}">
                  <a16:creationId xmlns:a16="http://schemas.microsoft.com/office/drawing/2014/main" id="{28EFB509-C9BA-D3D6-4783-6C7C5B9EBBE4}"/>
                </a:ext>
              </a:extLst>
            </p:cNvPr>
            <p:cNvSpPr/>
            <p:nvPr/>
          </p:nvSpPr>
          <p:spPr>
            <a:xfrm>
              <a:off x="9079069" y="202768"/>
              <a:ext cx="2516161" cy="381054"/>
            </a:xfrm>
            <a:prstGeom prst="roundRect">
              <a:avLst>
                <a:gd name="adj" fmla="val 50000"/>
              </a:avLst>
            </a:prstGeom>
            <a:solidFill>
              <a:schemeClr val="accent1"/>
            </a:solidFill>
            <a:ln>
              <a:noFill/>
            </a:ln>
            <a:effectLst>
              <a:outerShdw blurRad="317500" dist="114300" dir="5400000" algn="ctr" rotWithShape="0">
                <a:srgbClr val="000000">
                  <a:alpha val="30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200" b="1" noProof="0">
                  <a:solidFill>
                    <a:prstClr val="white"/>
                  </a:solidFill>
                </a:rPr>
                <a:t>Caso </a:t>
              </a:r>
              <a:r>
                <a:rPr lang="en-US" sz="1200" b="1" noProof="0" err="1">
                  <a:solidFill>
                    <a:prstClr val="white"/>
                  </a:solidFill>
                </a:rPr>
                <a:t>applicativo</a:t>
              </a:r>
              <a:r>
                <a:rPr lang="en-US" sz="1200" b="1" noProof="0">
                  <a:solidFill>
                    <a:prstClr val="white"/>
                  </a:solidFill>
                </a:rPr>
                <a:t> in ReGis</a:t>
              </a:r>
              <a:endParaRPr lang="en-US" sz="1200">
                <a:solidFill>
                  <a:prstClr val="white"/>
                </a:solidFill>
              </a:endParaRPr>
            </a:p>
          </p:txBody>
        </p:sp>
        <p:sp>
          <p:nvSpPr>
            <p:cNvPr id="22" name="Freccia a destra 21">
              <a:extLst>
                <a:ext uri="{FF2B5EF4-FFF2-40B4-BE49-F238E27FC236}">
                  <a16:creationId xmlns:a16="http://schemas.microsoft.com/office/drawing/2014/main" id="{73C0B5DB-21FE-13D1-11F4-3C9DAE5ABA44}"/>
                </a:ext>
              </a:extLst>
            </p:cNvPr>
            <p:cNvSpPr/>
            <p:nvPr/>
          </p:nvSpPr>
          <p:spPr>
            <a:xfrm>
              <a:off x="11691892" y="222127"/>
              <a:ext cx="390617" cy="342335"/>
            </a:xfrm>
            <a:prstGeom prst="rightArrow">
              <a:avLst>
                <a:gd name="adj1" fmla="val 29990"/>
                <a:gd name="adj2" fmla="val 58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7" name="Rettangolo con angoli arrotondati 26">
            <a:extLst>
              <a:ext uri="{FF2B5EF4-FFF2-40B4-BE49-F238E27FC236}">
                <a16:creationId xmlns:a16="http://schemas.microsoft.com/office/drawing/2014/main" id="{8075CCFF-C483-9644-B2C5-7844D8F2DB51}"/>
              </a:ext>
            </a:extLst>
          </p:cNvPr>
          <p:cNvSpPr/>
          <p:nvPr/>
        </p:nvSpPr>
        <p:spPr>
          <a:xfrm>
            <a:off x="565149" y="1298514"/>
            <a:ext cx="1281345"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Doc. obbligatori</a:t>
            </a:r>
            <a:endParaRPr lang="it-IT">
              <a:solidFill>
                <a:schemeClr val="bg1"/>
              </a:solidFill>
            </a:endParaRPr>
          </a:p>
        </p:txBody>
      </p:sp>
      <p:pic>
        <p:nvPicPr>
          <p:cNvPr id="28" name="Elemento grafico 27" descr="Ricerca cartelle con riempimento a tinta unita">
            <a:extLst>
              <a:ext uri="{FF2B5EF4-FFF2-40B4-BE49-F238E27FC236}">
                <a16:creationId xmlns:a16="http://schemas.microsoft.com/office/drawing/2014/main" id="{F68054ED-4764-B80F-CFE6-3D54AF5D99A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46494" y="1247743"/>
            <a:ext cx="508085" cy="508085"/>
          </a:xfrm>
          <a:prstGeom prst="rect">
            <a:avLst/>
          </a:prstGeom>
        </p:spPr>
      </p:pic>
      <p:sp>
        <p:nvSpPr>
          <p:cNvPr id="20" name="Rettangolo 19">
            <a:extLst>
              <a:ext uri="{FF2B5EF4-FFF2-40B4-BE49-F238E27FC236}">
                <a16:creationId xmlns:a16="http://schemas.microsoft.com/office/drawing/2014/main" id="{B12AD375-441D-BFAB-6046-EACFAE0838EF}"/>
              </a:ext>
            </a:extLst>
          </p:cNvPr>
          <p:cNvSpPr/>
          <p:nvPr/>
        </p:nvSpPr>
        <p:spPr>
          <a:xfrm>
            <a:off x="10651067" y="3428999"/>
            <a:ext cx="1030672" cy="626533"/>
          </a:xfrm>
          <a:prstGeom prst="rect">
            <a:avLst/>
          </a:prstGeom>
          <a:ln w="44450">
            <a:solidFill>
              <a:srgbClr val="FFC000"/>
            </a:solidFill>
            <a:prstDash val="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9" name="Connettore 2 28">
            <a:extLst>
              <a:ext uri="{FF2B5EF4-FFF2-40B4-BE49-F238E27FC236}">
                <a16:creationId xmlns:a16="http://schemas.microsoft.com/office/drawing/2014/main" id="{2B2C9D88-6B97-E18F-C1FC-81AD12A7102C}"/>
              </a:ext>
            </a:extLst>
          </p:cNvPr>
          <p:cNvCxnSpPr>
            <a:cxnSpLocks/>
          </p:cNvCxnSpPr>
          <p:nvPr/>
        </p:nvCxnSpPr>
        <p:spPr>
          <a:xfrm>
            <a:off x="6502400" y="1968133"/>
            <a:ext cx="4148665" cy="1460866"/>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843914"/>
      </p:ext>
    </p:extLst>
  </p:cSld>
  <p:clrMapOvr>
    <a:overrideClrMapping bg1="lt1" tx1="dk1" bg2="lt2" tx2="dk2" accent1="accent1" accent2="accent2" accent3="accent3" accent4="accent4" accent5="accent5" accent6="accent6" hlink="hlink" folHlink="folHlink"/>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96A70B0A-E392-83E2-BA6C-81A5CFE7FA47}"/>
              </a:ext>
            </a:extLst>
          </p:cNvPr>
          <p:cNvPicPr>
            <a:picLocks noChangeAspect="1"/>
          </p:cNvPicPr>
          <p:nvPr/>
        </p:nvPicPr>
        <p:blipFill rotWithShape="1">
          <a:blip r:embed="rId3"/>
          <a:srcRect l="2239" t="14561" r="6711" b="19922"/>
          <a:stretch/>
        </p:blipFill>
        <p:spPr>
          <a:xfrm>
            <a:off x="328545" y="195133"/>
            <a:ext cx="1809750" cy="391089"/>
          </a:xfrm>
          <a:prstGeom prst="rect">
            <a:avLst/>
          </a:prstGeom>
        </p:spPr>
      </p:pic>
      <p:pic>
        <p:nvPicPr>
          <p:cNvPr id="23" name="Immagine 22" descr="Immagine che contiene testo, numero, Carattere, schermata&#10;&#10;Descrizione generata automaticamente">
            <a:extLst>
              <a:ext uri="{FF2B5EF4-FFF2-40B4-BE49-F238E27FC236}">
                <a16:creationId xmlns:a16="http://schemas.microsoft.com/office/drawing/2014/main" id="{65749AFE-2156-5FC8-2E98-29958BEFFF16}"/>
              </a:ext>
            </a:extLst>
          </p:cNvPr>
          <p:cNvPicPr>
            <a:picLocks noChangeAspect="1"/>
          </p:cNvPicPr>
          <p:nvPr/>
        </p:nvPicPr>
        <p:blipFill rotWithShape="1">
          <a:blip r:embed="rId4">
            <a:extLst>
              <a:ext uri="{28A0092B-C50C-407E-A947-70E740481C1C}">
                <a14:useLocalDpi xmlns:a14="http://schemas.microsoft.com/office/drawing/2010/main" val="0"/>
              </a:ext>
            </a:extLst>
          </a:blip>
          <a:srcRect t="25422" b="11259"/>
          <a:stretch/>
        </p:blipFill>
        <p:spPr>
          <a:xfrm>
            <a:off x="206171" y="3989615"/>
            <a:ext cx="11738941" cy="2298894"/>
          </a:xfrm>
          <a:prstGeom prst="rect">
            <a:avLst/>
          </a:prstGeom>
          <a:ln>
            <a:noFill/>
          </a:ln>
          <a:effectLst>
            <a:outerShdw blurRad="50800" dist="38100" dir="2700000" algn="tl" rotWithShape="0">
              <a:prstClr val="black">
                <a:alpha val="40000"/>
              </a:prstClr>
            </a:outerShdw>
          </a:effectLst>
        </p:spPr>
      </p:pic>
      <p:sp>
        <p:nvSpPr>
          <p:cNvPr id="25" name="Rettangolo con angoli arrotondati 24">
            <a:extLst>
              <a:ext uri="{FF2B5EF4-FFF2-40B4-BE49-F238E27FC236}">
                <a16:creationId xmlns:a16="http://schemas.microsoft.com/office/drawing/2014/main" id="{479FB09D-D96A-54C1-5873-FA89DBD12A32}"/>
              </a:ext>
            </a:extLst>
          </p:cNvPr>
          <p:cNvSpPr/>
          <p:nvPr/>
        </p:nvSpPr>
        <p:spPr>
          <a:xfrm>
            <a:off x="2370194" y="1491133"/>
            <a:ext cx="6330461" cy="1295390"/>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numCol="2" rtlCol="0" anchor="t" anchorCtr="0"/>
          <a:lstStyle/>
          <a:p>
            <a:pPr marL="171450" indent="-171450">
              <a:lnSpc>
                <a:spcPct val="150000"/>
              </a:lnSpc>
              <a:buFont typeface="Arial" panose="020B0604020202020204" pitchFamily="34" charset="0"/>
              <a:buChar char="•"/>
            </a:pPr>
            <a:r>
              <a:rPr lang="it-IT" sz="1200">
                <a:solidFill>
                  <a:schemeClr val="tx1"/>
                </a:solidFill>
              </a:rPr>
              <a:t>Impegno</a:t>
            </a:r>
          </a:p>
          <a:p>
            <a:pPr marL="171450" indent="-171450">
              <a:lnSpc>
                <a:spcPct val="150000"/>
              </a:lnSpc>
              <a:buFont typeface="Arial" panose="020B0604020202020204" pitchFamily="34" charset="0"/>
              <a:buChar char="•"/>
            </a:pPr>
            <a:r>
              <a:rPr lang="it-IT" sz="1200">
                <a:solidFill>
                  <a:schemeClr val="tx1"/>
                </a:solidFill>
              </a:rPr>
              <a:t>Fattura</a:t>
            </a:r>
          </a:p>
          <a:p>
            <a:pPr marL="171450" indent="-171450">
              <a:lnSpc>
                <a:spcPct val="150000"/>
              </a:lnSpc>
              <a:buFont typeface="Arial" panose="020B0604020202020204" pitchFamily="34" charset="0"/>
              <a:buChar char="•"/>
            </a:pPr>
            <a:r>
              <a:rPr lang="it-IT" sz="1200">
                <a:solidFill>
                  <a:schemeClr val="tx1"/>
                </a:solidFill>
              </a:rPr>
              <a:t>Determina di liquidazione</a:t>
            </a:r>
          </a:p>
          <a:p>
            <a:pPr marL="171450" indent="-171450">
              <a:lnSpc>
                <a:spcPct val="150000"/>
              </a:lnSpc>
              <a:buFont typeface="Arial" panose="020B0604020202020204" pitchFamily="34" charset="0"/>
              <a:buChar char="•"/>
            </a:pPr>
            <a:r>
              <a:rPr lang="it-IT" sz="1200">
                <a:solidFill>
                  <a:schemeClr val="tx1"/>
                </a:solidFill>
              </a:rPr>
              <a:t>Mandato </a:t>
            </a:r>
          </a:p>
          <a:p>
            <a:pPr marL="171450" indent="-171450">
              <a:lnSpc>
                <a:spcPct val="150000"/>
              </a:lnSpc>
              <a:buFont typeface="Arial" panose="020B0604020202020204" pitchFamily="34" charset="0"/>
              <a:buChar char="•"/>
            </a:pPr>
            <a:r>
              <a:rPr lang="it-IT" sz="1200">
                <a:solidFill>
                  <a:schemeClr val="tx1"/>
                </a:solidFill>
              </a:rPr>
              <a:t>Quietanza di pagamento del mandato</a:t>
            </a:r>
          </a:p>
          <a:p>
            <a:pPr marL="171450" indent="-171450">
              <a:lnSpc>
                <a:spcPct val="150000"/>
              </a:lnSpc>
              <a:buFont typeface="Arial" panose="020B0604020202020204" pitchFamily="34" charset="0"/>
              <a:buChar char="•"/>
            </a:pPr>
            <a:r>
              <a:rPr lang="it-IT" sz="1200">
                <a:solidFill>
                  <a:schemeClr val="tx1"/>
                </a:solidFill>
              </a:rPr>
              <a:t>F24 riversamento IVA a Erario</a:t>
            </a:r>
          </a:p>
          <a:p>
            <a:pPr marL="171450" indent="-171450">
              <a:lnSpc>
                <a:spcPct val="150000"/>
              </a:lnSpc>
              <a:buFont typeface="Arial" panose="020B0604020202020204" pitchFamily="34" charset="0"/>
              <a:buChar char="•"/>
            </a:pPr>
            <a:r>
              <a:rPr lang="it-IT" sz="1200">
                <a:solidFill>
                  <a:schemeClr val="tx1"/>
                </a:solidFill>
              </a:rPr>
              <a:t>Determina di approvazione del SAL con certificato di pagamento</a:t>
            </a:r>
          </a:p>
        </p:txBody>
      </p:sp>
      <p:sp>
        <p:nvSpPr>
          <p:cNvPr id="7" name="Rettangolo con angoli arrotondati 6">
            <a:extLst>
              <a:ext uri="{FF2B5EF4-FFF2-40B4-BE49-F238E27FC236}">
                <a16:creationId xmlns:a16="http://schemas.microsoft.com/office/drawing/2014/main" id="{90CADDB6-E967-B2B5-14B8-7D41E7A9055B}"/>
              </a:ext>
            </a:extLst>
          </p:cNvPr>
          <p:cNvSpPr/>
          <p:nvPr/>
        </p:nvSpPr>
        <p:spPr>
          <a:xfrm>
            <a:off x="271232" y="1495101"/>
            <a:ext cx="1892001" cy="1291422"/>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ctr" anchorCtr="0"/>
          <a:lstStyle/>
          <a:p>
            <a:pPr algn="ctr"/>
            <a:r>
              <a:rPr lang="it-IT" sz="1200">
                <a:solidFill>
                  <a:schemeClr val="tx1"/>
                </a:solidFill>
              </a:rPr>
              <a:t>MANDATO</a:t>
            </a:r>
          </a:p>
        </p:txBody>
      </p:sp>
      <p:sp>
        <p:nvSpPr>
          <p:cNvPr id="2" name="Slide Number Placeholder 1">
            <a:extLst>
              <a:ext uri="{FF2B5EF4-FFF2-40B4-BE49-F238E27FC236}">
                <a16:creationId xmlns:a16="http://schemas.microsoft.com/office/drawing/2014/main" id="{91AD4B55-AB2F-7FF7-0558-556408C910C8}"/>
              </a:ext>
            </a:extLst>
          </p:cNvPr>
          <p:cNvSpPr>
            <a:spLocks noGrp="1"/>
          </p:cNvSpPr>
          <p:nvPr>
            <p:ph type="sldNum" sz="quarter" idx="12"/>
          </p:nvPr>
        </p:nvSpPr>
        <p:spPr>
          <a:xfrm>
            <a:off x="334433" y="6297858"/>
            <a:ext cx="1512062" cy="24491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23</a:t>
            </a:fld>
            <a:endPar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1A3DF73-5948-1577-D7FC-C0628BC0C7C9}"/>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itolo 3">
            <a:extLst>
              <a:ext uri="{FF2B5EF4-FFF2-40B4-BE49-F238E27FC236}">
                <a16:creationId xmlns:a16="http://schemas.microsoft.com/office/drawing/2014/main" id="{6418330E-9A7C-6BA8-ED89-B7F564D83A57}"/>
              </a:ext>
            </a:extLst>
          </p:cNvPr>
          <p:cNvSpPr txBox="1">
            <a:spLocks/>
          </p:cNvSpPr>
          <p:nvPr/>
        </p:nvSpPr>
        <p:spPr>
          <a:xfrm>
            <a:off x="558800" y="622559"/>
            <a:ext cx="11122939" cy="445895"/>
          </a:xfrm>
          <a:prstGeom prst="rect">
            <a:avLst/>
          </a:prstGeom>
        </p:spPr>
        <p:txBody>
          <a:bodyPr vert="horz" lIns="0" tIns="45720" rIns="0" bIns="45720" rtlCol="0" anchor="t" anchorCtr="0">
            <a:norm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it-IT" sz="2400" b="1" i="0" u="none" strike="noStrike" kern="1200" cap="none" spc="0" normalizeH="0" baseline="0" noProof="0">
              <a:ln>
                <a:noFill/>
              </a:ln>
              <a:solidFill>
                <a:srgbClr val="56B093"/>
              </a:solidFill>
              <a:effectLst/>
              <a:uLnTx/>
              <a:uFillTx/>
              <a:latin typeface="Century Gothic" panose="020B0502020202020204" pitchFamily="34" charset="0"/>
              <a:ea typeface="Georgia" charset="0"/>
              <a:cs typeface="Georgia" charset="0"/>
            </a:endParaRPr>
          </a:p>
        </p:txBody>
      </p:sp>
      <p:sp>
        <p:nvSpPr>
          <p:cNvPr id="10" name="Titolo 3">
            <a:extLst>
              <a:ext uri="{FF2B5EF4-FFF2-40B4-BE49-F238E27FC236}">
                <a16:creationId xmlns:a16="http://schemas.microsoft.com/office/drawing/2014/main" id="{333E54DF-3BBF-8909-BDA6-9267FCFC6BD0}"/>
              </a:ext>
            </a:extLst>
          </p:cNvPr>
          <p:cNvSpPr txBox="1">
            <a:spLocks/>
          </p:cNvSpPr>
          <p:nvPr/>
        </p:nvSpPr>
        <p:spPr>
          <a:xfrm>
            <a:off x="2877802" y="199880"/>
            <a:ext cx="6201267"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SEZ. GESTIONE SPESE</a:t>
            </a:r>
          </a:p>
        </p:txBody>
      </p:sp>
      <p:pic>
        <p:nvPicPr>
          <p:cNvPr id="4" name="Immagine 3">
            <a:extLst>
              <a:ext uri="{FF2B5EF4-FFF2-40B4-BE49-F238E27FC236}">
                <a16:creationId xmlns:a16="http://schemas.microsoft.com/office/drawing/2014/main" id="{13E94CB7-A195-31FE-B651-7E52E91C34B5}"/>
              </a:ext>
            </a:extLst>
          </p:cNvPr>
          <p:cNvPicPr>
            <a:picLocks noChangeAspect="1"/>
          </p:cNvPicPr>
          <p:nvPr/>
        </p:nvPicPr>
        <p:blipFill>
          <a:blip r:embed="rId5"/>
          <a:stretch>
            <a:fillRect/>
          </a:stretch>
        </p:blipFill>
        <p:spPr>
          <a:xfrm>
            <a:off x="5455868" y="6414236"/>
            <a:ext cx="1657581" cy="381053"/>
          </a:xfrm>
          <a:prstGeom prst="rect">
            <a:avLst/>
          </a:prstGeom>
        </p:spPr>
      </p:pic>
      <p:sp>
        <p:nvSpPr>
          <p:cNvPr id="9" name="Rettangolo con angoli arrotondati 8">
            <a:extLst>
              <a:ext uri="{FF2B5EF4-FFF2-40B4-BE49-F238E27FC236}">
                <a16:creationId xmlns:a16="http://schemas.microsoft.com/office/drawing/2014/main" id="{A925F7AC-94C6-9142-FC5B-413EE8E3BC3E}"/>
              </a:ext>
            </a:extLst>
          </p:cNvPr>
          <p:cNvSpPr/>
          <p:nvPr/>
        </p:nvSpPr>
        <p:spPr>
          <a:xfrm>
            <a:off x="334433" y="896587"/>
            <a:ext cx="11654366"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tx1"/>
                </a:solidFill>
              </a:rPr>
              <a:t>	</a:t>
            </a:r>
            <a:r>
              <a:rPr lang="it-IT" sz="1400" b="1">
                <a:solidFill>
                  <a:schemeClr val="tx1"/>
                </a:solidFill>
              </a:rPr>
              <a:t>PAGAMENTO A COSTI REALI  </a:t>
            </a:r>
            <a:r>
              <a:rPr lang="it-IT" sz="1400">
                <a:solidFill>
                  <a:schemeClr val="tx1"/>
                </a:solidFill>
              </a:rPr>
              <a:t>– aggiungere il pagamento</a:t>
            </a:r>
          </a:p>
        </p:txBody>
      </p:sp>
      <p:sp>
        <p:nvSpPr>
          <p:cNvPr id="26" name="Rettangolo con angoli arrotondati 25">
            <a:extLst>
              <a:ext uri="{FF2B5EF4-FFF2-40B4-BE49-F238E27FC236}">
                <a16:creationId xmlns:a16="http://schemas.microsoft.com/office/drawing/2014/main" id="{4DC9C3B2-34A8-36CE-C5FC-7B81F3667DD2}"/>
              </a:ext>
            </a:extLst>
          </p:cNvPr>
          <p:cNvSpPr/>
          <p:nvPr/>
        </p:nvSpPr>
        <p:spPr>
          <a:xfrm>
            <a:off x="565150" y="788209"/>
            <a:ext cx="1135295"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15</a:t>
            </a:r>
            <a:endParaRPr lang="it-IT">
              <a:solidFill>
                <a:schemeClr val="bg1"/>
              </a:solidFill>
            </a:endParaRPr>
          </a:p>
        </p:txBody>
      </p:sp>
      <p:sp>
        <p:nvSpPr>
          <p:cNvPr id="20" name="Rettangolo con angoli arrotondati 19">
            <a:extLst>
              <a:ext uri="{FF2B5EF4-FFF2-40B4-BE49-F238E27FC236}">
                <a16:creationId xmlns:a16="http://schemas.microsoft.com/office/drawing/2014/main" id="{E167396F-EDC0-3124-0440-9B80F3D298CA}"/>
              </a:ext>
            </a:extLst>
          </p:cNvPr>
          <p:cNvSpPr/>
          <p:nvPr/>
        </p:nvSpPr>
        <p:spPr>
          <a:xfrm>
            <a:off x="478193" y="1349210"/>
            <a:ext cx="1368302"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Doc. necessari</a:t>
            </a:r>
            <a:endParaRPr lang="it-IT">
              <a:solidFill>
                <a:schemeClr val="bg1"/>
              </a:solidFill>
            </a:endParaRPr>
          </a:p>
        </p:txBody>
      </p:sp>
      <p:sp>
        <p:nvSpPr>
          <p:cNvPr id="6" name="Ovale 5">
            <a:extLst>
              <a:ext uri="{FF2B5EF4-FFF2-40B4-BE49-F238E27FC236}">
                <a16:creationId xmlns:a16="http://schemas.microsoft.com/office/drawing/2014/main" id="{42DCBFA3-DA06-4F61-F345-7BA37785145A}"/>
              </a:ext>
            </a:extLst>
          </p:cNvPr>
          <p:cNvSpPr/>
          <p:nvPr/>
        </p:nvSpPr>
        <p:spPr>
          <a:xfrm>
            <a:off x="-23081" y="-25202"/>
            <a:ext cx="513923" cy="5139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5</a:t>
            </a:r>
          </a:p>
        </p:txBody>
      </p:sp>
      <p:sp>
        <p:nvSpPr>
          <p:cNvPr id="13" name="Rettangolo con angoli arrotondati 12">
            <a:extLst>
              <a:ext uri="{FF2B5EF4-FFF2-40B4-BE49-F238E27FC236}">
                <a16:creationId xmlns:a16="http://schemas.microsoft.com/office/drawing/2014/main" id="{227080AB-7432-CA68-2641-85C4296CE49B}"/>
              </a:ext>
            </a:extLst>
          </p:cNvPr>
          <p:cNvSpPr/>
          <p:nvPr/>
        </p:nvSpPr>
        <p:spPr>
          <a:xfrm>
            <a:off x="271232" y="3113406"/>
            <a:ext cx="11646648" cy="616370"/>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marL="171450" indent="-171450">
              <a:buFont typeface="Arial" panose="020B0604020202020204" pitchFamily="34" charset="0"/>
              <a:buChar char="•"/>
            </a:pPr>
            <a:r>
              <a:rPr lang="it-IT" sz="1200">
                <a:solidFill>
                  <a:schemeClr val="tx1"/>
                </a:solidFill>
              </a:rPr>
              <a:t>Inserire/richiamare nella casella </a:t>
            </a:r>
            <a:r>
              <a:rPr lang="it-IT" sz="1200" b="1">
                <a:solidFill>
                  <a:schemeClr val="tx1"/>
                </a:solidFill>
              </a:rPr>
              <a:t>Mandato</a:t>
            </a:r>
            <a:r>
              <a:rPr lang="it-IT" sz="1200">
                <a:solidFill>
                  <a:schemeClr val="tx1"/>
                </a:solidFill>
              </a:rPr>
              <a:t> il numero di mandato effettivo </a:t>
            </a:r>
          </a:p>
          <a:p>
            <a:pPr marL="171450" indent="-171450">
              <a:buFont typeface="Arial" panose="020B0604020202020204" pitchFamily="34" charset="0"/>
              <a:buChar char="•"/>
            </a:pPr>
            <a:r>
              <a:rPr lang="it-IT" sz="1200">
                <a:solidFill>
                  <a:schemeClr val="tx1"/>
                </a:solidFill>
              </a:rPr>
              <a:t>Nei casi di </a:t>
            </a:r>
            <a:r>
              <a:rPr lang="it-IT" sz="1200" b="1">
                <a:solidFill>
                  <a:schemeClr val="tx1"/>
                </a:solidFill>
                <a:hlinkClick r:id="rId6" action="ppaction://hlinksldjump"/>
              </a:rPr>
              <a:t>Split payment </a:t>
            </a:r>
            <a:r>
              <a:rPr lang="it-IT" sz="1200">
                <a:solidFill>
                  <a:schemeClr val="tx1"/>
                </a:solidFill>
              </a:rPr>
              <a:t>e di </a:t>
            </a:r>
            <a:r>
              <a:rPr lang="it-IT" sz="1200" b="1">
                <a:solidFill>
                  <a:schemeClr val="tx1"/>
                </a:solidFill>
                <a:hlinkClick r:id="rId7" action="ppaction://hlinksldjump"/>
              </a:rPr>
              <a:t>ritenuta d’acconto </a:t>
            </a:r>
            <a:r>
              <a:rPr lang="it-IT" sz="1200">
                <a:solidFill>
                  <a:schemeClr val="tx1"/>
                </a:solidFill>
              </a:rPr>
              <a:t>fare riferimento alla procedura descritta in allegato al presente documento</a:t>
            </a:r>
          </a:p>
        </p:txBody>
      </p:sp>
      <p:sp>
        <p:nvSpPr>
          <p:cNvPr id="14" name="Rettangolo con angoli arrotondati 13">
            <a:extLst>
              <a:ext uri="{FF2B5EF4-FFF2-40B4-BE49-F238E27FC236}">
                <a16:creationId xmlns:a16="http://schemas.microsoft.com/office/drawing/2014/main" id="{6BA7F101-4BCE-720D-EB4F-A86BBC3D57EB}"/>
              </a:ext>
            </a:extLst>
          </p:cNvPr>
          <p:cNvSpPr/>
          <p:nvPr/>
        </p:nvSpPr>
        <p:spPr>
          <a:xfrm>
            <a:off x="478193" y="2828047"/>
            <a:ext cx="1368302"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NOTA</a:t>
            </a:r>
            <a:endParaRPr lang="it-IT">
              <a:solidFill>
                <a:schemeClr val="bg1"/>
              </a:solidFill>
            </a:endParaRPr>
          </a:p>
        </p:txBody>
      </p:sp>
      <p:grpSp>
        <p:nvGrpSpPr>
          <p:cNvPr id="8" name="Gruppo 7">
            <a:extLst>
              <a:ext uri="{FF2B5EF4-FFF2-40B4-BE49-F238E27FC236}">
                <a16:creationId xmlns:a16="http://schemas.microsoft.com/office/drawing/2014/main" id="{782C3125-1833-16B9-3055-F03C705037CD}"/>
              </a:ext>
            </a:extLst>
          </p:cNvPr>
          <p:cNvGrpSpPr/>
          <p:nvPr/>
        </p:nvGrpSpPr>
        <p:grpSpPr>
          <a:xfrm>
            <a:off x="9079069" y="202768"/>
            <a:ext cx="3003440" cy="381054"/>
            <a:chOff x="9079069" y="202768"/>
            <a:chExt cx="3003440" cy="381054"/>
          </a:xfrm>
        </p:grpSpPr>
        <p:sp>
          <p:nvSpPr>
            <p:cNvPr id="11" name="Rectangle: Rounded Corners 6">
              <a:extLst>
                <a:ext uri="{FF2B5EF4-FFF2-40B4-BE49-F238E27FC236}">
                  <a16:creationId xmlns:a16="http://schemas.microsoft.com/office/drawing/2014/main" id="{B8246C54-E569-F01B-589C-311370738022}"/>
                </a:ext>
              </a:extLst>
            </p:cNvPr>
            <p:cNvSpPr/>
            <p:nvPr/>
          </p:nvSpPr>
          <p:spPr>
            <a:xfrm>
              <a:off x="9079069" y="202768"/>
              <a:ext cx="2516161" cy="381054"/>
            </a:xfrm>
            <a:prstGeom prst="roundRect">
              <a:avLst>
                <a:gd name="adj" fmla="val 50000"/>
              </a:avLst>
            </a:prstGeom>
            <a:solidFill>
              <a:schemeClr val="accent1"/>
            </a:solidFill>
            <a:ln>
              <a:noFill/>
            </a:ln>
            <a:effectLst>
              <a:outerShdw blurRad="317500" dist="114300" dir="5400000" algn="ctr" rotWithShape="0">
                <a:srgbClr val="000000">
                  <a:alpha val="30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200" b="1" noProof="0">
                  <a:solidFill>
                    <a:prstClr val="white"/>
                  </a:solidFill>
                </a:rPr>
                <a:t>Caso </a:t>
              </a:r>
              <a:r>
                <a:rPr lang="en-US" sz="1200" b="1" noProof="0" err="1">
                  <a:solidFill>
                    <a:prstClr val="white"/>
                  </a:solidFill>
                </a:rPr>
                <a:t>applicativo</a:t>
              </a:r>
              <a:r>
                <a:rPr lang="en-US" sz="1200" b="1" noProof="0">
                  <a:solidFill>
                    <a:prstClr val="white"/>
                  </a:solidFill>
                </a:rPr>
                <a:t> in ReGis</a:t>
              </a:r>
              <a:endParaRPr lang="en-US" sz="1200">
                <a:solidFill>
                  <a:prstClr val="white"/>
                </a:solidFill>
              </a:endParaRPr>
            </a:p>
          </p:txBody>
        </p:sp>
        <p:sp>
          <p:nvSpPr>
            <p:cNvPr id="12" name="Freccia a destra 11">
              <a:extLst>
                <a:ext uri="{FF2B5EF4-FFF2-40B4-BE49-F238E27FC236}">
                  <a16:creationId xmlns:a16="http://schemas.microsoft.com/office/drawing/2014/main" id="{D8CDE930-3409-DFD1-68A3-320E0A9FA240}"/>
                </a:ext>
              </a:extLst>
            </p:cNvPr>
            <p:cNvSpPr/>
            <p:nvPr/>
          </p:nvSpPr>
          <p:spPr>
            <a:xfrm>
              <a:off x="11691892" y="222127"/>
              <a:ext cx="390617" cy="342335"/>
            </a:xfrm>
            <a:prstGeom prst="rightArrow">
              <a:avLst>
                <a:gd name="adj1" fmla="val 29990"/>
                <a:gd name="adj2" fmla="val 58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8" name="Rettangolo 17">
            <a:extLst>
              <a:ext uri="{FF2B5EF4-FFF2-40B4-BE49-F238E27FC236}">
                <a16:creationId xmlns:a16="http://schemas.microsoft.com/office/drawing/2014/main" id="{E961BA0B-AE8C-16A3-731B-AB95D44AB8BD}"/>
              </a:ext>
            </a:extLst>
          </p:cNvPr>
          <p:cNvSpPr/>
          <p:nvPr/>
        </p:nvSpPr>
        <p:spPr>
          <a:xfrm>
            <a:off x="10021454" y="4415503"/>
            <a:ext cx="899603" cy="399141"/>
          </a:xfrm>
          <a:prstGeom prst="rect">
            <a:avLst/>
          </a:prstGeom>
          <a:ln w="44450">
            <a:solidFill>
              <a:srgbClr val="FFC000"/>
            </a:solidFill>
            <a:prstDash val="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1" name="Connettore 2 20">
            <a:extLst>
              <a:ext uri="{FF2B5EF4-FFF2-40B4-BE49-F238E27FC236}">
                <a16:creationId xmlns:a16="http://schemas.microsoft.com/office/drawing/2014/main" id="{91DFE907-DE4B-EEB9-9981-D724C44EEABC}"/>
              </a:ext>
            </a:extLst>
          </p:cNvPr>
          <p:cNvCxnSpPr>
            <a:cxnSpLocks/>
            <a:stCxn id="28" idx="2"/>
          </p:cNvCxnSpPr>
          <p:nvPr/>
        </p:nvCxnSpPr>
        <p:spPr>
          <a:xfrm>
            <a:off x="10426364" y="3039405"/>
            <a:ext cx="15432" cy="1376098"/>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8" name="Rettangolo con angoli arrotondati 27">
            <a:extLst>
              <a:ext uri="{FF2B5EF4-FFF2-40B4-BE49-F238E27FC236}">
                <a16:creationId xmlns:a16="http://schemas.microsoft.com/office/drawing/2014/main" id="{ABDAD871-7806-379D-290C-6E9E9D3D1CCC}"/>
              </a:ext>
            </a:extLst>
          </p:cNvPr>
          <p:cNvSpPr/>
          <p:nvPr/>
        </p:nvSpPr>
        <p:spPr>
          <a:xfrm>
            <a:off x="8907616" y="1226705"/>
            <a:ext cx="3037496" cy="1812700"/>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numCol="2" rtlCol="0" anchor="t" anchorCtr="0"/>
          <a:lstStyle/>
          <a:p>
            <a:pPr marL="171450" indent="-171450">
              <a:lnSpc>
                <a:spcPct val="120000"/>
              </a:lnSpc>
              <a:buFont typeface="Arial" panose="020B0604020202020204" pitchFamily="34" charset="0"/>
              <a:buChar char="•"/>
            </a:pPr>
            <a:endParaRPr lang="it-IT" sz="1200">
              <a:solidFill>
                <a:schemeClr val="tx1"/>
              </a:solidFill>
              <a:highlight>
                <a:srgbClr val="FFFF00"/>
              </a:highlight>
            </a:endParaRPr>
          </a:p>
        </p:txBody>
      </p:sp>
      <p:pic>
        <p:nvPicPr>
          <p:cNvPr id="24" name="Immagine 23">
            <a:extLst>
              <a:ext uri="{FF2B5EF4-FFF2-40B4-BE49-F238E27FC236}">
                <a16:creationId xmlns:a16="http://schemas.microsoft.com/office/drawing/2014/main" id="{25DA1D1C-D6CA-F433-A923-BDB0CD9B4C67}"/>
              </a:ext>
            </a:extLst>
          </p:cNvPr>
          <p:cNvPicPr>
            <a:picLocks noChangeAspect="1"/>
          </p:cNvPicPr>
          <p:nvPr/>
        </p:nvPicPr>
        <p:blipFill rotWithShape="1">
          <a:blip r:embed="rId8"/>
          <a:srcRect b="11749"/>
          <a:stretch/>
        </p:blipFill>
        <p:spPr>
          <a:xfrm>
            <a:off x="9288362" y="1296202"/>
            <a:ext cx="2306868" cy="1653558"/>
          </a:xfrm>
          <a:prstGeom prst="rect">
            <a:avLst/>
          </a:prstGeom>
        </p:spPr>
      </p:pic>
    </p:spTree>
    <p:extLst>
      <p:ext uri="{BB962C8B-B14F-4D97-AF65-F5344CB8AC3E}">
        <p14:creationId xmlns:p14="http://schemas.microsoft.com/office/powerpoint/2010/main" val="52666672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CCA9FF7B-4F2E-57DC-1D57-1CDD05A7554C}"/>
              </a:ext>
            </a:extLst>
          </p:cNvPr>
          <p:cNvPicPr>
            <a:picLocks noChangeAspect="1"/>
          </p:cNvPicPr>
          <p:nvPr/>
        </p:nvPicPr>
        <p:blipFill rotWithShape="1">
          <a:blip r:embed="rId3"/>
          <a:srcRect l="2239" t="14561" r="6711" b="19922"/>
          <a:stretch/>
        </p:blipFill>
        <p:spPr>
          <a:xfrm>
            <a:off x="328545" y="195133"/>
            <a:ext cx="1809750" cy="391089"/>
          </a:xfrm>
          <a:prstGeom prst="rect">
            <a:avLst/>
          </a:prstGeom>
        </p:spPr>
      </p:pic>
      <p:sp>
        <p:nvSpPr>
          <p:cNvPr id="2" name="Slide Number Placeholder 1">
            <a:extLst>
              <a:ext uri="{FF2B5EF4-FFF2-40B4-BE49-F238E27FC236}">
                <a16:creationId xmlns:a16="http://schemas.microsoft.com/office/drawing/2014/main" id="{91AD4B55-AB2F-7FF7-0558-556408C910C8}"/>
              </a:ext>
            </a:extLst>
          </p:cNvPr>
          <p:cNvSpPr>
            <a:spLocks noGrp="1"/>
          </p:cNvSpPr>
          <p:nvPr>
            <p:ph type="sldNum" sz="quarter" idx="12"/>
          </p:nvPr>
        </p:nvSpPr>
        <p:spPr>
          <a:xfrm>
            <a:off x="334433" y="6297858"/>
            <a:ext cx="1512062" cy="24491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24</a:t>
            </a:fld>
            <a:endPar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1A3DF73-5948-1577-D7FC-C0628BC0C7C9}"/>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itolo 3">
            <a:extLst>
              <a:ext uri="{FF2B5EF4-FFF2-40B4-BE49-F238E27FC236}">
                <a16:creationId xmlns:a16="http://schemas.microsoft.com/office/drawing/2014/main" id="{6418330E-9A7C-6BA8-ED89-B7F564D83A57}"/>
              </a:ext>
            </a:extLst>
          </p:cNvPr>
          <p:cNvSpPr txBox="1">
            <a:spLocks/>
          </p:cNvSpPr>
          <p:nvPr/>
        </p:nvSpPr>
        <p:spPr>
          <a:xfrm>
            <a:off x="558800" y="622559"/>
            <a:ext cx="11122939" cy="445895"/>
          </a:xfrm>
          <a:prstGeom prst="rect">
            <a:avLst/>
          </a:prstGeom>
        </p:spPr>
        <p:txBody>
          <a:bodyPr vert="horz" lIns="0" tIns="45720" rIns="0" bIns="45720" rtlCol="0" anchor="t" anchorCtr="0">
            <a:norm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it-IT" sz="2400" b="1" i="0" u="none" strike="noStrike" kern="1200" cap="none" spc="0" normalizeH="0" baseline="0" noProof="0">
              <a:ln>
                <a:noFill/>
              </a:ln>
              <a:solidFill>
                <a:srgbClr val="56B093"/>
              </a:solidFill>
              <a:effectLst/>
              <a:uLnTx/>
              <a:uFillTx/>
              <a:latin typeface="Century Gothic" panose="020B0502020202020204" pitchFamily="34" charset="0"/>
              <a:ea typeface="Georgia" charset="0"/>
              <a:cs typeface="Georgia" charset="0"/>
            </a:endParaRPr>
          </a:p>
        </p:txBody>
      </p:sp>
      <p:sp>
        <p:nvSpPr>
          <p:cNvPr id="10" name="Titolo 3">
            <a:extLst>
              <a:ext uri="{FF2B5EF4-FFF2-40B4-BE49-F238E27FC236}">
                <a16:creationId xmlns:a16="http://schemas.microsoft.com/office/drawing/2014/main" id="{333E54DF-3BBF-8909-BDA6-9267FCFC6BD0}"/>
              </a:ext>
            </a:extLst>
          </p:cNvPr>
          <p:cNvSpPr txBox="1">
            <a:spLocks/>
          </p:cNvSpPr>
          <p:nvPr/>
        </p:nvSpPr>
        <p:spPr>
          <a:xfrm>
            <a:off x="2877802" y="199880"/>
            <a:ext cx="6201267"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SEZ. GESTIONE SPESE</a:t>
            </a:r>
          </a:p>
        </p:txBody>
      </p:sp>
      <p:pic>
        <p:nvPicPr>
          <p:cNvPr id="4" name="Immagine 3">
            <a:extLst>
              <a:ext uri="{FF2B5EF4-FFF2-40B4-BE49-F238E27FC236}">
                <a16:creationId xmlns:a16="http://schemas.microsoft.com/office/drawing/2014/main" id="{13E94CB7-A195-31FE-B651-7E52E91C34B5}"/>
              </a:ext>
            </a:extLst>
          </p:cNvPr>
          <p:cNvPicPr>
            <a:picLocks noChangeAspect="1"/>
          </p:cNvPicPr>
          <p:nvPr/>
        </p:nvPicPr>
        <p:blipFill>
          <a:blip r:embed="rId4"/>
          <a:stretch>
            <a:fillRect/>
          </a:stretch>
        </p:blipFill>
        <p:spPr>
          <a:xfrm>
            <a:off x="5455868" y="6442617"/>
            <a:ext cx="1657581" cy="381053"/>
          </a:xfrm>
          <a:prstGeom prst="rect">
            <a:avLst/>
          </a:prstGeom>
        </p:spPr>
      </p:pic>
      <p:sp>
        <p:nvSpPr>
          <p:cNvPr id="9" name="Rettangolo con angoli arrotondati 8">
            <a:extLst>
              <a:ext uri="{FF2B5EF4-FFF2-40B4-BE49-F238E27FC236}">
                <a16:creationId xmlns:a16="http://schemas.microsoft.com/office/drawing/2014/main" id="{A925F7AC-94C6-9142-FC5B-413EE8E3BC3E}"/>
              </a:ext>
            </a:extLst>
          </p:cNvPr>
          <p:cNvSpPr/>
          <p:nvPr/>
        </p:nvSpPr>
        <p:spPr>
          <a:xfrm>
            <a:off x="334433" y="896587"/>
            <a:ext cx="11654366"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tx1"/>
                </a:solidFill>
              </a:rPr>
              <a:t>	</a:t>
            </a:r>
            <a:r>
              <a:rPr lang="it-IT" sz="1400" b="1">
                <a:solidFill>
                  <a:schemeClr val="tx1"/>
                </a:solidFill>
              </a:rPr>
              <a:t>GIUSTIFICATIVI DI SPESA </a:t>
            </a:r>
            <a:r>
              <a:rPr lang="it-IT" sz="1400">
                <a:solidFill>
                  <a:schemeClr val="tx1"/>
                </a:solidFill>
              </a:rPr>
              <a:t>– aggiungere il pagamento richiamandolo dalla sezione precedente</a:t>
            </a:r>
          </a:p>
        </p:txBody>
      </p:sp>
      <p:sp>
        <p:nvSpPr>
          <p:cNvPr id="26" name="Rettangolo con angoli arrotondati 25">
            <a:extLst>
              <a:ext uri="{FF2B5EF4-FFF2-40B4-BE49-F238E27FC236}">
                <a16:creationId xmlns:a16="http://schemas.microsoft.com/office/drawing/2014/main" id="{4DC9C3B2-34A8-36CE-C5FC-7B81F3667DD2}"/>
              </a:ext>
            </a:extLst>
          </p:cNvPr>
          <p:cNvSpPr/>
          <p:nvPr/>
        </p:nvSpPr>
        <p:spPr>
          <a:xfrm>
            <a:off x="565150" y="788209"/>
            <a:ext cx="1135295"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16</a:t>
            </a:r>
            <a:endParaRPr lang="it-IT">
              <a:solidFill>
                <a:schemeClr val="bg1"/>
              </a:solidFill>
            </a:endParaRPr>
          </a:p>
        </p:txBody>
      </p:sp>
      <p:sp>
        <p:nvSpPr>
          <p:cNvPr id="25" name="Rettangolo con angoli arrotondati 24">
            <a:extLst>
              <a:ext uri="{FF2B5EF4-FFF2-40B4-BE49-F238E27FC236}">
                <a16:creationId xmlns:a16="http://schemas.microsoft.com/office/drawing/2014/main" id="{479FB09D-D96A-54C1-5873-FA89DBD12A32}"/>
              </a:ext>
            </a:extLst>
          </p:cNvPr>
          <p:cNvSpPr/>
          <p:nvPr/>
        </p:nvSpPr>
        <p:spPr>
          <a:xfrm>
            <a:off x="2225381" y="1624412"/>
            <a:ext cx="3283082" cy="835647"/>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0" bIns="0" rtlCol="0" anchor="t" anchorCtr="0"/>
          <a:lstStyle/>
          <a:p>
            <a:pPr>
              <a:lnSpc>
                <a:spcPct val="120000"/>
              </a:lnSpc>
            </a:pPr>
            <a:r>
              <a:rPr lang="it-IT" sz="1200">
                <a:solidFill>
                  <a:schemeClr val="tx1"/>
                </a:solidFill>
              </a:rPr>
              <a:t>Fattura originale (tracciato file xml, </a:t>
            </a:r>
            <a:r>
              <a:rPr lang="it-IT" sz="1200" err="1">
                <a:solidFill>
                  <a:schemeClr val="tx1"/>
                </a:solidFill>
              </a:rPr>
              <a:t>etc</a:t>
            </a:r>
            <a:r>
              <a:rPr lang="it-IT" sz="1200">
                <a:solidFill>
                  <a:schemeClr val="tx1"/>
                </a:solidFill>
              </a:rPr>
              <a:t>)</a:t>
            </a:r>
          </a:p>
          <a:p>
            <a:pPr>
              <a:lnSpc>
                <a:spcPct val="120000"/>
              </a:lnSpc>
            </a:pPr>
            <a:r>
              <a:rPr lang="it-IT" sz="1200">
                <a:solidFill>
                  <a:schemeClr val="tx1"/>
                </a:solidFill>
              </a:rPr>
              <a:t>Altri giustificativi (*)</a:t>
            </a:r>
          </a:p>
          <a:p>
            <a:pPr>
              <a:lnSpc>
                <a:spcPct val="120000"/>
              </a:lnSpc>
            </a:pPr>
            <a:endParaRPr lang="it-IT" sz="1200">
              <a:solidFill>
                <a:schemeClr val="tx1"/>
              </a:solidFill>
            </a:endParaRPr>
          </a:p>
        </p:txBody>
      </p:sp>
      <p:sp>
        <p:nvSpPr>
          <p:cNvPr id="6" name="Ovale 5">
            <a:extLst>
              <a:ext uri="{FF2B5EF4-FFF2-40B4-BE49-F238E27FC236}">
                <a16:creationId xmlns:a16="http://schemas.microsoft.com/office/drawing/2014/main" id="{42DCBFA3-DA06-4F61-F345-7BA37785145A}"/>
              </a:ext>
            </a:extLst>
          </p:cNvPr>
          <p:cNvSpPr/>
          <p:nvPr/>
        </p:nvSpPr>
        <p:spPr>
          <a:xfrm>
            <a:off x="-23081" y="-25202"/>
            <a:ext cx="513923" cy="5139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5</a:t>
            </a:r>
          </a:p>
        </p:txBody>
      </p:sp>
      <p:sp>
        <p:nvSpPr>
          <p:cNvPr id="7" name="Rettangolo con angoli arrotondati 6">
            <a:extLst>
              <a:ext uri="{FF2B5EF4-FFF2-40B4-BE49-F238E27FC236}">
                <a16:creationId xmlns:a16="http://schemas.microsoft.com/office/drawing/2014/main" id="{90CADDB6-E967-B2B5-14B8-7D41E7A9055B}"/>
              </a:ext>
            </a:extLst>
          </p:cNvPr>
          <p:cNvSpPr/>
          <p:nvPr/>
        </p:nvSpPr>
        <p:spPr>
          <a:xfrm>
            <a:off x="271232" y="1624412"/>
            <a:ext cx="1892001" cy="835647"/>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ctr" anchorCtr="0"/>
          <a:lstStyle/>
          <a:p>
            <a:pPr algn="ctr"/>
            <a:r>
              <a:rPr lang="it-IT" sz="1200">
                <a:solidFill>
                  <a:schemeClr val="tx1"/>
                </a:solidFill>
              </a:rPr>
              <a:t>MANDATO</a:t>
            </a:r>
          </a:p>
        </p:txBody>
      </p:sp>
      <p:sp>
        <p:nvSpPr>
          <p:cNvPr id="11" name="Rettangolo con angoli arrotondati 10">
            <a:extLst>
              <a:ext uri="{FF2B5EF4-FFF2-40B4-BE49-F238E27FC236}">
                <a16:creationId xmlns:a16="http://schemas.microsoft.com/office/drawing/2014/main" id="{C6031561-2019-93ED-4D78-2D5569FA8B27}"/>
              </a:ext>
            </a:extLst>
          </p:cNvPr>
          <p:cNvSpPr/>
          <p:nvPr/>
        </p:nvSpPr>
        <p:spPr>
          <a:xfrm>
            <a:off x="271232" y="2784511"/>
            <a:ext cx="5237231" cy="1308857"/>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ctr" anchorCtr="0"/>
          <a:lstStyle/>
          <a:p>
            <a:r>
              <a:rPr lang="it-IT" sz="1200">
                <a:solidFill>
                  <a:schemeClr val="tx1"/>
                </a:solidFill>
              </a:rPr>
              <a:t>Inserire nella casella </a:t>
            </a:r>
            <a:r>
              <a:rPr lang="it-IT" sz="1200" b="1">
                <a:solidFill>
                  <a:schemeClr val="tx1"/>
                </a:solidFill>
              </a:rPr>
              <a:t>Mandato</a:t>
            </a:r>
            <a:r>
              <a:rPr lang="it-IT" sz="1200">
                <a:solidFill>
                  <a:schemeClr val="tx1"/>
                </a:solidFill>
              </a:rPr>
              <a:t> il </a:t>
            </a:r>
            <a:r>
              <a:rPr lang="it-IT" sz="1200" err="1">
                <a:solidFill>
                  <a:schemeClr val="tx1"/>
                </a:solidFill>
              </a:rPr>
              <a:t>Cod</a:t>
            </a:r>
            <a:r>
              <a:rPr lang="it-IT" sz="1200">
                <a:solidFill>
                  <a:schemeClr val="tx1"/>
                </a:solidFill>
              </a:rPr>
              <a:t> ID Esterno inserito nella sezione </a:t>
            </a:r>
            <a:r>
              <a:rPr lang="it-IT" sz="1200" b="1">
                <a:solidFill>
                  <a:schemeClr val="tx1"/>
                </a:solidFill>
              </a:rPr>
              <a:t>Impegni</a:t>
            </a:r>
            <a:r>
              <a:rPr lang="it-IT" sz="1200">
                <a:solidFill>
                  <a:schemeClr val="tx1"/>
                </a:solidFill>
              </a:rPr>
              <a:t> </a:t>
            </a:r>
          </a:p>
        </p:txBody>
      </p:sp>
      <p:sp>
        <p:nvSpPr>
          <p:cNvPr id="8" name="Rettangolo con angoli arrotondati 7">
            <a:extLst>
              <a:ext uri="{FF2B5EF4-FFF2-40B4-BE49-F238E27FC236}">
                <a16:creationId xmlns:a16="http://schemas.microsoft.com/office/drawing/2014/main" id="{7D66AE8A-FA31-5CBB-FB24-06EF690F790B}"/>
              </a:ext>
            </a:extLst>
          </p:cNvPr>
          <p:cNvSpPr/>
          <p:nvPr/>
        </p:nvSpPr>
        <p:spPr>
          <a:xfrm>
            <a:off x="478193" y="2499153"/>
            <a:ext cx="1368302"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NOTA</a:t>
            </a:r>
            <a:endParaRPr lang="it-IT">
              <a:solidFill>
                <a:schemeClr val="bg1"/>
              </a:solidFill>
            </a:endParaRPr>
          </a:p>
        </p:txBody>
      </p:sp>
      <p:grpSp>
        <p:nvGrpSpPr>
          <p:cNvPr id="12" name="Gruppo 11">
            <a:extLst>
              <a:ext uri="{FF2B5EF4-FFF2-40B4-BE49-F238E27FC236}">
                <a16:creationId xmlns:a16="http://schemas.microsoft.com/office/drawing/2014/main" id="{16B3983A-60B5-6BEB-70EA-466AA144D0F6}"/>
              </a:ext>
            </a:extLst>
          </p:cNvPr>
          <p:cNvGrpSpPr/>
          <p:nvPr/>
        </p:nvGrpSpPr>
        <p:grpSpPr>
          <a:xfrm>
            <a:off x="9079069" y="202768"/>
            <a:ext cx="3003440" cy="381054"/>
            <a:chOff x="9079069" y="202768"/>
            <a:chExt cx="3003440" cy="381054"/>
          </a:xfrm>
        </p:grpSpPr>
        <p:sp>
          <p:nvSpPr>
            <p:cNvPr id="14" name="Rectangle: Rounded Corners 6">
              <a:extLst>
                <a:ext uri="{FF2B5EF4-FFF2-40B4-BE49-F238E27FC236}">
                  <a16:creationId xmlns:a16="http://schemas.microsoft.com/office/drawing/2014/main" id="{B7AEA70C-DC87-8874-4E4D-E35D718852A5}"/>
                </a:ext>
              </a:extLst>
            </p:cNvPr>
            <p:cNvSpPr/>
            <p:nvPr/>
          </p:nvSpPr>
          <p:spPr>
            <a:xfrm>
              <a:off x="9079069" y="202768"/>
              <a:ext cx="2516161" cy="381054"/>
            </a:xfrm>
            <a:prstGeom prst="roundRect">
              <a:avLst>
                <a:gd name="adj" fmla="val 50000"/>
              </a:avLst>
            </a:prstGeom>
            <a:solidFill>
              <a:schemeClr val="accent1"/>
            </a:solidFill>
            <a:ln>
              <a:noFill/>
            </a:ln>
            <a:effectLst>
              <a:outerShdw blurRad="317500" dist="114300" dir="5400000" algn="ctr" rotWithShape="0">
                <a:srgbClr val="000000">
                  <a:alpha val="30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200" b="1" noProof="0">
                  <a:solidFill>
                    <a:prstClr val="white"/>
                  </a:solidFill>
                </a:rPr>
                <a:t>Caso </a:t>
              </a:r>
              <a:r>
                <a:rPr lang="en-US" sz="1200" b="1" noProof="0" err="1">
                  <a:solidFill>
                    <a:prstClr val="white"/>
                  </a:solidFill>
                </a:rPr>
                <a:t>applicativo</a:t>
              </a:r>
              <a:r>
                <a:rPr lang="en-US" sz="1200" b="1" noProof="0">
                  <a:solidFill>
                    <a:prstClr val="white"/>
                  </a:solidFill>
                </a:rPr>
                <a:t> in ReGis</a:t>
              </a:r>
              <a:endParaRPr lang="en-US" sz="1200">
                <a:solidFill>
                  <a:prstClr val="white"/>
                </a:solidFill>
              </a:endParaRPr>
            </a:p>
          </p:txBody>
        </p:sp>
        <p:sp>
          <p:nvSpPr>
            <p:cNvPr id="15" name="Freccia a destra 14">
              <a:extLst>
                <a:ext uri="{FF2B5EF4-FFF2-40B4-BE49-F238E27FC236}">
                  <a16:creationId xmlns:a16="http://schemas.microsoft.com/office/drawing/2014/main" id="{1BD78011-DD9D-D743-7EA2-00A5404E9369}"/>
                </a:ext>
              </a:extLst>
            </p:cNvPr>
            <p:cNvSpPr/>
            <p:nvPr/>
          </p:nvSpPr>
          <p:spPr>
            <a:xfrm>
              <a:off x="11691892" y="222127"/>
              <a:ext cx="390617" cy="342335"/>
            </a:xfrm>
            <a:prstGeom prst="rightArrow">
              <a:avLst>
                <a:gd name="adj1" fmla="val 29990"/>
                <a:gd name="adj2" fmla="val 58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8" name="Immagine 17" descr="Immagine che contiene testo, numero, Carattere, schermata&#10;&#10;Descrizione generata automaticamente">
            <a:extLst>
              <a:ext uri="{FF2B5EF4-FFF2-40B4-BE49-F238E27FC236}">
                <a16:creationId xmlns:a16="http://schemas.microsoft.com/office/drawing/2014/main" id="{4A716C1F-E2DD-7434-9928-7B6A06C3258C}"/>
              </a:ext>
            </a:extLst>
          </p:cNvPr>
          <p:cNvPicPr>
            <a:picLocks noChangeAspect="1"/>
          </p:cNvPicPr>
          <p:nvPr/>
        </p:nvPicPr>
        <p:blipFill rotWithShape="1">
          <a:blip r:embed="rId5">
            <a:extLst>
              <a:ext uri="{28A0092B-C50C-407E-A947-70E740481C1C}">
                <a14:useLocalDpi xmlns:a14="http://schemas.microsoft.com/office/drawing/2010/main" val="0"/>
              </a:ext>
            </a:extLst>
          </a:blip>
          <a:srcRect t="24005" b="31410"/>
          <a:stretch/>
        </p:blipFill>
        <p:spPr>
          <a:xfrm>
            <a:off x="298360" y="4332117"/>
            <a:ext cx="11360150" cy="1726993"/>
          </a:xfrm>
          <a:prstGeom prst="rect">
            <a:avLst/>
          </a:prstGeom>
          <a:ln>
            <a:noFill/>
          </a:ln>
          <a:effectLst>
            <a:outerShdw blurRad="50800" dist="38100" dir="2700000" algn="tl" rotWithShape="0">
              <a:prstClr val="black">
                <a:alpha val="40000"/>
              </a:prstClr>
            </a:outerShdw>
          </a:effectLst>
        </p:spPr>
      </p:pic>
      <p:sp>
        <p:nvSpPr>
          <p:cNvPr id="20" name="Rettangolo con angoli arrotondati 19">
            <a:extLst>
              <a:ext uri="{FF2B5EF4-FFF2-40B4-BE49-F238E27FC236}">
                <a16:creationId xmlns:a16="http://schemas.microsoft.com/office/drawing/2014/main" id="{E167396F-EDC0-3124-0440-9B80F3D298CA}"/>
              </a:ext>
            </a:extLst>
          </p:cNvPr>
          <p:cNvSpPr/>
          <p:nvPr/>
        </p:nvSpPr>
        <p:spPr>
          <a:xfrm>
            <a:off x="478193" y="1349210"/>
            <a:ext cx="1368302"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Doc. necessari</a:t>
            </a:r>
            <a:endParaRPr lang="it-IT">
              <a:solidFill>
                <a:schemeClr val="bg1"/>
              </a:solidFill>
            </a:endParaRPr>
          </a:p>
        </p:txBody>
      </p:sp>
      <p:sp>
        <p:nvSpPr>
          <p:cNvPr id="13" name="Rettangolo con angoli arrotondati 12">
            <a:extLst>
              <a:ext uri="{FF2B5EF4-FFF2-40B4-BE49-F238E27FC236}">
                <a16:creationId xmlns:a16="http://schemas.microsoft.com/office/drawing/2014/main" id="{0F6AAE58-A665-A9FD-4B37-0743A17B1477}"/>
              </a:ext>
            </a:extLst>
          </p:cNvPr>
          <p:cNvSpPr/>
          <p:nvPr/>
        </p:nvSpPr>
        <p:spPr>
          <a:xfrm>
            <a:off x="5570611" y="1612376"/>
            <a:ext cx="6418187" cy="248099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numCol="2" rtlCol="0" anchor="t" anchorCtr="0"/>
          <a:lstStyle/>
          <a:p>
            <a:pPr marL="171450" indent="-171450">
              <a:lnSpc>
                <a:spcPct val="120000"/>
              </a:lnSpc>
              <a:buFont typeface="Arial" panose="020B0604020202020204" pitchFamily="34" charset="0"/>
              <a:buChar char="•"/>
            </a:pPr>
            <a:r>
              <a:rPr lang="it-IT" sz="1200">
                <a:solidFill>
                  <a:schemeClr val="tx1"/>
                </a:solidFill>
              </a:rPr>
              <a:t>Titolo del progetto;</a:t>
            </a:r>
          </a:p>
          <a:p>
            <a:pPr marL="171450" indent="-171450">
              <a:lnSpc>
                <a:spcPct val="120000"/>
              </a:lnSpc>
              <a:buFont typeface="Arial" panose="020B0604020202020204" pitchFamily="34" charset="0"/>
              <a:buChar char="•"/>
            </a:pPr>
            <a:r>
              <a:rPr lang="it-IT" sz="1200">
                <a:solidFill>
                  <a:schemeClr val="tx1"/>
                </a:solidFill>
              </a:rPr>
              <a:t>Indicazione “Finanziato dall’Unione Europea – </a:t>
            </a:r>
            <a:r>
              <a:rPr lang="it-IT" sz="1200" err="1">
                <a:solidFill>
                  <a:schemeClr val="tx1"/>
                </a:solidFill>
              </a:rPr>
              <a:t>NextGenerationEU</a:t>
            </a:r>
            <a:r>
              <a:rPr lang="it-IT" sz="1200">
                <a:solidFill>
                  <a:schemeClr val="tx1"/>
                </a:solidFill>
              </a:rPr>
              <a:t>”;</a:t>
            </a:r>
          </a:p>
          <a:p>
            <a:pPr marL="171450" indent="-171450">
              <a:lnSpc>
                <a:spcPct val="120000"/>
              </a:lnSpc>
              <a:buFont typeface="Arial" panose="020B0604020202020204" pitchFamily="34" charset="0"/>
              <a:buChar char="•"/>
            </a:pPr>
            <a:r>
              <a:rPr lang="it-IT" sz="1200">
                <a:solidFill>
                  <a:schemeClr val="tx1"/>
                </a:solidFill>
              </a:rPr>
              <a:t>Estremi identificativi del contratto a cui la fattura si riferisce;</a:t>
            </a:r>
          </a:p>
          <a:p>
            <a:pPr marL="171450" indent="-171450">
              <a:lnSpc>
                <a:spcPct val="120000"/>
              </a:lnSpc>
              <a:buFont typeface="Arial" panose="020B0604020202020204" pitchFamily="34" charset="0"/>
              <a:buChar char="•"/>
            </a:pPr>
            <a:r>
              <a:rPr lang="it-IT" sz="1200">
                <a:solidFill>
                  <a:schemeClr val="tx1"/>
                </a:solidFill>
              </a:rPr>
              <a:t>Numero della fattura;</a:t>
            </a:r>
          </a:p>
          <a:p>
            <a:pPr marL="171450" indent="-171450">
              <a:lnSpc>
                <a:spcPct val="120000"/>
              </a:lnSpc>
              <a:buFont typeface="Arial" panose="020B0604020202020204" pitchFamily="34" charset="0"/>
              <a:buChar char="•"/>
            </a:pPr>
            <a:r>
              <a:rPr lang="it-IT" sz="1200">
                <a:solidFill>
                  <a:schemeClr val="tx1"/>
                </a:solidFill>
              </a:rPr>
              <a:t>Data di fatturazione (deve essere successiva alla data di presentazione ed ammissione del progetto e successiva alla data di aggiudicazione);</a:t>
            </a:r>
          </a:p>
          <a:p>
            <a:pPr marL="171450" indent="-171450">
              <a:lnSpc>
                <a:spcPct val="120000"/>
              </a:lnSpc>
              <a:buFont typeface="Arial" panose="020B0604020202020204" pitchFamily="34" charset="0"/>
              <a:buChar char="•"/>
            </a:pPr>
            <a:r>
              <a:rPr lang="it-IT" sz="1200">
                <a:solidFill>
                  <a:schemeClr val="tx1"/>
                </a:solidFill>
              </a:rPr>
              <a:t>Estremi identificativi dell’intestatario;</a:t>
            </a:r>
          </a:p>
          <a:p>
            <a:pPr marL="171450" indent="-171450">
              <a:lnSpc>
                <a:spcPct val="120000"/>
              </a:lnSpc>
              <a:buFont typeface="Arial" panose="020B0604020202020204" pitchFamily="34" charset="0"/>
              <a:buChar char="•"/>
            </a:pPr>
            <a:r>
              <a:rPr lang="it-IT" sz="1200">
                <a:solidFill>
                  <a:schemeClr val="tx1"/>
                </a:solidFill>
              </a:rPr>
              <a:t>Importo (con imponibile distinto dall’IVA nei casi previsti dalla legge);</a:t>
            </a:r>
          </a:p>
          <a:p>
            <a:pPr marL="171450" indent="-171450">
              <a:lnSpc>
                <a:spcPct val="120000"/>
              </a:lnSpc>
              <a:buFont typeface="Arial" panose="020B0604020202020204" pitchFamily="34" charset="0"/>
              <a:buChar char="•"/>
            </a:pPr>
            <a:r>
              <a:rPr lang="it-IT" sz="1200">
                <a:solidFill>
                  <a:schemeClr val="tx1"/>
                </a:solidFill>
              </a:rPr>
              <a:t>Indicazione dettagliata dell’oggetto dell’attività prevista;</a:t>
            </a:r>
          </a:p>
          <a:p>
            <a:pPr marL="171450" indent="-171450">
              <a:lnSpc>
                <a:spcPct val="120000"/>
              </a:lnSpc>
              <a:buFont typeface="Arial" panose="020B0604020202020204" pitchFamily="34" charset="0"/>
              <a:buChar char="•"/>
            </a:pPr>
            <a:r>
              <a:rPr lang="it-IT" sz="1200">
                <a:solidFill>
                  <a:schemeClr val="tx1"/>
                </a:solidFill>
              </a:rPr>
              <a:t>CUP del progetto;</a:t>
            </a:r>
          </a:p>
          <a:p>
            <a:pPr marL="171450" indent="-171450">
              <a:lnSpc>
                <a:spcPct val="120000"/>
              </a:lnSpc>
              <a:buFont typeface="Arial" panose="020B0604020202020204" pitchFamily="34" charset="0"/>
              <a:buChar char="•"/>
            </a:pPr>
            <a:r>
              <a:rPr lang="it-IT" sz="1200">
                <a:solidFill>
                  <a:schemeClr val="tx1"/>
                </a:solidFill>
              </a:rPr>
              <a:t>CIG della gara;</a:t>
            </a:r>
          </a:p>
          <a:p>
            <a:pPr marL="171450" indent="-171450">
              <a:lnSpc>
                <a:spcPct val="120000"/>
              </a:lnSpc>
              <a:buFont typeface="Arial" panose="020B0604020202020204" pitchFamily="34" charset="0"/>
              <a:buChar char="•"/>
            </a:pPr>
            <a:r>
              <a:rPr lang="it-IT" sz="1200">
                <a:solidFill>
                  <a:schemeClr val="tx1"/>
                </a:solidFill>
              </a:rPr>
              <a:t>Estremi identificativi del conto corrente del soggetto realizzatore (obblighi di tracciabilità).</a:t>
            </a:r>
          </a:p>
        </p:txBody>
      </p:sp>
      <p:sp>
        <p:nvSpPr>
          <p:cNvPr id="16" name="Rettangolo con angoli arrotondati 15">
            <a:extLst>
              <a:ext uri="{FF2B5EF4-FFF2-40B4-BE49-F238E27FC236}">
                <a16:creationId xmlns:a16="http://schemas.microsoft.com/office/drawing/2014/main" id="{75845DDC-FD21-1341-AC29-7AF1EFD0332E}"/>
              </a:ext>
            </a:extLst>
          </p:cNvPr>
          <p:cNvSpPr/>
          <p:nvPr/>
        </p:nvSpPr>
        <p:spPr>
          <a:xfrm>
            <a:off x="5718392" y="1361315"/>
            <a:ext cx="2455790"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Dati da riportare in fattura</a:t>
            </a:r>
            <a:endParaRPr lang="it-IT">
              <a:solidFill>
                <a:schemeClr val="bg1"/>
              </a:solidFill>
            </a:endParaRPr>
          </a:p>
        </p:txBody>
      </p:sp>
      <p:sp>
        <p:nvSpPr>
          <p:cNvPr id="19" name="Rettangolo 18">
            <a:extLst>
              <a:ext uri="{FF2B5EF4-FFF2-40B4-BE49-F238E27FC236}">
                <a16:creationId xmlns:a16="http://schemas.microsoft.com/office/drawing/2014/main" id="{E138A50C-A674-2FC4-A3ED-0373347BA488}"/>
              </a:ext>
            </a:extLst>
          </p:cNvPr>
          <p:cNvSpPr/>
          <p:nvPr/>
        </p:nvSpPr>
        <p:spPr>
          <a:xfrm>
            <a:off x="9516817" y="4653083"/>
            <a:ext cx="899603" cy="399141"/>
          </a:xfrm>
          <a:prstGeom prst="rect">
            <a:avLst/>
          </a:prstGeom>
          <a:ln w="44450">
            <a:solidFill>
              <a:srgbClr val="FFC000"/>
            </a:solidFill>
            <a:prstDash val="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1" name="Connettore 2 20">
            <a:extLst>
              <a:ext uri="{FF2B5EF4-FFF2-40B4-BE49-F238E27FC236}">
                <a16:creationId xmlns:a16="http://schemas.microsoft.com/office/drawing/2014/main" id="{7577AF39-88B4-5286-C388-A3737274BCB2}"/>
              </a:ext>
            </a:extLst>
          </p:cNvPr>
          <p:cNvCxnSpPr>
            <a:cxnSpLocks/>
          </p:cNvCxnSpPr>
          <p:nvPr/>
        </p:nvCxnSpPr>
        <p:spPr>
          <a:xfrm>
            <a:off x="9945366" y="4093369"/>
            <a:ext cx="0" cy="559714"/>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2553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Graphic 11">
            <a:extLst>
              <a:ext uri="{FF2B5EF4-FFF2-40B4-BE49-F238E27FC236}">
                <a16:creationId xmlns:a16="http://schemas.microsoft.com/office/drawing/2014/main" id="{7289B60E-33CE-5CF7-4AB1-511C2BCDB45F}"/>
              </a:ext>
            </a:extLst>
          </p:cNvPr>
          <p:cNvSpPr/>
          <p:nvPr/>
        </p:nvSpPr>
        <p:spPr>
          <a:xfrm>
            <a:off x="6686551" y="1619977"/>
            <a:ext cx="4605500" cy="4534868"/>
          </a:xfrm>
          <a:prstGeom prst="roundRect">
            <a:avLst>
              <a:gd name="adj" fmla="val 11659"/>
            </a:avLst>
          </a:prstGeom>
          <a:solidFill>
            <a:schemeClr val="bg1"/>
          </a:solidFill>
          <a:ln w="13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0808"/>
              </a:solidFill>
              <a:effectLst/>
              <a:uLnTx/>
              <a:uFillTx/>
              <a:latin typeface="Calibri" panose="020F0502020204030204"/>
              <a:ea typeface="+mn-ea"/>
              <a:cs typeface="+mn-cs"/>
            </a:endParaRPr>
          </a:p>
        </p:txBody>
      </p:sp>
      <p:sp>
        <p:nvSpPr>
          <p:cNvPr id="30" name="Rectangle: Rounded Corners 6">
            <a:extLst>
              <a:ext uri="{FF2B5EF4-FFF2-40B4-BE49-F238E27FC236}">
                <a16:creationId xmlns:a16="http://schemas.microsoft.com/office/drawing/2014/main" id="{9C31F464-80BC-9E98-7A3E-ECA4C5DD0EC9}"/>
              </a:ext>
            </a:extLst>
          </p:cNvPr>
          <p:cNvSpPr/>
          <p:nvPr/>
        </p:nvSpPr>
        <p:spPr>
          <a:xfrm>
            <a:off x="838199" y="1566919"/>
            <a:ext cx="10687051" cy="620566"/>
          </a:xfrm>
          <a:prstGeom prst="roundRect">
            <a:avLst>
              <a:gd name="adj" fmla="val 50000"/>
            </a:avLst>
          </a:prstGeom>
          <a:solidFill>
            <a:schemeClr val="accent1"/>
          </a:solidFill>
          <a:ln>
            <a:noFill/>
          </a:ln>
          <a:effectLst>
            <a:outerShdw blurRad="317500" dist="114300" dir="5400000" algn="ctr" rotWithShape="0">
              <a:srgbClr val="000000">
                <a:alpha val="30000"/>
              </a:srgbClr>
            </a:outerShdw>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defRPr/>
            </a:pPr>
            <a:r>
              <a:rPr lang="en-US" sz="1600" b="1" u="sng" noProof="0">
                <a:solidFill>
                  <a:prstClr val="white"/>
                </a:solidFill>
              </a:rPr>
              <a:t>RICHIESTA DI RIMBORSO </a:t>
            </a:r>
            <a:endParaRPr kumimoji="0" lang="en-US" sz="1600" b="1" i="0" u="sng" strike="noStrike" kern="1200" cap="none" spc="0" normalizeH="0" baseline="0" noProof="0">
              <a:ln>
                <a:noFill/>
              </a:ln>
              <a:solidFill>
                <a:prstClr val="white"/>
              </a:solidFill>
              <a:effectLst/>
              <a:uLnTx/>
              <a:uFillTx/>
            </a:endParaRPr>
          </a:p>
        </p:txBody>
      </p:sp>
      <p:grpSp>
        <p:nvGrpSpPr>
          <p:cNvPr id="52" name="Gruppo 51">
            <a:extLst>
              <a:ext uri="{FF2B5EF4-FFF2-40B4-BE49-F238E27FC236}">
                <a16:creationId xmlns:a16="http://schemas.microsoft.com/office/drawing/2014/main" id="{352ED19B-C384-A318-8044-F5FED5F51630}"/>
              </a:ext>
            </a:extLst>
          </p:cNvPr>
          <p:cNvGrpSpPr/>
          <p:nvPr/>
        </p:nvGrpSpPr>
        <p:grpSpPr>
          <a:xfrm>
            <a:off x="1584155" y="2393738"/>
            <a:ext cx="9190352" cy="360001"/>
            <a:chOff x="1585750" y="2358528"/>
            <a:chExt cx="9190352" cy="360001"/>
          </a:xfrm>
        </p:grpSpPr>
        <p:sp>
          <p:nvSpPr>
            <p:cNvPr id="32" name="Rettangolo con angoli arrotondati 31">
              <a:extLst>
                <a:ext uri="{FF2B5EF4-FFF2-40B4-BE49-F238E27FC236}">
                  <a16:creationId xmlns:a16="http://schemas.microsoft.com/office/drawing/2014/main" id="{7627C23A-160B-9DFF-2458-E2FD0567FC80}"/>
                </a:ext>
              </a:extLst>
            </p:cNvPr>
            <p:cNvSpPr/>
            <p:nvPr/>
          </p:nvSpPr>
          <p:spPr>
            <a:xfrm>
              <a:off x="7202501" y="2358529"/>
              <a:ext cx="3573601" cy="360000"/>
            </a:xfrm>
            <a:prstGeom prst="roundRect">
              <a:avLst/>
            </a:prstGeom>
            <a:solidFill>
              <a:srgbClr val="E3EBE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BOZZA</a:t>
              </a:r>
              <a:endParaRPr lang="it-IT" b="1">
                <a:solidFill>
                  <a:schemeClr val="tx1"/>
                </a:solidFill>
              </a:endParaRPr>
            </a:p>
          </p:txBody>
        </p:sp>
        <p:sp>
          <p:nvSpPr>
            <p:cNvPr id="26" name="Rettangolo con angoli arrotondati 25">
              <a:extLst>
                <a:ext uri="{FF2B5EF4-FFF2-40B4-BE49-F238E27FC236}">
                  <a16:creationId xmlns:a16="http://schemas.microsoft.com/office/drawing/2014/main" id="{214C0AC1-8329-A482-CCB9-E17DAFD3974C}"/>
                </a:ext>
              </a:extLst>
            </p:cNvPr>
            <p:cNvSpPr/>
            <p:nvPr/>
          </p:nvSpPr>
          <p:spPr>
            <a:xfrm>
              <a:off x="1585750" y="2358528"/>
              <a:ext cx="5040024" cy="360000"/>
            </a:xfrm>
            <a:prstGeom prst="roundRect">
              <a:avLst/>
            </a:prstGeom>
            <a:solidFill>
              <a:srgbClr val="BECAD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SOGGETTO ATTUATORE</a:t>
              </a:r>
              <a:endParaRPr lang="it-IT" b="1">
                <a:solidFill>
                  <a:schemeClr val="tx1"/>
                </a:solidFill>
              </a:endParaRPr>
            </a:p>
          </p:txBody>
        </p:sp>
      </p:grpSp>
      <p:grpSp>
        <p:nvGrpSpPr>
          <p:cNvPr id="6" name="Gruppo 5">
            <a:extLst>
              <a:ext uri="{FF2B5EF4-FFF2-40B4-BE49-F238E27FC236}">
                <a16:creationId xmlns:a16="http://schemas.microsoft.com/office/drawing/2014/main" id="{2C89AF55-3225-AF0F-5F71-E3113ED4A0A9}"/>
              </a:ext>
            </a:extLst>
          </p:cNvPr>
          <p:cNvGrpSpPr/>
          <p:nvPr/>
        </p:nvGrpSpPr>
        <p:grpSpPr>
          <a:xfrm>
            <a:off x="1569866" y="2954622"/>
            <a:ext cx="9218928" cy="361024"/>
            <a:chOff x="1569866" y="2954622"/>
            <a:chExt cx="9218928" cy="361024"/>
          </a:xfrm>
        </p:grpSpPr>
        <p:sp>
          <p:nvSpPr>
            <p:cNvPr id="38" name="Rettangolo con angoli arrotondati 37">
              <a:extLst>
                <a:ext uri="{FF2B5EF4-FFF2-40B4-BE49-F238E27FC236}">
                  <a16:creationId xmlns:a16="http://schemas.microsoft.com/office/drawing/2014/main" id="{D0D3D5BE-4465-5DED-1167-5AB64D9C83FE}"/>
                </a:ext>
              </a:extLst>
            </p:cNvPr>
            <p:cNvSpPr/>
            <p:nvPr/>
          </p:nvSpPr>
          <p:spPr>
            <a:xfrm>
              <a:off x="7215193" y="2955646"/>
              <a:ext cx="3573601" cy="360000"/>
            </a:xfrm>
            <a:prstGeom prst="roundRect">
              <a:avLst/>
            </a:prstGeom>
            <a:solidFill>
              <a:srgbClr val="E3EBE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DA CONTROLLARE</a:t>
              </a:r>
            </a:p>
          </p:txBody>
        </p:sp>
        <p:sp>
          <p:nvSpPr>
            <p:cNvPr id="39" name="Rettangolo con angoli arrotondati 38">
              <a:extLst>
                <a:ext uri="{FF2B5EF4-FFF2-40B4-BE49-F238E27FC236}">
                  <a16:creationId xmlns:a16="http://schemas.microsoft.com/office/drawing/2014/main" id="{53F34373-012A-AE48-6FE4-C492313C191C}"/>
                </a:ext>
              </a:extLst>
            </p:cNvPr>
            <p:cNvSpPr/>
            <p:nvPr/>
          </p:nvSpPr>
          <p:spPr>
            <a:xfrm>
              <a:off x="1569866" y="2954622"/>
              <a:ext cx="5054313" cy="360000"/>
            </a:xfrm>
            <a:prstGeom prst="roundRect">
              <a:avLst/>
            </a:prstGeom>
            <a:solidFill>
              <a:srgbClr val="BECAD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AMMINISTRAZIONE CENTRALE</a:t>
              </a:r>
              <a:endParaRPr lang="it-IT" b="1">
                <a:solidFill>
                  <a:schemeClr val="tx1"/>
                </a:solidFill>
              </a:endParaRPr>
            </a:p>
          </p:txBody>
        </p:sp>
      </p:grpSp>
      <p:grpSp>
        <p:nvGrpSpPr>
          <p:cNvPr id="50" name="Gruppo 49">
            <a:extLst>
              <a:ext uri="{FF2B5EF4-FFF2-40B4-BE49-F238E27FC236}">
                <a16:creationId xmlns:a16="http://schemas.microsoft.com/office/drawing/2014/main" id="{8F828AD2-E2B2-C40D-EB80-6D4C9B34E25A}"/>
              </a:ext>
            </a:extLst>
          </p:cNvPr>
          <p:cNvGrpSpPr/>
          <p:nvPr/>
        </p:nvGrpSpPr>
        <p:grpSpPr>
          <a:xfrm>
            <a:off x="1569867" y="3516529"/>
            <a:ext cx="9218927" cy="361024"/>
            <a:chOff x="1557175" y="3744270"/>
            <a:chExt cx="9218927" cy="361024"/>
          </a:xfrm>
        </p:grpSpPr>
        <p:sp>
          <p:nvSpPr>
            <p:cNvPr id="40" name="Rettangolo con angoli arrotondati 39">
              <a:extLst>
                <a:ext uri="{FF2B5EF4-FFF2-40B4-BE49-F238E27FC236}">
                  <a16:creationId xmlns:a16="http://schemas.microsoft.com/office/drawing/2014/main" id="{371881F2-2397-A583-19FE-C9CCF5B14F27}"/>
                </a:ext>
              </a:extLst>
            </p:cNvPr>
            <p:cNvSpPr/>
            <p:nvPr/>
          </p:nvSpPr>
          <p:spPr>
            <a:xfrm>
              <a:off x="7202501" y="3745294"/>
              <a:ext cx="3573601" cy="360000"/>
            </a:xfrm>
            <a:prstGeom prst="roundRect">
              <a:avLst/>
            </a:prstGeom>
            <a:solidFill>
              <a:srgbClr val="E3EBE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alpha val="50000"/>
                    </a:schemeClr>
                  </a:solidFill>
                </a:rPr>
                <a:t>DA INTEGRARE</a:t>
              </a:r>
              <a:endParaRPr lang="it-IT" b="1">
                <a:solidFill>
                  <a:schemeClr val="tx1">
                    <a:alpha val="50000"/>
                  </a:schemeClr>
                </a:solidFill>
              </a:endParaRPr>
            </a:p>
          </p:txBody>
        </p:sp>
        <p:sp>
          <p:nvSpPr>
            <p:cNvPr id="41" name="Rettangolo con angoli arrotondati 40">
              <a:extLst>
                <a:ext uri="{FF2B5EF4-FFF2-40B4-BE49-F238E27FC236}">
                  <a16:creationId xmlns:a16="http://schemas.microsoft.com/office/drawing/2014/main" id="{C9748C41-FC01-2C61-2912-303448BC9C78}"/>
                </a:ext>
              </a:extLst>
            </p:cNvPr>
            <p:cNvSpPr/>
            <p:nvPr/>
          </p:nvSpPr>
          <p:spPr>
            <a:xfrm>
              <a:off x="1557175" y="3744270"/>
              <a:ext cx="5054314" cy="360000"/>
            </a:xfrm>
            <a:prstGeom prst="roundRect">
              <a:avLst/>
            </a:prstGeom>
            <a:solidFill>
              <a:srgbClr val="BECAD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SOGGETTO ATTUATORE</a:t>
              </a:r>
            </a:p>
          </p:txBody>
        </p:sp>
      </p:grpSp>
      <p:grpSp>
        <p:nvGrpSpPr>
          <p:cNvPr id="49" name="Gruppo 48">
            <a:extLst>
              <a:ext uri="{FF2B5EF4-FFF2-40B4-BE49-F238E27FC236}">
                <a16:creationId xmlns:a16="http://schemas.microsoft.com/office/drawing/2014/main" id="{A7C438B7-F56E-4206-108F-C1DD44C8DFAE}"/>
              </a:ext>
            </a:extLst>
          </p:cNvPr>
          <p:cNvGrpSpPr/>
          <p:nvPr/>
        </p:nvGrpSpPr>
        <p:grpSpPr>
          <a:xfrm>
            <a:off x="1569867" y="4078436"/>
            <a:ext cx="9218927" cy="361024"/>
            <a:chOff x="1582559" y="4358755"/>
            <a:chExt cx="9218927" cy="361024"/>
          </a:xfrm>
        </p:grpSpPr>
        <p:sp>
          <p:nvSpPr>
            <p:cNvPr id="42" name="Rettangolo con angoli arrotondati 41">
              <a:extLst>
                <a:ext uri="{FF2B5EF4-FFF2-40B4-BE49-F238E27FC236}">
                  <a16:creationId xmlns:a16="http://schemas.microsoft.com/office/drawing/2014/main" id="{E5338FAA-B9DB-F0BD-3ABF-8BBA044B25C5}"/>
                </a:ext>
              </a:extLst>
            </p:cNvPr>
            <p:cNvSpPr/>
            <p:nvPr/>
          </p:nvSpPr>
          <p:spPr>
            <a:xfrm>
              <a:off x="7227885" y="4359779"/>
              <a:ext cx="3573601" cy="360000"/>
            </a:xfrm>
            <a:prstGeom prst="roundRect">
              <a:avLst/>
            </a:prstGeom>
            <a:solidFill>
              <a:srgbClr val="E3EBE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alpha val="50000"/>
                    </a:schemeClr>
                  </a:solidFill>
                </a:rPr>
                <a:t>VERIFICATO FORMALMENTE</a:t>
              </a:r>
              <a:endParaRPr lang="it-IT" b="1">
                <a:solidFill>
                  <a:schemeClr val="tx1">
                    <a:alpha val="50000"/>
                  </a:schemeClr>
                </a:solidFill>
              </a:endParaRPr>
            </a:p>
          </p:txBody>
        </p:sp>
        <p:sp>
          <p:nvSpPr>
            <p:cNvPr id="43" name="Rettangolo con angoli arrotondati 42">
              <a:extLst>
                <a:ext uri="{FF2B5EF4-FFF2-40B4-BE49-F238E27FC236}">
                  <a16:creationId xmlns:a16="http://schemas.microsoft.com/office/drawing/2014/main" id="{FAB890F7-B3D6-1F44-2DF7-CFAC4103AF9D}"/>
                </a:ext>
              </a:extLst>
            </p:cNvPr>
            <p:cNvSpPr/>
            <p:nvPr/>
          </p:nvSpPr>
          <p:spPr>
            <a:xfrm>
              <a:off x="1582559" y="4358755"/>
              <a:ext cx="5054312" cy="360000"/>
            </a:xfrm>
            <a:prstGeom prst="roundRect">
              <a:avLst/>
            </a:prstGeom>
            <a:solidFill>
              <a:srgbClr val="BECAD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AMMINISTRAZIONE CENTRALE</a:t>
              </a:r>
            </a:p>
          </p:txBody>
        </p:sp>
      </p:grpSp>
      <p:grpSp>
        <p:nvGrpSpPr>
          <p:cNvPr id="48" name="Gruppo 47">
            <a:extLst>
              <a:ext uri="{FF2B5EF4-FFF2-40B4-BE49-F238E27FC236}">
                <a16:creationId xmlns:a16="http://schemas.microsoft.com/office/drawing/2014/main" id="{E813DD7E-D0C4-BC2B-17C2-17C398449C4F}"/>
              </a:ext>
            </a:extLst>
          </p:cNvPr>
          <p:cNvGrpSpPr/>
          <p:nvPr/>
        </p:nvGrpSpPr>
        <p:grpSpPr>
          <a:xfrm>
            <a:off x="1569866" y="4640343"/>
            <a:ext cx="9218928" cy="361024"/>
            <a:chOff x="1582558" y="4972216"/>
            <a:chExt cx="9218928" cy="361024"/>
          </a:xfrm>
        </p:grpSpPr>
        <p:sp>
          <p:nvSpPr>
            <p:cNvPr id="44" name="Rettangolo con angoli arrotondati 43">
              <a:extLst>
                <a:ext uri="{FF2B5EF4-FFF2-40B4-BE49-F238E27FC236}">
                  <a16:creationId xmlns:a16="http://schemas.microsoft.com/office/drawing/2014/main" id="{40B48263-C9E8-DCB9-D111-1B3AFF11FBF2}"/>
                </a:ext>
              </a:extLst>
            </p:cNvPr>
            <p:cNvSpPr/>
            <p:nvPr/>
          </p:nvSpPr>
          <p:spPr>
            <a:xfrm>
              <a:off x="7227885" y="4973240"/>
              <a:ext cx="3573601" cy="360000"/>
            </a:xfrm>
            <a:prstGeom prst="roundRect">
              <a:avLst/>
            </a:prstGeom>
            <a:solidFill>
              <a:srgbClr val="E3EBE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alpha val="50000"/>
                    </a:schemeClr>
                  </a:solidFill>
                </a:rPr>
                <a:t>IN ATTESA DI CONTRODEDUZIONE</a:t>
              </a:r>
              <a:endParaRPr lang="it-IT" b="1">
                <a:solidFill>
                  <a:schemeClr val="tx1">
                    <a:alpha val="50000"/>
                  </a:schemeClr>
                </a:solidFill>
              </a:endParaRPr>
            </a:p>
          </p:txBody>
        </p:sp>
        <p:sp>
          <p:nvSpPr>
            <p:cNvPr id="45" name="Rettangolo con angoli arrotondati 44">
              <a:extLst>
                <a:ext uri="{FF2B5EF4-FFF2-40B4-BE49-F238E27FC236}">
                  <a16:creationId xmlns:a16="http://schemas.microsoft.com/office/drawing/2014/main" id="{5EA13713-46A3-3AA2-C690-90C3045EEE09}"/>
                </a:ext>
              </a:extLst>
            </p:cNvPr>
            <p:cNvSpPr/>
            <p:nvPr/>
          </p:nvSpPr>
          <p:spPr>
            <a:xfrm>
              <a:off x="1582558" y="4972216"/>
              <a:ext cx="5054311" cy="360000"/>
            </a:xfrm>
            <a:prstGeom prst="roundRect">
              <a:avLst/>
            </a:prstGeom>
            <a:solidFill>
              <a:srgbClr val="BECAD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SOGGETTO ATTUATORE</a:t>
              </a:r>
            </a:p>
          </p:txBody>
        </p:sp>
      </p:grpSp>
      <p:grpSp>
        <p:nvGrpSpPr>
          <p:cNvPr id="53" name="Gruppo 52">
            <a:extLst>
              <a:ext uri="{FF2B5EF4-FFF2-40B4-BE49-F238E27FC236}">
                <a16:creationId xmlns:a16="http://schemas.microsoft.com/office/drawing/2014/main" id="{ADAE29B1-4A4C-B69C-F461-66502ACC0961}"/>
              </a:ext>
            </a:extLst>
          </p:cNvPr>
          <p:cNvGrpSpPr/>
          <p:nvPr/>
        </p:nvGrpSpPr>
        <p:grpSpPr>
          <a:xfrm>
            <a:off x="1569867" y="5202250"/>
            <a:ext cx="9218927" cy="361024"/>
            <a:chOff x="1582559" y="5611874"/>
            <a:chExt cx="9218927" cy="361024"/>
          </a:xfrm>
        </p:grpSpPr>
        <p:sp>
          <p:nvSpPr>
            <p:cNvPr id="46" name="Rettangolo con angoli arrotondati 45">
              <a:extLst>
                <a:ext uri="{FF2B5EF4-FFF2-40B4-BE49-F238E27FC236}">
                  <a16:creationId xmlns:a16="http://schemas.microsoft.com/office/drawing/2014/main" id="{1B85CF6F-C2AF-71AB-4A0A-C395B9F3D9EE}"/>
                </a:ext>
              </a:extLst>
            </p:cNvPr>
            <p:cNvSpPr/>
            <p:nvPr/>
          </p:nvSpPr>
          <p:spPr>
            <a:xfrm>
              <a:off x="7227885" y="5612898"/>
              <a:ext cx="3573601" cy="360000"/>
            </a:xfrm>
            <a:prstGeom prst="roundRect">
              <a:avLst/>
            </a:prstGeom>
            <a:solidFill>
              <a:srgbClr val="E3EBE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alpha val="50000"/>
                    </a:schemeClr>
                  </a:solidFill>
                </a:rPr>
                <a:t>CONTRO-DEDUZIONE PRESENTATE</a:t>
              </a:r>
              <a:endParaRPr lang="it-IT" b="1">
                <a:solidFill>
                  <a:schemeClr val="tx1">
                    <a:alpha val="50000"/>
                  </a:schemeClr>
                </a:solidFill>
              </a:endParaRPr>
            </a:p>
          </p:txBody>
        </p:sp>
        <p:sp>
          <p:nvSpPr>
            <p:cNvPr id="47" name="Rettangolo con angoli arrotondati 46">
              <a:extLst>
                <a:ext uri="{FF2B5EF4-FFF2-40B4-BE49-F238E27FC236}">
                  <a16:creationId xmlns:a16="http://schemas.microsoft.com/office/drawing/2014/main" id="{9DE30995-BA60-A96F-09A8-9BDD21BB2E4C}"/>
                </a:ext>
              </a:extLst>
            </p:cNvPr>
            <p:cNvSpPr/>
            <p:nvPr/>
          </p:nvSpPr>
          <p:spPr>
            <a:xfrm>
              <a:off x="1582559" y="5611874"/>
              <a:ext cx="5054310" cy="360000"/>
            </a:xfrm>
            <a:prstGeom prst="roundRect">
              <a:avLst/>
            </a:prstGeom>
            <a:solidFill>
              <a:srgbClr val="BECAD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AMMINISTRAZIONE CENTRALE</a:t>
              </a:r>
            </a:p>
          </p:txBody>
        </p:sp>
      </p:grpSp>
      <p:grpSp>
        <p:nvGrpSpPr>
          <p:cNvPr id="54" name="Gruppo 53">
            <a:extLst>
              <a:ext uri="{FF2B5EF4-FFF2-40B4-BE49-F238E27FC236}">
                <a16:creationId xmlns:a16="http://schemas.microsoft.com/office/drawing/2014/main" id="{12D482FC-B029-8B51-742D-8386AB23F157}"/>
              </a:ext>
            </a:extLst>
          </p:cNvPr>
          <p:cNvGrpSpPr/>
          <p:nvPr/>
        </p:nvGrpSpPr>
        <p:grpSpPr>
          <a:xfrm>
            <a:off x="1569866" y="5764158"/>
            <a:ext cx="9218928" cy="361024"/>
            <a:chOff x="1582558" y="5611874"/>
            <a:chExt cx="9218928" cy="361024"/>
          </a:xfrm>
        </p:grpSpPr>
        <p:sp>
          <p:nvSpPr>
            <p:cNvPr id="55" name="Rettangolo con angoli arrotondati 54">
              <a:extLst>
                <a:ext uri="{FF2B5EF4-FFF2-40B4-BE49-F238E27FC236}">
                  <a16:creationId xmlns:a16="http://schemas.microsoft.com/office/drawing/2014/main" id="{F1498701-0C7F-DA2D-D1C8-248B61DE6479}"/>
                </a:ext>
              </a:extLst>
            </p:cNvPr>
            <p:cNvSpPr/>
            <p:nvPr/>
          </p:nvSpPr>
          <p:spPr>
            <a:xfrm>
              <a:off x="7227885" y="5612898"/>
              <a:ext cx="3573601" cy="360000"/>
            </a:xfrm>
            <a:prstGeom prst="roundRect">
              <a:avLst/>
            </a:prstGeom>
            <a:solidFill>
              <a:srgbClr val="E3EBE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APPROVATO</a:t>
              </a:r>
              <a:endParaRPr lang="it-IT" b="1">
                <a:solidFill>
                  <a:schemeClr val="tx1"/>
                </a:solidFill>
              </a:endParaRPr>
            </a:p>
          </p:txBody>
        </p:sp>
        <p:sp>
          <p:nvSpPr>
            <p:cNvPr id="56" name="Rettangolo con angoli arrotondati 55">
              <a:extLst>
                <a:ext uri="{FF2B5EF4-FFF2-40B4-BE49-F238E27FC236}">
                  <a16:creationId xmlns:a16="http://schemas.microsoft.com/office/drawing/2014/main" id="{39F787FB-E7BE-25AD-4379-0533AC84951B}"/>
                </a:ext>
              </a:extLst>
            </p:cNvPr>
            <p:cNvSpPr/>
            <p:nvPr/>
          </p:nvSpPr>
          <p:spPr>
            <a:xfrm>
              <a:off x="1582558" y="5611874"/>
              <a:ext cx="5054309" cy="360000"/>
            </a:xfrm>
            <a:prstGeom prst="roundRect">
              <a:avLst/>
            </a:prstGeom>
            <a:solidFill>
              <a:srgbClr val="BECAD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AMMINISTRAZIONE CENTRALE</a:t>
              </a:r>
            </a:p>
          </p:txBody>
        </p:sp>
      </p:grpSp>
      <p:sp>
        <p:nvSpPr>
          <p:cNvPr id="57" name="Rettangolo con angoli arrotondati 56">
            <a:extLst>
              <a:ext uri="{FF2B5EF4-FFF2-40B4-BE49-F238E27FC236}">
                <a16:creationId xmlns:a16="http://schemas.microsoft.com/office/drawing/2014/main" id="{8D07F45E-F8BB-2200-BE0C-EDA602668B1E}"/>
              </a:ext>
            </a:extLst>
          </p:cNvPr>
          <p:cNvSpPr/>
          <p:nvPr/>
        </p:nvSpPr>
        <p:spPr>
          <a:xfrm>
            <a:off x="7224034" y="2017956"/>
            <a:ext cx="3550473" cy="2247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STATUS PRATICA</a:t>
            </a:r>
            <a:endParaRPr lang="it-IT" b="1">
              <a:solidFill>
                <a:schemeClr val="tx1"/>
              </a:solidFill>
            </a:endParaRPr>
          </a:p>
        </p:txBody>
      </p:sp>
      <p:sp>
        <p:nvSpPr>
          <p:cNvPr id="58" name="Rettangolo con angoli arrotondati 57">
            <a:extLst>
              <a:ext uri="{FF2B5EF4-FFF2-40B4-BE49-F238E27FC236}">
                <a16:creationId xmlns:a16="http://schemas.microsoft.com/office/drawing/2014/main" id="{EA9F6F30-A1B8-7D64-C0C3-89D143361B47}"/>
              </a:ext>
            </a:extLst>
          </p:cNvPr>
          <p:cNvSpPr/>
          <p:nvPr/>
        </p:nvSpPr>
        <p:spPr>
          <a:xfrm>
            <a:off x="1568039" y="2017956"/>
            <a:ext cx="5054309" cy="2225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RESPONSABILE AZIONE</a:t>
            </a:r>
            <a:endParaRPr lang="it-IT" b="1">
              <a:solidFill>
                <a:schemeClr val="tx1"/>
              </a:solidFill>
            </a:endParaRPr>
          </a:p>
        </p:txBody>
      </p:sp>
      <p:sp>
        <p:nvSpPr>
          <p:cNvPr id="59" name="Freccia a destra 58">
            <a:extLst>
              <a:ext uri="{FF2B5EF4-FFF2-40B4-BE49-F238E27FC236}">
                <a16:creationId xmlns:a16="http://schemas.microsoft.com/office/drawing/2014/main" id="{36065EDA-FAD9-492D-1C0F-8FB221535ECD}"/>
              </a:ext>
            </a:extLst>
          </p:cNvPr>
          <p:cNvSpPr/>
          <p:nvPr/>
        </p:nvSpPr>
        <p:spPr>
          <a:xfrm rot="5400000">
            <a:off x="5104011" y="3983755"/>
            <a:ext cx="3722805" cy="374819"/>
          </a:xfrm>
          <a:prstGeom prst="rightArrow">
            <a:avLst/>
          </a:prstGeom>
          <a:solidFill>
            <a:srgbClr val="4153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uppo 10">
            <a:extLst>
              <a:ext uri="{FF2B5EF4-FFF2-40B4-BE49-F238E27FC236}">
                <a16:creationId xmlns:a16="http://schemas.microsoft.com/office/drawing/2014/main" id="{93A5F812-7F8C-0253-A5D4-9CE5C7496A89}"/>
              </a:ext>
            </a:extLst>
          </p:cNvPr>
          <p:cNvGrpSpPr/>
          <p:nvPr/>
        </p:nvGrpSpPr>
        <p:grpSpPr>
          <a:xfrm>
            <a:off x="7424503" y="5687196"/>
            <a:ext cx="513923" cy="513923"/>
            <a:chOff x="5743246" y="4809481"/>
            <a:chExt cx="513923" cy="513923"/>
          </a:xfrm>
        </p:grpSpPr>
        <p:sp>
          <p:nvSpPr>
            <p:cNvPr id="9" name="Ovale 8">
              <a:extLst>
                <a:ext uri="{FF2B5EF4-FFF2-40B4-BE49-F238E27FC236}">
                  <a16:creationId xmlns:a16="http://schemas.microsoft.com/office/drawing/2014/main" id="{D67E291A-7B05-C398-D692-742D5A91903A}"/>
                </a:ext>
              </a:extLst>
            </p:cNvPr>
            <p:cNvSpPr/>
            <p:nvPr/>
          </p:nvSpPr>
          <p:spPr>
            <a:xfrm>
              <a:off x="5743246" y="4809481"/>
              <a:ext cx="513923" cy="513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Elemento grafico 7" descr="Segna Pollice su contorno">
              <a:extLst>
                <a:ext uri="{FF2B5EF4-FFF2-40B4-BE49-F238E27FC236}">
                  <a16:creationId xmlns:a16="http://schemas.microsoft.com/office/drawing/2014/main" id="{0C844E84-94B7-FF2D-2789-E70B2A2D1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5808" y="4820343"/>
              <a:ext cx="428797" cy="428797"/>
            </a:xfrm>
            <a:prstGeom prst="rect">
              <a:avLst/>
            </a:prstGeom>
          </p:spPr>
        </p:pic>
      </p:grpSp>
      <p:cxnSp>
        <p:nvCxnSpPr>
          <p:cNvPr id="4" name="Straight Connector 4">
            <a:extLst>
              <a:ext uri="{FF2B5EF4-FFF2-40B4-BE49-F238E27FC236}">
                <a16:creationId xmlns:a16="http://schemas.microsoft.com/office/drawing/2014/main" id="{1EF749AB-139D-D166-72D7-FC50C099E6CA}"/>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Ovale 6">
            <a:extLst>
              <a:ext uri="{FF2B5EF4-FFF2-40B4-BE49-F238E27FC236}">
                <a16:creationId xmlns:a16="http://schemas.microsoft.com/office/drawing/2014/main" id="{130177A7-133F-6EE2-153F-D86B1C0CC55E}"/>
              </a:ext>
            </a:extLst>
          </p:cNvPr>
          <p:cNvSpPr/>
          <p:nvPr/>
        </p:nvSpPr>
        <p:spPr>
          <a:xfrm>
            <a:off x="-23081" y="-25202"/>
            <a:ext cx="513923" cy="5139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6</a:t>
            </a:r>
          </a:p>
        </p:txBody>
      </p:sp>
      <p:sp>
        <p:nvSpPr>
          <p:cNvPr id="12" name="Rettangolo con angoli arrotondati 11">
            <a:extLst>
              <a:ext uri="{FF2B5EF4-FFF2-40B4-BE49-F238E27FC236}">
                <a16:creationId xmlns:a16="http://schemas.microsoft.com/office/drawing/2014/main" id="{0E4B14B9-D28C-79D3-6016-DDB179FDA845}"/>
              </a:ext>
            </a:extLst>
          </p:cNvPr>
          <p:cNvSpPr/>
          <p:nvPr/>
        </p:nvSpPr>
        <p:spPr>
          <a:xfrm>
            <a:off x="334433" y="896587"/>
            <a:ext cx="11654366"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tx1"/>
                </a:solidFill>
              </a:rPr>
              <a:t>RICHIESTA DI RIMBORSO </a:t>
            </a:r>
          </a:p>
        </p:txBody>
      </p:sp>
      <p:grpSp>
        <p:nvGrpSpPr>
          <p:cNvPr id="3" name="Gruppo 2">
            <a:extLst>
              <a:ext uri="{FF2B5EF4-FFF2-40B4-BE49-F238E27FC236}">
                <a16:creationId xmlns:a16="http://schemas.microsoft.com/office/drawing/2014/main" id="{86B58B46-D36F-7664-82BB-8954A204E40D}"/>
              </a:ext>
            </a:extLst>
          </p:cNvPr>
          <p:cNvGrpSpPr/>
          <p:nvPr/>
        </p:nvGrpSpPr>
        <p:grpSpPr>
          <a:xfrm>
            <a:off x="9079069" y="202768"/>
            <a:ext cx="3003440" cy="381054"/>
            <a:chOff x="9079069" y="202768"/>
            <a:chExt cx="3003440" cy="381054"/>
          </a:xfrm>
        </p:grpSpPr>
        <p:sp>
          <p:nvSpPr>
            <p:cNvPr id="5" name="Rectangle: Rounded Corners 6">
              <a:extLst>
                <a:ext uri="{FF2B5EF4-FFF2-40B4-BE49-F238E27FC236}">
                  <a16:creationId xmlns:a16="http://schemas.microsoft.com/office/drawing/2014/main" id="{4D370560-F3E9-FF6D-2D67-69C91E46A161}"/>
                </a:ext>
              </a:extLst>
            </p:cNvPr>
            <p:cNvSpPr/>
            <p:nvPr/>
          </p:nvSpPr>
          <p:spPr>
            <a:xfrm>
              <a:off x="9079069" y="202768"/>
              <a:ext cx="2516161" cy="381054"/>
            </a:xfrm>
            <a:prstGeom prst="roundRect">
              <a:avLst>
                <a:gd name="adj" fmla="val 50000"/>
              </a:avLst>
            </a:prstGeom>
            <a:solidFill>
              <a:schemeClr val="accent1"/>
            </a:solidFill>
            <a:ln>
              <a:noFill/>
            </a:ln>
            <a:effectLst>
              <a:outerShdw blurRad="317500" dist="114300" dir="5400000" algn="ctr" rotWithShape="0">
                <a:srgbClr val="000000">
                  <a:alpha val="30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200" b="1" noProof="0">
                  <a:solidFill>
                    <a:prstClr val="white"/>
                  </a:solidFill>
                </a:rPr>
                <a:t>Caso </a:t>
              </a:r>
              <a:r>
                <a:rPr lang="en-US" sz="1200" b="1" noProof="0" err="1">
                  <a:solidFill>
                    <a:prstClr val="white"/>
                  </a:solidFill>
                </a:rPr>
                <a:t>applicativo</a:t>
              </a:r>
              <a:r>
                <a:rPr lang="en-US" sz="1200" b="1" noProof="0">
                  <a:solidFill>
                    <a:prstClr val="white"/>
                  </a:solidFill>
                </a:rPr>
                <a:t> in ReGis</a:t>
              </a:r>
              <a:endParaRPr lang="en-US" sz="1200">
                <a:solidFill>
                  <a:prstClr val="white"/>
                </a:solidFill>
              </a:endParaRPr>
            </a:p>
          </p:txBody>
        </p:sp>
        <p:sp>
          <p:nvSpPr>
            <p:cNvPr id="10" name="Freccia a destra 9">
              <a:extLst>
                <a:ext uri="{FF2B5EF4-FFF2-40B4-BE49-F238E27FC236}">
                  <a16:creationId xmlns:a16="http://schemas.microsoft.com/office/drawing/2014/main" id="{42E67F0F-D96C-F1D1-1F64-C7C63E67B9B8}"/>
                </a:ext>
              </a:extLst>
            </p:cNvPr>
            <p:cNvSpPr/>
            <p:nvPr/>
          </p:nvSpPr>
          <p:spPr>
            <a:xfrm>
              <a:off x="11691892" y="222127"/>
              <a:ext cx="390617" cy="342335"/>
            </a:xfrm>
            <a:prstGeom prst="rightArrow">
              <a:avLst>
                <a:gd name="adj1" fmla="val 29990"/>
                <a:gd name="adj2" fmla="val 58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Titolo 3">
            <a:extLst>
              <a:ext uri="{FF2B5EF4-FFF2-40B4-BE49-F238E27FC236}">
                <a16:creationId xmlns:a16="http://schemas.microsoft.com/office/drawing/2014/main" id="{1350B55F-7BA6-769E-F0A8-A6D649490318}"/>
              </a:ext>
            </a:extLst>
          </p:cNvPr>
          <p:cNvSpPr txBox="1">
            <a:spLocks/>
          </p:cNvSpPr>
          <p:nvPr/>
        </p:nvSpPr>
        <p:spPr>
          <a:xfrm>
            <a:off x="596770" y="199880"/>
            <a:ext cx="8482300"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L’AMBIENTE REGIS - SEZ. RENDICONTAZIONE</a:t>
            </a:r>
          </a:p>
        </p:txBody>
      </p:sp>
      <p:sp>
        <p:nvSpPr>
          <p:cNvPr id="13" name="Rettangolo con angoli arrotondati 12">
            <a:extLst>
              <a:ext uri="{FF2B5EF4-FFF2-40B4-BE49-F238E27FC236}">
                <a16:creationId xmlns:a16="http://schemas.microsoft.com/office/drawing/2014/main" id="{84E06261-FD82-BB4B-E8AE-8389A63565A0}"/>
              </a:ext>
            </a:extLst>
          </p:cNvPr>
          <p:cNvSpPr/>
          <p:nvPr/>
        </p:nvSpPr>
        <p:spPr>
          <a:xfrm>
            <a:off x="565150" y="788209"/>
            <a:ext cx="1135295"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17</a:t>
            </a:r>
            <a:endParaRPr lang="it-IT">
              <a:solidFill>
                <a:schemeClr val="bg1"/>
              </a:solidFill>
            </a:endParaRPr>
          </a:p>
        </p:txBody>
      </p:sp>
      <p:pic>
        <p:nvPicPr>
          <p:cNvPr id="14" name="Immagine 13">
            <a:extLst>
              <a:ext uri="{FF2B5EF4-FFF2-40B4-BE49-F238E27FC236}">
                <a16:creationId xmlns:a16="http://schemas.microsoft.com/office/drawing/2014/main" id="{1222B71E-543D-B5E0-A033-8481ED4C411A}"/>
              </a:ext>
            </a:extLst>
          </p:cNvPr>
          <p:cNvPicPr>
            <a:picLocks noChangeAspect="1"/>
          </p:cNvPicPr>
          <p:nvPr/>
        </p:nvPicPr>
        <p:blipFill>
          <a:blip r:embed="rId5"/>
          <a:stretch>
            <a:fillRect/>
          </a:stretch>
        </p:blipFill>
        <p:spPr>
          <a:xfrm>
            <a:off x="5455868" y="6442617"/>
            <a:ext cx="1657581" cy="381053"/>
          </a:xfrm>
          <a:prstGeom prst="rect">
            <a:avLst/>
          </a:prstGeom>
        </p:spPr>
      </p:pic>
      <p:sp>
        <p:nvSpPr>
          <p:cNvPr id="15" name="Slide Number Placeholder 1">
            <a:extLst>
              <a:ext uri="{FF2B5EF4-FFF2-40B4-BE49-F238E27FC236}">
                <a16:creationId xmlns:a16="http://schemas.microsoft.com/office/drawing/2014/main" id="{5A03CA8C-9BC5-005B-2136-E86A2E77DB37}"/>
              </a:ext>
            </a:extLst>
          </p:cNvPr>
          <p:cNvSpPr>
            <a:spLocks noGrp="1"/>
          </p:cNvSpPr>
          <p:nvPr>
            <p:ph type="sldNum" sz="quarter" idx="12"/>
          </p:nvPr>
        </p:nvSpPr>
        <p:spPr>
          <a:xfrm>
            <a:off x="334433" y="6297858"/>
            <a:ext cx="1512062" cy="24491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25</a:t>
            </a:fld>
            <a:endPar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15618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tangolo con angoli arrotondati 24">
            <a:extLst>
              <a:ext uri="{FF2B5EF4-FFF2-40B4-BE49-F238E27FC236}">
                <a16:creationId xmlns:a16="http://schemas.microsoft.com/office/drawing/2014/main" id="{479FB09D-D96A-54C1-5873-FA89DBD12A32}"/>
              </a:ext>
            </a:extLst>
          </p:cNvPr>
          <p:cNvSpPr/>
          <p:nvPr/>
        </p:nvSpPr>
        <p:spPr>
          <a:xfrm>
            <a:off x="334433" y="1954582"/>
            <a:ext cx="11654366" cy="2297822"/>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0" bIns="0" numCol="1" rtlCol="0" anchor="t" anchorCtr="0"/>
          <a:lstStyle/>
          <a:p>
            <a:pPr marL="228600" indent="-228600">
              <a:lnSpc>
                <a:spcPct val="150000"/>
              </a:lnSpc>
              <a:buFont typeface="+mj-lt"/>
              <a:buAutoNum type="arabicPeriod"/>
            </a:pPr>
            <a:r>
              <a:rPr lang="it-IT" sz="1200" b="1" dirty="0">
                <a:solidFill>
                  <a:schemeClr val="tx1"/>
                </a:solidFill>
              </a:rPr>
              <a:t>Attestazione sul rendiconto</a:t>
            </a:r>
            <a:endParaRPr lang="it-IT" sz="1200" dirty="0">
              <a:solidFill>
                <a:schemeClr val="tx1"/>
              </a:solidFill>
            </a:endParaRPr>
          </a:p>
          <a:p>
            <a:pPr marL="685800" lvl="1" indent="-228600">
              <a:lnSpc>
                <a:spcPct val="150000"/>
              </a:lnSpc>
              <a:buFont typeface="Arial" panose="020B0604020202020204" pitchFamily="34" charset="0"/>
              <a:buChar char="•"/>
            </a:pPr>
            <a:r>
              <a:rPr lang="it-IT" sz="1200" b="1" dirty="0">
                <a:solidFill>
                  <a:schemeClr val="tx1"/>
                </a:solidFill>
              </a:rPr>
              <a:t>In tutti i punti (da 1 a 8) </a:t>
            </a:r>
            <a:r>
              <a:rPr lang="it-IT" sz="1200" dirty="0">
                <a:solidFill>
                  <a:schemeClr val="tx1"/>
                </a:solidFill>
              </a:rPr>
              <a:t>Allegato-n-3_checklist-verifica-ammissibilità spesa</a:t>
            </a:r>
          </a:p>
          <a:p>
            <a:pPr marL="685800" lvl="1" indent="-228600">
              <a:lnSpc>
                <a:spcPct val="150000"/>
              </a:lnSpc>
              <a:buFont typeface="Arial" panose="020B0604020202020204" pitchFamily="34" charset="0"/>
              <a:buChar char="•"/>
            </a:pPr>
            <a:r>
              <a:rPr lang="it-IT" sz="1200" b="1" dirty="0">
                <a:solidFill>
                  <a:schemeClr val="tx1"/>
                </a:solidFill>
              </a:rPr>
              <a:t>Punto 2 - Comunicazione del titolare effettivo e documentazione a supporto </a:t>
            </a:r>
            <a:r>
              <a:rPr lang="pt-BR" sz="1200" dirty="0">
                <a:solidFill>
                  <a:schemeClr val="tx1"/>
                </a:solidFill>
              </a:rPr>
              <a:t>(uguale alla sez. Titolare effettivo AZIONE 5)</a:t>
            </a:r>
          </a:p>
          <a:p>
            <a:pPr marL="685800" lvl="1" indent="-228600">
              <a:lnSpc>
                <a:spcPct val="150000"/>
              </a:lnSpc>
              <a:buFont typeface="Arial" panose="020B0604020202020204" pitchFamily="34" charset="0"/>
              <a:buChar char="•"/>
            </a:pPr>
            <a:r>
              <a:rPr lang="it-IT" sz="1200" b="1" dirty="0">
                <a:solidFill>
                  <a:schemeClr val="tx1"/>
                </a:solidFill>
              </a:rPr>
              <a:t>Punto 3 - </a:t>
            </a:r>
            <a:r>
              <a:rPr lang="it-IT" sz="1200" dirty="0">
                <a:solidFill>
                  <a:schemeClr val="tx1"/>
                </a:solidFill>
              </a:rPr>
              <a:t>DSAN relativa all’assenza del </a:t>
            </a:r>
            <a:r>
              <a:rPr lang="it-IT" sz="1200" b="1" dirty="0">
                <a:solidFill>
                  <a:schemeClr val="tx1"/>
                </a:solidFill>
              </a:rPr>
              <a:t>conflitto di interesse</a:t>
            </a:r>
          </a:p>
          <a:p>
            <a:pPr marL="685800" lvl="1" indent="-228600">
              <a:lnSpc>
                <a:spcPct val="150000"/>
              </a:lnSpc>
              <a:buFont typeface="Arial" panose="020B0604020202020204" pitchFamily="34" charset="0"/>
              <a:buChar char="•"/>
            </a:pPr>
            <a:r>
              <a:rPr lang="it-IT" sz="1200" b="1" dirty="0">
                <a:solidFill>
                  <a:schemeClr val="tx1"/>
                </a:solidFill>
              </a:rPr>
              <a:t>Punto 4 - </a:t>
            </a:r>
            <a:r>
              <a:rPr lang="it-IT" sz="1200" dirty="0">
                <a:solidFill>
                  <a:schemeClr val="tx1"/>
                </a:solidFill>
              </a:rPr>
              <a:t>Modulo</a:t>
            </a:r>
            <a:r>
              <a:rPr lang="it-IT" sz="1200" b="1" dirty="0">
                <a:solidFill>
                  <a:schemeClr val="tx1"/>
                </a:solidFill>
              </a:rPr>
              <a:t> assenza doppio finanziamento in fase di rendiconto di spesa</a:t>
            </a:r>
          </a:p>
          <a:p>
            <a:pPr marL="685800" lvl="1" indent="-228600">
              <a:lnSpc>
                <a:spcPct val="150000"/>
              </a:lnSpc>
              <a:buFont typeface="Arial" panose="020B0604020202020204" pitchFamily="34" charset="0"/>
              <a:buChar char="•"/>
            </a:pPr>
            <a:r>
              <a:rPr lang="it-IT" sz="1200" b="1" dirty="0">
                <a:solidFill>
                  <a:schemeClr val="tx1"/>
                </a:solidFill>
              </a:rPr>
              <a:t>Punto 7 - Attestazione del RUP sul rispetto del principio del DNSH (con riferimento al SAL oggetto di rendicontazione) </a:t>
            </a:r>
            <a:r>
              <a:rPr lang="it-IT" sz="1200" dirty="0">
                <a:solidFill>
                  <a:schemeClr val="tx1"/>
                </a:solidFill>
              </a:rPr>
              <a:t>resa sulla base della documentazione tecnica fornita dal Direttore dei lavori</a:t>
            </a:r>
          </a:p>
        </p:txBody>
      </p:sp>
      <p:sp>
        <p:nvSpPr>
          <p:cNvPr id="20" name="Rettangolo con angoli arrotondati 19">
            <a:extLst>
              <a:ext uri="{FF2B5EF4-FFF2-40B4-BE49-F238E27FC236}">
                <a16:creationId xmlns:a16="http://schemas.microsoft.com/office/drawing/2014/main" id="{E167396F-EDC0-3124-0440-9B80F3D298CA}"/>
              </a:ext>
            </a:extLst>
          </p:cNvPr>
          <p:cNvSpPr/>
          <p:nvPr/>
        </p:nvSpPr>
        <p:spPr>
          <a:xfrm>
            <a:off x="565149" y="1631889"/>
            <a:ext cx="1281345"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Doc. obbligatori</a:t>
            </a:r>
            <a:endParaRPr lang="it-IT">
              <a:solidFill>
                <a:schemeClr val="bg1"/>
              </a:solidFill>
            </a:endParaRPr>
          </a:p>
        </p:txBody>
      </p:sp>
      <p:sp>
        <p:nvSpPr>
          <p:cNvPr id="2" name="Slide Number Placeholder 1">
            <a:extLst>
              <a:ext uri="{FF2B5EF4-FFF2-40B4-BE49-F238E27FC236}">
                <a16:creationId xmlns:a16="http://schemas.microsoft.com/office/drawing/2014/main" id="{91AD4B55-AB2F-7FF7-0558-556408C910C8}"/>
              </a:ext>
            </a:extLst>
          </p:cNvPr>
          <p:cNvSpPr>
            <a:spLocks noGrp="1"/>
          </p:cNvSpPr>
          <p:nvPr>
            <p:ph type="sldNum" sz="quarter" idx="12"/>
          </p:nvPr>
        </p:nvSpPr>
        <p:spPr>
          <a:xfrm>
            <a:off x="334433" y="6297858"/>
            <a:ext cx="1512062" cy="24491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26</a:t>
            </a:fld>
            <a:endPar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1A3DF73-5948-1577-D7FC-C0628BC0C7C9}"/>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itolo 3">
            <a:extLst>
              <a:ext uri="{FF2B5EF4-FFF2-40B4-BE49-F238E27FC236}">
                <a16:creationId xmlns:a16="http://schemas.microsoft.com/office/drawing/2014/main" id="{6418330E-9A7C-6BA8-ED89-B7F564D83A57}"/>
              </a:ext>
            </a:extLst>
          </p:cNvPr>
          <p:cNvSpPr txBox="1">
            <a:spLocks/>
          </p:cNvSpPr>
          <p:nvPr/>
        </p:nvSpPr>
        <p:spPr>
          <a:xfrm>
            <a:off x="558800" y="622559"/>
            <a:ext cx="11122939" cy="445895"/>
          </a:xfrm>
          <a:prstGeom prst="rect">
            <a:avLst/>
          </a:prstGeom>
        </p:spPr>
        <p:txBody>
          <a:bodyPr vert="horz" lIns="0" tIns="45720" rIns="0" bIns="45720" rtlCol="0" anchor="t" anchorCtr="0">
            <a:norm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it-IT" sz="2400" b="1" i="0" u="none" strike="noStrike" kern="1200" cap="none" spc="0" normalizeH="0" baseline="0" noProof="0">
              <a:ln>
                <a:noFill/>
              </a:ln>
              <a:solidFill>
                <a:srgbClr val="56B093"/>
              </a:solidFill>
              <a:effectLst/>
              <a:uLnTx/>
              <a:uFillTx/>
              <a:latin typeface="Century Gothic" panose="020B0502020202020204" pitchFamily="34" charset="0"/>
              <a:ea typeface="Georgia" charset="0"/>
              <a:cs typeface="Georgia" charset="0"/>
            </a:endParaRPr>
          </a:p>
        </p:txBody>
      </p:sp>
      <p:pic>
        <p:nvPicPr>
          <p:cNvPr id="4" name="Immagine 3">
            <a:extLst>
              <a:ext uri="{FF2B5EF4-FFF2-40B4-BE49-F238E27FC236}">
                <a16:creationId xmlns:a16="http://schemas.microsoft.com/office/drawing/2014/main" id="{13E94CB7-A195-31FE-B651-7E52E91C34B5}"/>
              </a:ext>
            </a:extLst>
          </p:cNvPr>
          <p:cNvPicPr>
            <a:picLocks noChangeAspect="1"/>
          </p:cNvPicPr>
          <p:nvPr/>
        </p:nvPicPr>
        <p:blipFill>
          <a:blip r:embed="rId3"/>
          <a:stretch>
            <a:fillRect/>
          </a:stretch>
        </p:blipFill>
        <p:spPr>
          <a:xfrm>
            <a:off x="5455868" y="6442617"/>
            <a:ext cx="1657581" cy="381053"/>
          </a:xfrm>
          <a:prstGeom prst="rect">
            <a:avLst/>
          </a:prstGeom>
        </p:spPr>
      </p:pic>
      <p:sp>
        <p:nvSpPr>
          <p:cNvPr id="9" name="Rettangolo con angoli arrotondati 8">
            <a:extLst>
              <a:ext uri="{FF2B5EF4-FFF2-40B4-BE49-F238E27FC236}">
                <a16:creationId xmlns:a16="http://schemas.microsoft.com/office/drawing/2014/main" id="{A925F7AC-94C6-9142-FC5B-413EE8E3BC3E}"/>
              </a:ext>
            </a:extLst>
          </p:cNvPr>
          <p:cNvSpPr/>
          <p:nvPr/>
        </p:nvSpPr>
        <p:spPr>
          <a:xfrm>
            <a:off x="334433" y="896587"/>
            <a:ext cx="11654366"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tx1"/>
                </a:solidFill>
              </a:rPr>
              <a:t>	</a:t>
            </a:r>
            <a:r>
              <a:rPr lang="it-IT" sz="1400" b="1">
                <a:solidFill>
                  <a:schemeClr val="tx1"/>
                </a:solidFill>
              </a:rPr>
              <a:t>DOCUMENTI DA ALLEGARE ALL’ATTESTAZIONE SUL RENDICONTO</a:t>
            </a:r>
            <a:endParaRPr lang="it-IT">
              <a:solidFill>
                <a:schemeClr val="tx1"/>
              </a:solidFill>
            </a:endParaRPr>
          </a:p>
        </p:txBody>
      </p:sp>
      <p:grpSp>
        <p:nvGrpSpPr>
          <p:cNvPr id="14" name="Gruppo 13">
            <a:extLst>
              <a:ext uri="{FF2B5EF4-FFF2-40B4-BE49-F238E27FC236}">
                <a16:creationId xmlns:a16="http://schemas.microsoft.com/office/drawing/2014/main" id="{7721CB0D-2750-711E-D169-2767E4E0F3FD}"/>
              </a:ext>
            </a:extLst>
          </p:cNvPr>
          <p:cNvGrpSpPr/>
          <p:nvPr/>
        </p:nvGrpSpPr>
        <p:grpSpPr>
          <a:xfrm>
            <a:off x="9079069" y="202768"/>
            <a:ext cx="3003440" cy="381054"/>
            <a:chOff x="9079069" y="202768"/>
            <a:chExt cx="3003440" cy="381054"/>
          </a:xfrm>
        </p:grpSpPr>
        <p:sp>
          <p:nvSpPr>
            <p:cNvPr id="11" name="Rectangle: Rounded Corners 6">
              <a:extLst>
                <a:ext uri="{FF2B5EF4-FFF2-40B4-BE49-F238E27FC236}">
                  <a16:creationId xmlns:a16="http://schemas.microsoft.com/office/drawing/2014/main" id="{E28E8664-5FB7-DD77-2106-D43DA03291CB}"/>
                </a:ext>
              </a:extLst>
            </p:cNvPr>
            <p:cNvSpPr/>
            <p:nvPr/>
          </p:nvSpPr>
          <p:spPr>
            <a:xfrm>
              <a:off x="9079069" y="202768"/>
              <a:ext cx="2516161" cy="381054"/>
            </a:xfrm>
            <a:prstGeom prst="roundRect">
              <a:avLst>
                <a:gd name="adj" fmla="val 50000"/>
              </a:avLst>
            </a:prstGeom>
            <a:solidFill>
              <a:schemeClr val="accent1"/>
            </a:solidFill>
            <a:ln>
              <a:noFill/>
            </a:ln>
            <a:effectLst>
              <a:outerShdw blurRad="317500" dist="114300" dir="5400000" algn="ctr" rotWithShape="0">
                <a:srgbClr val="000000">
                  <a:alpha val="30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200" b="1" noProof="0">
                  <a:solidFill>
                    <a:prstClr val="white"/>
                  </a:solidFill>
                </a:rPr>
                <a:t>Caso </a:t>
              </a:r>
              <a:r>
                <a:rPr lang="en-US" sz="1200" b="1" noProof="0" err="1">
                  <a:solidFill>
                    <a:prstClr val="white"/>
                  </a:solidFill>
                </a:rPr>
                <a:t>applicativo</a:t>
              </a:r>
              <a:r>
                <a:rPr lang="en-US" sz="1200" b="1" noProof="0">
                  <a:solidFill>
                    <a:prstClr val="white"/>
                  </a:solidFill>
                </a:rPr>
                <a:t> in ReGis</a:t>
              </a:r>
              <a:endParaRPr lang="en-US" sz="1200">
                <a:solidFill>
                  <a:prstClr val="white"/>
                </a:solidFill>
              </a:endParaRPr>
            </a:p>
          </p:txBody>
        </p:sp>
        <p:sp>
          <p:nvSpPr>
            <p:cNvPr id="13" name="Freccia a destra 12">
              <a:extLst>
                <a:ext uri="{FF2B5EF4-FFF2-40B4-BE49-F238E27FC236}">
                  <a16:creationId xmlns:a16="http://schemas.microsoft.com/office/drawing/2014/main" id="{302A2655-4C08-2052-6E8A-BBB50D0ACE9D}"/>
                </a:ext>
              </a:extLst>
            </p:cNvPr>
            <p:cNvSpPr/>
            <p:nvPr/>
          </p:nvSpPr>
          <p:spPr>
            <a:xfrm>
              <a:off x="11691892" y="222127"/>
              <a:ext cx="390617" cy="342335"/>
            </a:xfrm>
            <a:prstGeom prst="rightArrow">
              <a:avLst>
                <a:gd name="adj1" fmla="val 29990"/>
                <a:gd name="adj2" fmla="val 58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2" name="Elemento grafico 11" descr="Ricerca cartelle con riempimento a tinta unita">
            <a:extLst>
              <a:ext uri="{FF2B5EF4-FFF2-40B4-BE49-F238E27FC236}">
                <a16:creationId xmlns:a16="http://schemas.microsoft.com/office/drawing/2014/main" id="{67C2D676-D6A1-EAB0-5B5B-14FC2C3888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46494" y="1571593"/>
            <a:ext cx="508085" cy="508085"/>
          </a:xfrm>
          <a:prstGeom prst="rect">
            <a:avLst/>
          </a:prstGeom>
        </p:spPr>
      </p:pic>
      <p:sp>
        <p:nvSpPr>
          <p:cNvPr id="17" name="Ovale 16">
            <a:extLst>
              <a:ext uri="{FF2B5EF4-FFF2-40B4-BE49-F238E27FC236}">
                <a16:creationId xmlns:a16="http://schemas.microsoft.com/office/drawing/2014/main" id="{8602D137-5E9F-19AC-683A-2A0D6B089F64}"/>
              </a:ext>
            </a:extLst>
          </p:cNvPr>
          <p:cNvSpPr/>
          <p:nvPr/>
        </p:nvSpPr>
        <p:spPr>
          <a:xfrm>
            <a:off x="-23081" y="-25202"/>
            <a:ext cx="513923" cy="5139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6</a:t>
            </a:r>
          </a:p>
        </p:txBody>
      </p:sp>
      <p:sp>
        <p:nvSpPr>
          <p:cNvPr id="19" name="Titolo 3">
            <a:extLst>
              <a:ext uri="{FF2B5EF4-FFF2-40B4-BE49-F238E27FC236}">
                <a16:creationId xmlns:a16="http://schemas.microsoft.com/office/drawing/2014/main" id="{4A1F0250-0B65-8318-1F16-73FB1AABACDA}"/>
              </a:ext>
            </a:extLst>
          </p:cNvPr>
          <p:cNvSpPr txBox="1">
            <a:spLocks/>
          </p:cNvSpPr>
          <p:nvPr/>
        </p:nvSpPr>
        <p:spPr>
          <a:xfrm>
            <a:off x="596770" y="199880"/>
            <a:ext cx="8482300"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L’AMBIENTE REGIS - SEZ. RENDICONTAZIONE</a:t>
            </a:r>
          </a:p>
        </p:txBody>
      </p:sp>
      <p:sp>
        <p:nvSpPr>
          <p:cNvPr id="23" name="Rettangolo con angoli arrotondati 22">
            <a:extLst>
              <a:ext uri="{FF2B5EF4-FFF2-40B4-BE49-F238E27FC236}">
                <a16:creationId xmlns:a16="http://schemas.microsoft.com/office/drawing/2014/main" id="{DDD1A7EB-45CF-8F2C-03D4-A2D4E01CF661}"/>
              </a:ext>
            </a:extLst>
          </p:cNvPr>
          <p:cNvSpPr/>
          <p:nvPr/>
        </p:nvSpPr>
        <p:spPr>
          <a:xfrm>
            <a:off x="565150" y="788209"/>
            <a:ext cx="1135295"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17</a:t>
            </a:r>
            <a:endParaRPr lang="it-IT">
              <a:solidFill>
                <a:schemeClr val="bg1"/>
              </a:solidFill>
            </a:endParaRPr>
          </a:p>
        </p:txBody>
      </p:sp>
    </p:spTree>
    <p:extLst>
      <p:ext uri="{BB962C8B-B14F-4D97-AF65-F5344CB8AC3E}">
        <p14:creationId xmlns:p14="http://schemas.microsoft.com/office/powerpoint/2010/main" val="83705974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Immagine 59">
            <a:extLst>
              <a:ext uri="{FF2B5EF4-FFF2-40B4-BE49-F238E27FC236}">
                <a16:creationId xmlns:a16="http://schemas.microsoft.com/office/drawing/2014/main" id="{8B67FAAF-05ED-ADBE-CFEC-35B19DDFE893}"/>
              </a:ext>
            </a:extLst>
          </p:cNvPr>
          <p:cNvPicPr>
            <a:picLocks noChangeAspect="1"/>
          </p:cNvPicPr>
          <p:nvPr/>
        </p:nvPicPr>
        <p:blipFill>
          <a:blip r:embed="rId3"/>
          <a:stretch>
            <a:fillRect/>
          </a:stretch>
        </p:blipFill>
        <p:spPr>
          <a:xfrm>
            <a:off x="5455868" y="6442617"/>
            <a:ext cx="1657581" cy="381053"/>
          </a:xfrm>
          <a:prstGeom prst="rect">
            <a:avLst/>
          </a:prstGeom>
        </p:spPr>
      </p:pic>
      <p:cxnSp>
        <p:nvCxnSpPr>
          <p:cNvPr id="5" name="Straight Connector 4">
            <a:extLst>
              <a:ext uri="{FF2B5EF4-FFF2-40B4-BE49-F238E27FC236}">
                <a16:creationId xmlns:a16="http://schemas.microsoft.com/office/drawing/2014/main" id="{41A3DF73-5948-1577-D7FC-C0628BC0C7C9}"/>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itolo 3">
            <a:extLst>
              <a:ext uri="{FF2B5EF4-FFF2-40B4-BE49-F238E27FC236}">
                <a16:creationId xmlns:a16="http://schemas.microsoft.com/office/drawing/2014/main" id="{6418330E-9A7C-6BA8-ED89-B7F564D83A57}"/>
              </a:ext>
            </a:extLst>
          </p:cNvPr>
          <p:cNvSpPr txBox="1">
            <a:spLocks/>
          </p:cNvSpPr>
          <p:nvPr/>
        </p:nvSpPr>
        <p:spPr>
          <a:xfrm>
            <a:off x="558800" y="508259"/>
            <a:ext cx="11122939" cy="445895"/>
          </a:xfrm>
          <a:prstGeom prst="rect">
            <a:avLst/>
          </a:prstGeom>
        </p:spPr>
        <p:txBody>
          <a:bodyPr vert="horz" lIns="0" tIns="45720" rIns="0" bIns="45720" rtlCol="0" anchor="t" anchorCtr="0">
            <a:norm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it-IT" sz="2400" b="1" i="0" u="none" strike="noStrike" kern="1200" cap="none" spc="0" normalizeH="0" baseline="0" noProof="0">
              <a:ln>
                <a:noFill/>
              </a:ln>
              <a:solidFill>
                <a:srgbClr val="56B093"/>
              </a:solidFill>
              <a:effectLst/>
              <a:uLnTx/>
              <a:uFillTx/>
              <a:latin typeface="Century Gothic" panose="020B0502020202020204" pitchFamily="34" charset="0"/>
              <a:ea typeface="Georgia" charset="0"/>
              <a:cs typeface="Georgia" charset="0"/>
            </a:endParaRPr>
          </a:p>
        </p:txBody>
      </p:sp>
      <p:grpSp>
        <p:nvGrpSpPr>
          <p:cNvPr id="27" name="Gruppo 26">
            <a:extLst>
              <a:ext uri="{FF2B5EF4-FFF2-40B4-BE49-F238E27FC236}">
                <a16:creationId xmlns:a16="http://schemas.microsoft.com/office/drawing/2014/main" id="{68A6D11C-CDBB-F75E-3AAA-798BAD45A8B4}"/>
              </a:ext>
            </a:extLst>
          </p:cNvPr>
          <p:cNvGrpSpPr/>
          <p:nvPr/>
        </p:nvGrpSpPr>
        <p:grpSpPr>
          <a:xfrm>
            <a:off x="558800" y="5950404"/>
            <a:ext cx="11448036" cy="341474"/>
            <a:chOff x="537634" y="5619940"/>
            <a:chExt cx="11448036" cy="341474"/>
          </a:xfrm>
        </p:grpSpPr>
        <p:sp>
          <p:nvSpPr>
            <p:cNvPr id="9" name="Rettangolo con angoli arrotondati 8">
              <a:extLst>
                <a:ext uri="{FF2B5EF4-FFF2-40B4-BE49-F238E27FC236}">
                  <a16:creationId xmlns:a16="http://schemas.microsoft.com/office/drawing/2014/main" id="{A925F7AC-94C6-9142-FC5B-413EE8E3BC3E}"/>
                </a:ext>
              </a:extLst>
            </p:cNvPr>
            <p:cNvSpPr/>
            <p:nvPr/>
          </p:nvSpPr>
          <p:spPr>
            <a:xfrm>
              <a:off x="537634" y="5619940"/>
              <a:ext cx="11448036"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0" tIns="0" rIns="0" bIns="0" rtlCol="0" anchor="ctr"/>
            <a:lstStyle/>
            <a:p>
              <a:r>
                <a:rPr lang="it-IT" sz="1400" b="1">
                  <a:solidFill>
                    <a:schemeClr val="tx1"/>
                  </a:solidFill>
                </a:rPr>
                <a:t>GIUSTIFICATIVI DI SPESA </a:t>
              </a:r>
              <a:r>
                <a:rPr lang="it-IT" sz="1400">
                  <a:solidFill>
                    <a:schemeClr val="tx1"/>
                  </a:solidFill>
                </a:rPr>
                <a:t>– Aggiungere il pagamento richiamandolo dalla sezione precedente</a:t>
              </a:r>
            </a:p>
          </p:txBody>
        </p:sp>
        <p:sp>
          <p:nvSpPr>
            <p:cNvPr id="26" name="Rettangolo con angoli arrotondati 25">
              <a:extLst>
                <a:ext uri="{FF2B5EF4-FFF2-40B4-BE49-F238E27FC236}">
                  <a16:creationId xmlns:a16="http://schemas.microsoft.com/office/drawing/2014/main" id="{4DC9C3B2-34A8-36CE-C5FC-7B81F3667DD2}"/>
                </a:ext>
              </a:extLst>
            </p:cNvPr>
            <p:cNvSpPr/>
            <p:nvPr/>
          </p:nvSpPr>
          <p:spPr>
            <a:xfrm>
              <a:off x="537634" y="5619940"/>
              <a:ext cx="1135295"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16</a:t>
              </a:r>
              <a:endParaRPr lang="it-IT">
                <a:solidFill>
                  <a:schemeClr val="bg1"/>
                </a:solidFill>
              </a:endParaRPr>
            </a:p>
          </p:txBody>
        </p:sp>
      </p:grpSp>
      <p:grpSp>
        <p:nvGrpSpPr>
          <p:cNvPr id="28" name="Gruppo 27">
            <a:extLst>
              <a:ext uri="{FF2B5EF4-FFF2-40B4-BE49-F238E27FC236}">
                <a16:creationId xmlns:a16="http://schemas.microsoft.com/office/drawing/2014/main" id="{AEC1AA61-F480-F06D-8462-06CA1B63A253}"/>
              </a:ext>
            </a:extLst>
          </p:cNvPr>
          <p:cNvGrpSpPr/>
          <p:nvPr/>
        </p:nvGrpSpPr>
        <p:grpSpPr>
          <a:xfrm>
            <a:off x="555932" y="6347544"/>
            <a:ext cx="11440390" cy="341881"/>
            <a:chOff x="331565" y="896587"/>
            <a:chExt cx="11440390" cy="341881"/>
          </a:xfrm>
        </p:grpSpPr>
        <p:sp>
          <p:nvSpPr>
            <p:cNvPr id="22" name="Rettangolo con angoli arrotondati 21">
              <a:extLst>
                <a:ext uri="{FF2B5EF4-FFF2-40B4-BE49-F238E27FC236}">
                  <a16:creationId xmlns:a16="http://schemas.microsoft.com/office/drawing/2014/main" id="{1E8D68D3-A448-D420-0B7B-A2550D1D51E8}"/>
                </a:ext>
              </a:extLst>
            </p:cNvPr>
            <p:cNvSpPr/>
            <p:nvPr/>
          </p:nvSpPr>
          <p:spPr>
            <a:xfrm>
              <a:off x="334433" y="896587"/>
              <a:ext cx="11437522"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RICHIESTA DI RIMBORSO </a:t>
              </a:r>
            </a:p>
          </p:txBody>
        </p:sp>
        <p:sp>
          <p:nvSpPr>
            <p:cNvPr id="24" name="Rettangolo con angoli arrotondati 23">
              <a:extLst>
                <a:ext uri="{FF2B5EF4-FFF2-40B4-BE49-F238E27FC236}">
                  <a16:creationId xmlns:a16="http://schemas.microsoft.com/office/drawing/2014/main" id="{5DE03955-D41C-8BF3-BFD0-2DA2AA7D495D}"/>
                </a:ext>
              </a:extLst>
            </p:cNvPr>
            <p:cNvSpPr/>
            <p:nvPr/>
          </p:nvSpPr>
          <p:spPr>
            <a:xfrm>
              <a:off x="331565" y="896994"/>
              <a:ext cx="1135295" cy="34147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rgbClr val="006395"/>
                  </a:solidFill>
                </a:rPr>
                <a:t>AZIONE 17</a:t>
              </a:r>
            </a:p>
          </p:txBody>
        </p:sp>
      </p:grpSp>
      <p:grpSp>
        <p:nvGrpSpPr>
          <p:cNvPr id="31" name="Gruppo 30">
            <a:extLst>
              <a:ext uri="{FF2B5EF4-FFF2-40B4-BE49-F238E27FC236}">
                <a16:creationId xmlns:a16="http://schemas.microsoft.com/office/drawing/2014/main" id="{1D19F5DF-03AC-9944-3193-B776DD58F175}"/>
              </a:ext>
            </a:extLst>
          </p:cNvPr>
          <p:cNvGrpSpPr/>
          <p:nvPr/>
        </p:nvGrpSpPr>
        <p:grpSpPr>
          <a:xfrm>
            <a:off x="558800" y="5550542"/>
            <a:ext cx="11448036" cy="347071"/>
            <a:chOff x="328970" y="890989"/>
            <a:chExt cx="11448036" cy="347071"/>
          </a:xfrm>
        </p:grpSpPr>
        <p:sp>
          <p:nvSpPr>
            <p:cNvPr id="29" name="Rettangolo con angoli arrotondati 28">
              <a:extLst>
                <a:ext uri="{FF2B5EF4-FFF2-40B4-BE49-F238E27FC236}">
                  <a16:creationId xmlns:a16="http://schemas.microsoft.com/office/drawing/2014/main" id="{1C40B919-3E28-180D-8704-85B36CA26546}"/>
                </a:ext>
              </a:extLst>
            </p:cNvPr>
            <p:cNvSpPr/>
            <p:nvPr/>
          </p:nvSpPr>
          <p:spPr>
            <a:xfrm>
              <a:off x="334433" y="896587"/>
              <a:ext cx="11442573"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0" tIns="0" rIns="0" bIns="0" rtlCol="0" anchor="ctr"/>
            <a:lstStyle/>
            <a:p>
              <a:r>
                <a:rPr lang="it-IT" sz="1400" b="1">
                  <a:solidFill>
                    <a:schemeClr val="tx1"/>
                  </a:solidFill>
                </a:rPr>
                <a:t>PAGAMENTO A COSTI REALI  </a:t>
              </a:r>
              <a:r>
                <a:rPr lang="it-IT" sz="1400">
                  <a:solidFill>
                    <a:schemeClr val="tx1"/>
                  </a:solidFill>
                </a:rPr>
                <a:t>– Aggiungere il pagamento</a:t>
              </a:r>
            </a:p>
          </p:txBody>
        </p:sp>
        <p:sp>
          <p:nvSpPr>
            <p:cNvPr id="30" name="Rettangolo con angoli arrotondati 29">
              <a:extLst>
                <a:ext uri="{FF2B5EF4-FFF2-40B4-BE49-F238E27FC236}">
                  <a16:creationId xmlns:a16="http://schemas.microsoft.com/office/drawing/2014/main" id="{4A83AB93-D252-2E18-28CA-AC79C77E66B4}"/>
                </a:ext>
              </a:extLst>
            </p:cNvPr>
            <p:cNvSpPr/>
            <p:nvPr/>
          </p:nvSpPr>
          <p:spPr>
            <a:xfrm>
              <a:off x="328970" y="890989"/>
              <a:ext cx="1135295"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15</a:t>
              </a:r>
              <a:endParaRPr lang="it-IT">
                <a:solidFill>
                  <a:schemeClr val="bg1"/>
                </a:solidFill>
              </a:endParaRPr>
            </a:p>
          </p:txBody>
        </p:sp>
      </p:grpSp>
      <p:grpSp>
        <p:nvGrpSpPr>
          <p:cNvPr id="34" name="Gruppo 33">
            <a:extLst>
              <a:ext uri="{FF2B5EF4-FFF2-40B4-BE49-F238E27FC236}">
                <a16:creationId xmlns:a16="http://schemas.microsoft.com/office/drawing/2014/main" id="{D982A516-3701-2C8D-7DD1-C830D9A0C572}"/>
              </a:ext>
            </a:extLst>
          </p:cNvPr>
          <p:cNvGrpSpPr/>
          <p:nvPr/>
        </p:nvGrpSpPr>
        <p:grpSpPr>
          <a:xfrm>
            <a:off x="558800" y="5155585"/>
            <a:ext cx="11437522" cy="342166"/>
            <a:chOff x="334433" y="896587"/>
            <a:chExt cx="11437522" cy="342166"/>
          </a:xfrm>
        </p:grpSpPr>
        <p:sp>
          <p:nvSpPr>
            <p:cNvPr id="32" name="Rettangolo con angoli arrotondati 31">
              <a:extLst>
                <a:ext uri="{FF2B5EF4-FFF2-40B4-BE49-F238E27FC236}">
                  <a16:creationId xmlns:a16="http://schemas.microsoft.com/office/drawing/2014/main" id="{F37BB896-B3B1-9462-3409-0A07A8743D3C}"/>
                </a:ext>
              </a:extLst>
            </p:cNvPr>
            <p:cNvSpPr/>
            <p:nvPr/>
          </p:nvSpPr>
          <p:spPr>
            <a:xfrm>
              <a:off x="334433" y="896587"/>
              <a:ext cx="11437522"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0" tIns="0" rIns="0" bIns="0" rtlCol="0" anchor="ctr"/>
            <a:lstStyle/>
            <a:p>
              <a:r>
                <a:rPr lang="it-IT" sz="1400" b="1">
                  <a:solidFill>
                    <a:schemeClr val="tx1"/>
                  </a:solidFill>
                </a:rPr>
                <a:t>IMPEGNO</a:t>
              </a:r>
              <a:r>
                <a:rPr lang="it-IT" sz="1400">
                  <a:solidFill>
                    <a:schemeClr val="tx1"/>
                  </a:solidFill>
                </a:rPr>
                <a:t> – Aggiungere l’impegno</a:t>
              </a:r>
            </a:p>
          </p:txBody>
        </p:sp>
        <p:sp>
          <p:nvSpPr>
            <p:cNvPr id="33" name="Rettangolo con angoli arrotondati 32">
              <a:extLst>
                <a:ext uri="{FF2B5EF4-FFF2-40B4-BE49-F238E27FC236}">
                  <a16:creationId xmlns:a16="http://schemas.microsoft.com/office/drawing/2014/main" id="{BBA18696-4A67-5ADB-93EB-805682608FAE}"/>
                </a:ext>
              </a:extLst>
            </p:cNvPr>
            <p:cNvSpPr/>
            <p:nvPr/>
          </p:nvSpPr>
          <p:spPr>
            <a:xfrm>
              <a:off x="334433" y="897279"/>
              <a:ext cx="1135295"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14</a:t>
              </a:r>
              <a:endParaRPr lang="it-IT">
                <a:solidFill>
                  <a:schemeClr val="bg1"/>
                </a:solidFill>
              </a:endParaRPr>
            </a:p>
          </p:txBody>
        </p:sp>
      </p:grpSp>
      <p:grpSp>
        <p:nvGrpSpPr>
          <p:cNvPr id="37" name="Gruppo 36">
            <a:extLst>
              <a:ext uri="{FF2B5EF4-FFF2-40B4-BE49-F238E27FC236}">
                <a16:creationId xmlns:a16="http://schemas.microsoft.com/office/drawing/2014/main" id="{6B274DD9-DB86-DCCE-E29A-C164843E4FA6}"/>
              </a:ext>
            </a:extLst>
          </p:cNvPr>
          <p:cNvGrpSpPr/>
          <p:nvPr/>
        </p:nvGrpSpPr>
        <p:grpSpPr>
          <a:xfrm>
            <a:off x="558800" y="4755724"/>
            <a:ext cx="11438022" cy="347070"/>
            <a:chOff x="333933" y="890990"/>
            <a:chExt cx="11438022" cy="347070"/>
          </a:xfrm>
        </p:grpSpPr>
        <p:sp>
          <p:nvSpPr>
            <p:cNvPr id="35" name="Rettangolo con angoli arrotondati 34">
              <a:extLst>
                <a:ext uri="{FF2B5EF4-FFF2-40B4-BE49-F238E27FC236}">
                  <a16:creationId xmlns:a16="http://schemas.microsoft.com/office/drawing/2014/main" id="{A1F53B70-AFC5-DB55-01F0-8372138F0E58}"/>
                </a:ext>
              </a:extLst>
            </p:cNvPr>
            <p:cNvSpPr/>
            <p:nvPr/>
          </p:nvSpPr>
          <p:spPr>
            <a:xfrm>
              <a:off x="334433" y="896587"/>
              <a:ext cx="11437522"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0" tIns="0" rIns="0" bIns="0" rtlCol="0" anchor="ctr"/>
            <a:lstStyle/>
            <a:p>
              <a:r>
                <a:rPr lang="it-IT" sz="1400" b="1">
                  <a:solidFill>
                    <a:schemeClr val="tx1"/>
                  </a:solidFill>
                </a:rPr>
                <a:t>SOGGETTI GARA </a:t>
              </a:r>
              <a:r>
                <a:rPr lang="it-IT" sz="1400">
                  <a:solidFill>
                    <a:schemeClr val="tx1"/>
                  </a:solidFill>
                </a:rPr>
                <a:t>– Verificare la compilazione automatica </a:t>
              </a:r>
              <a:endParaRPr lang="it-IT">
                <a:solidFill>
                  <a:schemeClr val="tx1"/>
                </a:solidFill>
              </a:endParaRPr>
            </a:p>
          </p:txBody>
        </p:sp>
        <p:sp>
          <p:nvSpPr>
            <p:cNvPr id="36" name="Rettangolo con angoli arrotondati 35">
              <a:extLst>
                <a:ext uri="{FF2B5EF4-FFF2-40B4-BE49-F238E27FC236}">
                  <a16:creationId xmlns:a16="http://schemas.microsoft.com/office/drawing/2014/main" id="{79640C8B-713F-2C44-B067-901EC26B69F2}"/>
                </a:ext>
              </a:extLst>
            </p:cNvPr>
            <p:cNvSpPr/>
            <p:nvPr/>
          </p:nvSpPr>
          <p:spPr>
            <a:xfrm>
              <a:off x="333933" y="890990"/>
              <a:ext cx="1135295"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13</a:t>
              </a:r>
              <a:endParaRPr lang="it-IT">
                <a:solidFill>
                  <a:schemeClr val="bg1"/>
                </a:solidFill>
              </a:endParaRPr>
            </a:p>
          </p:txBody>
        </p:sp>
      </p:grpSp>
      <p:grpSp>
        <p:nvGrpSpPr>
          <p:cNvPr id="43" name="Gruppo 42">
            <a:extLst>
              <a:ext uri="{FF2B5EF4-FFF2-40B4-BE49-F238E27FC236}">
                <a16:creationId xmlns:a16="http://schemas.microsoft.com/office/drawing/2014/main" id="{34E88675-7D8E-59E6-6158-09D1DD64C470}"/>
              </a:ext>
            </a:extLst>
          </p:cNvPr>
          <p:cNvGrpSpPr/>
          <p:nvPr/>
        </p:nvGrpSpPr>
        <p:grpSpPr>
          <a:xfrm>
            <a:off x="558800" y="3961708"/>
            <a:ext cx="11438022" cy="344090"/>
            <a:chOff x="334433" y="896587"/>
            <a:chExt cx="11438022" cy="344090"/>
          </a:xfrm>
        </p:grpSpPr>
        <p:sp>
          <p:nvSpPr>
            <p:cNvPr id="38" name="Rettangolo con angoli arrotondati 37">
              <a:extLst>
                <a:ext uri="{FF2B5EF4-FFF2-40B4-BE49-F238E27FC236}">
                  <a16:creationId xmlns:a16="http://schemas.microsoft.com/office/drawing/2014/main" id="{A05D02DB-FAA9-C681-F94D-6BBA1B785B7A}"/>
                </a:ext>
              </a:extLst>
            </p:cNvPr>
            <p:cNvSpPr/>
            <p:nvPr/>
          </p:nvSpPr>
          <p:spPr>
            <a:xfrm>
              <a:off x="334433" y="896587"/>
              <a:ext cx="11438022"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0" tIns="0" rIns="0" bIns="0" rtlCol="0" anchor="ctr"/>
            <a:lstStyle/>
            <a:p>
              <a:r>
                <a:rPr lang="it-IT" sz="1400" b="1">
                  <a:solidFill>
                    <a:schemeClr val="tx1"/>
                  </a:solidFill>
                </a:rPr>
                <a:t>PROCEDURA DI AGGIUDICAZIONE </a:t>
              </a:r>
              <a:r>
                <a:rPr lang="it-IT" sz="1400">
                  <a:solidFill>
                    <a:schemeClr val="tx1"/>
                  </a:solidFill>
                </a:rPr>
                <a:t>– Richiamare dall’azione 6 o aggiungere il CIG associato</a:t>
              </a:r>
              <a:endParaRPr lang="it-IT">
                <a:solidFill>
                  <a:schemeClr val="tx1"/>
                </a:solidFill>
              </a:endParaRPr>
            </a:p>
          </p:txBody>
        </p:sp>
        <p:sp>
          <p:nvSpPr>
            <p:cNvPr id="39" name="Rettangolo con angoli arrotondati 38">
              <a:extLst>
                <a:ext uri="{FF2B5EF4-FFF2-40B4-BE49-F238E27FC236}">
                  <a16:creationId xmlns:a16="http://schemas.microsoft.com/office/drawing/2014/main" id="{DFFE7E3E-2362-8AA0-3FAE-896CD7EFE2F5}"/>
                </a:ext>
              </a:extLst>
            </p:cNvPr>
            <p:cNvSpPr/>
            <p:nvPr/>
          </p:nvSpPr>
          <p:spPr>
            <a:xfrm>
              <a:off x="334433" y="899203"/>
              <a:ext cx="1134000"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11</a:t>
              </a:r>
              <a:endParaRPr lang="it-IT">
                <a:solidFill>
                  <a:schemeClr val="bg1"/>
                </a:solidFill>
              </a:endParaRPr>
            </a:p>
          </p:txBody>
        </p:sp>
      </p:grpSp>
      <p:grpSp>
        <p:nvGrpSpPr>
          <p:cNvPr id="42" name="Gruppo 41">
            <a:extLst>
              <a:ext uri="{FF2B5EF4-FFF2-40B4-BE49-F238E27FC236}">
                <a16:creationId xmlns:a16="http://schemas.microsoft.com/office/drawing/2014/main" id="{C95C607A-BF3C-05D5-7721-A6E466C211C9}"/>
              </a:ext>
            </a:extLst>
          </p:cNvPr>
          <p:cNvGrpSpPr/>
          <p:nvPr/>
        </p:nvGrpSpPr>
        <p:grpSpPr>
          <a:xfrm>
            <a:off x="558800" y="4358589"/>
            <a:ext cx="11438022" cy="344344"/>
            <a:chOff x="384626" y="1643333"/>
            <a:chExt cx="11438022" cy="344344"/>
          </a:xfrm>
        </p:grpSpPr>
        <p:sp>
          <p:nvSpPr>
            <p:cNvPr id="40" name="Rettangolo con angoli arrotondati 39">
              <a:extLst>
                <a:ext uri="{FF2B5EF4-FFF2-40B4-BE49-F238E27FC236}">
                  <a16:creationId xmlns:a16="http://schemas.microsoft.com/office/drawing/2014/main" id="{F49E18F8-8F64-692E-29C6-CC0BF4DED9A2}"/>
                </a:ext>
              </a:extLst>
            </p:cNvPr>
            <p:cNvSpPr/>
            <p:nvPr/>
          </p:nvSpPr>
          <p:spPr>
            <a:xfrm>
              <a:off x="384626" y="1646204"/>
              <a:ext cx="11438022"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0" tIns="0" rIns="0" bIns="0" rtlCol="0" anchor="ctr"/>
            <a:lstStyle/>
            <a:p>
              <a:r>
                <a:rPr lang="it-IT" sz="1400" b="1">
                  <a:solidFill>
                    <a:schemeClr val="tx1"/>
                  </a:solidFill>
                </a:rPr>
                <a:t>Attestazione di gara firmata digitalmente</a:t>
              </a:r>
            </a:p>
          </p:txBody>
        </p:sp>
        <p:sp>
          <p:nvSpPr>
            <p:cNvPr id="41" name="Rettangolo con angoli arrotondati 40">
              <a:extLst>
                <a:ext uri="{FF2B5EF4-FFF2-40B4-BE49-F238E27FC236}">
                  <a16:creationId xmlns:a16="http://schemas.microsoft.com/office/drawing/2014/main" id="{235252C8-0047-6BDA-BE2C-C5987A5397EB}"/>
                </a:ext>
              </a:extLst>
            </p:cNvPr>
            <p:cNvSpPr/>
            <p:nvPr/>
          </p:nvSpPr>
          <p:spPr>
            <a:xfrm>
              <a:off x="384626" y="1643333"/>
              <a:ext cx="1135295"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12</a:t>
              </a:r>
            </a:p>
          </p:txBody>
        </p:sp>
      </p:grpSp>
      <p:grpSp>
        <p:nvGrpSpPr>
          <p:cNvPr id="46" name="Gruppo 45">
            <a:extLst>
              <a:ext uri="{FF2B5EF4-FFF2-40B4-BE49-F238E27FC236}">
                <a16:creationId xmlns:a16="http://schemas.microsoft.com/office/drawing/2014/main" id="{DD86EF66-4A55-B2C3-54A9-7CE673B6D597}"/>
              </a:ext>
            </a:extLst>
          </p:cNvPr>
          <p:cNvGrpSpPr/>
          <p:nvPr/>
        </p:nvGrpSpPr>
        <p:grpSpPr>
          <a:xfrm>
            <a:off x="558800" y="3563471"/>
            <a:ext cx="11442573" cy="345446"/>
            <a:chOff x="329882" y="892614"/>
            <a:chExt cx="11442573" cy="345446"/>
          </a:xfrm>
        </p:grpSpPr>
        <p:sp>
          <p:nvSpPr>
            <p:cNvPr id="44" name="Rettangolo con angoli arrotondati 43">
              <a:extLst>
                <a:ext uri="{FF2B5EF4-FFF2-40B4-BE49-F238E27FC236}">
                  <a16:creationId xmlns:a16="http://schemas.microsoft.com/office/drawing/2014/main" id="{670BEFEA-0520-D6B6-A3CD-C80178EA01CB}"/>
                </a:ext>
              </a:extLst>
            </p:cNvPr>
            <p:cNvSpPr/>
            <p:nvPr/>
          </p:nvSpPr>
          <p:spPr>
            <a:xfrm>
              <a:off x="334433" y="896587"/>
              <a:ext cx="11438022"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0" tIns="0" rIns="0" bIns="0" rtlCol="0" anchor="ctr"/>
            <a:lstStyle/>
            <a:p>
              <a:r>
                <a:rPr lang="it-IT" sz="1400" b="1">
                  <a:solidFill>
                    <a:schemeClr val="tx1"/>
                  </a:solidFill>
                </a:rPr>
                <a:t>LISTA DEI CIG ASSOCIATI AL CUP </a:t>
              </a:r>
              <a:r>
                <a:rPr lang="it-IT" sz="1400">
                  <a:solidFill>
                    <a:schemeClr val="tx1"/>
                  </a:solidFill>
                </a:rPr>
                <a:t>– Verificare il CIG associato</a:t>
              </a:r>
              <a:endParaRPr lang="it-IT">
                <a:solidFill>
                  <a:schemeClr val="tx1"/>
                </a:solidFill>
              </a:endParaRPr>
            </a:p>
          </p:txBody>
        </p:sp>
        <p:sp>
          <p:nvSpPr>
            <p:cNvPr id="45" name="Rettangolo con angoli arrotondati 44">
              <a:extLst>
                <a:ext uri="{FF2B5EF4-FFF2-40B4-BE49-F238E27FC236}">
                  <a16:creationId xmlns:a16="http://schemas.microsoft.com/office/drawing/2014/main" id="{303B420D-9295-954B-F73C-A38FED291F6F}"/>
                </a:ext>
              </a:extLst>
            </p:cNvPr>
            <p:cNvSpPr/>
            <p:nvPr/>
          </p:nvSpPr>
          <p:spPr>
            <a:xfrm>
              <a:off x="329882" y="892614"/>
              <a:ext cx="1135295"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10 </a:t>
              </a:r>
              <a:endParaRPr lang="it-IT">
                <a:solidFill>
                  <a:schemeClr val="bg1"/>
                </a:solidFill>
              </a:endParaRPr>
            </a:p>
          </p:txBody>
        </p:sp>
      </p:grpSp>
      <p:grpSp>
        <p:nvGrpSpPr>
          <p:cNvPr id="54" name="Gruppo 53">
            <a:extLst>
              <a:ext uri="{FF2B5EF4-FFF2-40B4-BE49-F238E27FC236}">
                <a16:creationId xmlns:a16="http://schemas.microsoft.com/office/drawing/2014/main" id="{C438FD24-F24E-2DA4-9F80-E0AEA7B79C79}"/>
              </a:ext>
            </a:extLst>
          </p:cNvPr>
          <p:cNvGrpSpPr/>
          <p:nvPr/>
        </p:nvGrpSpPr>
        <p:grpSpPr>
          <a:xfrm>
            <a:off x="558800" y="3167297"/>
            <a:ext cx="11442573" cy="343383"/>
            <a:chOff x="510118" y="1936913"/>
            <a:chExt cx="11442573" cy="343383"/>
          </a:xfrm>
        </p:grpSpPr>
        <p:sp>
          <p:nvSpPr>
            <p:cNvPr id="47" name="Rettangolo con angoli arrotondati 46">
              <a:extLst>
                <a:ext uri="{FF2B5EF4-FFF2-40B4-BE49-F238E27FC236}">
                  <a16:creationId xmlns:a16="http://schemas.microsoft.com/office/drawing/2014/main" id="{8AA95A70-C1C2-BF4B-E040-E1A4A8103364}"/>
                </a:ext>
              </a:extLst>
            </p:cNvPr>
            <p:cNvSpPr/>
            <p:nvPr/>
          </p:nvSpPr>
          <p:spPr>
            <a:xfrm>
              <a:off x="510118" y="1938823"/>
              <a:ext cx="11442573"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0" tIns="0" rIns="0" bIns="0" rtlCol="0" anchor="ctr"/>
            <a:lstStyle/>
            <a:p>
              <a:r>
                <a:rPr lang="it-IT" sz="1400" b="1">
                  <a:solidFill>
                    <a:schemeClr val="tx1"/>
                  </a:solidFill>
                </a:rPr>
                <a:t>ECONOMIE</a:t>
              </a:r>
              <a:r>
                <a:rPr lang="it-IT" sz="1400">
                  <a:solidFill>
                    <a:schemeClr val="tx1"/>
                  </a:solidFill>
                </a:rPr>
                <a:t> – Compilare la voce se a seguito di procedure di affidamento si ottengono delle economie da ribassi</a:t>
              </a:r>
              <a:endParaRPr lang="it-IT">
                <a:solidFill>
                  <a:schemeClr val="tx1"/>
                </a:solidFill>
              </a:endParaRPr>
            </a:p>
          </p:txBody>
        </p:sp>
        <p:sp>
          <p:nvSpPr>
            <p:cNvPr id="48" name="Rettangolo con angoli arrotondati 47">
              <a:extLst>
                <a:ext uri="{FF2B5EF4-FFF2-40B4-BE49-F238E27FC236}">
                  <a16:creationId xmlns:a16="http://schemas.microsoft.com/office/drawing/2014/main" id="{D3EF9BBD-7752-D8DA-4CDB-7F5F37F3C091}"/>
                </a:ext>
              </a:extLst>
            </p:cNvPr>
            <p:cNvSpPr/>
            <p:nvPr/>
          </p:nvSpPr>
          <p:spPr>
            <a:xfrm>
              <a:off x="516108" y="1936913"/>
              <a:ext cx="1134000"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9</a:t>
              </a:r>
              <a:endParaRPr lang="it-IT">
                <a:solidFill>
                  <a:schemeClr val="bg1"/>
                </a:solidFill>
              </a:endParaRPr>
            </a:p>
          </p:txBody>
        </p:sp>
      </p:grpSp>
      <p:grpSp>
        <p:nvGrpSpPr>
          <p:cNvPr id="51" name="Gruppo 50">
            <a:extLst>
              <a:ext uri="{FF2B5EF4-FFF2-40B4-BE49-F238E27FC236}">
                <a16:creationId xmlns:a16="http://schemas.microsoft.com/office/drawing/2014/main" id="{B0CAA32A-ABD3-B322-AE16-AC2042661282}"/>
              </a:ext>
            </a:extLst>
          </p:cNvPr>
          <p:cNvGrpSpPr/>
          <p:nvPr/>
        </p:nvGrpSpPr>
        <p:grpSpPr>
          <a:xfrm>
            <a:off x="558800" y="1159075"/>
            <a:ext cx="11442573" cy="345326"/>
            <a:chOff x="510118" y="794457"/>
            <a:chExt cx="11442573" cy="345326"/>
          </a:xfrm>
        </p:grpSpPr>
        <p:sp>
          <p:nvSpPr>
            <p:cNvPr id="49" name="Rettangolo con angoli arrotondati 48">
              <a:extLst>
                <a:ext uri="{FF2B5EF4-FFF2-40B4-BE49-F238E27FC236}">
                  <a16:creationId xmlns:a16="http://schemas.microsoft.com/office/drawing/2014/main" id="{7004C6C3-99AF-F74E-F84F-D77FD463BF07}"/>
                </a:ext>
              </a:extLst>
            </p:cNvPr>
            <p:cNvSpPr/>
            <p:nvPr/>
          </p:nvSpPr>
          <p:spPr>
            <a:xfrm>
              <a:off x="510118" y="797783"/>
              <a:ext cx="11442573" cy="342000"/>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0" tIns="0" rIns="0" bIns="0" rtlCol="0" anchor="ctr"/>
            <a:lstStyle/>
            <a:p>
              <a:r>
                <a:rPr lang="it-IT" sz="1400" b="1">
                  <a:solidFill>
                    <a:schemeClr val="tx1"/>
                  </a:solidFill>
                </a:rPr>
                <a:t>INDICATORE COMUNE</a:t>
              </a:r>
              <a:endParaRPr lang="it-IT" sz="1400">
                <a:solidFill>
                  <a:schemeClr val="tx1"/>
                </a:solidFill>
              </a:endParaRPr>
            </a:p>
          </p:txBody>
        </p:sp>
        <p:sp>
          <p:nvSpPr>
            <p:cNvPr id="50" name="Rettangolo con angoli arrotondati 49">
              <a:extLst>
                <a:ext uri="{FF2B5EF4-FFF2-40B4-BE49-F238E27FC236}">
                  <a16:creationId xmlns:a16="http://schemas.microsoft.com/office/drawing/2014/main" id="{F0E72754-6CAB-1A4E-8B8B-1B05B9A03C78}"/>
                </a:ext>
              </a:extLst>
            </p:cNvPr>
            <p:cNvSpPr/>
            <p:nvPr/>
          </p:nvSpPr>
          <p:spPr>
            <a:xfrm>
              <a:off x="510118" y="794457"/>
              <a:ext cx="1134000"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4</a:t>
              </a:r>
              <a:endParaRPr lang="it-IT">
                <a:solidFill>
                  <a:schemeClr val="bg1"/>
                </a:solidFill>
              </a:endParaRPr>
            </a:p>
          </p:txBody>
        </p:sp>
      </p:grpSp>
      <p:grpSp>
        <p:nvGrpSpPr>
          <p:cNvPr id="55" name="Gruppo 54">
            <a:extLst>
              <a:ext uri="{FF2B5EF4-FFF2-40B4-BE49-F238E27FC236}">
                <a16:creationId xmlns:a16="http://schemas.microsoft.com/office/drawing/2014/main" id="{4E393508-4606-0C7C-479E-556DF9C6FFC6}"/>
              </a:ext>
            </a:extLst>
          </p:cNvPr>
          <p:cNvGrpSpPr/>
          <p:nvPr/>
        </p:nvGrpSpPr>
        <p:grpSpPr>
          <a:xfrm>
            <a:off x="558800" y="2769741"/>
            <a:ext cx="11442573" cy="344765"/>
            <a:chOff x="510118" y="1511662"/>
            <a:chExt cx="11654366" cy="344765"/>
          </a:xfrm>
        </p:grpSpPr>
        <p:sp>
          <p:nvSpPr>
            <p:cNvPr id="52" name="Rettangolo con angoli arrotondati 51">
              <a:extLst>
                <a:ext uri="{FF2B5EF4-FFF2-40B4-BE49-F238E27FC236}">
                  <a16:creationId xmlns:a16="http://schemas.microsoft.com/office/drawing/2014/main" id="{0A06DC04-A605-328B-B792-D02973385AF2}"/>
                </a:ext>
              </a:extLst>
            </p:cNvPr>
            <p:cNvSpPr/>
            <p:nvPr/>
          </p:nvSpPr>
          <p:spPr>
            <a:xfrm>
              <a:off x="510118" y="1514954"/>
              <a:ext cx="11654366"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0" tIns="0" rIns="0" bIns="0" rtlCol="0" anchor="ctr"/>
            <a:lstStyle/>
            <a:p>
              <a:r>
                <a:rPr lang="it-IT" sz="1400" b="1">
                  <a:solidFill>
                    <a:schemeClr val="tx1"/>
                  </a:solidFill>
                </a:rPr>
                <a:t>QUADRO ECONOMICO </a:t>
              </a:r>
              <a:r>
                <a:rPr lang="it-IT" sz="1400">
                  <a:solidFill>
                    <a:schemeClr val="tx1"/>
                  </a:solidFill>
                </a:rPr>
                <a:t>– Aggiungere le tipologie voce di spesa e gli importi del QE </a:t>
              </a:r>
              <a:r>
                <a:rPr lang="it-IT" sz="1400" b="1">
                  <a:solidFill>
                    <a:schemeClr val="tx1"/>
                  </a:solidFill>
                </a:rPr>
                <a:t>post affidamenti </a:t>
              </a:r>
              <a:endParaRPr lang="it-IT" b="1">
                <a:solidFill>
                  <a:schemeClr val="tx1"/>
                </a:solidFill>
              </a:endParaRPr>
            </a:p>
          </p:txBody>
        </p:sp>
        <p:sp>
          <p:nvSpPr>
            <p:cNvPr id="53" name="Rettangolo con angoli arrotondati 52">
              <a:extLst>
                <a:ext uri="{FF2B5EF4-FFF2-40B4-BE49-F238E27FC236}">
                  <a16:creationId xmlns:a16="http://schemas.microsoft.com/office/drawing/2014/main" id="{56F96C81-B16B-8134-2706-A1F91F78E5B7}"/>
                </a:ext>
              </a:extLst>
            </p:cNvPr>
            <p:cNvSpPr/>
            <p:nvPr/>
          </p:nvSpPr>
          <p:spPr>
            <a:xfrm>
              <a:off x="516109" y="1511662"/>
              <a:ext cx="1154989"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8</a:t>
              </a:r>
              <a:endParaRPr lang="it-IT">
                <a:solidFill>
                  <a:schemeClr val="bg1"/>
                </a:solidFill>
              </a:endParaRPr>
            </a:p>
          </p:txBody>
        </p:sp>
      </p:grpSp>
      <p:grpSp>
        <p:nvGrpSpPr>
          <p:cNvPr id="58" name="Gruppo 57">
            <a:extLst>
              <a:ext uri="{FF2B5EF4-FFF2-40B4-BE49-F238E27FC236}">
                <a16:creationId xmlns:a16="http://schemas.microsoft.com/office/drawing/2014/main" id="{A561FECB-A5CB-20E8-E07C-90AE748420EF}"/>
              </a:ext>
            </a:extLst>
          </p:cNvPr>
          <p:cNvGrpSpPr/>
          <p:nvPr/>
        </p:nvGrpSpPr>
        <p:grpSpPr>
          <a:xfrm>
            <a:off x="558800" y="1951457"/>
            <a:ext cx="11442573" cy="344756"/>
            <a:chOff x="1056499" y="340734"/>
            <a:chExt cx="11442573" cy="344756"/>
          </a:xfrm>
        </p:grpSpPr>
        <p:sp>
          <p:nvSpPr>
            <p:cNvPr id="56" name="Rettangolo con angoli arrotondati 55">
              <a:extLst>
                <a:ext uri="{FF2B5EF4-FFF2-40B4-BE49-F238E27FC236}">
                  <a16:creationId xmlns:a16="http://schemas.microsoft.com/office/drawing/2014/main" id="{33451C29-B534-77D7-0C96-BBF5265D561E}"/>
                </a:ext>
              </a:extLst>
            </p:cNvPr>
            <p:cNvSpPr/>
            <p:nvPr/>
          </p:nvSpPr>
          <p:spPr>
            <a:xfrm>
              <a:off x="1056499" y="344017"/>
              <a:ext cx="11442573"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0" tIns="0" rIns="0" bIns="0" rtlCol="0" anchor="ctr"/>
            <a:lstStyle/>
            <a:p>
              <a:r>
                <a:rPr lang="it-IT" sz="1400" b="1">
                  <a:solidFill>
                    <a:schemeClr val="tx1"/>
                  </a:solidFill>
                </a:rPr>
                <a:t>ITER DI PROGETTO </a:t>
              </a:r>
              <a:r>
                <a:rPr lang="it-IT" sz="1400">
                  <a:solidFill>
                    <a:schemeClr val="tx1"/>
                  </a:solidFill>
                </a:rPr>
                <a:t>- Compilare le </a:t>
              </a:r>
              <a:r>
                <a:rPr lang="it-IT" sz="1400" b="1">
                  <a:solidFill>
                    <a:schemeClr val="tx1"/>
                  </a:solidFill>
                </a:rPr>
                <a:t>date</a:t>
              </a:r>
              <a:r>
                <a:rPr lang="it-IT" sz="1400">
                  <a:solidFill>
                    <a:schemeClr val="tx1"/>
                  </a:solidFill>
                </a:rPr>
                <a:t> </a:t>
              </a:r>
              <a:r>
                <a:rPr lang="it-IT" sz="1400" b="1">
                  <a:solidFill>
                    <a:schemeClr val="tx1"/>
                  </a:solidFill>
                </a:rPr>
                <a:t>inizio e fine previste e effettive </a:t>
              </a:r>
              <a:r>
                <a:rPr lang="it-IT" sz="1400">
                  <a:solidFill>
                    <a:schemeClr val="tx1"/>
                  </a:solidFill>
                </a:rPr>
                <a:t>di ogni fase e inserire i relativi allegati</a:t>
              </a:r>
              <a:endParaRPr lang="it-IT">
                <a:solidFill>
                  <a:schemeClr val="tx1"/>
                </a:solidFill>
              </a:endParaRPr>
            </a:p>
          </p:txBody>
        </p:sp>
        <p:sp>
          <p:nvSpPr>
            <p:cNvPr id="57" name="Rettangolo con angoli arrotondati 56">
              <a:extLst>
                <a:ext uri="{FF2B5EF4-FFF2-40B4-BE49-F238E27FC236}">
                  <a16:creationId xmlns:a16="http://schemas.microsoft.com/office/drawing/2014/main" id="{EA0F35F6-9367-E45E-2838-F7DD423980BD}"/>
                </a:ext>
              </a:extLst>
            </p:cNvPr>
            <p:cNvSpPr/>
            <p:nvPr/>
          </p:nvSpPr>
          <p:spPr>
            <a:xfrm>
              <a:off x="1062948" y="340734"/>
              <a:ext cx="1134000"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6</a:t>
              </a:r>
              <a:endParaRPr lang="it-IT">
                <a:solidFill>
                  <a:schemeClr val="bg1"/>
                </a:solidFill>
              </a:endParaRPr>
            </a:p>
          </p:txBody>
        </p:sp>
      </p:grpSp>
      <p:sp>
        <p:nvSpPr>
          <p:cNvPr id="59" name="Slide Number Placeholder 1">
            <a:extLst>
              <a:ext uri="{FF2B5EF4-FFF2-40B4-BE49-F238E27FC236}">
                <a16:creationId xmlns:a16="http://schemas.microsoft.com/office/drawing/2014/main" id="{74311ED2-D096-7EB4-5FD7-A315D4CC7F47}"/>
              </a:ext>
            </a:extLst>
          </p:cNvPr>
          <p:cNvSpPr>
            <a:spLocks noGrp="1"/>
          </p:cNvSpPr>
          <p:nvPr>
            <p:ph type="sldNum" sz="quarter" idx="12"/>
          </p:nvPr>
        </p:nvSpPr>
        <p:spPr>
          <a:xfrm>
            <a:off x="334433" y="6297858"/>
            <a:ext cx="1512062" cy="24491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27</a:t>
            </a:fld>
            <a:endPar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endParaRPr>
          </a:p>
        </p:txBody>
      </p:sp>
      <p:grpSp>
        <p:nvGrpSpPr>
          <p:cNvPr id="63" name="Gruppo 62">
            <a:extLst>
              <a:ext uri="{FF2B5EF4-FFF2-40B4-BE49-F238E27FC236}">
                <a16:creationId xmlns:a16="http://schemas.microsoft.com/office/drawing/2014/main" id="{93C6DD9E-FF61-CB37-8A48-037E91409921}"/>
              </a:ext>
            </a:extLst>
          </p:cNvPr>
          <p:cNvGrpSpPr/>
          <p:nvPr/>
        </p:nvGrpSpPr>
        <p:grpSpPr>
          <a:xfrm>
            <a:off x="558800" y="2349004"/>
            <a:ext cx="11442573" cy="367946"/>
            <a:chOff x="16150111" y="-213325"/>
            <a:chExt cx="11442573" cy="367946"/>
          </a:xfrm>
        </p:grpSpPr>
        <p:sp>
          <p:nvSpPr>
            <p:cNvPr id="61" name="Rettangolo con angoli arrotondati 60">
              <a:extLst>
                <a:ext uri="{FF2B5EF4-FFF2-40B4-BE49-F238E27FC236}">
                  <a16:creationId xmlns:a16="http://schemas.microsoft.com/office/drawing/2014/main" id="{AABD2282-365A-542B-7F4A-D3B5BBAF049F}"/>
                </a:ext>
              </a:extLst>
            </p:cNvPr>
            <p:cNvSpPr/>
            <p:nvPr/>
          </p:nvSpPr>
          <p:spPr>
            <a:xfrm>
              <a:off x="16150111" y="-213325"/>
              <a:ext cx="11442573"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0" tIns="0" rIns="0" bIns="0" rtlCol="0" anchor="ctr"/>
            <a:lstStyle/>
            <a:p>
              <a:r>
                <a:rPr lang="it-IT" sz="1400" b="1">
                  <a:solidFill>
                    <a:schemeClr val="tx1"/>
                  </a:solidFill>
                </a:rPr>
                <a:t>PIANO DEI COSTI </a:t>
              </a:r>
              <a:r>
                <a:rPr lang="it-IT" sz="1400">
                  <a:solidFill>
                    <a:schemeClr val="tx1"/>
                  </a:solidFill>
                </a:rPr>
                <a:t>- Aggiungere l’anno di riferimento e compilare gli importi da realizzare e realizzati</a:t>
              </a:r>
              <a:endParaRPr lang="it-IT">
                <a:solidFill>
                  <a:schemeClr val="tx1"/>
                </a:solidFill>
              </a:endParaRPr>
            </a:p>
          </p:txBody>
        </p:sp>
        <p:sp>
          <p:nvSpPr>
            <p:cNvPr id="62" name="Rettangolo con angoli arrotondati 61">
              <a:extLst>
                <a:ext uri="{FF2B5EF4-FFF2-40B4-BE49-F238E27FC236}">
                  <a16:creationId xmlns:a16="http://schemas.microsoft.com/office/drawing/2014/main" id="{D230058C-1E35-2840-C46E-001BEDAE9635}"/>
                </a:ext>
              </a:extLst>
            </p:cNvPr>
            <p:cNvSpPr/>
            <p:nvPr/>
          </p:nvSpPr>
          <p:spPr>
            <a:xfrm>
              <a:off x="16150111" y="-186853"/>
              <a:ext cx="1134000"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7</a:t>
              </a:r>
              <a:endParaRPr lang="it-IT">
                <a:solidFill>
                  <a:schemeClr val="bg1"/>
                </a:solidFill>
              </a:endParaRPr>
            </a:p>
          </p:txBody>
        </p:sp>
      </p:grpSp>
      <p:grpSp>
        <p:nvGrpSpPr>
          <p:cNvPr id="66" name="Gruppo 65">
            <a:extLst>
              <a:ext uri="{FF2B5EF4-FFF2-40B4-BE49-F238E27FC236}">
                <a16:creationId xmlns:a16="http://schemas.microsoft.com/office/drawing/2014/main" id="{8A10E596-69D7-57C4-AD46-27CF697195A8}"/>
              </a:ext>
            </a:extLst>
          </p:cNvPr>
          <p:cNvGrpSpPr/>
          <p:nvPr/>
        </p:nvGrpSpPr>
        <p:grpSpPr>
          <a:xfrm>
            <a:off x="558800" y="1557192"/>
            <a:ext cx="11442573" cy="341474"/>
            <a:chOff x="334433" y="833086"/>
            <a:chExt cx="11442573" cy="341474"/>
          </a:xfrm>
        </p:grpSpPr>
        <p:sp>
          <p:nvSpPr>
            <p:cNvPr id="64" name="Rettangolo con angoli arrotondati 63">
              <a:extLst>
                <a:ext uri="{FF2B5EF4-FFF2-40B4-BE49-F238E27FC236}">
                  <a16:creationId xmlns:a16="http://schemas.microsoft.com/office/drawing/2014/main" id="{AE3EF414-250C-D3F8-7C29-7E99E9D0F1F2}"/>
                </a:ext>
              </a:extLst>
            </p:cNvPr>
            <p:cNvSpPr/>
            <p:nvPr/>
          </p:nvSpPr>
          <p:spPr>
            <a:xfrm>
              <a:off x="334433" y="833087"/>
              <a:ext cx="11442573"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0" tIns="0" rIns="0" bIns="0" rtlCol="0" anchor="ctr"/>
            <a:lstStyle/>
            <a:p>
              <a:r>
                <a:rPr lang="it-IT" sz="1400" b="1">
                  <a:solidFill>
                    <a:schemeClr val="tx1"/>
                  </a:solidFill>
                </a:rPr>
                <a:t>TITOLARI EFFETTIVI COMUNICATI </a:t>
              </a:r>
              <a:r>
                <a:rPr lang="it-IT" sz="1400">
                  <a:solidFill>
                    <a:schemeClr val="tx1"/>
                  </a:solidFill>
                </a:rPr>
                <a:t>– Aggiungere i titolari effettivi relativi ai comuni e tutti gli aggiudicatari</a:t>
              </a:r>
              <a:endParaRPr lang="it-IT" b="1">
                <a:solidFill>
                  <a:schemeClr val="tx1"/>
                </a:solidFill>
              </a:endParaRPr>
            </a:p>
          </p:txBody>
        </p:sp>
        <p:sp>
          <p:nvSpPr>
            <p:cNvPr id="65" name="Rettangolo con angoli arrotondati 64">
              <a:extLst>
                <a:ext uri="{FF2B5EF4-FFF2-40B4-BE49-F238E27FC236}">
                  <a16:creationId xmlns:a16="http://schemas.microsoft.com/office/drawing/2014/main" id="{409E6753-38A3-4BA9-94DC-0683DE521516}"/>
                </a:ext>
              </a:extLst>
            </p:cNvPr>
            <p:cNvSpPr/>
            <p:nvPr/>
          </p:nvSpPr>
          <p:spPr>
            <a:xfrm>
              <a:off x="334433" y="833086"/>
              <a:ext cx="1134000"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5</a:t>
              </a:r>
              <a:endParaRPr lang="it-IT">
                <a:solidFill>
                  <a:schemeClr val="bg1"/>
                </a:solidFill>
              </a:endParaRPr>
            </a:p>
          </p:txBody>
        </p:sp>
      </p:grpSp>
      <p:grpSp>
        <p:nvGrpSpPr>
          <p:cNvPr id="74" name="Gruppo 73">
            <a:extLst>
              <a:ext uri="{FF2B5EF4-FFF2-40B4-BE49-F238E27FC236}">
                <a16:creationId xmlns:a16="http://schemas.microsoft.com/office/drawing/2014/main" id="{AB1277F5-DDCD-E9AD-DBE8-9F66E5BFE2D0}"/>
              </a:ext>
            </a:extLst>
          </p:cNvPr>
          <p:cNvGrpSpPr/>
          <p:nvPr/>
        </p:nvGrpSpPr>
        <p:grpSpPr>
          <a:xfrm>
            <a:off x="558800" y="734587"/>
            <a:ext cx="11442573" cy="371697"/>
            <a:chOff x="749428" y="3960466"/>
            <a:chExt cx="11442573" cy="371697"/>
          </a:xfrm>
        </p:grpSpPr>
        <p:sp>
          <p:nvSpPr>
            <p:cNvPr id="68" name="Rettangolo con angoli arrotondati 67">
              <a:extLst>
                <a:ext uri="{FF2B5EF4-FFF2-40B4-BE49-F238E27FC236}">
                  <a16:creationId xmlns:a16="http://schemas.microsoft.com/office/drawing/2014/main" id="{E3CDB1F3-7201-C60E-827B-4EEE2244FCC3}"/>
                </a:ext>
              </a:extLst>
            </p:cNvPr>
            <p:cNvSpPr/>
            <p:nvPr/>
          </p:nvSpPr>
          <p:spPr>
            <a:xfrm>
              <a:off x="749429" y="3964562"/>
              <a:ext cx="3200272" cy="3376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ctr"/>
            <a:lstStyle/>
            <a:p>
              <a:pPr algn="r"/>
              <a:r>
                <a:rPr lang="it-IT" sz="1400" b="1">
                  <a:solidFill>
                    <a:schemeClr val="tx1"/>
                  </a:solidFill>
                </a:rPr>
                <a:t>date</a:t>
              </a:r>
              <a:r>
                <a:rPr lang="it-IT" sz="1400">
                  <a:solidFill>
                    <a:schemeClr val="tx1"/>
                  </a:solidFill>
                </a:rPr>
                <a:t> </a:t>
              </a:r>
              <a:r>
                <a:rPr lang="it-IT" sz="1400" b="1">
                  <a:solidFill>
                    <a:schemeClr val="tx1"/>
                  </a:solidFill>
                </a:rPr>
                <a:t>inizio e fine</a:t>
              </a:r>
            </a:p>
            <a:p>
              <a:pPr algn="r"/>
              <a:r>
                <a:rPr lang="it-IT" sz="1400" b="1">
                  <a:solidFill>
                    <a:schemeClr val="tx1"/>
                  </a:solidFill>
                </a:rPr>
                <a:t>previste e effettive</a:t>
              </a:r>
              <a:endParaRPr lang="it-IT" b="1">
                <a:solidFill>
                  <a:schemeClr val="tx1"/>
                </a:solidFill>
              </a:endParaRPr>
            </a:p>
          </p:txBody>
        </p:sp>
        <p:sp>
          <p:nvSpPr>
            <p:cNvPr id="69" name="Rettangolo con angoli arrotondati 68">
              <a:extLst>
                <a:ext uri="{FF2B5EF4-FFF2-40B4-BE49-F238E27FC236}">
                  <a16:creationId xmlns:a16="http://schemas.microsoft.com/office/drawing/2014/main" id="{AA5A6E83-25A7-1E76-7AE0-CA79B736E2ED}"/>
                </a:ext>
              </a:extLst>
            </p:cNvPr>
            <p:cNvSpPr/>
            <p:nvPr/>
          </p:nvSpPr>
          <p:spPr>
            <a:xfrm>
              <a:off x="3924222" y="3964268"/>
              <a:ext cx="3602925" cy="357742"/>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ctr"/>
            <a:lstStyle/>
            <a:p>
              <a:pPr algn="r"/>
              <a:r>
                <a:rPr lang="it-IT" sz="1400" b="1">
                  <a:solidFill>
                    <a:schemeClr val="tx1"/>
                  </a:solidFill>
                </a:rPr>
                <a:t>classificazione progetto </a:t>
              </a:r>
              <a:endParaRPr lang="it-IT" b="1">
                <a:solidFill>
                  <a:schemeClr val="tx1"/>
                </a:solidFill>
              </a:endParaRPr>
            </a:p>
          </p:txBody>
        </p:sp>
        <p:sp>
          <p:nvSpPr>
            <p:cNvPr id="70" name="Rettangolo con angoli arrotondati 69">
              <a:extLst>
                <a:ext uri="{FF2B5EF4-FFF2-40B4-BE49-F238E27FC236}">
                  <a16:creationId xmlns:a16="http://schemas.microsoft.com/office/drawing/2014/main" id="{5CD9C865-FC0C-9B65-8ADF-971F8774D074}"/>
                </a:ext>
              </a:extLst>
            </p:cNvPr>
            <p:cNvSpPr/>
            <p:nvPr/>
          </p:nvSpPr>
          <p:spPr>
            <a:xfrm>
              <a:off x="749428" y="3960761"/>
              <a:ext cx="1134000"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1</a:t>
              </a:r>
              <a:endParaRPr lang="it-IT">
                <a:solidFill>
                  <a:schemeClr val="bg1"/>
                </a:solidFill>
              </a:endParaRPr>
            </a:p>
          </p:txBody>
        </p:sp>
        <p:sp>
          <p:nvSpPr>
            <p:cNvPr id="71" name="Rettangolo con angoli arrotondati 70">
              <a:extLst>
                <a:ext uri="{FF2B5EF4-FFF2-40B4-BE49-F238E27FC236}">
                  <a16:creationId xmlns:a16="http://schemas.microsoft.com/office/drawing/2014/main" id="{C11E6E94-22FA-5B17-90DB-34C45F4544D9}"/>
                </a:ext>
              </a:extLst>
            </p:cNvPr>
            <p:cNvSpPr/>
            <p:nvPr/>
          </p:nvSpPr>
          <p:spPr>
            <a:xfrm>
              <a:off x="3924222" y="3960466"/>
              <a:ext cx="1134000"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2</a:t>
              </a:r>
              <a:endParaRPr lang="it-IT">
                <a:solidFill>
                  <a:schemeClr val="bg1"/>
                </a:solidFill>
              </a:endParaRPr>
            </a:p>
          </p:txBody>
        </p:sp>
        <p:sp>
          <p:nvSpPr>
            <p:cNvPr id="72" name="Rettangolo con angoli arrotondati 71">
              <a:extLst>
                <a:ext uri="{FF2B5EF4-FFF2-40B4-BE49-F238E27FC236}">
                  <a16:creationId xmlns:a16="http://schemas.microsoft.com/office/drawing/2014/main" id="{C2FE7357-5139-46E1-9B46-E33174E5DC9C}"/>
                </a:ext>
              </a:extLst>
            </p:cNvPr>
            <p:cNvSpPr/>
            <p:nvPr/>
          </p:nvSpPr>
          <p:spPr>
            <a:xfrm>
              <a:off x="8153401" y="3974421"/>
              <a:ext cx="4038600" cy="357742"/>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it-IT" sz="1400" b="1">
                  <a:solidFill>
                    <a:schemeClr val="tx1"/>
                  </a:solidFill>
                </a:rPr>
                <a:t>                Associazione TAG</a:t>
              </a:r>
              <a:endParaRPr lang="it-IT" b="1">
                <a:solidFill>
                  <a:schemeClr val="tx1"/>
                </a:solidFill>
              </a:endParaRPr>
            </a:p>
          </p:txBody>
        </p:sp>
        <p:sp>
          <p:nvSpPr>
            <p:cNvPr id="73" name="Rettangolo con angoli arrotondati 72">
              <a:extLst>
                <a:ext uri="{FF2B5EF4-FFF2-40B4-BE49-F238E27FC236}">
                  <a16:creationId xmlns:a16="http://schemas.microsoft.com/office/drawing/2014/main" id="{AF444A22-C02B-AA8E-E447-DCC00675C179}"/>
                </a:ext>
              </a:extLst>
            </p:cNvPr>
            <p:cNvSpPr/>
            <p:nvPr/>
          </p:nvSpPr>
          <p:spPr>
            <a:xfrm>
              <a:off x="7527147" y="3980536"/>
              <a:ext cx="1134000"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3</a:t>
              </a:r>
              <a:endParaRPr lang="it-IT">
                <a:solidFill>
                  <a:schemeClr val="bg1"/>
                </a:solidFill>
              </a:endParaRPr>
            </a:p>
          </p:txBody>
        </p:sp>
      </p:grpSp>
      <p:sp>
        <p:nvSpPr>
          <p:cNvPr id="75" name="Titolo 3">
            <a:extLst>
              <a:ext uri="{FF2B5EF4-FFF2-40B4-BE49-F238E27FC236}">
                <a16:creationId xmlns:a16="http://schemas.microsoft.com/office/drawing/2014/main" id="{AD3FF7CE-3405-4E28-1BCF-7901E117AE92}"/>
              </a:ext>
            </a:extLst>
          </p:cNvPr>
          <p:cNvSpPr txBox="1">
            <a:spLocks/>
          </p:cNvSpPr>
          <p:nvPr/>
        </p:nvSpPr>
        <p:spPr>
          <a:xfrm>
            <a:off x="596770" y="199880"/>
            <a:ext cx="8482300"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SINTESI FINALE CON ELENCO DELLE AZIONI </a:t>
            </a:r>
          </a:p>
        </p:txBody>
      </p:sp>
      <p:sp>
        <p:nvSpPr>
          <p:cNvPr id="76" name="Freccia destra 24">
            <a:extLst>
              <a:ext uri="{FF2B5EF4-FFF2-40B4-BE49-F238E27FC236}">
                <a16:creationId xmlns:a16="http://schemas.microsoft.com/office/drawing/2014/main" id="{31EE1A4E-0718-8167-7561-113A3815147F}"/>
              </a:ext>
            </a:extLst>
          </p:cNvPr>
          <p:cNvSpPr/>
          <p:nvPr/>
        </p:nvSpPr>
        <p:spPr>
          <a:xfrm rot="5400000">
            <a:off x="8542635" y="3419651"/>
            <a:ext cx="5966183" cy="570144"/>
          </a:xfrm>
          <a:prstGeom prst="rightArrow">
            <a:avLst>
              <a:gd name="adj1" fmla="val 50000"/>
              <a:gd name="adj2" fmla="val 67300"/>
            </a:avLst>
          </a:prstGeom>
          <a:gradFill rotWithShape="0">
            <a:gsLst>
              <a:gs pos="37000">
                <a:srgbClr val="6E7C88">
                  <a:alpha val="0"/>
                </a:srgbClr>
              </a:gs>
              <a:gs pos="0">
                <a:schemeClr val="bg1"/>
              </a:gs>
              <a:gs pos="100000">
                <a:srgbClr val="405363"/>
              </a:gs>
            </a:gsLst>
            <a:lin ang="54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43981869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1EF749AB-139D-D166-72D7-FC50C099E6CA}"/>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olo 3">
            <a:extLst>
              <a:ext uri="{FF2B5EF4-FFF2-40B4-BE49-F238E27FC236}">
                <a16:creationId xmlns:a16="http://schemas.microsoft.com/office/drawing/2014/main" id="{1350B55F-7BA6-769E-F0A8-A6D649490318}"/>
              </a:ext>
            </a:extLst>
          </p:cNvPr>
          <p:cNvSpPr txBox="1">
            <a:spLocks/>
          </p:cNvSpPr>
          <p:nvPr/>
        </p:nvSpPr>
        <p:spPr>
          <a:xfrm>
            <a:off x="596770" y="199880"/>
            <a:ext cx="8482300"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Link utili</a:t>
            </a:r>
          </a:p>
        </p:txBody>
      </p:sp>
      <p:sp>
        <p:nvSpPr>
          <p:cNvPr id="3" name="Titolo 2">
            <a:extLst>
              <a:ext uri="{FF2B5EF4-FFF2-40B4-BE49-F238E27FC236}">
                <a16:creationId xmlns:a16="http://schemas.microsoft.com/office/drawing/2014/main" id="{A616BB68-585E-406B-AE9A-3542E5D4A37C}"/>
              </a:ext>
            </a:extLst>
          </p:cNvPr>
          <p:cNvSpPr>
            <a:spLocks noGrp="1"/>
          </p:cNvSpPr>
          <p:nvPr>
            <p:ph type="ctrTitle"/>
          </p:nvPr>
        </p:nvSpPr>
        <p:spPr>
          <a:xfrm>
            <a:off x="596770" y="943827"/>
            <a:ext cx="11288814" cy="5211017"/>
          </a:xfrm>
        </p:spPr>
        <p:txBody>
          <a:bodyPr/>
          <a:lstStyle/>
          <a:p>
            <a:r>
              <a:rPr lang="it-IT" sz="1600" dirty="0">
                <a:hlinkClick r:id="rId3"/>
              </a:rPr>
              <a:t>https://www.sport.governo.it/it/pnrr/il-piano-nazionale-di-ripresa-e-resilienza-pnrr/</a:t>
            </a:r>
            <a:r>
              <a:rPr lang="it-IT" sz="1600" dirty="0"/>
              <a:t> </a:t>
            </a:r>
            <a:br>
              <a:rPr lang="it-IT" sz="1600" dirty="0"/>
            </a:br>
            <a:br>
              <a:rPr lang="it-IT" sz="1600" dirty="0"/>
            </a:br>
            <a:r>
              <a:rPr lang="it-IT" sz="1600" dirty="0">
                <a:hlinkClick r:id="rId4"/>
              </a:rPr>
              <a:t>https://www.sport.governo.it/media/4347/istruzioni-terza-linea-di-intervento.pdf</a:t>
            </a:r>
            <a:br>
              <a:rPr lang="it-IT" sz="1600" dirty="0"/>
            </a:br>
            <a:br>
              <a:rPr lang="it-IT" sz="1600" dirty="0"/>
            </a:br>
            <a:r>
              <a:rPr lang="it-IT" sz="1600" dirty="0">
                <a:hlinkClick r:id="rId5"/>
              </a:rPr>
              <a:t>https://www.sport.governo.it/it/pnrr/comunicazioni-ai-soggetti-attuatori/comunicazione-di-avvenuta-pubblicazione-della-manualistica-per-i-soggetti-attuatori/</a:t>
            </a:r>
            <a:r>
              <a:rPr lang="it-IT" sz="1600" dirty="0"/>
              <a:t> </a:t>
            </a:r>
            <a:br>
              <a:rPr lang="it-IT" sz="1600" dirty="0"/>
            </a:br>
            <a:br>
              <a:rPr lang="it-IT" sz="1600" dirty="0"/>
            </a:br>
            <a:r>
              <a:rPr lang="it-IT" sz="1600" dirty="0">
                <a:hlinkClick r:id="rId6">
                  <a:extLst>
                    <a:ext uri="{A12FA001-AC4F-418D-AE19-62706E023703}">
                      <ahyp:hlinkClr xmlns:ahyp="http://schemas.microsoft.com/office/drawing/2018/hyperlinkcolor" val="tx"/>
                    </a:ext>
                  </a:extLst>
                </a:hlinkClick>
              </a:rPr>
              <a:t>https://www.sport.governo.it/it/pnrr/comunicazione-ai-comuni-soggetti-attuatori-in-materia-di-obblighi-antifrode/</a:t>
            </a:r>
            <a:br>
              <a:rPr lang="it-IT" sz="1600" dirty="0"/>
            </a:br>
            <a:br>
              <a:rPr lang="it-IT" sz="1600" dirty="0"/>
            </a:br>
            <a:r>
              <a:rPr lang="it-IT" sz="1600" dirty="0">
                <a:hlinkClick r:id="rId7"/>
              </a:rPr>
              <a:t>https://www.rgs.mef.gov.it/VERSIONE-I/circolari/2022/circolare_n_33_2022/</a:t>
            </a:r>
            <a:r>
              <a:rPr lang="it-IT" sz="1600" dirty="0"/>
              <a:t> </a:t>
            </a:r>
            <a:br>
              <a:rPr lang="it-IT" sz="1600" dirty="0"/>
            </a:br>
            <a:br>
              <a:rPr lang="it-IT" sz="1600" dirty="0"/>
            </a:br>
            <a:r>
              <a:rPr lang="it-IT" sz="1600" dirty="0">
                <a:hlinkClick r:id="rId8"/>
              </a:rPr>
              <a:t>https://www.rgs.mef.gov.it/_Documenti/VERSIONE-I/CIRCOLARI/2023/27/Appendice-tematica-TITOLARITA-EFFETTIVE.pdf</a:t>
            </a:r>
            <a:br>
              <a:rPr lang="it-IT" sz="1600" dirty="0"/>
            </a:br>
            <a:br>
              <a:rPr lang="it-IT" sz="1600" dirty="0"/>
            </a:br>
            <a:r>
              <a:rPr lang="it-IT" sz="1600" dirty="0">
                <a:hlinkClick r:id="rId9"/>
              </a:rPr>
              <a:t>https://www.rgs.mef.gov.it/_Documenti/VERSIONE-I/CIRCOLARI/2022/34/errata-corrige-Allegato-circolare-17-ottobre-2022-n-34.pdf</a:t>
            </a:r>
            <a:br>
              <a:rPr lang="it-IT" sz="1600" dirty="0"/>
            </a:br>
            <a:br>
              <a:rPr lang="it-IT" sz="1600" dirty="0"/>
            </a:br>
            <a:r>
              <a:rPr lang="it-IT" sz="1600" dirty="0">
                <a:hlinkClick r:id="rId10"/>
              </a:rPr>
              <a:t>https://www.osservatoriodisabilita.gov.it/it/pnrr-e-disabilita/la-direttiva/</a:t>
            </a:r>
            <a:r>
              <a:rPr lang="it-IT" sz="1600" dirty="0"/>
              <a:t> </a:t>
            </a:r>
            <a:br>
              <a:rPr lang="it-IT" sz="1600" dirty="0"/>
            </a:br>
            <a:br>
              <a:rPr lang="it-IT" sz="1600" dirty="0"/>
            </a:br>
            <a:r>
              <a:rPr lang="it-IT" sz="1600" dirty="0">
                <a:hlinkClick r:id="rId11"/>
              </a:rPr>
              <a:t>https://www.italiadomani.gov.it/it/faq/ammissibilita-della-spesa.html</a:t>
            </a:r>
            <a:br>
              <a:rPr lang="it-IT" sz="1600" dirty="0"/>
            </a:br>
            <a:br>
              <a:rPr lang="it-IT" sz="1600" dirty="0"/>
            </a:br>
            <a:endParaRPr lang="it-IT" sz="1600" dirty="0"/>
          </a:p>
        </p:txBody>
      </p:sp>
      <p:pic>
        <p:nvPicPr>
          <p:cNvPr id="5" name="Immagine 4">
            <a:extLst>
              <a:ext uri="{FF2B5EF4-FFF2-40B4-BE49-F238E27FC236}">
                <a16:creationId xmlns:a16="http://schemas.microsoft.com/office/drawing/2014/main" id="{2B03A189-D3E3-5D24-468C-EB0D4872D75D}"/>
              </a:ext>
            </a:extLst>
          </p:cNvPr>
          <p:cNvPicPr>
            <a:picLocks noChangeAspect="1"/>
          </p:cNvPicPr>
          <p:nvPr/>
        </p:nvPicPr>
        <p:blipFill>
          <a:blip r:embed="rId12"/>
          <a:stretch>
            <a:fillRect/>
          </a:stretch>
        </p:blipFill>
        <p:spPr>
          <a:xfrm>
            <a:off x="5455868" y="6442617"/>
            <a:ext cx="1657581" cy="381053"/>
          </a:xfrm>
          <a:prstGeom prst="rect">
            <a:avLst/>
          </a:prstGeom>
        </p:spPr>
      </p:pic>
    </p:spTree>
    <p:extLst>
      <p:ext uri="{BB962C8B-B14F-4D97-AF65-F5344CB8AC3E}">
        <p14:creationId xmlns:p14="http://schemas.microsoft.com/office/powerpoint/2010/main" val="346700143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1EF749AB-139D-D166-72D7-FC50C099E6CA}"/>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olo 3">
            <a:extLst>
              <a:ext uri="{FF2B5EF4-FFF2-40B4-BE49-F238E27FC236}">
                <a16:creationId xmlns:a16="http://schemas.microsoft.com/office/drawing/2014/main" id="{1350B55F-7BA6-769E-F0A8-A6D649490318}"/>
              </a:ext>
            </a:extLst>
          </p:cNvPr>
          <p:cNvSpPr txBox="1">
            <a:spLocks/>
          </p:cNvSpPr>
          <p:nvPr/>
        </p:nvSpPr>
        <p:spPr>
          <a:xfrm>
            <a:off x="596770" y="199880"/>
            <a:ext cx="8482300"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sz="2400" b="1">
                <a:solidFill>
                  <a:schemeClr val="tx1"/>
                </a:solidFill>
              </a:rPr>
              <a:t>Split payment</a:t>
            </a:r>
            <a:endParaRPr lang="it-IT">
              <a:latin typeface="Arial"/>
            </a:endParaRPr>
          </a:p>
        </p:txBody>
      </p:sp>
      <p:sp>
        <p:nvSpPr>
          <p:cNvPr id="8" name="CasellaDiTesto 7">
            <a:extLst>
              <a:ext uri="{FF2B5EF4-FFF2-40B4-BE49-F238E27FC236}">
                <a16:creationId xmlns:a16="http://schemas.microsoft.com/office/drawing/2014/main" id="{862AF589-46DA-1351-1F76-569264B80580}"/>
              </a:ext>
            </a:extLst>
          </p:cNvPr>
          <p:cNvSpPr txBox="1"/>
          <p:nvPr/>
        </p:nvSpPr>
        <p:spPr>
          <a:xfrm>
            <a:off x="382616" y="1093911"/>
            <a:ext cx="11579167" cy="4736105"/>
          </a:xfrm>
          <a:prstGeom prst="rect">
            <a:avLst/>
          </a:prstGeom>
          <a:noFill/>
        </p:spPr>
        <p:txBody>
          <a:bodyPr wrap="square">
            <a:spAutoFit/>
          </a:bodyPr>
          <a:lstStyle/>
          <a:p>
            <a:pPr algn="just">
              <a:lnSpc>
                <a:spcPct val="115000"/>
              </a:lnSpc>
              <a:spcAft>
                <a:spcPts val="800"/>
              </a:spcAft>
            </a:pPr>
            <a:r>
              <a:rPr lang="it-IT" sz="1600" b="1" i="1" kern="100">
                <a:effectLst/>
                <a:latin typeface="Aptos" panose="020B0004020202020204" pitchFamily="34" charset="0"/>
                <a:ea typeface="Aptos" panose="020B0004020202020204" pitchFamily="34" charset="0"/>
                <a:cs typeface="Times New Roman" panose="02020603050405020304" pitchFamily="18" charset="0"/>
              </a:rPr>
              <a:t>Qual è il modo corretto di registrare pagamenti riferiti a fatture emesse in regime di Split Payment?</a:t>
            </a:r>
            <a:endParaRPr lang="it-IT" sz="16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it-IT" sz="1600" kern="100">
                <a:effectLst/>
                <a:latin typeface="Aptos" panose="020B0004020202020204" pitchFamily="34" charset="0"/>
                <a:ea typeface="Aptos" panose="020B0004020202020204" pitchFamily="34" charset="0"/>
                <a:cs typeface="Times New Roman" panose="02020603050405020304" pitchFamily="18" charset="0"/>
              </a:rPr>
              <a:t>In </a:t>
            </a:r>
            <a:r>
              <a:rPr lang="it-IT" sz="1600" kern="100" err="1">
                <a:effectLst/>
                <a:latin typeface="Aptos" panose="020B0004020202020204" pitchFamily="34" charset="0"/>
                <a:ea typeface="Aptos" panose="020B0004020202020204" pitchFamily="34" charset="0"/>
                <a:cs typeface="Times New Roman" panose="02020603050405020304" pitchFamily="18" charset="0"/>
              </a:rPr>
              <a:t>ReGiS</a:t>
            </a:r>
            <a:r>
              <a:rPr lang="it-IT" sz="1600" kern="100">
                <a:effectLst/>
                <a:latin typeface="Aptos" panose="020B0004020202020204" pitchFamily="34" charset="0"/>
                <a:ea typeface="Aptos" panose="020B0004020202020204" pitchFamily="34" charset="0"/>
                <a:cs typeface="Times New Roman" panose="02020603050405020304" pitchFamily="18" charset="0"/>
              </a:rPr>
              <a:t>, nella </a:t>
            </a:r>
            <a:r>
              <a:rPr lang="it-IT" sz="1600" kern="100" err="1">
                <a:effectLst/>
                <a:latin typeface="Aptos" panose="020B0004020202020204" pitchFamily="34" charset="0"/>
                <a:ea typeface="Aptos" panose="020B0004020202020204" pitchFamily="34" charset="0"/>
                <a:cs typeface="Times New Roman" panose="02020603050405020304" pitchFamily="18" charset="0"/>
              </a:rPr>
              <a:t>tile</a:t>
            </a:r>
            <a:r>
              <a:rPr lang="it-IT" sz="1600" kern="100">
                <a:effectLst/>
                <a:latin typeface="Aptos" panose="020B0004020202020204" pitchFamily="34" charset="0"/>
                <a:ea typeface="Aptos" panose="020B0004020202020204" pitchFamily="34" charset="0"/>
                <a:cs typeface="Times New Roman" panose="02020603050405020304" pitchFamily="18" charset="0"/>
              </a:rPr>
              <a:t> “Anagrafica di Progetto”, sezione “Gestione Spese” sottosezione "pagamenti a costi reali", recuperi i dati dei pagamenti già caricati su altri sistemi, anche in regime di Split Payment. Per farlo clicca su "+ aggiungi dati da sistema esterno", oppure clicca su “+ Aggiungi” e inserisci manualmente i dati non caricati su altri sistemi. Nel caso dell’inserimento manuale, occorre compilare i dati richiesti nel modulo che appare sulla schermata. Per procedere:</a:t>
            </a:r>
          </a:p>
          <a:p>
            <a:pPr marL="342900" lvl="0" indent="-342900" algn="just">
              <a:lnSpc>
                <a:spcPct val="115000"/>
              </a:lnSpc>
              <a:buFont typeface="+mj-lt"/>
              <a:buAutoNum type="arabicPeriod"/>
            </a:pPr>
            <a:r>
              <a:rPr lang="it-IT" sz="1600" kern="100">
                <a:effectLst/>
                <a:latin typeface="Aptos" panose="020B0004020202020204" pitchFamily="34" charset="0"/>
                <a:ea typeface="Aptos" panose="020B0004020202020204" pitchFamily="34" charset="0"/>
                <a:cs typeface="Times New Roman" panose="02020603050405020304" pitchFamily="18" charset="0"/>
              </a:rPr>
              <a:t>compila il campo “Flag Split Payment” con “Sì”;</a:t>
            </a:r>
          </a:p>
          <a:p>
            <a:pPr marL="342900" lvl="0" indent="-342900" algn="just">
              <a:lnSpc>
                <a:spcPct val="115000"/>
              </a:lnSpc>
              <a:spcAft>
                <a:spcPts val="800"/>
              </a:spcAft>
              <a:buFont typeface="+mj-lt"/>
              <a:buAutoNum type="arabicPeriod"/>
            </a:pPr>
            <a:r>
              <a:rPr lang="it-IT" sz="1600" kern="100">
                <a:effectLst/>
                <a:latin typeface="Aptos" panose="020B0004020202020204" pitchFamily="34" charset="0"/>
                <a:ea typeface="Aptos" panose="020B0004020202020204" pitchFamily="34" charset="0"/>
                <a:cs typeface="Times New Roman" panose="02020603050405020304" pitchFamily="18" charset="0"/>
              </a:rPr>
              <a:t>compila il campo “Importo totale pagamento” con l’importo imponibile.</a:t>
            </a:r>
          </a:p>
          <a:p>
            <a:pPr algn="just">
              <a:lnSpc>
                <a:spcPct val="115000"/>
              </a:lnSpc>
              <a:spcAft>
                <a:spcPts val="800"/>
              </a:spcAft>
            </a:pPr>
            <a:r>
              <a:rPr lang="it-IT" sz="1600" kern="100">
                <a:effectLst/>
                <a:latin typeface="Aptos" panose="020B0004020202020204" pitchFamily="34" charset="0"/>
                <a:ea typeface="Aptos" panose="020B0004020202020204" pitchFamily="34" charset="0"/>
                <a:cs typeface="Times New Roman" panose="02020603050405020304" pitchFamily="18" charset="0"/>
              </a:rPr>
              <a:t>Sia nel caso di inserimento dei dati da sistema esterno che di inserimento manuale, aggiungi una nuova riga per inserire il pagamento relativo alla sola quota IVA (infatti non sarà possibile compilare il campo “di cui IVA richiesto €”). Per aggiungere la riga clicca sul pulsante “+ Aggiungi” e compila:</a:t>
            </a:r>
          </a:p>
          <a:p>
            <a:pPr marL="342900" lvl="0" indent="-342900" algn="just">
              <a:lnSpc>
                <a:spcPct val="115000"/>
              </a:lnSpc>
              <a:buFont typeface="+mj-lt"/>
              <a:buAutoNum type="arabicPeriod"/>
            </a:pPr>
            <a:r>
              <a:rPr lang="it-IT" sz="1600" kern="100">
                <a:effectLst/>
                <a:latin typeface="Aptos" panose="020B0004020202020204" pitchFamily="34" charset="0"/>
                <a:ea typeface="Aptos" panose="020B0004020202020204" pitchFamily="34" charset="0"/>
                <a:cs typeface="Times New Roman" panose="02020603050405020304" pitchFamily="18" charset="0"/>
              </a:rPr>
              <a:t>il campo “Mandato” con i riferimenti del mandato/ordinativo per il quale è stato effettuato il pagamento dell’IVA;</a:t>
            </a:r>
          </a:p>
          <a:p>
            <a:pPr marL="342900" lvl="0" indent="-342900" algn="just">
              <a:lnSpc>
                <a:spcPct val="115000"/>
              </a:lnSpc>
              <a:buFont typeface="+mj-lt"/>
              <a:buAutoNum type="arabicPeriod"/>
            </a:pPr>
            <a:r>
              <a:rPr lang="it-IT" sz="1600" kern="100">
                <a:effectLst/>
                <a:latin typeface="Aptos" panose="020B0004020202020204" pitchFamily="34" charset="0"/>
                <a:ea typeface="Aptos" panose="020B0004020202020204" pitchFamily="34" charset="0"/>
                <a:cs typeface="Times New Roman" panose="02020603050405020304" pitchFamily="18" charset="0"/>
              </a:rPr>
              <a:t>il campo “Indicazione voce di spesa” con il riferimento del mandato ed esplicita indicazione dell'importo IVA in regime di Split Payment del relativo pagamento;</a:t>
            </a:r>
          </a:p>
          <a:p>
            <a:pPr marL="342900" lvl="0" indent="-342900" algn="just">
              <a:lnSpc>
                <a:spcPct val="115000"/>
              </a:lnSpc>
              <a:buFont typeface="+mj-lt"/>
              <a:buAutoNum type="arabicPeriod"/>
            </a:pPr>
            <a:r>
              <a:rPr lang="it-IT" sz="1600" kern="100">
                <a:effectLst/>
                <a:latin typeface="Aptos" panose="020B0004020202020204" pitchFamily="34" charset="0"/>
                <a:ea typeface="Aptos" panose="020B0004020202020204" pitchFamily="34" charset="0"/>
                <a:cs typeface="Times New Roman" panose="02020603050405020304" pitchFamily="18" charset="0"/>
              </a:rPr>
              <a:t>il campo “Flag Split Payment” con “No”;</a:t>
            </a:r>
          </a:p>
          <a:p>
            <a:pPr marL="342900" lvl="0" indent="-342900" algn="just">
              <a:lnSpc>
                <a:spcPct val="115000"/>
              </a:lnSpc>
              <a:spcAft>
                <a:spcPts val="800"/>
              </a:spcAft>
              <a:buFont typeface="+mj-lt"/>
              <a:buAutoNum type="arabicPeriod"/>
            </a:pPr>
            <a:r>
              <a:rPr lang="it-IT" sz="1600" kern="100">
                <a:effectLst/>
                <a:latin typeface="Aptos" panose="020B0004020202020204" pitchFamily="34" charset="0"/>
                <a:ea typeface="Aptos" panose="020B0004020202020204" pitchFamily="34" charset="0"/>
                <a:cs typeface="Times New Roman" panose="02020603050405020304" pitchFamily="18" charset="0"/>
              </a:rPr>
              <a:t>i campi “Importo totale pagamento”, “Importo richiesto” e “Di cui Iva richiesto €” con il valore dell’IVA.</a:t>
            </a:r>
          </a:p>
        </p:txBody>
      </p:sp>
      <p:pic>
        <p:nvPicPr>
          <p:cNvPr id="3" name="Immagine 2">
            <a:extLst>
              <a:ext uri="{FF2B5EF4-FFF2-40B4-BE49-F238E27FC236}">
                <a16:creationId xmlns:a16="http://schemas.microsoft.com/office/drawing/2014/main" id="{46C0FEB1-6E9E-C19F-565A-E9EA24869640}"/>
              </a:ext>
            </a:extLst>
          </p:cNvPr>
          <p:cNvPicPr>
            <a:picLocks noChangeAspect="1"/>
          </p:cNvPicPr>
          <p:nvPr/>
        </p:nvPicPr>
        <p:blipFill>
          <a:blip r:embed="rId3"/>
          <a:stretch>
            <a:fillRect/>
          </a:stretch>
        </p:blipFill>
        <p:spPr>
          <a:xfrm>
            <a:off x="5455868" y="6442617"/>
            <a:ext cx="1657581" cy="381053"/>
          </a:xfrm>
          <a:prstGeom prst="rect">
            <a:avLst/>
          </a:prstGeom>
        </p:spPr>
      </p:pic>
    </p:spTree>
    <p:extLst>
      <p:ext uri="{BB962C8B-B14F-4D97-AF65-F5344CB8AC3E}">
        <p14:creationId xmlns:p14="http://schemas.microsoft.com/office/powerpoint/2010/main" val="408143595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hink-cell data - do not delete" hidden="1">
            <a:extLst>
              <a:ext uri="{FF2B5EF4-FFF2-40B4-BE49-F238E27FC236}">
                <a16:creationId xmlns:a16="http://schemas.microsoft.com/office/drawing/2014/main" id="{1ADF1610-10CF-424D-94A5-55526F4D416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95" imgH="394" progId="TCLayout.ActiveDocument.1">
                  <p:embed/>
                </p:oleObj>
              </mc:Choice>
              <mc:Fallback>
                <p:oleObj name="Diapositiva think-cell" r:id="rId3" imgW="395" imgH="394" progId="TCLayout.ActiveDocument.1">
                  <p:embed/>
                  <p:pic>
                    <p:nvPicPr>
                      <p:cNvPr id="21" name="think-cell data - do not delete" hidden="1">
                        <a:extLst>
                          <a:ext uri="{FF2B5EF4-FFF2-40B4-BE49-F238E27FC236}">
                            <a16:creationId xmlns:a16="http://schemas.microsoft.com/office/drawing/2014/main" id="{1ADF1610-10CF-424D-94A5-55526F4D41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3" name="CasellaDiTesto 42">
            <a:extLst>
              <a:ext uri="{FF2B5EF4-FFF2-40B4-BE49-F238E27FC236}">
                <a16:creationId xmlns:a16="http://schemas.microsoft.com/office/drawing/2014/main" id="{473D406F-323D-BBA0-5F3D-E571241FE89F}"/>
              </a:ext>
            </a:extLst>
          </p:cNvPr>
          <p:cNvSpPr txBox="1"/>
          <p:nvPr/>
        </p:nvSpPr>
        <p:spPr>
          <a:xfrm>
            <a:off x="256607" y="737435"/>
            <a:ext cx="11969764" cy="307777"/>
          </a:xfrm>
          <a:prstGeom prst="rect">
            <a:avLst/>
          </a:prstGeom>
          <a:noFill/>
        </p:spPr>
        <p:txBody>
          <a:bodyPr wrap="square" lIns="91440" tIns="45720" rIns="91440" bIns="45720" anchor="t">
            <a:spAutoFit/>
          </a:bodyPr>
          <a:lstStyle/>
          <a:p>
            <a:pPr marL="456565" indent="-396000" defTabSz="1219170">
              <a:buFont typeface="+mj-lt"/>
              <a:buAutoNum type="arabicPeriod"/>
            </a:pPr>
            <a:r>
              <a:rPr lang="it-IT" sz="1400" kern="0">
                <a:solidFill>
                  <a:srgbClr val="415364"/>
                </a:solidFill>
                <a:latin typeface="+mj-lt"/>
                <a:cs typeface="Arial"/>
              </a:rPr>
              <a:t>IMPLEMENTAZIONE DATI DI REGIS – (TRAMITE UN ACCESSO UTENTE DEMO CON FUNZIONALITA’- SOGGETTO ATTUATORE)</a:t>
            </a:r>
          </a:p>
        </p:txBody>
      </p:sp>
      <p:sp>
        <p:nvSpPr>
          <p:cNvPr id="44" name="Rettangolo con angoli arrotondati 43">
            <a:extLst>
              <a:ext uri="{FF2B5EF4-FFF2-40B4-BE49-F238E27FC236}">
                <a16:creationId xmlns:a16="http://schemas.microsoft.com/office/drawing/2014/main" id="{CB4E24E8-A021-DC9E-8243-E5BF55710706}"/>
              </a:ext>
            </a:extLst>
          </p:cNvPr>
          <p:cNvSpPr/>
          <p:nvPr/>
        </p:nvSpPr>
        <p:spPr>
          <a:xfrm>
            <a:off x="2611311" y="5242787"/>
            <a:ext cx="9529663" cy="1243737"/>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b="1">
                <a:solidFill>
                  <a:schemeClr val="tx1"/>
                </a:solidFill>
              </a:rPr>
              <a:t>SEZIONE RENDICONTAZIONE</a:t>
            </a:r>
          </a:p>
        </p:txBody>
      </p:sp>
      <p:grpSp>
        <p:nvGrpSpPr>
          <p:cNvPr id="20" name="Gruppo 19">
            <a:extLst>
              <a:ext uri="{FF2B5EF4-FFF2-40B4-BE49-F238E27FC236}">
                <a16:creationId xmlns:a16="http://schemas.microsoft.com/office/drawing/2014/main" id="{CCB3CC9C-D089-720E-B322-4D19E3FE1F33}"/>
              </a:ext>
            </a:extLst>
          </p:cNvPr>
          <p:cNvGrpSpPr/>
          <p:nvPr/>
        </p:nvGrpSpPr>
        <p:grpSpPr>
          <a:xfrm>
            <a:off x="5079989" y="2096201"/>
            <a:ext cx="2190192" cy="1976646"/>
            <a:chOff x="5091359" y="2096201"/>
            <a:chExt cx="2190192" cy="1976646"/>
          </a:xfrm>
        </p:grpSpPr>
        <p:sp>
          <p:nvSpPr>
            <p:cNvPr id="50" name="Rectangle: Rounded Corners 6">
              <a:extLst>
                <a:ext uri="{FF2B5EF4-FFF2-40B4-BE49-F238E27FC236}">
                  <a16:creationId xmlns:a16="http://schemas.microsoft.com/office/drawing/2014/main" id="{4BEBEA69-6887-8E8E-006C-259BB0AB66FD}"/>
                </a:ext>
              </a:extLst>
            </p:cNvPr>
            <p:cNvSpPr/>
            <p:nvPr/>
          </p:nvSpPr>
          <p:spPr>
            <a:xfrm>
              <a:off x="5091359" y="2096201"/>
              <a:ext cx="2160000" cy="620566"/>
            </a:xfrm>
            <a:prstGeom prst="roundRect">
              <a:avLst>
                <a:gd name="adj" fmla="val 50000"/>
              </a:avLst>
            </a:prstGeom>
            <a:solidFill>
              <a:schemeClr val="accent4">
                <a:lumMod val="90000"/>
              </a:schemeClr>
            </a:solidFill>
            <a:ln>
              <a:noFill/>
            </a:ln>
            <a:effectLst>
              <a:outerShdw blurRad="317500" dist="114300" dir="5400000" algn="ctr" rotWithShape="0">
                <a:srgbClr val="000000">
                  <a:alpha val="30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400" b="1" noProof="0">
                  <a:solidFill>
                    <a:prstClr val="white"/>
                  </a:solidFill>
                </a:rPr>
                <a:t>GESTIONE FONTI</a:t>
              </a:r>
              <a:endParaRPr lang="en-US">
                <a:solidFill>
                  <a:prstClr val="white"/>
                </a:solidFill>
              </a:endParaRPr>
            </a:p>
          </p:txBody>
        </p:sp>
        <p:sp>
          <p:nvSpPr>
            <p:cNvPr id="52" name="Rettangolo con angoli arrotondati 51">
              <a:extLst>
                <a:ext uri="{FF2B5EF4-FFF2-40B4-BE49-F238E27FC236}">
                  <a16:creationId xmlns:a16="http://schemas.microsoft.com/office/drawing/2014/main" id="{6E54CD59-D57E-8B09-AD19-BBA74D757345}"/>
                </a:ext>
              </a:extLst>
            </p:cNvPr>
            <p:cNvSpPr/>
            <p:nvPr/>
          </p:nvSpPr>
          <p:spPr>
            <a:xfrm>
              <a:off x="5112194" y="2821914"/>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Finanziamenti</a:t>
              </a:r>
            </a:p>
          </p:txBody>
        </p:sp>
        <p:sp>
          <p:nvSpPr>
            <p:cNvPr id="5" name="Rettangolo con angoli arrotondati 4">
              <a:extLst>
                <a:ext uri="{FF2B5EF4-FFF2-40B4-BE49-F238E27FC236}">
                  <a16:creationId xmlns:a16="http://schemas.microsoft.com/office/drawing/2014/main" id="{7891899D-2C90-4BB3-2C2F-5102D45940F2}"/>
                </a:ext>
              </a:extLst>
            </p:cNvPr>
            <p:cNvSpPr/>
            <p:nvPr/>
          </p:nvSpPr>
          <p:spPr>
            <a:xfrm>
              <a:off x="5121551" y="3507993"/>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Economie</a:t>
              </a:r>
            </a:p>
          </p:txBody>
        </p:sp>
      </p:grpSp>
      <p:grpSp>
        <p:nvGrpSpPr>
          <p:cNvPr id="22" name="Gruppo 21">
            <a:extLst>
              <a:ext uri="{FF2B5EF4-FFF2-40B4-BE49-F238E27FC236}">
                <a16:creationId xmlns:a16="http://schemas.microsoft.com/office/drawing/2014/main" id="{B937A400-10F2-CBE6-1487-769B2DF1FAFD}"/>
              </a:ext>
            </a:extLst>
          </p:cNvPr>
          <p:cNvGrpSpPr/>
          <p:nvPr/>
        </p:nvGrpSpPr>
        <p:grpSpPr>
          <a:xfrm>
            <a:off x="7525916" y="2096201"/>
            <a:ext cx="2160000" cy="2662724"/>
            <a:chOff x="7486143" y="2096201"/>
            <a:chExt cx="2160000" cy="2662724"/>
          </a:xfrm>
        </p:grpSpPr>
        <p:sp>
          <p:nvSpPr>
            <p:cNvPr id="58" name="Rectangle: Rounded Corners 6">
              <a:extLst>
                <a:ext uri="{FF2B5EF4-FFF2-40B4-BE49-F238E27FC236}">
                  <a16:creationId xmlns:a16="http://schemas.microsoft.com/office/drawing/2014/main" id="{C142003B-D78B-65B4-E8BA-AD026ADBB562}"/>
                </a:ext>
              </a:extLst>
            </p:cNvPr>
            <p:cNvSpPr/>
            <p:nvPr/>
          </p:nvSpPr>
          <p:spPr>
            <a:xfrm>
              <a:off x="7486143" y="2096201"/>
              <a:ext cx="2160000" cy="620566"/>
            </a:xfrm>
            <a:prstGeom prst="roundRect">
              <a:avLst>
                <a:gd name="adj" fmla="val 50000"/>
              </a:avLst>
            </a:prstGeom>
            <a:solidFill>
              <a:schemeClr val="accent4">
                <a:lumMod val="90000"/>
              </a:schemeClr>
            </a:solidFill>
            <a:ln>
              <a:noFill/>
            </a:ln>
            <a:effectLst>
              <a:outerShdw blurRad="317500" dist="114300" dir="5400000" algn="ctr" rotWithShape="0">
                <a:srgbClr val="000000">
                  <a:alpha val="30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400" b="1">
                  <a:solidFill>
                    <a:schemeClr val="bg1"/>
                  </a:solidFill>
                </a:rPr>
                <a:t>PROCEDURA AGGIUDICAZIONE</a:t>
              </a:r>
              <a:endParaRPr lang="en-US">
                <a:solidFill>
                  <a:schemeClr val="bg1"/>
                </a:solidFill>
              </a:endParaRPr>
            </a:p>
          </p:txBody>
        </p:sp>
        <p:sp>
          <p:nvSpPr>
            <p:cNvPr id="59" name="Rettangolo con angoli arrotondati 58">
              <a:extLst>
                <a:ext uri="{FF2B5EF4-FFF2-40B4-BE49-F238E27FC236}">
                  <a16:creationId xmlns:a16="http://schemas.microsoft.com/office/drawing/2014/main" id="{1FBDEB42-3FC0-BCCB-ED84-90C6F8004839}"/>
                </a:ext>
              </a:extLst>
            </p:cNvPr>
            <p:cNvSpPr/>
            <p:nvPr/>
          </p:nvSpPr>
          <p:spPr>
            <a:xfrm>
              <a:off x="7486143" y="2821914"/>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Lista dei </a:t>
              </a:r>
              <a:r>
                <a:rPr lang="it-IT" sz="1400" b="1" err="1">
                  <a:solidFill>
                    <a:schemeClr val="tx1"/>
                  </a:solidFill>
                </a:rPr>
                <a:t>Cig</a:t>
              </a:r>
              <a:r>
                <a:rPr lang="it-IT" sz="1400" b="1">
                  <a:solidFill>
                    <a:schemeClr val="tx1"/>
                  </a:solidFill>
                </a:rPr>
                <a:t> Associati al CUP </a:t>
              </a:r>
            </a:p>
          </p:txBody>
        </p:sp>
        <p:sp>
          <p:nvSpPr>
            <p:cNvPr id="60" name="Rettangolo con angoli arrotondati 59">
              <a:extLst>
                <a:ext uri="{FF2B5EF4-FFF2-40B4-BE49-F238E27FC236}">
                  <a16:creationId xmlns:a16="http://schemas.microsoft.com/office/drawing/2014/main" id="{A144FB6E-33CF-5B10-6F0C-AB14D9854992}"/>
                </a:ext>
              </a:extLst>
            </p:cNvPr>
            <p:cNvSpPr/>
            <p:nvPr/>
          </p:nvSpPr>
          <p:spPr>
            <a:xfrm>
              <a:off x="7486143" y="3507993"/>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Procedura di Aggiudicazione</a:t>
              </a:r>
            </a:p>
          </p:txBody>
        </p:sp>
        <p:sp>
          <p:nvSpPr>
            <p:cNvPr id="61" name="Rettangolo con angoli arrotondati 60">
              <a:extLst>
                <a:ext uri="{FF2B5EF4-FFF2-40B4-BE49-F238E27FC236}">
                  <a16:creationId xmlns:a16="http://schemas.microsoft.com/office/drawing/2014/main" id="{8302E50F-3689-9602-45C4-9C5C48A2509E}"/>
                </a:ext>
              </a:extLst>
            </p:cNvPr>
            <p:cNvSpPr/>
            <p:nvPr/>
          </p:nvSpPr>
          <p:spPr>
            <a:xfrm>
              <a:off x="7486143" y="4194071"/>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Soggetti gara</a:t>
              </a:r>
            </a:p>
          </p:txBody>
        </p:sp>
      </p:grpSp>
      <p:grpSp>
        <p:nvGrpSpPr>
          <p:cNvPr id="23" name="Gruppo 22">
            <a:extLst>
              <a:ext uri="{FF2B5EF4-FFF2-40B4-BE49-F238E27FC236}">
                <a16:creationId xmlns:a16="http://schemas.microsoft.com/office/drawing/2014/main" id="{56D988B6-ED68-0EE3-DAC0-B5681787CD9B}"/>
              </a:ext>
            </a:extLst>
          </p:cNvPr>
          <p:cNvGrpSpPr/>
          <p:nvPr/>
        </p:nvGrpSpPr>
        <p:grpSpPr>
          <a:xfrm>
            <a:off x="9941651" y="2096201"/>
            <a:ext cx="2160000" cy="2662724"/>
            <a:chOff x="9941651" y="2096201"/>
            <a:chExt cx="2160000" cy="2662724"/>
          </a:xfrm>
        </p:grpSpPr>
        <p:sp>
          <p:nvSpPr>
            <p:cNvPr id="63" name="Rectangle: Rounded Corners 6">
              <a:extLst>
                <a:ext uri="{FF2B5EF4-FFF2-40B4-BE49-F238E27FC236}">
                  <a16:creationId xmlns:a16="http://schemas.microsoft.com/office/drawing/2014/main" id="{34268E38-C75F-546D-E277-A9F9114C27AA}"/>
                </a:ext>
              </a:extLst>
            </p:cNvPr>
            <p:cNvSpPr/>
            <p:nvPr/>
          </p:nvSpPr>
          <p:spPr>
            <a:xfrm>
              <a:off x="9941651" y="2096201"/>
              <a:ext cx="2160000" cy="620566"/>
            </a:xfrm>
            <a:prstGeom prst="roundRect">
              <a:avLst>
                <a:gd name="adj" fmla="val 50000"/>
              </a:avLst>
            </a:prstGeom>
            <a:solidFill>
              <a:schemeClr val="accent4">
                <a:lumMod val="90000"/>
              </a:schemeClr>
            </a:solidFill>
            <a:ln>
              <a:noFill/>
            </a:ln>
            <a:effectLst>
              <a:outerShdw blurRad="317500" dist="114300" dir="5400000" algn="ctr" rotWithShape="0">
                <a:srgbClr val="000000">
                  <a:alpha val="30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400" b="1">
                  <a:solidFill>
                    <a:prstClr val="white"/>
                  </a:solidFill>
                </a:rPr>
                <a:t>GESTIONE SPESE</a:t>
              </a:r>
              <a:endParaRPr lang="en-US">
                <a:solidFill>
                  <a:prstClr val="white"/>
                </a:solidFill>
              </a:endParaRPr>
            </a:p>
          </p:txBody>
        </p:sp>
        <p:sp>
          <p:nvSpPr>
            <p:cNvPr id="64" name="Rettangolo con angoli arrotondati 63">
              <a:extLst>
                <a:ext uri="{FF2B5EF4-FFF2-40B4-BE49-F238E27FC236}">
                  <a16:creationId xmlns:a16="http://schemas.microsoft.com/office/drawing/2014/main" id="{C9469E7E-4D2A-2DAF-D8CE-F4C7B8C3F699}"/>
                </a:ext>
              </a:extLst>
            </p:cNvPr>
            <p:cNvSpPr/>
            <p:nvPr/>
          </p:nvSpPr>
          <p:spPr>
            <a:xfrm>
              <a:off x="9941651" y="2821914"/>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Impegno</a:t>
              </a:r>
            </a:p>
          </p:txBody>
        </p:sp>
        <p:sp>
          <p:nvSpPr>
            <p:cNvPr id="65" name="Rettangolo con angoli arrotondati 64">
              <a:extLst>
                <a:ext uri="{FF2B5EF4-FFF2-40B4-BE49-F238E27FC236}">
                  <a16:creationId xmlns:a16="http://schemas.microsoft.com/office/drawing/2014/main" id="{D77402CC-20E1-EB51-DEF0-3DD8636FCF9A}"/>
                </a:ext>
              </a:extLst>
            </p:cNvPr>
            <p:cNvSpPr/>
            <p:nvPr/>
          </p:nvSpPr>
          <p:spPr>
            <a:xfrm>
              <a:off x="9941651" y="3507993"/>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Pagamento a costi reali</a:t>
              </a:r>
            </a:p>
          </p:txBody>
        </p:sp>
        <p:sp>
          <p:nvSpPr>
            <p:cNvPr id="66" name="Rettangolo con angoli arrotondati 65">
              <a:extLst>
                <a:ext uri="{FF2B5EF4-FFF2-40B4-BE49-F238E27FC236}">
                  <a16:creationId xmlns:a16="http://schemas.microsoft.com/office/drawing/2014/main" id="{B5EA45F3-29DF-6859-645D-0C50D146F131}"/>
                </a:ext>
              </a:extLst>
            </p:cNvPr>
            <p:cNvSpPr/>
            <p:nvPr/>
          </p:nvSpPr>
          <p:spPr>
            <a:xfrm>
              <a:off x="9941651" y="4194071"/>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Giustificativi di spesa</a:t>
              </a:r>
            </a:p>
          </p:txBody>
        </p:sp>
      </p:grpSp>
      <p:sp>
        <p:nvSpPr>
          <p:cNvPr id="67" name="Rettangolo 66">
            <a:extLst>
              <a:ext uri="{FF2B5EF4-FFF2-40B4-BE49-F238E27FC236}">
                <a16:creationId xmlns:a16="http://schemas.microsoft.com/office/drawing/2014/main" id="{7F933BA3-EF9F-AFBC-0FE5-467F7A4D9C7B}"/>
              </a:ext>
            </a:extLst>
          </p:cNvPr>
          <p:cNvSpPr/>
          <p:nvPr/>
        </p:nvSpPr>
        <p:spPr>
          <a:xfrm>
            <a:off x="120070" y="1869556"/>
            <a:ext cx="2368259" cy="46169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A8847285-5E53-6AFB-525A-4EC6D57D0CE0}"/>
              </a:ext>
            </a:extLst>
          </p:cNvPr>
          <p:cNvSpPr/>
          <p:nvPr/>
        </p:nvSpPr>
        <p:spPr>
          <a:xfrm>
            <a:off x="5011593" y="1880995"/>
            <a:ext cx="2349758" cy="29485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EC6CE2CA-BE24-FF8A-2CF5-81BC40FCE065}"/>
              </a:ext>
            </a:extLst>
          </p:cNvPr>
          <p:cNvSpPr/>
          <p:nvPr/>
        </p:nvSpPr>
        <p:spPr>
          <a:xfrm>
            <a:off x="7401404" y="1880997"/>
            <a:ext cx="2349758" cy="29485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22AE7DA0-3F6F-018D-E0E5-B01D972022F2}"/>
              </a:ext>
            </a:extLst>
          </p:cNvPr>
          <p:cNvSpPr/>
          <p:nvPr/>
        </p:nvSpPr>
        <p:spPr>
          <a:xfrm>
            <a:off x="9791216" y="1880995"/>
            <a:ext cx="2349758" cy="29463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Ovale 71">
            <a:extLst>
              <a:ext uri="{FF2B5EF4-FFF2-40B4-BE49-F238E27FC236}">
                <a16:creationId xmlns:a16="http://schemas.microsoft.com/office/drawing/2014/main" id="{54006454-33B8-AC9F-4895-02F6F339B897}"/>
              </a:ext>
            </a:extLst>
          </p:cNvPr>
          <p:cNvSpPr/>
          <p:nvPr/>
        </p:nvSpPr>
        <p:spPr>
          <a:xfrm>
            <a:off x="1061238" y="1457559"/>
            <a:ext cx="513923" cy="5139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1</a:t>
            </a:r>
          </a:p>
        </p:txBody>
      </p:sp>
      <p:sp>
        <p:nvSpPr>
          <p:cNvPr id="74" name="Ovale 73">
            <a:extLst>
              <a:ext uri="{FF2B5EF4-FFF2-40B4-BE49-F238E27FC236}">
                <a16:creationId xmlns:a16="http://schemas.microsoft.com/office/drawing/2014/main" id="{FAD2A600-4898-BF84-75EB-6FDDA30B617B}"/>
              </a:ext>
            </a:extLst>
          </p:cNvPr>
          <p:cNvSpPr/>
          <p:nvPr/>
        </p:nvSpPr>
        <p:spPr>
          <a:xfrm>
            <a:off x="5833792" y="1442613"/>
            <a:ext cx="513923" cy="513923"/>
          </a:xfrm>
          <a:prstGeom prst="ellipse">
            <a:avLst/>
          </a:prstGeom>
          <a:solidFill>
            <a:schemeClr val="accent4">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3</a:t>
            </a:r>
          </a:p>
        </p:txBody>
      </p:sp>
      <p:sp>
        <p:nvSpPr>
          <p:cNvPr id="75" name="Ovale 74">
            <a:extLst>
              <a:ext uri="{FF2B5EF4-FFF2-40B4-BE49-F238E27FC236}">
                <a16:creationId xmlns:a16="http://schemas.microsoft.com/office/drawing/2014/main" id="{FBE97776-94B9-8CA9-3401-68437B14B86B}"/>
              </a:ext>
            </a:extLst>
          </p:cNvPr>
          <p:cNvSpPr/>
          <p:nvPr/>
        </p:nvSpPr>
        <p:spPr>
          <a:xfrm>
            <a:off x="8237773" y="1442613"/>
            <a:ext cx="513923" cy="513923"/>
          </a:xfrm>
          <a:prstGeom prst="ellipse">
            <a:avLst/>
          </a:prstGeom>
          <a:solidFill>
            <a:schemeClr val="accent4">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4</a:t>
            </a:r>
          </a:p>
        </p:txBody>
      </p:sp>
      <p:sp>
        <p:nvSpPr>
          <p:cNvPr id="76" name="Ovale 75">
            <a:extLst>
              <a:ext uri="{FF2B5EF4-FFF2-40B4-BE49-F238E27FC236}">
                <a16:creationId xmlns:a16="http://schemas.microsoft.com/office/drawing/2014/main" id="{4E8B997E-42F8-03E7-0E72-4F74867C7EC2}"/>
              </a:ext>
            </a:extLst>
          </p:cNvPr>
          <p:cNvSpPr/>
          <p:nvPr/>
        </p:nvSpPr>
        <p:spPr>
          <a:xfrm>
            <a:off x="10641751" y="1442613"/>
            <a:ext cx="513923" cy="513923"/>
          </a:xfrm>
          <a:prstGeom prst="ellipse">
            <a:avLst/>
          </a:prstGeom>
          <a:solidFill>
            <a:schemeClr val="accent4">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5</a:t>
            </a:r>
          </a:p>
        </p:txBody>
      </p:sp>
      <p:sp>
        <p:nvSpPr>
          <p:cNvPr id="77" name="Ovale 76">
            <a:extLst>
              <a:ext uri="{FF2B5EF4-FFF2-40B4-BE49-F238E27FC236}">
                <a16:creationId xmlns:a16="http://schemas.microsoft.com/office/drawing/2014/main" id="{35D9EF19-6C98-7EC9-46B9-26BE27C27DB2}"/>
              </a:ext>
            </a:extLst>
          </p:cNvPr>
          <p:cNvSpPr/>
          <p:nvPr/>
        </p:nvSpPr>
        <p:spPr>
          <a:xfrm>
            <a:off x="2915888" y="5087231"/>
            <a:ext cx="513923" cy="513923"/>
          </a:xfrm>
          <a:prstGeom prst="ellipse">
            <a:avLst/>
          </a:prstGeom>
          <a:solidFill>
            <a:schemeClr val="accent4">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6</a:t>
            </a:r>
          </a:p>
        </p:txBody>
      </p:sp>
      <p:sp>
        <p:nvSpPr>
          <p:cNvPr id="80" name="Freccia a destra 79">
            <a:extLst>
              <a:ext uri="{FF2B5EF4-FFF2-40B4-BE49-F238E27FC236}">
                <a16:creationId xmlns:a16="http://schemas.microsoft.com/office/drawing/2014/main" id="{CC8DC508-0593-3220-63B4-8B2404A699E8}"/>
              </a:ext>
            </a:extLst>
          </p:cNvPr>
          <p:cNvSpPr/>
          <p:nvPr/>
        </p:nvSpPr>
        <p:spPr>
          <a:xfrm>
            <a:off x="6560829" y="1463336"/>
            <a:ext cx="1463830" cy="472477"/>
          </a:xfrm>
          <a:prstGeom prst="rightArrow">
            <a:avLst>
              <a:gd name="adj1" fmla="val 29990"/>
              <a:gd name="adj2" fmla="val 58556"/>
            </a:avLst>
          </a:prstGeom>
          <a:solidFill>
            <a:schemeClr val="accent4">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Freccia a destra 80">
            <a:extLst>
              <a:ext uri="{FF2B5EF4-FFF2-40B4-BE49-F238E27FC236}">
                <a16:creationId xmlns:a16="http://schemas.microsoft.com/office/drawing/2014/main" id="{E4837629-076F-814E-A3DF-8BC4DA0E5852}"/>
              </a:ext>
            </a:extLst>
          </p:cNvPr>
          <p:cNvSpPr/>
          <p:nvPr/>
        </p:nvSpPr>
        <p:spPr>
          <a:xfrm>
            <a:off x="8964810" y="1463336"/>
            <a:ext cx="1463830" cy="472477"/>
          </a:xfrm>
          <a:prstGeom prst="rightArrow">
            <a:avLst>
              <a:gd name="adj1" fmla="val 29990"/>
              <a:gd name="adj2" fmla="val 58556"/>
            </a:avLst>
          </a:prstGeom>
          <a:solidFill>
            <a:schemeClr val="accent4">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Freccia a destra 81">
            <a:extLst>
              <a:ext uri="{FF2B5EF4-FFF2-40B4-BE49-F238E27FC236}">
                <a16:creationId xmlns:a16="http://schemas.microsoft.com/office/drawing/2014/main" id="{99DA68A8-2287-C741-A7A4-4DD0A11971BC}"/>
              </a:ext>
            </a:extLst>
          </p:cNvPr>
          <p:cNvSpPr/>
          <p:nvPr/>
        </p:nvSpPr>
        <p:spPr>
          <a:xfrm rot="5400000">
            <a:off x="1150309" y="1082079"/>
            <a:ext cx="307778" cy="472477"/>
          </a:xfrm>
          <a:prstGeom prst="rightArrow">
            <a:avLst>
              <a:gd name="adj1" fmla="val 29990"/>
              <a:gd name="adj2" fmla="val 58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a:extLst>
              <a:ext uri="{FF2B5EF4-FFF2-40B4-BE49-F238E27FC236}">
                <a16:creationId xmlns:a16="http://schemas.microsoft.com/office/drawing/2014/main" id="{0081C688-B7D2-FE39-5340-0242BA325CF3}"/>
              </a:ext>
            </a:extLst>
          </p:cNvPr>
          <p:cNvSpPr/>
          <p:nvPr/>
        </p:nvSpPr>
        <p:spPr>
          <a:xfrm rot="5400000">
            <a:off x="7187300" y="4841068"/>
            <a:ext cx="361312" cy="472477"/>
          </a:xfrm>
          <a:prstGeom prst="rightArrow">
            <a:avLst>
              <a:gd name="adj1" fmla="val 29990"/>
              <a:gd name="adj2" fmla="val 58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diritto 8">
            <a:extLst>
              <a:ext uri="{FF2B5EF4-FFF2-40B4-BE49-F238E27FC236}">
                <a16:creationId xmlns:a16="http://schemas.microsoft.com/office/drawing/2014/main" id="{1252F8BC-4A58-0C35-652F-BBE888334A32}"/>
              </a:ext>
            </a:extLst>
          </p:cNvPr>
          <p:cNvCxnSpPr>
            <a:cxnSpLocks/>
          </p:cNvCxnSpPr>
          <p:nvPr/>
        </p:nvCxnSpPr>
        <p:spPr>
          <a:xfrm>
            <a:off x="2611311" y="4896650"/>
            <a:ext cx="9491563" cy="0"/>
          </a:xfrm>
          <a:prstGeom prst="line">
            <a:avLst/>
          </a:prstGeom>
          <a:ln w="15875">
            <a:prstDash val="dash"/>
          </a:ln>
        </p:spPr>
        <p:style>
          <a:lnRef idx="1">
            <a:schemeClr val="accent2"/>
          </a:lnRef>
          <a:fillRef idx="0">
            <a:schemeClr val="accent2"/>
          </a:fillRef>
          <a:effectRef idx="0">
            <a:schemeClr val="accent2"/>
          </a:effectRef>
          <a:fontRef idx="minor">
            <a:schemeClr val="tx1"/>
          </a:fontRef>
        </p:style>
      </p:cxnSp>
      <p:sp>
        <p:nvSpPr>
          <p:cNvPr id="2" name="Freccia a destra 1">
            <a:extLst>
              <a:ext uri="{FF2B5EF4-FFF2-40B4-BE49-F238E27FC236}">
                <a16:creationId xmlns:a16="http://schemas.microsoft.com/office/drawing/2014/main" id="{D268C521-117D-13DD-AE50-4088990A118E}"/>
              </a:ext>
            </a:extLst>
          </p:cNvPr>
          <p:cNvSpPr/>
          <p:nvPr/>
        </p:nvSpPr>
        <p:spPr>
          <a:xfrm>
            <a:off x="4156848" y="1463336"/>
            <a:ext cx="1463830" cy="472477"/>
          </a:xfrm>
          <a:prstGeom prst="rightArrow">
            <a:avLst>
              <a:gd name="adj1" fmla="val 29990"/>
              <a:gd name="adj2" fmla="val 58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Freccia a destra 2">
            <a:extLst>
              <a:ext uri="{FF2B5EF4-FFF2-40B4-BE49-F238E27FC236}">
                <a16:creationId xmlns:a16="http://schemas.microsoft.com/office/drawing/2014/main" id="{298756F1-5B04-9543-3AEA-15603D8C3590}"/>
              </a:ext>
            </a:extLst>
          </p:cNvPr>
          <p:cNvSpPr/>
          <p:nvPr/>
        </p:nvSpPr>
        <p:spPr>
          <a:xfrm>
            <a:off x="1752867" y="1463336"/>
            <a:ext cx="1463830" cy="472477"/>
          </a:xfrm>
          <a:prstGeom prst="rightArrow">
            <a:avLst>
              <a:gd name="adj1" fmla="val 29990"/>
              <a:gd name="adj2" fmla="val 58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3" name="Gruppo 12">
            <a:extLst>
              <a:ext uri="{FF2B5EF4-FFF2-40B4-BE49-F238E27FC236}">
                <a16:creationId xmlns:a16="http://schemas.microsoft.com/office/drawing/2014/main" id="{42B58DA2-3E18-1CA5-7BF6-9552DA3FC26B}"/>
              </a:ext>
            </a:extLst>
          </p:cNvPr>
          <p:cNvGrpSpPr/>
          <p:nvPr/>
        </p:nvGrpSpPr>
        <p:grpSpPr>
          <a:xfrm>
            <a:off x="2664254" y="2096201"/>
            <a:ext cx="2160000" cy="2662724"/>
            <a:chOff x="2683322" y="2096201"/>
            <a:chExt cx="2160000" cy="2662724"/>
          </a:xfrm>
        </p:grpSpPr>
        <p:sp>
          <p:nvSpPr>
            <p:cNvPr id="15" name="Rectangle: Rounded Corners 6">
              <a:extLst>
                <a:ext uri="{FF2B5EF4-FFF2-40B4-BE49-F238E27FC236}">
                  <a16:creationId xmlns:a16="http://schemas.microsoft.com/office/drawing/2014/main" id="{F776CA71-CC59-5D3A-CA34-D3D0C22DDAB9}"/>
                </a:ext>
              </a:extLst>
            </p:cNvPr>
            <p:cNvSpPr/>
            <p:nvPr/>
          </p:nvSpPr>
          <p:spPr>
            <a:xfrm>
              <a:off x="2683322" y="2096201"/>
              <a:ext cx="2160000" cy="620566"/>
            </a:xfrm>
            <a:prstGeom prst="roundRect">
              <a:avLst>
                <a:gd name="adj" fmla="val 50000"/>
              </a:avLst>
            </a:prstGeom>
            <a:solidFill>
              <a:schemeClr val="accent1"/>
            </a:solidFill>
            <a:ln>
              <a:noFill/>
            </a:ln>
            <a:effectLst>
              <a:outerShdw blurRad="317500" dist="114300" dir="5400000" algn="ctr" rotWithShape="0">
                <a:srgbClr val="000000">
                  <a:alpha val="30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400" b="1" noProof="0">
                  <a:solidFill>
                    <a:prstClr val="white"/>
                  </a:solidFill>
                </a:rPr>
                <a:t>CRONOPROGRAMMA/</a:t>
              </a:r>
              <a:endParaRPr lang="en-US">
                <a:solidFill>
                  <a:prstClr val="white"/>
                </a:solidFill>
              </a:endParaRPr>
            </a:p>
            <a:p>
              <a:pPr algn="ctr">
                <a:defRPr/>
              </a:pPr>
              <a:r>
                <a:rPr lang="en-US" sz="1400" b="1" noProof="0">
                  <a:solidFill>
                    <a:prstClr val="white"/>
                  </a:solidFill>
                </a:rPr>
                <a:t>COSTI</a:t>
              </a:r>
              <a:endParaRPr lang="en-US">
                <a:solidFill>
                  <a:prstClr val="white"/>
                </a:solidFill>
              </a:endParaRPr>
            </a:p>
          </p:txBody>
        </p:sp>
        <p:sp>
          <p:nvSpPr>
            <p:cNvPr id="16" name="Rettangolo con angoli arrotondati 15">
              <a:extLst>
                <a:ext uri="{FF2B5EF4-FFF2-40B4-BE49-F238E27FC236}">
                  <a16:creationId xmlns:a16="http://schemas.microsoft.com/office/drawing/2014/main" id="{2FA2FB7A-FFD6-D555-2993-068981CA542A}"/>
                </a:ext>
              </a:extLst>
            </p:cNvPr>
            <p:cNvSpPr/>
            <p:nvPr/>
          </p:nvSpPr>
          <p:spPr>
            <a:xfrm>
              <a:off x="2683322" y="2821914"/>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Iter di Progetto</a:t>
              </a:r>
            </a:p>
          </p:txBody>
        </p:sp>
        <p:sp>
          <p:nvSpPr>
            <p:cNvPr id="17" name="Rettangolo con angoli arrotondati 16">
              <a:extLst>
                <a:ext uri="{FF2B5EF4-FFF2-40B4-BE49-F238E27FC236}">
                  <a16:creationId xmlns:a16="http://schemas.microsoft.com/office/drawing/2014/main" id="{E9FB296A-6A61-3463-117F-479D953DC3ED}"/>
                </a:ext>
              </a:extLst>
            </p:cNvPr>
            <p:cNvSpPr/>
            <p:nvPr/>
          </p:nvSpPr>
          <p:spPr>
            <a:xfrm>
              <a:off x="2683322" y="3507993"/>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Piano dei costi</a:t>
              </a:r>
            </a:p>
          </p:txBody>
        </p:sp>
        <p:sp>
          <p:nvSpPr>
            <p:cNvPr id="18" name="Rettangolo con angoli arrotondati 17">
              <a:extLst>
                <a:ext uri="{FF2B5EF4-FFF2-40B4-BE49-F238E27FC236}">
                  <a16:creationId xmlns:a16="http://schemas.microsoft.com/office/drawing/2014/main" id="{215F5604-448A-4E50-813B-60B646F6073F}"/>
                </a:ext>
              </a:extLst>
            </p:cNvPr>
            <p:cNvSpPr/>
            <p:nvPr/>
          </p:nvSpPr>
          <p:spPr>
            <a:xfrm>
              <a:off x="2683322" y="4194071"/>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Quadro economico</a:t>
              </a:r>
            </a:p>
          </p:txBody>
        </p:sp>
      </p:grpSp>
      <p:sp>
        <p:nvSpPr>
          <p:cNvPr id="19" name="Rettangolo 18">
            <a:extLst>
              <a:ext uri="{FF2B5EF4-FFF2-40B4-BE49-F238E27FC236}">
                <a16:creationId xmlns:a16="http://schemas.microsoft.com/office/drawing/2014/main" id="{0B3069AB-E4C8-7544-F389-9749E40F6E27}"/>
              </a:ext>
            </a:extLst>
          </p:cNvPr>
          <p:cNvSpPr/>
          <p:nvPr/>
        </p:nvSpPr>
        <p:spPr>
          <a:xfrm>
            <a:off x="2621782" y="1880994"/>
            <a:ext cx="2349758" cy="29463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Ovale 3">
            <a:extLst>
              <a:ext uri="{FF2B5EF4-FFF2-40B4-BE49-F238E27FC236}">
                <a16:creationId xmlns:a16="http://schemas.microsoft.com/office/drawing/2014/main" id="{0300F4EB-7B68-1502-007D-C4DE12E05EE0}"/>
              </a:ext>
            </a:extLst>
          </p:cNvPr>
          <p:cNvSpPr/>
          <p:nvPr/>
        </p:nvSpPr>
        <p:spPr>
          <a:xfrm>
            <a:off x="3429811" y="1442613"/>
            <a:ext cx="513923" cy="5139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2</a:t>
            </a:r>
          </a:p>
        </p:txBody>
      </p:sp>
      <p:cxnSp>
        <p:nvCxnSpPr>
          <p:cNvPr id="8" name="Straight Connector 4">
            <a:extLst>
              <a:ext uri="{FF2B5EF4-FFF2-40B4-BE49-F238E27FC236}">
                <a16:creationId xmlns:a16="http://schemas.microsoft.com/office/drawing/2014/main" id="{C9DB134B-BC50-6D4B-2D3A-93F2809667C1}"/>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Titolo 3">
            <a:extLst>
              <a:ext uri="{FF2B5EF4-FFF2-40B4-BE49-F238E27FC236}">
                <a16:creationId xmlns:a16="http://schemas.microsoft.com/office/drawing/2014/main" id="{7322DE5A-BDB7-7A85-90C2-36BBFD368F44}"/>
              </a:ext>
            </a:extLst>
          </p:cNvPr>
          <p:cNvSpPr txBox="1">
            <a:spLocks/>
          </p:cNvSpPr>
          <p:nvPr/>
        </p:nvSpPr>
        <p:spPr>
          <a:xfrm>
            <a:off x="529142" y="232364"/>
            <a:ext cx="10626532" cy="445895"/>
          </a:xfrm>
          <a:prstGeom prst="rect">
            <a:avLst/>
          </a:prstGeom>
        </p:spPr>
        <p:txBody>
          <a:bodyPr vert="horz" lIns="0" tIns="45720" rIns="0" bIns="45720" rtlCol="0" anchor="t"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ISTRUZIONI PER L’UTILIZZO DEL SISTEMA INFORMATICO REGIS </a:t>
            </a:r>
          </a:p>
        </p:txBody>
      </p:sp>
      <p:grpSp>
        <p:nvGrpSpPr>
          <p:cNvPr id="11" name="Gruppo 10">
            <a:extLst>
              <a:ext uri="{FF2B5EF4-FFF2-40B4-BE49-F238E27FC236}">
                <a16:creationId xmlns:a16="http://schemas.microsoft.com/office/drawing/2014/main" id="{CD03093F-5B3B-DD69-14D2-2D60BA1F9A1D}"/>
              </a:ext>
            </a:extLst>
          </p:cNvPr>
          <p:cNvGrpSpPr/>
          <p:nvPr/>
        </p:nvGrpSpPr>
        <p:grpSpPr>
          <a:xfrm>
            <a:off x="209473" y="2096201"/>
            <a:ext cx="2199046" cy="4285783"/>
            <a:chOff x="209473" y="2096201"/>
            <a:chExt cx="2199046" cy="4285783"/>
          </a:xfrm>
        </p:grpSpPr>
        <p:sp>
          <p:nvSpPr>
            <p:cNvPr id="46" name="Rectangle: Rounded Corners 6">
              <a:extLst>
                <a:ext uri="{FF2B5EF4-FFF2-40B4-BE49-F238E27FC236}">
                  <a16:creationId xmlns:a16="http://schemas.microsoft.com/office/drawing/2014/main" id="{C7333C57-505B-1E32-8869-218B59E58803}"/>
                </a:ext>
              </a:extLst>
            </p:cNvPr>
            <p:cNvSpPr/>
            <p:nvPr/>
          </p:nvSpPr>
          <p:spPr>
            <a:xfrm>
              <a:off x="248519" y="2096201"/>
              <a:ext cx="2160000" cy="620566"/>
            </a:xfrm>
            <a:prstGeom prst="roundRect">
              <a:avLst>
                <a:gd name="adj" fmla="val 50000"/>
              </a:avLst>
            </a:prstGeom>
            <a:solidFill>
              <a:schemeClr val="accent1"/>
            </a:solidFill>
            <a:ln>
              <a:noFill/>
            </a:ln>
            <a:effectLst>
              <a:outerShdw blurRad="317500" dist="114300" dir="5400000" algn="ctr" rotWithShape="0">
                <a:srgbClr val="000000">
                  <a:alpha val="30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400" b="1" noProof="0">
                  <a:solidFill>
                    <a:prstClr val="white"/>
                  </a:solidFill>
                </a:rPr>
                <a:t>ANAGRAFICA PROGETTO</a:t>
              </a:r>
              <a:endParaRPr lang="en-US">
                <a:solidFill>
                  <a:prstClr val="white"/>
                </a:solidFill>
              </a:endParaRPr>
            </a:p>
          </p:txBody>
        </p:sp>
        <p:sp>
          <p:nvSpPr>
            <p:cNvPr id="47" name="Rettangolo con angoli arrotondati 46">
              <a:extLst>
                <a:ext uri="{FF2B5EF4-FFF2-40B4-BE49-F238E27FC236}">
                  <a16:creationId xmlns:a16="http://schemas.microsoft.com/office/drawing/2014/main" id="{943F424E-EF9F-1025-F56A-AB0B79B57D05}"/>
                </a:ext>
              </a:extLst>
            </p:cNvPr>
            <p:cNvSpPr/>
            <p:nvPr/>
          </p:nvSpPr>
          <p:spPr>
            <a:xfrm>
              <a:off x="248519" y="2821914"/>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Date inizio e fine</a:t>
              </a:r>
              <a:endParaRPr lang="it-IT" b="1">
                <a:solidFill>
                  <a:schemeClr val="tx1"/>
                </a:solidFill>
              </a:endParaRPr>
            </a:p>
          </p:txBody>
        </p:sp>
        <p:sp>
          <p:nvSpPr>
            <p:cNvPr id="48" name="Rettangolo con angoli arrotondati 47">
              <a:extLst>
                <a:ext uri="{FF2B5EF4-FFF2-40B4-BE49-F238E27FC236}">
                  <a16:creationId xmlns:a16="http://schemas.microsoft.com/office/drawing/2014/main" id="{C8F23E16-3CD9-AA8F-8E54-7219ABC6F21B}"/>
                </a:ext>
              </a:extLst>
            </p:cNvPr>
            <p:cNvSpPr/>
            <p:nvPr/>
          </p:nvSpPr>
          <p:spPr>
            <a:xfrm>
              <a:off x="248519" y="4194071"/>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tx1"/>
                  </a:solidFill>
                </a:rPr>
                <a:t>Compilazione della </a:t>
              </a:r>
              <a:r>
                <a:rPr lang="it-IT" sz="1400" b="1">
                  <a:solidFill>
                    <a:schemeClr val="tx1"/>
                  </a:solidFill>
                </a:rPr>
                <a:t>Associazione TAG</a:t>
              </a:r>
              <a:endParaRPr lang="it-IT" b="1">
                <a:solidFill>
                  <a:schemeClr val="tx1"/>
                </a:solidFill>
              </a:endParaRPr>
            </a:p>
          </p:txBody>
        </p:sp>
        <p:sp>
          <p:nvSpPr>
            <p:cNvPr id="6" name="Rettangolo con angoli arrotondati 5">
              <a:extLst>
                <a:ext uri="{FF2B5EF4-FFF2-40B4-BE49-F238E27FC236}">
                  <a16:creationId xmlns:a16="http://schemas.microsoft.com/office/drawing/2014/main" id="{CCEF0BD9-39A9-4488-F8D3-B798BBED7C0C}"/>
                </a:ext>
              </a:extLst>
            </p:cNvPr>
            <p:cNvSpPr/>
            <p:nvPr/>
          </p:nvSpPr>
          <p:spPr>
            <a:xfrm>
              <a:off x="238199" y="3507993"/>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Classificazione progetto</a:t>
              </a:r>
            </a:p>
          </p:txBody>
        </p:sp>
        <p:sp>
          <p:nvSpPr>
            <p:cNvPr id="55" name="Rectangle: Rounded Corners 6">
              <a:extLst>
                <a:ext uri="{FF2B5EF4-FFF2-40B4-BE49-F238E27FC236}">
                  <a16:creationId xmlns:a16="http://schemas.microsoft.com/office/drawing/2014/main" id="{3A32A772-0FC4-BB37-03D9-962E90C227BB}"/>
                </a:ext>
              </a:extLst>
            </p:cNvPr>
            <p:cNvSpPr/>
            <p:nvPr/>
          </p:nvSpPr>
          <p:spPr>
            <a:xfrm>
              <a:off x="209473" y="4919823"/>
              <a:ext cx="2160000" cy="620566"/>
            </a:xfrm>
            <a:prstGeom prst="roundRect">
              <a:avLst>
                <a:gd name="adj" fmla="val 50000"/>
              </a:avLst>
            </a:prstGeom>
            <a:solidFill>
              <a:schemeClr val="accent1"/>
            </a:solidFill>
            <a:ln>
              <a:noFill/>
            </a:ln>
            <a:effectLst>
              <a:outerShdw blurRad="317500" dist="114300" dir="5400000" algn="ctr" rotWithShape="0">
                <a:srgbClr val="000000">
                  <a:alpha val="30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400" b="1">
                  <a:solidFill>
                    <a:prstClr val="white"/>
                  </a:solidFill>
                </a:rPr>
                <a:t>INDICATORI</a:t>
              </a:r>
            </a:p>
          </p:txBody>
        </p:sp>
        <p:sp>
          <p:nvSpPr>
            <p:cNvPr id="12" name="Rectangle: Rounded Corners 6">
              <a:extLst>
                <a:ext uri="{FF2B5EF4-FFF2-40B4-BE49-F238E27FC236}">
                  <a16:creationId xmlns:a16="http://schemas.microsoft.com/office/drawing/2014/main" id="{2A6584CC-0A87-2D81-4E9D-CCA24CA325C2}"/>
                </a:ext>
              </a:extLst>
            </p:cNvPr>
            <p:cNvSpPr/>
            <p:nvPr/>
          </p:nvSpPr>
          <p:spPr>
            <a:xfrm>
              <a:off x="238199" y="5761418"/>
              <a:ext cx="2160000" cy="620566"/>
            </a:xfrm>
            <a:prstGeom prst="roundRect">
              <a:avLst>
                <a:gd name="adj" fmla="val 50000"/>
              </a:avLst>
            </a:prstGeom>
            <a:solidFill>
              <a:schemeClr val="accent1"/>
            </a:solidFill>
            <a:ln>
              <a:noFill/>
            </a:ln>
            <a:effectLst>
              <a:outerShdw blurRad="317500" dist="114300" dir="5400000" algn="ctr" rotWithShape="0">
                <a:srgbClr val="000000">
                  <a:alpha val="30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400" b="1">
                  <a:solidFill>
                    <a:prstClr val="white"/>
                  </a:solidFill>
                </a:rPr>
                <a:t>TITOLARE EFFETTIVO</a:t>
              </a:r>
            </a:p>
          </p:txBody>
        </p:sp>
      </p:grpSp>
    </p:spTree>
    <p:extLst>
      <p:ext uri="{BB962C8B-B14F-4D97-AF65-F5344CB8AC3E}">
        <p14:creationId xmlns:p14="http://schemas.microsoft.com/office/powerpoint/2010/main" val="240205444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1EF749AB-139D-D166-72D7-FC50C099E6CA}"/>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olo 3">
            <a:extLst>
              <a:ext uri="{FF2B5EF4-FFF2-40B4-BE49-F238E27FC236}">
                <a16:creationId xmlns:a16="http://schemas.microsoft.com/office/drawing/2014/main" id="{1350B55F-7BA6-769E-F0A8-A6D649490318}"/>
              </a:ext>
            </a:extLst>
          </p:cNvPr>
          <p:cNvSpPr txBox="1">
            <a:spLocks/>
          </p:cNvSpPr>
          <p:nvPr/>
        </p:nvSpPr>
        <p:spPr>
          <a:xfrm>
            <a:off x="596770" y="199880"/>
            <a:ext cx="8482300"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Ritenuta d’acconto </a:t>
            </a:r>
          </a:p>
        </p:txBody>
      </p:sp>
      <p:sp>
        <p:nvSpPr>
          <p:cNvPr id="3" name="CasellaDiTesto 2">
            <a:extLst>
              <a:ext uri="{FF2B5EF4-FFF2-40B4-BE49-F238E27FC236}">
                <a16:creationId xmlns:a16="http://schemas.microsoft.com/office/drawing/2014/main" id="{87168D03-7D42-74CF-C081-1CABEA7E9569}"/>
              </a:ext>
            </a:extLst>
          </p:cNvPr>
          <p:cNvSpPr txBox="1"/>
          <p:nvPr/>
        </p:nvSpPr>
        <p:spPr>
          <a:xfrm>
            <a:off x="382616" y="1093911"/>
            <a:ext cx="11579167" cy="3217740"/>
          </a:xfrm>
          <a:prstGeom prst="rect">
            <a:avLst/>
          </a:prstGeom>
          <a:noFill/>
        </p:spPr>
        <p:txBody>
          <a:bodyPr wrap="square">
            <a:spAutoFit/>
          </a:bodyPr>
          <a:lstStyle/>
          <a:p>
            <a:pPr>
              <a:lnSpc>
                <a:spcPct val="115000"/>
              </a:lnSpc>
              <a:spcAft>
                <a:spcPts val="800"/>
              </a:spcAft>
            </a:pPr>
            <a:r>
              <a:rPr lang="it-IT" sz="1600" b="1" i="1" kern="100">
                <a:effectLst/>
                <a:latin typeface="Aptos" panose="020B0004020202020204" pitchFamily="34" charset="0"/>
                <a:ea typeface="Aptos" panose="020B0004020202020204" pitchFamily="34" charset="0"/>
                <a:cs typeface="Times New Roman" panose="02020603050405020304" pitchFamily="18" charset="0"/>
              </a:rPr>
              <a:t>Per il pagamento ai professionisti soggetti a ritenute d’acconto e non in regime di split payment, come si possono compilare i campi “importo IVA” e “di cui IVA richiesto” nell’inserimento in </a:t>
            </a:r>
            <a:r>
              <a:rPr lang="it-IT" sz="1600" b="1" i="1" kern="100" err="1">
                <a:effectLst/>
                <a:latin typeface="Aptos" panose="020B0004020202020204" pitchFamily="34" charset="0"/>
                <a:ea typeface="Aptos" panose="020B0004020202020204" pitchFamily="34" charset="0"/>
                <a:cs typeface="Times New Roman" panose="02020603050405020304" pitchFamily="18" charset="0"/>
              </a:rPr>
              <a:t>ReGiS</a:t>
            </a:r>
            <a:r>
              <a:rPr lang="it-IT" sz="1600" b="1" i="1" kern="100">
                <a:effectLst/>
                <a:latin typeface="Aptos" panose="020B0004020202020204" pitchFamily="34" charset="0"/>
                <a:ea typeface="Aptos" panose="020B0004020202020204" pitchFamily="34" charset="0"/>
                <a:cs typeface="Times New Roman" panose="02020603050405020304" pitchFamily="18" charset="0"/>
              </a:rPr>
              <a:t> dei mandati di pagamento, alla sezione “Pagamenti a costi reali”? Inoltre, come si può registrare il pagamento delle ritenute d’acconto?</a:t>
            </a:r>
          </a:p>
          <a:p>
            <a:pPr>
              <a:lnSpc>
                <a:spcPct val="115000"/>
              </a:lnSpc>
              <a:spcAft>
                <a:spcPts val="800"/>
              </a:spcAft>
            </a:pPr>
            <a:endParaRPr lang="it-IT" sz="16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it-IT" sz="1600" kern="100">
                <a:effectLst/>
                <a:latin typeface="Aptos" panose="020B0004020202020204" pitchFamily="34" charset="0"/>
                <a:ea typeface="Aptos" panose="020B0004020202020204" pitchFamily="34" charset="0"/>
                <a:cs typeface="Times New Roman" panose="02020603050405020304" pitchFamily="18" charset="0"/>
              </a:rPr>
              <a:t>Nei casi di pagamenti delle parcelle a professionisti soggetti a ritenuta d’acconto, nell’inserimento del mandato relativo al compenso si inserisce l’importo IVA indicato sul giustificativo di spesa (es. parcella, fattura) nel campo “di cui IVA” e “di cui IVA richiesto”. </a:t>
            </a:r>
          </a:p>
          <a:p>
            <a:pPr>
              <a:lnSpc>
                <a:spcPct val="115000"/>
              </a:lnSpc>
              <a:spcAft>
                <a:spcPts val="800"/>
              </a:spcAft>
            </a:pPr>
            <a:br>
              <a:rPr lang="it-IT" sz="1600" kern="100">
                <a:effectLst/>
                <a:latin typeface="Aptos" panose="020B0004020202020204" pitchFamily="34" charset="0"/>
                <a:ea typeface="Aptos" panose="020B0004020202020204" pitchFamily="34" charset="0"/>
                <a:cs typeface="Times New Roman" panose="02020603050405020304" pitchFamily="18" charset="0"/>
              </a:rPr>
            </a:br>
            <a:r>
              <a:rPr lang="it-IT" sz="1600" kern="100">
                <a:effectLst/>
                <a:latin typeface="Aptos" panose="020B0004020202020204" pitchFamily="34" charset="0"/>
                <a:ea typeface="Aptos" panose="020B0004020202020204" pitchFamily="34" charset="0"/>
                <a:cs typeface="Times New Roman" panose="02020603050405020304" pitchFamily="18" charset="0"/>
              </a:rPr>
              <a:t>Per la registrazione del pagamento relativo alla ritenuta d’acconto è necessario inserire un ulteriore mandato per il quale nei campi relativi all'IVA andrà inserito l’importo “0”.</a:t>
            </a:r>
          </a:p>
        </p:txBody>
      </p:sp>
      <p:pic>
        <p:nvPicPr>
          <p:cNvPr id="5" name="Immagine 4">
            <a:extLst>
              <a:ext uri="{FF2B5EF4-FFF2-40B4-BE49-F238E27FC236}">
                <a16:creationId xmlns:a16="http://schemas.microsoft.com/office/drawing/2014/main" id="{E17AC657-4FE5-A553-F7C6-A1F2C0CCA070}"/>
              </a:ext>
            </a:extLst>
          </p:cNvPr>
          <p:cNvPicPr>
            <a:picLocks noChangeAspect="1"/>
          </p:cNvPicPr>
          <p:nvPr/>
        </p:nvPicPr>
        <p:blipFill>
          <a:blip r:embed="rId3"/>
          <a:stretch>
            <a:fillRect/>
          </a:stretch>
        </p:blipFill>
        <p:spPr>
          <a:xfrm>
            <a:off x="5455868" y="6442617"/>
            <a:ext cx="1657581" cy="381053"/>
          </a:xfrm>
          <a:prstGeom prst="rect">
            <a:avLst/>
          </a:prstGeom>
        </p:spPr>
      </p:pic>
    </p:spTree>
    <p:extLst>
      <p:ext uri="{BB962C8B-B14F-4D97-AF65-F5344CB8AC3E}">
        <p14:creationId xmlns:p14="http://schemas.microsoft.com/office/powerpoint/2010/main" val="184321138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hink-cell data - do not delete" hidden="1">
            <a:extLst>
              <a:ext uri="{FF2B5EF4-FFF2-40B4-BE49-F238E27FC236}">
                <a16:creationId xmlns:a16="http://schemas.microsoft.com/office/drawing/2014/main" id="{1ADF1610-10CF-424D-94A5-55526F4D416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95" imgH="394" progId="TCLayout.ActiveDocument.1">
                  <p:embed/>
                </p:oleObj>
              </mc:Choice>
              <mc:Fallback>
                <p:oleObj name="Diapositiva think-cell" r:id="rId3" imgW="395" imgH="394" progId="TCLayout.ActiveDocument.1">
                  <p:embed/>
                  <p:pic>
                    <p:nvPicPr>
                      <p:cNvPr id="21" name="think-cell data - do not delete" hidden="1">
                        <a:extLst>
                          <a:ext uri="{FF2B5EF4-FFF2-40B4-BE49-F238E27FC236}">
                            <a16:creationId xmlns:a16="http://schemas.microsoft.com/office/drawing/2014/main" id="{1ADF1610-10CF-424D-94A5-55526F4D41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3" name="CasellaDiTesto 42">
            <a:extLst>
              <a:ext uri="{FF2B5EF4-FFF2-40B4-BE49-F238E27FC236}">
                <a16:creationId xmlns:a16="http://schemas.microsoft.com/office/drawing/2014/main" id="{473D406F-323D-BBA0-5F3D-E571241FE89F}"/>
              </a:ext>
            </a:extLst>
          </p:cNvPr>
          <p:cNvSpPr txBox="1"/>
          <p:nvPr/>
        </p:nvSpPr>
        <p:spPr>
          <a:xfrm>
            <a:off x="213358" y="859775"/>
            <a:ext cx="11969764" cy="307777"/>
          </a:xfrm>
          <a:prstGeom prst="rect">
            <a:avLst/>
          </a:prstGeom>
          <a:noFill/>
        </p:spPr>
        <p:txBody>
          <a:bodyPr wrap="square" lIns="91440" tIns="45720" rIns="91440" bIns="45720" anchor="t">
            <a:spAutoFit/>
          </a:bodyPr>
          <a:lstStyle/>
          <a:p>
            <a:pPr marL="60565" defTabSz="1219170"/>
            <a:r>
              <a:rPr lang="it-IT" sz="1400" kern="0">
                <a:solidFill>
                  <a:srgbClr val="415364"/>
                </a:solidFill>
                <a:latin typeface="+mj-lt"/>
              </a:rPr>
              <a:t>RILEVAZIONE PRESENZE</a:t>
            </a:r>
          </a:p>
        </p:txBody>
      </p:sp>
      <p:cxnSp>
        <p:nvCxnSpPr>
          <p:cNvPr id="8" name="Straight Connector 4">
            <a:extLst>
              <a:ext uri="{FF2B5EF4-FFF2-40B4-BE49-F238E27FC236}">
                <a16:creationId xmlns:a16="http://schemas.microsoft.com/office/drawing/2014/main" id="{C9DB134B-BC50-6D4B-2D3A-93F2809667C1}"/>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Titolo 3">
            <a:extLst>
              <a:ext uri="{FF2B5EF4-FFF2-40B4-BE49-F238E27FC236}">
                <a16:creationId xmlns:a16="http://schemas.microsoft.com/office/drawing/2014/main" id="{7322DE5A-BDB7-7A85-90C2-36BBFD368F44}"/>
              </a:ext>
            </a:extLst>
          </p:cNvPr>
          <p:cNvSpPr txBox="1">
            <a:spLocks/>
          </p:cNvSpPr>
          <p:nvPr/>
        </p:nvSpPr>
        <p:spPr>
          <a:xfrm>
            <a:off x="529142" y="232364"/>
            <a:ext cx="10626532" cy="445895"/>
          </a:xfrm>
          <a:prstGeom prst="rect">
            <a:avLst/>
          </a:prstGeom>
        </p:spPr>
        <p:txBody>
          <a:bodyPr vert="horz" lIns="0" tIns="45720" rIns="0" bIns="45720" rtlCol="0" anchor="t"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ISTRUZIONI PER L’UTILIZZO DEL SISTEMA INFORMATICO REGIS </a:t>
            </a:r>
          </a:p>
        </p:txBody>
      </p:sp>
      <p:sp>
        <p:nvSpPr>
          <p:cNvPr id="13" name="CasellaDiTesto 12">
            <a:extLst>
              <a:ext uri="{FF2B5EF4-FFF2-40B4-BE49-F238E27FC236}">
                <a16:creationId xmlns:a16="http://schemas.microsoft.com/office/drawing/2014/main" id="{4CCD513E-A1F7-2281-AD3B-154839D55D6F}"/>
              </a:ext>
            </a:extLst>
          </p:cNvPr>
          <p:cNvSpPr txBox="1"/>
          <p:nvPr/>
        </p:nvSpPr>
        <p:spPr>
          <a:xfrm>
            <a:off x="213358" y="1584135"/>
            <a:ext cx="2189358" cy="307777"/>
          </a:xfrm>
          <a:prstGeom prst="rect">
            <a:avLst/>
          </a:prstGeom>
          <a:noFill/>
        </p:spPr>
        <p:txBody>
          <a:bodyPr wrap="square" lIns="91440" tIns="45720" rIns="91440" bIns="45720" anchor="t">
            <a:spAutoFit/>
          </a:bodyPr>
          <a:lstStyle/>
          <a:p>
            <a:pPr marL="60565" defTabSz="1219170"/>
            <a:r>
              <a:rPr lang="it-IT" sz="1400" kern="0">
                <a:solidFill>
                  <a:srgbClr val="415364"/>
                </a:solidFill>
                <a:latin typeface="+mj-lt"/>
              </a:rPr>
              <a:t>IL QUESTIONARIO:</a:t>
            </a:r>
          </a:p>
        </p:txBody>
      </p:sp>
      <p:sp>
        <p:nvSpPr>
          <p:cNvPr id="20" name="Rettangolo con angoli arrotondati 19">
            <a:hlinkClick r:id="rId5"/>
            <a:extLst>
              <a:ext uri="{FF2B5EF4-FFF2-40B4-BE49-F238E27FC236}">
                <a16:creationId xmlns:a16="http://schemas.microsoft.com/office/drawing/2014/main" id="{2420C1E7-87FF-84A9-388C-51810B2E4D5F}"/>
              </a:ext>
            </a:extLst>
          </p:cNvPr>
          <p:cNvSpPr/>
          <p:nvPr/>
        </p:nvSpPr>
        <p:spPr>
          <a:xfrm>
            <a:off x="7486828" y="3021799"/>
            <a:ext cx="4398756" cy="814401"/>
          </a:xfrm>
          <a:prstGeom prst="roundRect">
            <a:avLst>
              <a:gd name="adj" fmla="val 50000"/>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i="1">
                <a:solidFill>
                  <a:schemeClr val="tx1"/>
                </a:solidFill>
              </a:rPr>
              <a:t>CLICCA QUI </a:t>
            </a:r>
          </a:p>
          <a:p>
            <a:pPr algn="ctr"/>
            <a:r>
              <a:rPr lang="it-IT" sz="1100">
                <a:solidFill>
                  <a:schemeClr val="tx1"/>
                </a:solidFill>
              </a:rPr>
              <a:t>per procedere alla compilazione del questionario</a:t>
            </a:r>
          </a:p>
        </p:txBody>
      </p:sp>
      <p:pic>
        <p:nvPicPr>
          <p:cNvPr id="3" name="Immagine 2">
            <a:extLst>
              <a:ext uri="{FF2B5EF4-FFF2-40B4-BE49-F238E27FC236}">
                <a16:creationId xmlns:a16="http://schemas.microsoft.com/office/drawing/2014/main" id="{DC48FFB0-33EA-CE02-4373-72869AF8A653}"/>
              </a:ext>
            </a:extLst>
          </p:cNvPr>
          <p:cNvPicPr>
            <a:picLocks noChangeAspect="1"/>
          </p:cNvPicPr>
          <p:nvPr/>
        </p:nvPicPr>
        <p:blipFill>
          <a:blip r:embed="rId6"/>
          <a:stretch>
            <a:fillRect/>
          </a:stretch>
        </p:blipFill>
        <p:spPr>
          <a:xfrm>
            <a:off x="213358" y="2163452"/>
            <a:ext cx="7110024" cy="2531096"/>
          </a:xfrm>
          <a:prstGeom prst="rect">
            <a:avLst/>
          </a:prstGeom>
        </p:spPr>
      </p:pic>
    </p:spTree>
    <p:extLst>
      <p:ext uri="{BB962C8B-B14F-4D97-AF65-F5344CB8AC3E}">
        <p14:creationId xmlns:p14="http://schemas.microsoft.com/office/powerpoint/2010/main" val="372027850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AD4B55-AB2F-7FF7-0558-556408C910C8}"/>
              </a:ext>
            </a:extLst>
          </p:cNvPr>
          <p:cNvSpPr>
            <a:spLocks noGrp="1"/>
          </p:cNvSpPr>
          <p:nvPr>
            <p:ph type="sldNum" sz="quarter" idx="12"/>
          </p:nvPr>
        </p:nvSpPr>
        <p:spPr>
          <a:xfrm>
            <a:off x="334433" y="6297858"/>
            <a:ext cx="1512062" cy="24491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5</a:t>
            </a:fld>
            <a:endPar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1A3DF73-5948-1577-D7FC-C0628BC0C7C9}"/>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Titolo 3">
            <a:extLst>
              <a:ext uri="{FF2B5EF4-FFF2-40B4-BE49-F238E27FC236}">
                <a16:creationId xmlns:a16="http://schemas.microsoft.com/office/drawing/2014/main" id="{333E54DF-3BBF-8909-BDA6-9267FCFC6BD0}"/>
              </a:ext>
            </a:extLst>
          </p:cNvPr>
          <p:cNvSpPr txBox="1">
            <a:spLocks/>
          </p:cNvSpPr>
          <p:nvPr/>
        </p:nvSpPr>
        <p:spPr>
          <a:xfrm>
            <a:off x="529142" y="232364"/>
            <a:ext cx="4689403" cy="445895"/>
          </a:xfrm>
          <a:prstGeom prst="rect">
            <a:avLst/>
          </a:prstGeom>
        </p:spPr>
        <p:txBody>
          <a:bodyPr vert="horz" lIns="0" tIns="45720" rIns="0" bIns="45720" rtlCol="0" anchor="t"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L’AMBIENTE REGIS</a:t>
            </a:r>
          </a:p>
        </p:txBody>
      </p:sp>
      <p:pic>
        <p:nvPicPr>
          <p:cNvPr id="4" name="Immagine 3">
            <a:extLst>
              <a:ext uri="{FF2B5EF4-FFF2-40B4-BE49-F238E27FC236}">
                <a16:creationId xmlns:a16="http://schemas.microsoft.com/office/drawing/2014/main" id="{13E94CB7-A195-31FE-B651-7E52E91C34B5}"/>
              </a:ext>
            </a:extLst>
          </p:cNvPr>
          <p:cNvPicPr>
            <a:picLocks noChangeAspect="1"/>
          </p:cNvPicPr>
          <p:nvPr/>
        </p:nvPicPr>
        <p:blipFill>
          <a:blip r:embed="rId3"/>
          <a:stretch>
            <a:fillRect/>
          </a:stretch>
        </p:blipFill>
        <p:spPr>
          <a:xfrm>
            <a:off x="5455868" y="6442617"/>
            <a:ext cx="1657581" cy="381053"/>
          </a:xfrm>
          <a:prstGeom prst="rect">
            <a:avLst/>
          </a:prstGeom>
        </p:spPr>
      </p:pic>
      <p:sp>
        <p:nvSpPr>
          <p:cNvPr id="30" name="Rectangle: Rounded Corners 6">
            <a:extLst>
              <a:ext uri="{FF2B5EF4-FFF2-40B4-BE49-F238E27FC236}">
                <a16:creationId xmlns:a16="http://schemas.microsoft.com/office/drawing/2014/main" id="{9C31F464-80BC-9E98-7A3E-ECA4C5DD0EC9}"/>
              </a:ext>
            </a:extLst>
          </p:cNvPr>
          <p:cNvSpPr/>
          <p:nvPr/>
        </p:nvSpPr>
        <p:spPr>
          <a:xfrm>
            <a:off x="529143" y="1821812"/>
            <a:ext cx="5669638" cy="4091556"/>
          </a:xfrm>
          <a:prstGeom prst="roundRect">
            <a:avLst>
              <a:gd name="adj" fmla="val 42856"/>
            </a:avLst>
          </a:prstGeom>
          <a:solidFill>
            <a:srgbClr val="415364"/>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pPr algn="ctr"/>
            <a:r>
              <a:rPr lang="en-US" sz="2000" b="1" u="sng">
                <a:solidFill>
                  <a:prstClr val="white"/>
                </a:solidFill>
              </a:rPr>
              <a:t>SEZIONE ANAGRAFICA</a:t>
            </a:r>
          </a:p>
          <a:p>
            <a:pPr algn="ctr"/>
            <a:endParaRPr lang="en-US" sz="2000" b="1" u="sng">
              <a:solidFill>
                <a:prstClr val="white"/>
              </a:solidFill>
            </a:endParaRPr>
          </a:p>
          <a:p>
            <a:pPr marL="457200" indent="-457200">
              <a:lnSpc>
                <a:spcPct val="130000"/>
              </a:lnSpc>
              <a:buFont typeface="+mj-lt"/>
              <a:buAutoNum type="arabicPeriod"/>
            </a:pPr>
            <a:r>
              <a:rPr lang="en-US" sz="2000" err="1">
                <a:solidFill>
                  <a:prstClr val="white"/>
                </a:solidFill>
              </a:rPr>
              <a:t>Anagrafica</a:t>
            </a:r>
            <a:r>
              <a:rPr lang="en-US" sz="2000">
                <a:solidFill>
                  <a:prstClr val="white"/>
                </a:solidFill>
              </a:rPr>
              <a:t> Progetto – </a:t>
            </a:r>
            <a:r>
              <a:rPr lang="en-US" sz="2000" err="1">
                <a:solidFill>
                  <a:prstClr val="white"/>
                </a:solidFill>
              </a:rPr>
              <a:t>Indicatori</a:t>
            </a:r>
            <a:r>
              <a:rPr lang="en-US" sz="2000">
                <a:solidFill>
                  <a:prstClr val="white"/>
                </a:solidFill>
              </a:rPr>
              <a:t>- </a:t>
            </a:r>
            <a:r>
              <a:rPr lang="en-US" sz="2000" err="1">
                <a:solidFill>
                  <a:prstClr val="white"/>
                </a:solidFill>
              </a:rPr>
              <a:t>Titolare</a:t>
            </a:r>
            <a:r>
              <a:rPr lang="en-US" sz="2000">
                <a:solidFill>
                  <a:prstClr val="white"/>
                </a:solidFill>
              </a:rPr>
              <a:t> </a:t>
            </a:r>
            <a:r>
              <a:rPr lang="en-US" sz="2000" err="1">
                <a:solidFill>
                  <a:prstClr val="white"/>
                </a:solidFill>
              </a:rPr>
              <a:t>effettivo</a:t>
            </a:r>
            <a:endParaRPr lang="en-US" sz="2000">
              <a:solidFill>
                <a:prstClr val="white"/>
              </a:solidFill>
            </a:endParaRPr>
          </a:p>
          <a:p>
            <a:pPr marL="457200" indent="-457200">
              <a:lnSpc>
                <a:spcPct val="130000"/>
              </a:lnSpc>
              <a:buFont typeface="+mj-lt"/>
              <a:buAutoNum type="arabicPeriod"/>
            </a:pPr>
            <a:r>
              <a:rPr lang="en-US" sz="2000" err="1">
                <a:solidFill>
                  <a:prstClr val="white"/>
                </a:solidFill>
              </a:rPr>
              <a:t>Cronoprogramma</a:t>
            </a:r>
            <a:r>
              <a:rPr lang="en-US" sz="2000">
                <a:solidFill>
                  <a:prstClr val="white"/>
                </a:solidFill>
              </a:rPr>
              <a:t>/</a:t>
            </a:r>
            <a:r>
              <a:rPr lang="en-US" sz="2000" err="1">
                <a:solidFill>
                  <a:prstClr val="white"/>
                </a:solidFill>
              </a:rPr>
              <a:t>costi</a:t>
            </a:r>
            <a:endParaRPr lang="en-US" sz="2000">
              <a:solidFill>
                <a:prstClr val="white"/>
              </a:solidFill>
            </a:endParaRPr>
          </a:p>
          <a:p>
            <a:pPr marL="457200" indent="-457200">
              <a:lnSpc>
                <a:spcPct val="130000"/>
              </a:lnSpc>
              <a:buFont typeface="+mj-lt"/>
              <a:buAutoNum type="arabicPeriod"/>
            </a:pPr>
            <a:r>
              <a:rPr lang="en-US" sz="2000" b="1" err="1">
                <a:solidFill>
                  <a:prstClr val="white"/>
                </a:solidFill>
              </a:rPr>
              <a:t>Procedura</a:t>
            </a:r>
            <a:r>
              <a:rPr lang="en-US" sz="2000" b="1">
                <a:solidFill>
                  <a:prstClr val="white"/>
                </a:solidFill>
              </a:rPr>
              <a:t> </a:t>
            </a:r>
            <a:r>
              <a:rPr lang="en-US" sz="2000" b="1" err="1">
                <a:solidFill>
                  <a:prstClr val="white"/>
                </a:solidFill>
              </a:rPr>
              <a:t>aggiudicazione</a:t>
            </a:r>
            <a:endParaRPr lang="en-US" sz="2000" b="1">
              <a:solidFill>
                <a:prstClr val="white"/>
              </a:solidFill>
            </a:endParaRPr>
          </a:p>
          <a:p>
            <a:pPr marL="457200" indent="-457200">
              <a:lnSpc>
                <a:spcPct val="130000"/>
              </a:lnSpc>
              <a:buFont typeface="+mj-lt"/>
              <a:buAutoNum type="arabicPeriod"/>
            </a:pPr>
            <a:r>
              <a:rPr lang="en-US" sz="2000" b="1">
                <a:solidFill>
                  <a:prstClr val="white"/>
                </a:solidFill>
              </a:rPr>
              <a:t>Gestione </a:t>
            </a:r>
            <a:r>
              <a:rPr lang="en-US" sz="2000" b="1" err="1">
                <a:solidFill>
                  <a:prstClr val="white"/>
                </a:solidFill>
              </a:rPr>
              <a:t>spese</a:t>
            </a:r>
            <a:endParaRPr lang="en-US" sz="2000" b="1">
              <a:solidFill>
                <a:prstClr val="white"/>
              </a:solidFill>
            </a:endParaRPr>
          </a:p>
          <a:p>
            <a:pPr marL="457200" indent="-457200">
              <a:lnSpc>
                <a:spcPct val="130000"/>
              </a:lnSpc>
              <a:buFont typeface="+mj-lt"/>
              <a:buAutoNum type="arabicPeriod"/>
            </a:pPr>
            <a:r>
              <a:rPr lang="en-US" sz="2000" b="1">
                <a:solidFill>
                  <a:prstClr val="white"/>
                </a:solidFill>
              </a:rPr>
              <a:t>Gestione Fonti</a:t>
            </a:r>
          </a:p>
        </p:txBody>
      </p:sp>
      <p:sp>
        <p:nvSpPr>
          <p:cNvPr id="38" name="Rectangle: Rounded Corners 6">
            <a:extLst>
              <a:ext uri="{FF2B5EF4-FFF2-40B4-BE49-F238E27FC236}">
                <a16:creationId xmlns:a16="http://schemas.microsoft.com/office/drawing/2014/main" id="{43A7EA97-01DB-DFD2-E140-A8D81D5E9695}"/>
              </a:ext>
            </a:extLst>
          </p:cNvPr>
          <p:cNvSpPr/>
          <p:nvPr/>
        </p:nvSpPr>
        <p:spPr>
          <a:xfrm>
            <a:off x="6856750" y="2500754"/>
            <a:ext cx="4957322" cy="2733673"/>
          </a:xfrm>
          <a:prstGeom prst="roundRect">
            <a:avLst>
              <a:gd name="adj" fmla="val 42856"/>
            </a:avLst>
          </a:prstGeom>
          <a:solidFill>
            <a:schemeClr val="accent1"/>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2000" b="1" u="sng" noProof="0">
                <a:solidFill>
                  <a:prstClr val="white"/>
                </a:solidFill>
              </a:rPr>
              <a:t>SEZIONE RENDICONTAZIONE</a:t>
            </a:r>
            <a:endParaRPr kumimoji="0" lang="en-US" sz="2000" b="1" i="0" u="sng" strike="noStrike" kern="1200" cap="none" spc="0" normalizeH="0" baseline="0" noProof="0">
              <a:ln>
                <a:noFill/>
              </a:ln>
              <a:solidFill>
                <a:prstClr val="white"/>
              </a:solidFill>
              <a:effectLst/>
              <a:uLnTx/>
              <a:uFillTx/>
            </a:endParaRPr>
          </a:p>
        </p:txBody>
      </p:sp>
      <p:sp>
        <p:nvSpPr>
          <p:cNvPr id="40" name="CasellaDiTesto 39">
            <a:extLst>
              <a:ext uri="{FF2B5EF4-FFF2-40B4-BE49-F238E27FC236}">
                <a16:creationId xmlns:a16="http://schemas.microsoft.com/office/drawing/2014/main" id="{70DC831C-466D-7EED-F1AE-3E79367DF327}"/>
              </a:ext>
            </a:extLst>
          </p:cNvPr>
          <p:cNvSpPr txBox="1"/>
          <p:nvPr/>
        </p:nvSpPr>
        <p:spPr>
          <a:xfrm>
            <a:off x="2479551" y="715522"/>
            <a:ext cx="2060853" cy="646331"/>
          </a:xfrm>
          <a:prstGeom prst="rect">
            <a:avLst/>
          </a:prstGeom>
          <a:solidFill>
            <a:schemeClr val="bg1"/>
          </a:solidFill>
        </p:spPr>
        <p:txBody>
          <a:bodyPr wrap="square">
            <a:spAutoFit/>
          </a:bodyPr>
          <a:lstStyle>
            <a:defPPr>
              <a:defRPr lang="it-IT"/>
            </a:defPPr>
            <a:lvl1pPr algn="ctr">
              <a:defRPr sz="1200" b="1"/>
            </a:lvl1pPr>
          </a:lstStyle>
          <a:p>
            <a:r>
              <a:rPr lang="it-IT" sz="1800"/>
              <a:t>SOGGETTO ATTUATORE</a:t>
            </a:r>
          </a:p>
        </p:txBody>
      </p:sp>
      <p:sp>
        <p:nvSpPr>
          <p:cNvPr id="41" name="CasellaDiTesto 40">
            <a:extLst>
              <a:ext uri="{FF2B5EF4-FFF2-40B4-BE49-F238E27FC236}">
                <a16:creationId xmlns:a16="http://schemas.microsoft.com/office/drawing/2014/main" id="{7D362079-9D01-9B18-FD73-E1A968EF5704}"/>
              </a:ext>
            </a:extLst>
          </p:cNvPr>
          <p:cNvSpPr txBox="1"/>
          <p:nvPr/>
        </p:nvSpPr>
        <p:spPr>
          <a:xfrm>
            <a:off x="8304988" y="5977016"/>
            <a:ext cx="2060852" cy="646331"/>
          </a:xfrm>
          <a:prstGeom prst="rect">
            <a:avLst/>
          </a:prstGeom>
          <a:solidFill>
            <a:schemeClr val="bg1"/>
          </a:solidFill>
        </p:spPr>
        <p:txBody>
          <a:bodyPr wrap="square">
            <a:spAutoFit/>
          </a:bodyPr>
          <a:lstStyle/>
          <a:p>
            <a:pPr algn="ctr"/>
            <a:r>
              <a:rPr lang="it-IT" b="1"/>
              <a:t>DIPARTIMENTO </a:t>
            </a:r>
          </a:p>
          <a:p>
            <a:pPr algn="ctr"/>
            <a:r>
              <a:rPr lang="it-IT" b="1">
                <a:solidFill>
                  <a:schemeClr val="tx1"/>
                </a:solidFill>
              </a:rPr>
              <a:t>SPORT</a:t>
            </a:r>
          </a:p>
        </p:txBody>
      </p:sp>
      <p:sp>
        <p:nvSpPr>
          <p:cNvPr id="42" name="CasellaDiTesto 41">
            <a:extLst>
              <a:ext uri="{FF2B5EF4-FFF2-40B4-BE49-F238E27FC236}">
                <a16:creationId xmlns:a16="http://schemas.microsoft.com/office/drawing/2014/main" id="{6F05B30F-B64D-1459-BA12-404D0F110132}"/>
              </a:ext>
            </a:extLst>
          </p:cNvPr>
          <p:cNvSpPr txBox="1"/>
          <p:nvPr/>
        </p:nvSpPr>
        <p:spPr>
          <a:xfrm>
            <a:off x="8304987" y="1219053"/>
            <a:ext cx="2060853" cy="646331"/>
          </a:xfrm>
          <a:prstGeom prst="rect">
            <a:avLst/>
          </a:prstGeom>
          <a:solidFill>
            <a:schemeClr val="bg1"/>
          </a:solidFill>
        </p:spPr>
        <p:txBody>
          <a:bodyPr wrap="square">
            <a:spAutoFit/>
          </a:bodyPr>
          <a:lstStyle>
            <a:defPPr>
              <a:defRPr lang="it-IT"/>
            </a:defPPr>
            <a:lvl1pPr algn="ctr">
              <a:defRPr sz="1200" b="1"/>
            </a:lvl1pPr>
          </a:lstStyle>
          <a:p>
            <a:r>
              <a:rPr lang="it-IT" sz="1800"/>
              <a:t>SOGGETTO ATTUATORE</a:t>
            </a:r>
          </a:p>
        </p:txBody>
      </p:sp>
      <p:pic>
        <p:nvPicPr>
          <p:cNvPr id="6" name="Picture 5">
            <a:extLst>
              <a:ext uri="{FF2B5EF4-FFF2-40B4-BE49-F238E27FC236}">
                <a16:creationId xmlns:a16="http://schemas.microsoft.com/office/drawing/2014/main" id="{65E53D9A-33AC-22F3-D22C-48BBB60EAE41}"/>
              </a:ext>
            </a:extLst>
          </p:cNvPr>
          <p:cNvPicPr>
            <a:picLocks noChangeAspect="1"/>
          </p:cNvPicPr>
          <p:nvPr/>
        </p:nvPicPr>
        <p:blipFill>
          <a:blip r:embed="rId4"/>
          <a:stretch>
            <a:fillRect/>
          </a:stretch>
        </p:blipFill>
        <p:spPr>
          <a:xfrm>
            <a:off x="6329441" y="2094016"/>
            <a:ext cx="323491" cy="4114800"/>
          </a:xfrm>
          <a:prstGeom prst="rect">
            <a:avLst/>
          </a:prstGeom>
        </p:spPr>
      </p:pic>
      <p:sp>
        <p:nvSpPr>
          <p:cNvPr id="7" name="Freccia a destra 6">
            <a:extLst>
              <a:ext uri="{FF2B5EF4-FFF2-40B4-BE49-F238E27FC236}">
                <a16:creationId xmlns:a16="http://schemas.microsoft.com/office/drawing/2014/main" id="{06F7B7EC-22BD-7D59-BB1D-C8340995D865}"/>
              </a:ext>
            </a:extLst>
          </p:cNvPr>
          <p:cNvSpPr/>
          <p:nvPr/>
        </p:nvSpPr>
        <p:spPr>
          <a:xfrm rot="5400000">
            <a:off x="3277889" y="1345320"/>
            <a:ext cx="398109" cy="472477"/>
          </a:xfrm>
          <a:prstGeom prst="rightArrow">
            <a:avLst>
              <a:gd name="adj1" fmla="val 29990"/>
              <a:gd name="adj2" fmla="val 58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a:extLst>
              <a:ext uri="{FF2B5EF4-FFF2-40B4-BE49-F238E27FC236}">
                <a16:creationId xmlns:a16="http://schemas.microsoft.com/office/drawing/2014/main" id="{CFFB2440-7356-CAC0-4C16-0C69A1A5A429}"/>
              </a:ext>
            </a:extLst>
          </p:cNvPr>
          <p:cNvSpPr/>
          <p:nvPr/>
        </p:nvSpPr>
        <p:spPr>
          <a:xfrm rot="5400000">
            <a:off x="9136358" y="1855512"/>
            <a:ext cx="398109" cy="472477"/>
          </a:xfrm>
          <a:prstGeom prst="rightArrow">
            <a:avLst>
              <a:gd name="adj1" fmla="val 29990"/>
              <a:gd name="adj2" fmla="val 58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a:extLst>
              <a:ext uri="{FF2B5EF4-FFF2-40B4-BE49-F238E27FC236}">
                <a16:creationId xmlns:a16="http://schemas.microsoft.com/office/drawing/2014/main" id="{268EDB19-DE4F-471D-A53F-2ABDC0D815D6}"/>
              </a:ext>
            </a:extLst>
          </p:cNvPr>
          <p:cNvSpPr/>
          <p:nvPr/>
        </p:nvSpPr>
        <p:spPr>
          <a:xfrm rot="16200000">
            <a:off x="9136357" y="5439690"/>
            <a:ext cx="398109" cy="472477"/>
          </a:xfrm>
          <a:prstGeom prst="rightArrow">
            <a:avLst>
              <a:gd name="adj1" fmla="val 29990"/>
              <a:gd name="adj2" fmla="val 58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con angoli arrotondati 10">
            <a:extLst>
              <a:ext uri="{FF2B5EF4-FFF2-40B4-BE49-F238E27FC236}">
                <a16:creationId xmlns:a16="http://schemas.microsoft.com/office/drawing/2014/main" id="{7620243D-C249-0C24-18FE-F552493387D8}"/>
              </a:ext>
            </a:extLst>
          </p:cNvPr>
          <p:cNvSpPr/>
          <p:nvPr/>
        </p:nvSpPr>
        <p:spPr>
          <a:xfrm>
            <a:off x="1265382" y="4211781"/>
            <a:ext cx="4190486" cy="1182255"/>
          </a:xfrm>
          <a:prstGeom prst="roundRect">
            <a:avLst/>
          </a:prstGeom>
          <a:ln w="31750">
            <a:solidFill>
              <a:srgbClr val="FFC000"/>
            </a:solidFill>
            <a:prstDash val="sys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420883457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AD4B55-AB2F-7FF7-0558-556408C910C8}"/>
              </a:ext>
            </a:extLst>
          </p:cNvPr>
          <p:cNvSpPr>
            <a:spLocks noGrp="1"/>
          </p:cNvSpPr>
          <p:nvPr>
            <p:ph type="sldNum" sz="quarter" idx="12"/>
          </p:nvPr>
        </p:nvSpPr>
        <p:spPr>
          <a:xfrm>
            <a:off x="334433" y="6297858"/>
            <a:ext cx="1512062" cy="24491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6</a:t>
            </a:fld>
            <a:endPar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endParaRPr>
          </a:p>
        </p:txBody>
      </p:sp>
      <p:pic>
        <p:nvPicPr>
          <p:cNvPr id="4" name="Immagine 3">
            <a:extLst>
              <a:ext uri="{FF2B5EF4-FFF2-40B4-BE49-F238E27FC236}">
                <a16:creationId xmlns:a16="http://schemas.microsoft.com/office/drawing/2014/main" id="{13E94CB7-A195-31FE-B651-7E52E91C34B5}"/>
              </a:ext>
            </a:extLst>
          </p:cNvPr>
          <p:cNvPicPr>
            <a:picLocks noChangeAspect="1"/>
          </p:cNvPicPr>
          <p:nvPr/>
        </p:nvPicPr>
        <p:blipFill>
          <a:blip r:embed="rId3"/>
          <a:stretch>
            <a:fillRect/>
          </a:stretch>
        </p:blipFill>
        <p:spPr>
          <a:xfrm>
            <a:off x="5455868" y="6442617"/>
            <a:ext cx="1657581" cy="381053"/>
          </a:xfrm>
          <a:prstGeom prst="rect">
            <a:avLst/>
          </a:prstGeom>
        </p:spPr>
      </p:pic>
      <p:sp>
        <p:nvSpPr>
          <p:cNvPr id="43" name="Rectangle: Rounded Corners 6">
            <a:extLst>
              <a:ext uri="{FF2B5EF4-FFF2-40B4-BE49-F238E27FC236}">
                <a16:creationId xmlns:a16="http://schemas.microsoft.com/office/drawing/2014/main" id="{4EF6C1E0-1323-62EF-F283-BC400063DC44}"/>
              </a:ext>
            </a:extLst>
          </p:cNvPr>
          <p:cNvSpPr/>
          <p:nvPr/>
        </p:nvSpPr>
        <p:spPr>
          <a:xfrm>
            <a:off x="1404523" y="3495467"/>
            <a:ext cx="2160000" cy="620566"/>
          </a:xfrm>
          <a:prstGeom prst="roundRect">
            <a:avLst>
              <a:gd name="adj" fmla="val 50000"/>
            </a:avLst>
          </a:prstGeom>
          <a:solidFill>
            <a:schemeClr val="accent1"/>
          </a:solidFill>
          <a:ln>
            <a:noFill/>
          </a:ln>
          <a:effectLst>
            <a:outerShdw blurRad="317500" dist="114300" dir="5400000" algn="ctr" rotWithShape="0">
              <a:srgbClr val="000000">
                <a:alpha val="30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400" b="1" noProof="0">
                <a:solidFill>
                  <a:prstClr val="white"/>
                </a:solidFill>
              </a:rPr>
              <a:t>ANAGRAFICA PROGETTO</a:t>
            </a:r>
            <a:endParaRPr lang="en-US">
              <a:solidFill>
                <a:prstClr val="white"/>
              </a:solidFill>
            </a:endParaRPr>
          </a:p>
        </p:txBody>
      </p:sp>
      <p:sp>
        <p:nvSpPr>
          <p:cNvPr id="44" name="Rectangle: Rounded Corners 6">
            <a:extLst>
              <a:ext uri="{FF2B5EF4-FFF2-40B4-BE49-F238E27FC236}">
                <a16:creationId xmlns:a16="http://schemas.microsoft.com/office/drawing/2014/main" id="{79DAC85F-ED2E-3AF3-AEA6-47C0141B829E}"/>
              </a:ext>
            </a:extLst>
          </p:cNvPr>
          <p:cNvSpPr/>
          <p:nvPr/>
        </p:nvSpPr>
        <p:spPr>
          <a:xfrm>
            <a:off x="8797067" y="3495467"/>
            <a:ext cx="2160000" cy="620566"/>
          </a:xfrm>
          <a:prstGeom prst="roundRect">
            <a:avLst>
              <a:gd name="adj" fmla="val 50000"/>
            </a:avLst>
          </a:prstGeom>
          <a:solidFill>
            <a:schemeClr val="accent1"/>
          </a:solidFill>
          <a:ln>
            <a:noFill/>
          </a:ln>
          <a:effectLst>
            <a:outerShdw blurRad="317500" dist="114300" dir="5400000" algn="ctr" rotWithShape="0">
              <a:srgbClr val="000000">
                <a:alpha val="30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400" b="1">
                <a:solidFill>
                  <a:prstClr val="white"/>
                </a:solidFill>
              </a:rPr>
              <a:t>INDICATORI</a:t>
            </a:r>
          </a:p>
        </p:txBody>
      </p:sp>
      <p:grpSp>
        <p:nvGrpSpPr>
          <p:cNvPr id="52" name="Gruppo 51">
            <a:extLst>
              <a:ext uri="{FF2B5EF4-FFF2-40B4-BE49-F238E27FC236}">
                <a16:creationId xmlns:a16="http://schemas.microsoft.com/office/drawing/2014/main" id="{3A915BEB-7888-9991-2D3D-96B89E5C2DC9}"/>
              </a:ext>
            </a:extLst>
          </p:cNvPr>
          <p:cNvGrpSpPr/>
          <p:nvPr/>
        </p:nvGrpSpPr>
        <p:grpSpPr>
          <a:xfrm>
            <a:off x="334433" y="2011021"/>
            <a:ext cx="11521249" cy="728921"/>
            <a:chOff x="334433" y="1124332"/>
            <a:chExt cx="11521249" cy="728921"/>
          </a:xfrm>
        </p:grpSpPr>
        <p:pic>
          <p:nvPicPr>
            <p:cNvPr id="50" name="Immagine 49" descr="Immagine che contiene testo, schermata, Carattere&#10;&#10;Descrizione generata automaticamente">
              <a:extLst>
                <a:ext uri="{FF2B5EF4-FFF2-40B4-BE49-F238E27FC236}">
                  <a16:creationId xmlns:a16="http://schemas.microsoft.com/office/drawing/2014/main" id="{B5CFF402-7E02-BCBE-FC23-4B5F9B93194E}"/>
                </a:ext>
              </a:extLst>
            </p:cNvPr>
            <p:cNvPicPr>
              <a:picLocks noChangeAspect="1"/>
            </p:cNvPicPr>
            <p:nvPr/>
          </p:nvPicPr>
          <p:blipFill rotWithShape="1">
            <a:blip r:embed="rId4">
              <a:extLst>
                <a:ext uri="{28A0092B-C50C-407E-A947-70E740481C1C}">
                  <a14:useLocalDpi xmlns:a14="http://schemas.microsoft.com/office/drawing/2010/main" val="0"/>
                </a:ext>
              </a:extLst>
            </a:blip>
            <a:srcRect t="77162"/>
            <a:stretch/>
          </p:blipFill>
          <p:spPr>
            <a:xfrm>
              <a:off x="334433" y="1326781"/>
              <a:ext cx="11519365" cy="526472"/>
            </a:xfrm>
            <a:prstGeom prst="rect">
              <a:avLst/>
            </a:prstGeom>
          </p:spPr>
        </p:pic>
        <p:pic>
          <p:nvPicPr>
            <p:cNvPr id="51" name="Immagine 50" descr="Immagine che contiene testo, schermata, Carattere&#10;&#10;Descrizione generata automaticamente">
              <a:extLst>
                <a:ext uri="{FF2B5EF4-FFF2-40B4-BE49-F238E27FC236}">
                  <a16:creationId xmlns:a16="http://schemas.microsoft.com/office/drawing/2014/main" id="{1C0C604D-1DA6-DFAA-AA37-012CD85ACE8F}"/>
                </a:ext>
              </a:extLst>
            </p:cNvPr>
            <p:cNvPicPr>
              <a:picLocks noChangeAspect="1"/>
            </p:cNvPicPr>
            <p:nvPr/>
          </p:nvPicPr>
          <p:blipFill rotWithShape="1">
            <a:blip r:embed="rId4">
              <a:extLst>
                <a:ext uri="{28A0092B-C50C-407E-A947-70E740481C1C}">
                  <a14:useLocalDpi xmlns:a14="http://schemas.microsoft.com/office/drawing/2010/main" val="0"/>
                </a:ext>
              </a:extLst>
            </a:blip>
            <a:srcRect t="-255" b="91307"/>
            <a:stretch/>
          </p:blipFill>
          <p:spPr>
            <a:xfrm>
              <a:off x="336317" y="1124332"/>
              <a:ext cx="11519365" cy="206268"/>
            </a:xfrm>
            <a:prstGeom prst="rect">
              <a:avLst/>
            </a:prstGeom>
          </p:spPr>
        </p:pic>
      </p:grpSp>
      <p:cxnSp>
        <p:nvCxnSpPr>
          <p:cNvPr id="53" name="Straight Connector 4">
            <a:extLst>
              <a:ext uri="{FF2B5EF4-FFF2-40B4-BE49-F238E27FC236}">
                <a16:creationId xmlns:a16="http://schemas.microsoft.com/office/drawing/2014/main" id="{39667C4F-6216-50BB-A774-0F76D53AE796}"/>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4" name="Titolo 3">
            <a:extLst>
              <a:ext uri="{FF2B5EF4-FFF2-40B4-BE49-F238E27FC236}">
                <a16:creationId xmlns:a16="http://schemas.microsoft.com/office/drawing/2014/main" id="{15F9AF2E-69F0-468A-142E-77191D0B8A91}"/>
              </a:ext>
            </a:extLst>
          </p:cNvPr>
          <p:cNvSpPr txBox="1">
            <a:spLocks/>
          </p:cNvSpPr>
          <p:nvPr/>
        </p:nvSpPr>
        <p:spPr>
          <a:xfrm>
            <a:off x="434110" y="199880"/>
            <a:ext cx="8644960"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L’AMBIENTE REGIS</a:t>
            </a:r>
          </a:p>
        </p:txBody>
      </p:sp>
      <p:sp>
        <p:nvSpPr>
          <p:cNvPr id="57" name="Ovale 56">
            <a:extLst>
              <a:ext uri="{FF2B5EF4-FFF2-40B4-BE49-F238E27FC236}">
                <a16:creationId xmlns:a16="http://schemas.microsoft.com/office/drawing/2014/main" id="{7C0A6B62-2556-37EC-6689-7FCB78C909F2}"/>
              </a:ext>
            </a:extLst>
          </p:cNvPr>
          <p:cNvSpPr/>
          <p:nvPr/>
        </p:nvSpPr>
        <p:spPr>
          <a:xfrm>
            <a:off x="2160365" y="2633796"/>
            <a:ext cx="513923" cy="5139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1</a:t>
            </a:r>
          </a:p>
        </p:txBody>
      </p:sp>
      <p:sp>
        <p:nvSpPr>
          <p:cNvPr id="58" name="Ovale 57">
            <a:extLst>
              <a:ext uri="{FF2B5EF4-FFF2-40B4-BE49-F238E27FC236}">
                <a16:creationId xmlns:a16="http://schemas.microsoft.com/office/drawing/2014/main" id="{E47B80B3-9137-9D02-E4F0-8F75FED60A1D}"/>
              </a:ext>
            </a:extLst>
          </p:cNvPr>
          <p:cNvSpPr/>
          <p:nvPr/>
        </p:nvSpPr>
        <p:spPr>
          <a:xfrm>
            <a:off x="9620106" y="2633796"/>
            <a:ext cx="513923" cy="5139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1</a:t>
            </a:r>
          </a:p>
        </p:txBody>
      </p:sp>
      <p:sp>
        <p:nvSpPr>
          <p:cNvPr id="59" name="Rettangolo con angoli arrotondati 58">
            <a:extLst>
              <a:ext uri="{FF2B5EF4-FFF2-40B4-BE49-F238E27FC236}">
                <a16:creationId xmlns:a16="http://schemas.microsoft.com/office/drawing/2014/main" id="{35A0612D-0A71-0C8C-05D3-E2323A2FB863}"/>
              </a:ext>
            </a:extLst>
          </p:cNvPr>
          <p:cNvSpPr/>
          <p:nvPr/>
        </p:nvSpPr>
        <p:spPr>
          <a:xfrm>
            <a:off x="1404523" y="4390247"/>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Date inizio e fine</a:t>
            </a:r>
            <a:endParaRPr lang="it-IT" b="1">
              <a:solidFill>
                <a:schemeClr val="tx1"/>
              </a:solidFill>
            </a:endParaRPr>
          </a:p>
        </p:txBody>
      </p:sp>
      <p:sp>
        <p:nvSpPr>
          <p:cNvPr id="60" name="Rettangolo con angoli arrotondati 59">
            <a:extLst>
              <a:ext uri="{FF2B5EF4-FFF2-40B4-BE49-F238E27FC236}">
                <a16:creationId xmlns:a16="http://schemas.microsoft.com/office/drawing/2014/main" id="{DED07701-C5F0-2940-D8C9-80C804443694}"/>
              </a:ext>
            </a:extLst>
          </p:cNvPr>
          <p:cNvSpPr/>
          <p:nvPr/>
        </p:nvSpPr>
        <p:spPr>
          <a:xfrm>
            <a:off x="1404523" y="5097480"/>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Classificazione progetto </a:t>
            </a:r>
            <a:endParaRPr lang="it-IT" b="1">
              <a:solidFill>
                <a:schemeClr val="tx1"/>
              </a:solidFill>
            </a:endParaRPr>
          </a:p>
        </p:txBody>
      </p:sp>
      <p:sp>
        <p:nvSpPr>
          <p:cNvPr id="61" name="Rettangolo con angoli arrotondati 60">
            <a:extLst>
              <a:ext uri="{FF2B5EF4-FFF2-40B4-BE49-F238E27FC236}">
                <a16:creationId xmlns:a16="http://schemas.microsoft.com/office/drawing/2014/main" id="{B4012125-7AB6-04D0-ED45-A44B4D357F31}"/>
              </a:ext>
            </a:extLst>
          </p:cNvPr>
          <p:cNvSpPr/>
          <p:nvPr/>
        </p:nvSpPr>
        <p:spPr>
          <a:xfrm>
            <a:off x="8797067" y="4390247"/>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Indicatori target</a:t>
            </a:r>
            <a:endParaRPr lang="it-IT" b="1">
              <a:solidFill>
                <a:schemeClr val="tx1"/>
              </a:solidFill>
            </a:endParaRPr>
          </a:p>
        </p:txBody>
      </p:sp>
      <p:sp>
        <p:nvSpPr>
          <p:cNvPr id="62" name="Titolo 3">
            <a:extLst>
              <a:ext uri="{FF2B5EF4-FFF2-40B4-BE49-F238E27FC236}">
                <a16:creationId xmlns:a16="http://schemas.microsoft.com/office/drawing/2014/main" id="{5BA8F594-7242-E907-4373-2EBEC3940DE3}"/>
              </a:ext>
            </a:extLst>
          </p:cNvPr>
          <p:cNvSpPr txBox="1">
            <a:spLocks/>
          </p:cNvSpPr>
          <p:nvPr/>
        </p:nvSpPr>
        <p:spPr>
          <a:xfrm>
            <a:off x="334432" y="1023546"/>
            <a:ext cx="9952567"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FASE 1 – Anagrafica di progetto – Indicatori – Titolare Effettivo</a:t>
            </a:r>
          </a:p>
        </p:txBody>
      </p:sp>
      <p:sp>
        <p:nvSpPr>
          <p:cNvPr id="3" name="Rectangle: Rounded Corners 6">
            <a:extLst>
              <a:ext uri="{FF2B5EF4-FFF2-40B4-BE49-F238E27FC236}">
                <a16:creationId xmlns:a16="http://schemas.microsoft.com/office/drawing/2014/main" id="{8D742C06-7877-53A5-9207-1AA0AFB3F88E}"/>
              </a:ext>
            </a:extLst>
          </p:cNvPr>
          <p:cNvSpPr/>
          <p:nvPr/>
        </p:nvSpPr>
        <p:spPr>
          <a:xfrm>
            <a:off x="3936000" y="3495467"/>
            <a:ext cx="2160000" cy="620566"/>
          </a:xfrm>
          <a:prstGeom prst="roundRect">
            <a:avLst>
              <a:gd name="adj" fmla="val 50000"/>
            </a:avLst>
          </a:prstGeom>
          <a:solidFill>
            <a:schemeClr val="accent1"/>
          </a:solidFill>
          <a:ln>
            <a:noFill/>
          </a:ln>
          <a:effectLst>
            <a:outerShdw blurRad="317500" dist="114300" dir="5400000" algn="ctr" rotWithShape="0">
              <a:srgbClr val="000000">
                <a:alpha val="30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1400" b="1">
                <a:solidFill>
                  <a:prstClr val="white"/>
                </a:solidFill>
              </a:rPr>
              <a:t>TITOLARE EFFETTIVO</a:t>
            </a:r>
          </a:p>
        </p:txBody>
      </p:sp>
      <p:sp>
        <p:nvSpPr>
          <p:cNvPr id="5" name="Ovale 4">
            <a:extLst>
              <a:ext uri="{FF2B5EF4-FFF2-40B4-BE49-F238E27FC236}">
                <a16:creationId xmlns:a16="http://schemas.microsoft.com/office/drawing/2014/main" id="{9ED8C83D-154F-0C5B-181A-44BE5F36B74A}"/>
              </a:ext>
            </a:extLst>
          </p:cNvPr>
          <p:cNvSpPr/>
          <p:nvPr/>
        </p:nvSpPr>
        <p:spPr>
          <a:xfrm>
            <a:off x="4759039" y="2633796"/>
            <a:ext cx="513923" cy="5139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1</a:t>
            </a:r>
          </a:p>
        </p:txBody>
      </p:sp>
      <p:sp>
        <p:nvSpPr>
          <p:cNvPr id="6" name="Rettangolo con angoli arrotondati 5">
            <a:extLst>
              <a:ext uri="{FF2B5EF4-FFF2-40B4-BE49-F238E27FC236}">
                <a16:creationId xmlns:a16="http://schemas.microsoft.com/office/drawing/2014/main" id="{0267504B-A65D-2D34-5ECC-65AFBA2ACCAC}"/>
              </a:ext>
            </a:extLst>
          </p:cNvPr>
          <p:cNvSpPr/>
          <p:nvPr/>
        </p:nvSpPr>
        <p:spPr>
          <a:xfrm>
            <a:off x="3936000" y="4390247"/>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Rilevazione titolare effettivo</a:t>
            </a:r>
            <a:endParaRPr lang="it-IT" b="1">
              <a:solidFill>
                <a:schemeClr val="tx1"/>
              </a:solidFill>
            </a:endParaRPr>
          </a:p>
        </p:txBody>
      </p:sp>
      <p:sp>
        <p:nvSpPr>
          <p:cNvPr id="7" name="Rettangolo con angoli arrotondati 6">
            <a:extLst>
              <a:ext uri="{FF2B5EF4-FFF2-40B4-BE49-F238E27FC236}">
                <a16:creationId xmlns:a16="http://schemas.microsoft.com/office/drawing/2014/main" id="{9C702A13-73F4-2F87-9B84-D2FC5CBD78D1}"/>
              </a:ext>
            </a:extLst>
          </p:cNvPr>
          <p:cNvSpPr/>
          <p:nvPr/>
        </p:nvSpPr>
        <p:spPr>
          <a:xfrm>
            <a:off x="3936000" y="5097480"/>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Titolari effettivi Comunicati</a:t>
            </a:r>
            <a:endParaRPr lang="it-IT" b="1">
              <a:solidFill>
                <a:schemeClr val="tx1"/>
              </a:solidFill>
            </a:endParaRPr>
          </a:p>
        </p:txBody>
      </p:sp>
      <p:sp>
        <p:nvSpPr>
          <p:cNvPr id="8" name="Rettangolo con angoli arrotondati 7">
            <a:extLst>
              <a:ext uri="{FF2B5EF4-FFF2-40B4-BE49-F238E27FC236}">
                <a16:creationId xmlns:a16="http://schemas.microsoft.com/office/drawing/2014/main" id="{94BA91D8-BC49-565D-E4BF-4B55F36A07D5}"/>
              </a:ext>
            </a:extLst>
          </p:cNvPr>
          <p:cNvSpPr/>
          <p:nvPr/>
        </p:nvSpPr>
        <p:spPr>
          <a:xfrm>
            <a:off x="1404523" y="5834454"/>
            <a:ext cx="2160000"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a:solidFill>
                  <a:schemeClr val="tx1"/>
                </a:solidFill>
              </a:rPr>
              <a:t>Compilazione della Associazione TAG </a:t>
            </a:r>
            <a:endParaRPr lang="it-IT" b="1">
              <a:solidFill>
                <a:schemeClr val="tx1"/>
              </a:solidFill>
            </a:endParaRPr>
          </a:p>
        </p:txBody>
      </p:sp>
    </p:spTree>
    <p:extLst>
      <p:ext uri="{BB962C8B-B14F-4D97-AF65-F5344CB8AC3E}">
        <p14:creationId xmlns:p14="http://schemas.microsoft.com/office/powerpoint/2010/main" val="204801851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con angoli arrotondati 10">
            <a:extLst>
              <a:ext uri="{FF2B5EF4-FFF2-40B4-BE49-F238E27FC236}">
                <a16:creationId xmlns:a16="http://schemas.microsoft.com/office/drawing/2014/main" id="{F3FDF7D2-8B97-4E7C-8E99-C0C027F08C4F}"/>
              </a:ext>
            </a:extLst>
          </p:cNvPr>
          <p:cNvSpPr/>
          <p:nvPr/>
        </p:nvSpPr>
        <p:spPr>
          <a:xfrm>
            <a:off x="4772471" y="1055129"/>
            <a:ext cx="7231628"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tx1"/>
                </a:solidFill>
              </a:rPr>
              <a:t>Compilazione della </a:t>
            </a:r>
            <a:r>
              <a:rPr lang="it-IT" sz="1400" b="1">
                <a:solidFill>
                  <a:schemeClr val="tx1"/>
                </a:solidFill>
              </a:rPr>
              <a:t>classificazione progetto </a:t>
            </a:r>
            <a:endParaRPr lang="it-IT" b="1">
              <a:solidFill>
                <a:schemeClr val="tx1"/>
              </a:solidFill>
            </a:endParaRPr>
          </a:p>
        </p:txBody>
      </p:sp>
      <p:pic>
        <p:nvPicPr>
          <p:cNvPr id="38" name="Immagine 37" descr="Immagine che contiene testo, schermata, software&#10;&#10;Descrizione generata automaticamente">
            <a:extLst>
              <a:ext uri="{FF2B5EF4-FFF2-40B4-BE49-F238E27FC236}">
                <a16:creationId xmlns:a16="http://schemas.microsoft.com/office/drawing/2014/main" id="{7BDA3A5B-3CEC-73AC-F3C6-FF0994562B1E}"/>
              </a:ext>
            </a:extLst>
          </p:cNvPr>
          <p:cNvPicPr>
            <a:picLocks noChangeAspect="1"/>
          </p:cNvPicPr>
          <p:nvPr/>
        </p:nvPicPr>
        <p:blipFill rotWithShape="1">
          <a:blip r:embed="rId3">
            <a:extLst>
              <a:ext uri="{28A0092B-C50C-407E-A947-70E740481C1C}">
                <a14:useLocalDpi xmlns:a14="http://schemas.microsoft.com/office/drawing/2010/main" val="0"/>
              </a:ext>
            </a:extLst>
          </a:blip>
          <a:srcRect l="985" t="22713" r="78332" b="21175"/>
          <a:stretch/>
        </p:blipFill>
        <p:spPr>
          <a:xfrm>
            <a:off x="337620" y="2553282"/>
            <a:ext cx="3619707" cy="4281813"/>
          </a:xfrm>
          <a:prstGeom prst="rect">
            <a:avLst/>
          </a:prstGeom>
        </p:spPr>
      </p:pic>
      <p:grpSp>
        <p:nvGrpSpPr>
          <p:cNvPr id="23" name="Gruppo 22">
            <a:extLst>
              <a:ext uri="{FF2B5EF4-FFF2-40B4-BE49-F238E27FC236}">
                <a16:creationId xmlns:a16="http://schemas.microsoft.com/office/drawing/2014/main" id="{9FB16E47-7D6D-78A5-2926-DB5C7EE3FD72}"/>
              </a:ext>
            </a:extLst>
          </p:cNvPr>
          <p:cNvGrpSpPr/>
          <p:nvPr/>
        </p:nvGrpSpPr>
        <p:grpSpPr>
          <a:xfrm>
            <a:off x="5138111" y="2016904"/>
            <a:ext cx="6719456" cy="1412096"/>
            <a:chOff x="5686975" y="3432250"/>
            <a:chExt cx="5021977" cy="1055370"/>
          </a:xfrm>
        </p:grpSpPr>
        <p:pic>
          <p:nvPicPr>
            <p:cNvPr id="21" name="Immagine 20" descr="Immagine che contiene testo, Carattere, schermata&#10;&#10;Descrizione generata automaticamente">
              <a:extLst>
                <a:ext uri="{FF2B5EF4-FFF2-40B4-BE49-F238E27FC236}">
                  <a16:creationId xmlns:a16="http://schemas.microsoft.com/office/drawing/2014/main" id="{E5DA54E1-4543-418C-5351-1E1468AF3684}"/>
                </a:ext>
              </a:extLst>
            </p:cNvPr>
            <p:cNvPicPr>
              <a:picLocks noChangeAspect="1"/>
            </p:cNvPicPr>
            <p:nvPr/>
          </p:nvPicPr>
          <p:blipFill rotWithShape="1">
            <a:blip r:embed="rId4">
              <a:extLst>
                <a:ext uri="{28A0092B-C50C-407E-A947-70E740481C1C}">
                  <a14:useLocalDpi xmlns:a14="http://schemas.microsoft.com/office/drawing/2010/main" val="0"/>
                </a:ext>
              </a:extLst>
            </a:blip>
            <a:srcRect l="2568" t="71125" r="75075" b="3345"/>
            <a:stretch/>
          </p:blipFill>
          <p:spPr>
            <a:xfrm>
              <a:off x="5686975" y="3432251"/>
              <a:ext cx="2674705" cy="1055368"/>
            </a:xfrm>
            <a:prstGeom prst="rect">
              <a:avLst/>
            </a:prstGeom>
            <a:ln>
              <a:noFill/>
            </a:ln>
            <a:effectLst>
              <a:outerShdw blurRad="50800" dist="38100" dir="2700000" algn="tl" rotWithShape="0">
                <a:prstClr val="black">
                  <a:alpha val="40000"/>
                </a:prstClr>
              </a:outerShdw>
            </a:effectLst>
          </p:spPr>
        </p:pic>
        <p:pic>
          <p:nvPicPr>
            <p:cNvPr id="22" name="Immagine 21" descr="Immagine che contiene testo, Carattere, schermata&#10;&#10;Descrizione generata automaticamente">
              <a:extLst>
                <a:ext uri="{FF2B5EF4-FFF2-40B4-BE49-F238E27FC236}">
                  <a16:creationId xmlns:a16="http://schemas.microsoft.com/office/drawing/2014/main" id="{901D9649-53CC-F81F-6D15-16BF7BC60C97}"/>
                </a:ext>
              </a:extLst>
            </p:cNvPr>
            <p:cNvPicPr>
              <a:picLocks noChangeAspect="1"/>
            </p:cNvPicPr>
            <p:nvPr/>
          </p:nvPicPr>
          <p:blipFill rotWithShape="1">
            <a:blip r:embed="rId4">
              <a:extLst>
                <a:ext uri="{28A0092B-C50C-407E-A947-70E740481C1C}">
                  <a14:useLocalDpi xmlns:a14="http://schemas.microsoft.com/office/drawing/2010/main" val="0"/>
                </a:ext>
              </a:extLst>
            </a:blip>
            <a:srcRect l="49563" t="71125" r="30817" b="3345"/>
            <a:stretch/>
          </p:blipFill>
          <p:spPr>
            <a:xfrm>
              <a:off x="8361680" y="3432250"/>
              <a:ext cx="2347272" cy="1055370"/>
            </a:xfrm>
            <a:prstGeom prst="rect">
              <a:avLst/>
            </a:prstGeom>
            <a:ln>
              <a:noFill/>
            </a:ln>
            <a:effectLst>
              <a:outerShdw blurRad="50800" dist="38100" dir="2700000" algn="tl" rotWithShape="0">
                <a:prstClr val="black">
                  <a:alpha val="40000"/>
                </a:prstClr>
              </a:outerShdw>
            </a:effectLst>
          </p:spPr>
        </p:pic>
      </p:grpSp>
      <p:sp>
        <p:nvSpPr>
          <p:cNvPr id="39" name="Rettangolo con angoli arrotondati 38">
            <a:extLst>
              <a:ext uri="{FF2B5EF4-FFF2-40B4-BE49-F238E27FC236}">
                <a16:creationId xmlns:a16="http://schemas.microsoft.com/office/drawing/2014/main" id="{46A3C7CE-AD1F-2CCD-5A0A-E0DE91C7A7A1}"/>
              </a:ext>
            </a:extLst>
          </p:cNvPr>
          <p:cNvSpPr/>
          <p:nvPr/>
        </p:nvSpPr>
        <p:spPr>
          <a:xfrm>
            <a:off x="4772471" y="1819616"/>
            <a:ext cx="7231627" cy="381305"/>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tx1"/>
                </a:solidFill>
              </a:rPr>
              <a:t>Nessuna documentazione necessaria</a:t>
            </a:r>
            <a:endParaRPr lang="it-IT" b="1">
              <a:solidFill>
                <a:schemeClr val="tx1"/>
              </a:solidFill>
            </a:endParaRPr>
          </a:p>
        </p:txBody>
      </p:sp>
      <p:grpSp>
        <p:nvGrpSpPr>
          <p:cNvPr id="14" name="Gruppo 13">
            <a:extLst>
              <a:ext uri="{FF2B5EF4-FFF2-40B4-BE49-F238E27FC236}">
                <a16:creationId xmlns:a16="http://schemas.microsoft.com/office/drawing/2014/main" id="{9CE3EA0C-DD0B-CBBF-5532-899A23DC671B}"/>
              </a:ext>
            </a:extLst>
          </p:cNvPr>
          <p:cNvGrpSpPr/>
          <p:nvPr/>
        </p:nvGrpSpPr>
        <p:grpSpPr>
          <a:xfrm>
            <a:off x="4990497" y="1465171"/>
            <a:ext cx="1876387" cy="508085"/>
            <a:chOff x="478193" y="1420288"/>
            <a:chExt cx="1876387" cy="508085"/>
          </a:xfrm>
        </p:grpSpPr>
        <p:sp>
          <p:nvSpPr>
            <p:cNvPr id="17" name="Rettangolo con angoli arrotondati 16">
              <a:extLst>
                <a:ext uri="{FF2B5EF4-FFF2-40B4-BE49-F238E27FC236}">
                  <a16:creationId xmlns:a16="http://schemas.microsoft.com/office/drawing/2014/main" id="{2C5307D1-3A3B-20E1-468D-9A4D9330FC61}"/>
                </a:ext>
              </a:extLst>
            </p:cNvPr>
            <p:cNvSpPr/>
            <p:nvPr/>
          </p:nvSpPr>
          <p:spPr>
            <a:xfrm>
              <a:off x="478193" y="1500875"/>
              <a:ext cx="1368302"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Doc. obbligatori</a:t>
              </a:r>
              <a:endParaRPr lang="it-IT">
                <a:solidFill>
                  <a:schemeClr val="bg1"/>
                </a:solidFill>
              </a:endParaRPr>
            </a:p>
          </p:txBody>
        </p:sp>
        <p:pic>
          <p:nvPicPr>
            <p:cNvPr id="18" name="Elemento grafico 17" descr="Ricerca cartelle con riempimento a tinta unita">
              <a:extLst>
                <a:ext uri="{FF2B5EF4-FFF2-40B4-BE49-F238E27FC236}">
                  <a16:creationId xmlns:a16="http://schemas.microsoft.com/office/drawing/2014/main" id="{2028AF22-E66B-0021-9347-7789B75C9C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46495" y="1420288"/>
              <a:ext cx="508085" cy="508085"/>
            </a:xfrm>
            <a:prstGeom prst="rect">
              <a:avLst/>
            </a:prstGeom>
          </p:spPr>
        </p:pic>
      </p:grpSp>
      <p:sp>
        <p:nvSpPr>
          <p:cNvPr id="2" name="Slide Number Placeholder 1">
            <a:extLst>
              <a:ext uri="{FF2B5EF4-FFF2-40B4-BE49-F238E27FC236}">
                <a16:creationId xmlns:a16="http://schemas.microsoft.com/office/drawing/2014/main" id="{91AD4B55-AB2F-7FF7-0558-556408C910C8}"/>
              </a:ext>
            </a:extLst>
          </p:cNvPr>
          <p:cNvSpPr>
            <a:spLocks noGrp="1"/>
          </p:cNvSpPr>
          <p:nvPr>
            <p:ph type="sldNum" sz="quarter" idx="12"/>
          </p:nvPr>
        </p:nvSpPr>
        <p:spPr>
          <a:xfrm>
            <a:off x="334433" y="6297858"/>
            <a:ext cx="1512062" cy="24491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7</a:t>
            </a:fld>
            <a:endPar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1A3DF73-5948-1577-D7FC-C0628BC0C7C9}"/>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Titolo 3">
            <a:extLst>
              <a:ext uri="{FF2B5EF4-FFF2-40B4-BE49-F238E27FC236}">
                <a16:creationId xmlns:a16="http://schemas.microsoft.com/office/drawing/2014/main" id="{333E54DF-3BBF-8909-BDA6-9267FCFC6BD0}"/>
              </a:ext>
            </a:extLst>
          </p:cNvPr>
          <p:cNvSpPr txBox="1">
            <a:spLocks/>
          </p:cNvSpPr>
          <p:nvPr/>
        </p:nvSpPr>
        <p:spPr>
          <a:xfrm>
            <a:off x="2877802" y="199880"/>
            <a:ext cx="6201267"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SEZ ANAGRAFICA DI PROGETTO</a:t>
            </a:r>
          </a:p>
        </p:txBody>
      </p:sp>
      <p:pic>
        <p:nvPicPr>
          <p:cNvPr id="4" name="Immagine 3">
            <a:extLst>
              <a:ext uri="{FF2B5EF4-FFF2-40B4-BE49-F238E27FC236}">
                <a16:creationId xmlns:a16="http://schemas.microsoft.com/office/drawing/2014/main" id="{13E94CB7-A195-31FE-B651-7E52E91C34B5}"/>
              </a:ext>
            </a:extLst>
          </p:cNvPr>
          <p:cNvPicPr>
            <a:picLocks noChangeAspect="1"/>
          </p:cNvPicPr>
          <p:nvPr/>
        </p:nvPicPr>
        <p:blipFill>
          <a:blip r:embed="rId7"/>
          <a:stretch>
            <a:fillRect/>
          </a:stretch>
        </p:blipFill>
        <p:spPr>
          <a:xfrm>
            <a:off x="5455868" y="6442617"/>
            <a:ext cx="1657581" cy="381053"/>
          </a:xfrm>
          <a:prstGeom prst="rect">
            <a:avLst/>
          </a:prstGeom>
        </p:spPr>
      </p:pic>
      <p:sp>
        <p:nvSpPr>
          <p:cNvPr id="9" name="Rettangolo con angoli arrotondati 8">
            <a:extLst>
              <a:ext uri="{FF2B5EF4-FFF2-40B4-BE49-F238E27FC236}">
                <a16:creationId xmlns:a16="http://schemas.microsoft.com/office/drawing/2014/main" id="{A925F7AC-94C6-9142-FC5B-413EE8E3BC3E}"/>
              </a:ext>
            </a:extLst>
          </p:cNvPr>
          <p:cNvSpPr/>
          <p:nvPr/>
        </p:nvSpPr>
        <p:spPr>
          <a:xfrm>
            <a:off x="289704" y="1062837"/>
            <a:ext cx="3801047"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tx1"/>
                </a:solidFill>
              </a:rPr>
              <a:t>Compilare le </a:t>
            </a:r>
            <a:r>
              <a:rPr lang="it-IT" sz="1400" b="1">
                <a:solidFill>
                  <a:schemeClr val="tx1"/>
                </a:solidFill>
              </a:rPr>
              <a:t>date</a:t>
            </a:r>
            <a:r>
              <a:rPr lang="it-IT" sz="1400">
                <a:solidFill>
                  <a:schemeClr val="tx1"/>
                </a:solidFill>
              </a:rPr>
              <a:t> </a:t>
            </a:r>
            <a:r>
              <a:rPr lang="it-IT" sz="1400" b="1">
                <a:solidFill>
                  <a:schemeClr val="tx1"/>
                </a:solidFill>
              </a:rPr>
              <a:t>inizio e fine </a:t>
            </a:r>
          </a:p>
          <a:p>
            <a:pPr algn="ctr"/>
            <a:r>
              <a:rPr lang="it-IT" sz="1400" b="1">
                <a:solidFill>
                  <a:schemeClr val="tx1"/>
                </a:solidFill>
              </a:rPr>
              <a:t>previste e effettive</a:t>
            </a:r>
            <a:endParaRPr lang="it-IT" b="1">
              <a:solidFill>
                <a:schemeClr val="tx1"/>
              </a:solidFill>
            </a:endParaRPr>
          </a:p>
        </p:txBody>
      </p:sp>
      <p:sp>
        <p:nvSpPr>
          <p:cNvPr id="19" name="Rettangolo 18">
            <a:extLst>
              <a:ext uri="{FF2B5EF4-FFF2-40B4-BE49-F238E27FC236}">
                <a16:creationId xmlns:a16="http://schemas.microsoft.com/office/drawing/2014/main" id="{76DF1640-1D0C-1C95-AB67-3FF4A3990104}"/>
              </a:ext>
            </a:extLst>
          </p:cNvPr>
          <p:cNvSpPr/>
          <p:nvPr/>
        </p:nvSpPr>
        <p:spPr>
          <a:xfrm>
            <a:off x="525022" y="5005640"/>
            <a:ext cx="3416300" cy="677234"/>
          </a:xfrm>
          <a:prstGeom prst="rect">
            <a:avLst/>
          </a:prstGeom>
          <a:ln w="44450">
            <a:solidFill>
              <a:srgbClr val="FFC000"/>
            </a:solidFill>
            <a:prstDash val="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4" name="Rettangolo 23">
            <a:extLst>
              <a:ext uri="{FF2B5EF4-FFF2-40B4-BE49-F238E27FC236}">
                <a16:creationId xmlns:a16="http://schemas.microsoft.com/office/drawing/2014/main" id="{EAE0211C-44BD-E862-AFB8-62DF412B395A}"/>
              </a:ext>
            </a:extLst>
          </p:cNvPr>
          <p:cNvSpPr/>
          <p:nvPr/>
        </p:nvSpPr>
        <p:spPr>
          <a:xfrm>
            <a:off x="8744910" y="2749253"/>
            <a:ext cx="1266230" cy="524220"/>
          </a:xfrm>
          <a:prstGeom prst="rect">
            <a:avLst/>
          </a:prstGeom>
          <a:ln w="41275">
            <a:solidFill>
              <a:srgbClr val="FFC000"/>
            </a:solidFill>
            <a:prstDash val="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6" name="Rettangolo con angoli arrotondati 25">
            <a:extLst>
              <a:ext uri="{FF2B5EF4-FFF2-40B4-BE49-F238E27FC236}">
                <a16:creationId xmlns:a16="http://schemas.microsoft.com/office/drawing/2014/main" id="{4DC9C3B2-34A8-36CE-C5FC-7B81F3667DD2}"/>
              </a:ext>
            </a:extLst>
          </p:cNvPr>
          <p:cNvSpPr/>
          <p:nvPr/>
        </p:nvSpPr>
        <p:spPr>
          <a:xfrm>
            <a:off x="496666" y="809915"/>
            <a:ext cx="1368301"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1</a:t>
            </a:r>
            <a:endParaRPr lang="it-IT">
              <a:solidFill>
                <a:schemeClr val="bg1"/>
              </a:solidFill>
            </a:endParaRPr>
          </a:p>
        </p:txBody>
      </p:sp>
      <p:sp>
        <p:nvSpPr>
          <p:cNvPr id="27" name="Rettangolo con angoli arrotondati 26">
            <a:extLst>
              <a:ext uri="{FF2B5EF4-FFF2-40B4-BE49-F238E27FC236}">
                <a16:creationId xmlns:a16="http://schemas.microsoft.com/office/drawing/2014/main" id="{E7F9F90D-1C2B-F8D2-03E3-D1A26BFAC3EA}"/>
              </a:ext>
            </a:extLst>
          </p:cNvPr>
          <p:cNvSpPr/>
          <p:nvPr/>
        </p:nvSpPr>
        <p:spPr>
          <a:xfrm>
            <a:off x="4984136" y="791071"/>
            <a:ext cx="1368301"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2</a:t>
            </a:r>
            <a:endParaRPr lang="it-IT">
              <a:solidFill>
                <a:schemeClr val="bg1"/>
              </a:solidFill>
            </a:endParaRPr>
          </a:p>
        </p:txBody>
      </p:sp>
      <p:pic>
        <p:nvPicPr>
          <p:cNvPr id="32" name="Immagine 31">
            <a:extLst>
              <a:ext uri="{FF2B5EF4-FFF2-40B4-BE49-F238E27FC236}">
                <a16:creationId xmlns:a16="http://schemas.microsoft.com/office/drawing/2014/main" id="{0B9900C0-67DC-1342-85C3-A6B08DE0DC3A}"/>
              </a:ext>
            </a:extLst>
          </p:cNvPr>
          <p:cNvPicPr>
            <a:picLocks noChangeAspect="1"/>
          </p:cNvPicPr>
          <p:nvPr/>
        </p:nvPicPr>
        <p:blipFill rotWithShape="1">
          <a:blip r:embed="rId8"/>
          <a:srcRect l="3389" t="20894" r="5554" b="26742"/>
          <a:stretch/>
        </p:blipFill>
        <p:spPr>
          <a:xfrm>
            <a:off x="306417" y="188264"/>
            <a:ext cx="2418411" cy="411785"/>
          </a:xfrm>
          <a:prstGeom prst="rect">
            <a:avLst/>
          </a:prstGeom>
        </p:spPr>
      </p:pic>
      <p:sp>
        <p:nvSpPr>
          <p:cNvPr id="35" name="Rettangolo con angoli arrotondati 34">
            <a:extLst>
              <a:ext uri="{FF2B5EF4-FFF2-40B4-BE49-F238E27FC236}">
                <a16:creationId xmlns:a16="http://schemas.microsoft.com/office/drawing/2014/main" id="{7C9AE788-9B4D-E6CD-7A38-FB20B02F0EE2}"/>
              </a:ext>
            </a:extLst>
          </p:cNvPr>
          <p:cNvSpPr/>
          <p:nvPr/>
        </p:nvSpPr>
        <p:spPr>
          <a:xfrm>
            <a:off x="289704" y="1912673"/>
            <a:ext cx="3801047" cy="38130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tx1"/>
                </a:solidFill>
              </a:rPr>
              <a:t>Nessuna documentazione necessaria</a:t>
            </a:r>
            <a:endParaRPr lang="it-IT" b="1">
              <a:solidFill>
                <a:schemeClr val="tx1"/>
              </a:solidFill>
            </a:endParaRPr>
          </a:p>
        </p:txBody>
      </p:sp>
      <p:sp>
        <p:nvSpPr>
          <p:cNvPr id="6" name="Rettangolo 5">
            <a:extLst>
              <a:ext uri="{FF2B5EF4-FFF2-40B4-BE49-F238E27FC236}">
                <a16:creationId xmlns:a16="http://schemas.microsoft.com/office/drawing/2014/main" id="{334F604A-5093-8292-2202-B9C728DD84D4}"/>
              </a:ext>
            </a:extLst>
          </p:cNvPr>
          <p:cNvSpPr/>
          <p:nvPr/>
        </p:nvSpPr>
        <p:spPr>
          <a:xfrm>
            <a:off x="463605" y="5929511"/>
            <a:ext cx="1446090" cy="613263"/>
          </a:xfrm>
          <a:prstGeom prst="rect">
            <a:avLst/>
          </a:prstGeom>
          <a:ln w="44450">
            <a:solidFill>
              <a:srgbClr val="FFC000"/>
            </a:solidFill>
            <a:prstDash val="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 name="Ovale 14">
            <a:extLst>
              <a:ext uri="{FF2B5EF4-FFF2-40B4-BE49-F238E27FC236}">
                <a16:creationId xmlns:a16="http://schemas.microsoft.com/office/drawing/2014/main" id="{DDE5236F-B3AF-68DB-B435-781AEA29A3EB}"/>
              </a:ext>
            </a:extLst>
          </p:cNvPr>
          <p:cNvSpPr/>
          <p:nvPr/>
        </p:nvSpPr>
        <p:spPr>
          <a:xfrm>
            <a:off x="-23081" y="-25202"/>
            <a:ext cx="513923" cy="5139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1</a:t>
            </a:r>
          </a:p>
        </p:txBody>
      </p:sp>
      <p:sp>
        <p:nvSpPr>
          <p:cNvPr id="3" name="Rettangolo con angoli arrotondati 2">
            <a:extLst>
              <a:ext uri="{FF2B5EF4-FFF2-40B4-BE49-F238E27FC236}">
                <a16:creationId xmlns:a16="http://schemas.microsoft.com/office/drawing/2014/main" id="{DA58C11C-6BA5-1FCE-A555-64E3F714431A}"/>
              </a:ext>
            </a:extLst>
          </p:cNvPr>
          <p:cNvSpPr/>
          <p:nvPr/>
        </p:nvSpPr>
        <p:spPr>
          <a:xfrm>
            <a:off x="4738415" y="4015286"/>
            <a:ext cx="7265683" cy="56485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tx1"/>
                </a:solidFill>
              </a:rPr>
              <a:t>Compilazione della </a:t>
            </a:r>
            <a:r>
              <a:rPr lang="it-IT" sz="1400" b="1">
                <a:solidFill>
                  <a:schemeClr val="tx1"/>
                </a:solidFill>
              </a:rPr>
              <a:t>Associazione TAG e altre classificazioni</a:t>
            </a:r>
            <a:endParaRPr lang="it-IT" b="1">
              <a:solidFill>
                <a:schemeClr val="tx1"/>
              </a:solidFill>
            </a:endParaRPr>
          </a:p>
        </p:txBody>
      </p:sp>
      <p:sp>
        <p:nvSpPr>
          <p:cNvPr id="16" name="Rettangolo con angoli arrotondati 15">
            <a:extLst>
              <a:ext uri="{FF2B5EF4-FFF2-40B4-BE49-F238E27FC236}">
                <a16:creationId xmlns:a16="http://schemas.microsoft.com/office/drawing/2014/main" id="{0B5F03D4-78AF-D10C-0331-44D9D4EC73F5}"/>
              </a:ext>
            </a:extLst>
          </p:cNvPr>
          <p:cNvSpPr/>
          <p:nvPr/>
        </p:nvSpPr>
        <p:spPr>
          <a:xfrm>
            <a:off x="4950081" y="3773798"/>
            <a:ext cx="1368301"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3</a:t>
            </a:r>
            <a:endParaRPr lang="it-IT">
              <a:solidFill>
                <a:schemeClr val="bg1"/>
              </a:solidFill>
            </a:endParaRPr>
          </a:p>
        </p:txBody>
      </p:sp>
      <p:sp>
        <p:nvSpPr>
          <p:cNvPr id="20" name="Rettangolo con angoli arrotondati 19">
            <a:extLst>
              <a:ext uri="{FF2B5EF4-FFF2-40B4-BE49-F238E27FC236}">
                <a16:creationId xmlns:a16="http://schemas.microsoft.com/office/drawing/2014/main" id="{B3A62C5B-2635-C8BB-31C0-8E61A27AB43B}"/>
              </a:ext>
            </a:extLst>
          </p:cNvPr>
          <p:cNvSpPr/>
          <p:nvPr/>
        </p:nvSpPr>
        <p:spPr>
          <a:xfrm>
            <a:off x="4767559" y="4698120"/>
            <a:ext cx="7236539" cy="825827"/>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it-IT" sz="1000" b="1">
                <a:solidFill>
                  <a:schemeClr val="tx1"/>
                </a:solidFill>
              </a:rPr>
              <a:t>Descrizione TAG</a:t>
            </a:r>
          </a:p>
          <a:p>
            <a:pPr marL="171450" indent="-171450">
              <a:buFont typeface="Arial" panose="020B0604020202020204" pitchFamily="34" charset="0"/>
              <a:buChar char="•"/>
            </a:pPr>
            <a:r>
              <a:rPr lang="it-IT" sz="1000" b="1">
                <a:solidFill>
                  <a:schemeClr val="tx1"/>
                </a:solidFill>
              </a:rPr>
              <a:t>025 ter: </a:t>
            </a:r>
            <a:r>
              <a:rPr lang="it-IT" sz="1000">
                <a:solidFill>
                  <a:schemeClr val="tx1"/>
                </a:solidFill>
              </a:rPr>
              <a:t>costruzione di nuovi edifici efficienti sotto il profilo energetico</a:t>
            </a:r>
          </a:p>
          <a:p>
            <a:pPr marL="171450" indent="-171450">
              <a:buFont typeface="Arial" panose="020B0604020202020204" pitchFamily="34" charset="0"/>
              <a:buChar char="•"/>
            </a:pPr>
            <a:r>
              <a:rPr lang="it-IT" sz="1000" b="1">
                <a:solidFill>
                  <a:schemeClr val="tx1"/>
                </a:solidFill>
              </a:rPr>
              <a:t>026: </a:t>
            </a:r>
            <a:r>
              <a:rPr lang="it-IT" sz="1000">
                <a:solidFill>
                  <a:schemeClr val="tx1"/>
                </a:solidFill>
              </a:rPr>
              <a:t>Rinnovo di infrastrutture pubbliche sul piano dell'efficienza energetica e misure relative all'efficienza energetica per tali infrastrutture, progetti dimostrativi e misure di sostegno</a:t>
            </a:r>
          </a:p>
          <a:p>
            <a:pPr marL="171450" indent="-171450">
              <a:buFont typeface="Arial" panose="020B0604020202020204" pitchFamily="34" charset="0"/>
              <a:buChar char="•"/>
            </a:pPr>
            <a:r>
              <a:rPr lang="it-IT" sz="1000" b="1">
                <a:solidFill>
                  <a:schemeClr val="tx1"/>
                </a:solidFill>
              </a:rPr>
              <a:t>Non applicabile: </a:t>
            </a:r>
            <a:r>
              <a:rPr lang="it-IT" sz="1000">
                <a:solidFill>
                  <a:schemeClr val="tx1"/>
                </a:solidFill>
              </a:rPr>
              <a:t>realizzazione di un nuovo impianto completamente outdoor (linea n. 3)</a:t>
            </a:r>
          </a:p>
        </p:txBody>
      </p:sp>
      <p:sp>
        <p:nvSpPr>
          <p:cNvPr id="28" name="Rettangolo con angoli arrotondati 27">
            <a:extLst>
              <a:ext uri="{FF2B5EF4-FFF2-40B4-BE49-F238E27FC236}">
                <a16:creationId xmlns:a16="http://schemas.microsoft.com/office/drawing/2014/main" id="{86C37821-B96B-E926-29D5-0EB395A6CDCA}"/>
              </a:ext>
            </a:extLst>
          </p:cNvPr>
          <p:cNvSpPr/>
          <p:nvPr/>
        </p:nvSpPr>
        <p:spPr>
          <a:xfrm>
            <a:off x="10489265" y="4538359"/>
            <a:ext cx="1368302"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nota</a:t>
            </a:r>
            <a:endParaRPr lang="it-IT">
              <a:solidFill>
                <a:schemeClr val="bg1"/>
              </a:solidFill>
            </a:endParaRPr>
          </a:p>
        </p:txBody>
      </p:sp>
      <p:pic>
        <p:nvPicPr>
          <p:cNvPr id="30" name="Immagine 29">
            <a:extLst>
              <a:ext uri="{FF2B5EF4-FFF2-40B4-BE49-F238E27FC236}">
                <a16:creationId xmlns:a16="http://schemas.microsoft.com/office/drawing/2014/main" id="{D17D4719-117F-AA44-1C27-3815C635421E}"/>
              </a:ext>
            </a:extLst>
          </p:cNvPr>
          <p:cNvPicPr>
            <a:picLocks noChangeAspect="1"/>
          </p:cNvPicPr>
          <p:nvPr/>
        </p:nvPicPr>
        <p:blipFill rotWithShape="1">
          <a:blip r:embed="rId9">
            <a:extLst>
              <a:ext uri="{28A0092B-C50C-407E-A947-70E740481C1C}">
                <a14:useLocalDpi xmlns:a14="http://schemas.microsoft.com/office/drawing/2010/main" val="0"/>
              </a:ext>
            </a:extLst>
          </a:blip>
          <a:srcRect l="1901" t="21242" r="82358" b="7108"/>
          <a:stretch/>
        </p:blipFill>
        <p:spPr>
          <a:xfrm>
            <a:off x="4767559" y="5534738"/>
            <a:ext cx="2187960" cy="1059287"/>
          </a:xfrm>
          <a:prstGeom prst="rect">
            <a:avLst/>
          </a:prstGeom>
          <a:ln>
            <a:noFill/>
          </a:ln>
          <a:effectLst>
            <a:outerShdw blurRad="50800" dist="38100" dir="2700000" algn="tl" rotWithShape="0">
              <a:prstClr val="black">
                <a:alpha val="40000"/>
              </a:prstClr>
            </a:outerShdw>
          </a:effectLst>
        </p:spPr>
      </p:pic>
      <p:pic>
        <p:nvPicPr>
          <p:cNvPr id="31" name="Immagine 30">
            <a:extLst>
              <a:ext uri="{FF2B5EF4-FFF2-40B4-BE49-F238E27FC236}">
                <a16:creationId xmlns:a16="http://schemas.microsoft.com/office/drawing/2014/main" id="{1AA55B82-DC22-330F-D826-3FF46186B639}"/>
              </a:ext>
            </a:extLst>
          </p:cNvPr>
          <p:cNvPicPr>
            <a:picLocks noChangeAspect="1"/>
          </p:cNvPicPr>
          <p:nvPr/>
        </p:nvPicPr>
        <p:blipFill rotWithShape="1">
          <a:blip r:embed="rId9">
            <a:extLst>
              <a:ext uri="{28A0092B-C50C-407E-A947-70E740481C1C}">
                <a14:useLocalDpi xmlns:a14="http://schemas.microsoft.com/office/drawing/2010/main" val="0"/>
              </a:ext>
            </a:extLst>
          </a:blip>
          <a:srcRect l="40255" t="21242" r="51337" b="7108"/>
          <a:stretch/>
        </p:blipFill>
        <p:spPr>
          <a:xfrm>
            <a:off x="6899971" y="5534738"/>
            <a:ext cx="1168664" cy="1059287"/>
          </a:xfrm>
          <a:prstGeom prst="rect">
            <a:avLst/>
          </a:prstGeom>
          <a:ln>
            <a:noFill/>
          </a:ln>
          <a:effectLst>
            <a:outerShdw blurRad="50800" dist="38100" dir="2700000" algn="tl" rotWithShape="0">
              <a:prstClr val="black">
                <a:alpha val="40000"/>
              </a:prstClr>
            </a:outerShdw>
          </a:effectLst>
        </p:spPr>
      </p:pic>
      <p:pic>
        <p:nvPicPr>
          <p:cNvPr id="33" name="Immagine 32">
            <a:extLst>
              <a:ext uri="{FF2B5EF4-FFF2-40B4-BE49-F238E27FC236}">
                <a16:creationId xmlns:a16="http://schemas.microsoft.com/office/drawing/2014/main" id="{55604B2A-1A59-7275-7488-E3CBFDC2CB02}"/>
              </a:ext>
            </a:extLst>
          </p:cNvPr>
          <p:cNvPicPr>
            <a:picLocks noChangeAspect="1"/>
          </p:cNvPicPr>
          <p:nvPr/>
        </p:nvPicPr>
        <p:blipFill rotWithShape="1">
          <a:blip r:embed="rId9">
            <a:extLst>
              <a:ext uri="{28A0092B-C50C-407E-A947-70E740481C1C}">
                <a14:useLocalDpi xmlns:a14="http://schemas.microsoft.com/office/drawing/2010/main" val="0"/>
              </a:ext>
            </a:extLst>
          </a:blip>
          <a:srcRect l="59194" t="21242" r="12493" b="7108"/>
          <a:stretch/>
        </p:blipFill>
        <p:spPr>
          <a:xfrm>
            <a:off x="8068635" y="5534738"/>
            <a:ext cx="3935463" cy="1059287"/>
          </a:xfrm>
          <a:prstGeom prst="rect">
            <a:avLst/>
          </a:prstGeom>
          <a:ln>
            <a:noFill/>
          </a:ln>
          <a:effectLst>
            <a:outerShdw blurRad="50800" dist="38100" dir="2700000" algn="tl" rotWithShape="0">
              <a:prstClr val="black">
                <a:alpha val="40000"/>
              </a:prstClr>
            </a:outerShdw>
          </a:effectLst>
        </p:spPr>
      </p:pic>
      <p:grpSp>
        <p:nvGrpSpPr>
          <p:cNvPr id="12" name="Gruppo 11">
            <a:extLst>
              <a:ext uri="{FF2B5EF4-FFF2-40B4-BE49-F238E27FC236}">
                <a16:creationId xmlns:a16="http://schemas.microsoft.com/office/drawing/2014/main" id="{67A1FE1D-1973-2F13-236C-A6C72C7CBFE3}"/>
              </a:ext>
            </a:extLst>
          </p:cNvPr>
          <p:cNvGrpSpPr/>
          <p:nvPr/>
        </p:nvGrpSpPr>
        <p:grpSpPr>
          <a:xfrm>
            <a:off x="496665" y="1531120"/>
            <a:ext cx="1876387" cy="508085"/>
            <a:chOff x="478193" y="1420288"/>
            <a:chExt cx="1876387" cy="508085"/>
          </a:xfrm>
        </p:grpSpPr>
        <p:sp>
          <p:nvSpPr>
            <p:cNvPr id="37" name="Rettangolo con angoli arrotondati 36">
              <a:extLst>
                <a:ext uri="{FF2B5EF4-FFF2-40B4-BE49-F238E27FC236}">
                  <a16:creationId xmlns:a16="http://schemas.microsoft.com/office/drawing/2014/main" id="{75F519AB-B529-3FC0-CDD2-6854CBD92117}"/>
                </a:ext>
              </a:extLst>
            </p:cNvPr>
            <p:cNvSpPr/>
            <p:nvPr/>
          </p:nvSpPr>
          <p:spPr>
            <a:xfrm>
              <a:off x="478193" y="1500875"/>
              <a:ext cx="1368302"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Doc. obbligatori</a:t>
              </a:r>
              <a:endParaRPr lang="it-IT">
                <a:solidFill>
                  <a:schemeClr val="bg1"/>
                </a:solidFill>
              </a:endParaRPr>
            </a:p>
          </p:txBody>
        </p:sp>
        <p:pic>
          <p:nvPicPr>
            <p:cNvPr id="8" name="Elemento grafico 7" descr="Ricerca cartelle con riempimento a tinta unita">
              <a:extLst>
                <a:ext uri="{FF2B5EF4-FFF2-40B4-BE49-F238E27FC236}">
                  <a16:creationId xmlns:a16="http://schemas.microsoft.com/office/drawing/2014/main" id="{F6FBFAB7-38F6-94B8-186E-6072D9792C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46495" y="1420288"/>
              <a:ext cx="508085" cy="508085"/>
            </a:xfrm>
            <a:prstGeom prst="rect">
              <a:avLst/>
            </a:prstGeom>
          </p:spPr>
        </p:pic>
      </p:grpSp>
      <p:sp>
        <p:nvSpPr>
          <p:cNvPr id="7" name="Freccia a destra 6">
            <a:extLst>
              <a:ext uri="{FF2B5EF4-FFF2-40B4-BE49-F238E27FC236}">
                <a16:creationId xmlns:a16="http://schemas.microsoft.com/office/drawing/2014/main" id="{6BC280B1-236B-5299-6A8C-1B52BD3FC53C}"/>
              </a:ext>
            </a:extLst>
          </p:cNvPr>
          <p:cNvSpPr/>
          <p:nvPr/>
        </p:nvSpPr>
        <p:spPr>
          <a:xfrm>
            <a:off x="4222233" y="704381"/>
            <a:ext cx="398109" cy="472477"/>
          </a:xfrm>
          <a:prstGeom prst="rightArrow">
            <a:avLst>
              <a:gd name="adj1" fmla="val 29990"/>
              <a:gd name="adj2" fmla="val 58556"/>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con angoli arrotondati 28">
            <a:extLst>
              <a:ext uri="{FF2B5EF4-FFF2-40B4-BE49-F238E27FC236}">
                <a16:creationId xmlns:a16="http://schemas.microsoft.com/office/drawing/2014/main" id="{AEF6D17D-E1B2-4733-5652-C8D754DAD68D}"/>
              </a:ext>
            </a:extLst>
          </p:cNvPr>
          <p:cNvSpPr/>
          <p:nvPr/>
        </p:nvSpPr>
        <p:spPr>
          <a:xfrm>
            <a:off x="187902" y="760536"/>
            <a:ext cx="3995023" cy="5935085"/>
          </a:xfrm>
          <a:prstGeom prst="roundRect">
            <a:avLst>
              <a:gd name="adj" fmla="val 4568"/>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con angoli arrotondati 33">
            <a:extLst>
              <a:ext uri="{FF2B5EF4-FFF2-40B4-BE49-F238E27FC236}">
                <a16:creationId xmlns:a16="http://schemas.microsoft.com/office/drawing/2014/main" id="{20B0AF15-E5AE-985B-7968-48FFDC9BC558}"/>
              </a:ext>
            </a:extLst>
          </p:cNvPr>
          <p:cNvSpPr/>
          <p:nvPr/>
        </p:nvSpPr>
        <p:spPr>
          <a:xfrm>
            <a:off x="4725677" y="748881"/>
            <a:ext cx="7396435" cy="2810413"/>
          </a:xfrm>
          <a:prstGeom prst="roundRect">
            <a:avLst>
              <a:gd name="adj" fmla="val 4568"/>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con angoli arrotondati 35">
            <a:extLst>
              <a:ext uri="{FF2B5EF4-FFF2-40B4-BE49-F238E27FC236}">
                <a16:creationId xmlns:a16="http://schemas.microsoft.com/office/drawing/2014/main" id="{975BF1D9-018D-F8A4-56CE-E2E18D5F5EA0}"/>
              </a:ext>
            </a:extLst>
          </p:cNvPr>
          <p:cNvSpPr/>
          <p:nvPr/>
        </p:nvSpPr>
        <p:spPr>
          <a:xfrm>
            <a:off x="4725676" y="3756581"/>
            <a:ext cx="7396435" cy="2939039"/>
          </a:xfrm>
          <a:prstGeom prst="roundRect">
            <a:avLst>
              <a:gd name="adj" fmla="val 4568"/>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 destra 24">
            <a:extLst>
              <a:ext uri="{FF2B5EF4-FFF2-40B4-BE49-F238E27FC236}">
                <a16:creationId xmlns:a16="http://schemas.microsoft.com/office/drawing/2014/main" id="{790C106C-75C4-D52C-07ED-9FF1F3B7DA1C}"/>
              </a:ext>
            </a:extLst>
          </p:cNvPr>
          <p:cNvSpPr/>
          <p:nvPr/>
        </p:nvSpPr>
        <p:spPr>
          <a:xfrm rot="5400000">
            <a:off x="5426246" y="3388616"/>
            <a:ext cx="398109" cy="472477"/>
          </a:xfrm>
          <a:prstGeom prst="rightArrow">
            <a:avLst>
              <a:gd name="adj1" fmla="val 29990"/>
              <a:gd name="adj2" fmla="val 58556"/>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778723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magine 35">
            <a:extLst>
              <a:ext uri="{FF2B5EF4-FFF2-40B4-BE49-F238E27FC236}">
                <a16:creationId xmlns:a16="http://schemas.microsoft.com/office/drawing/2014/main" id="{C592E368-4C27-B439-F578-1AB6485C0BBC}"/>
              </a:ext>
            </a:extLst>
          </p:cNvPr>
          <p:cNvPicPr>
            <a:picLocks noChangeAspect="1"/>
          </p:cNvPicPr>
          <p:nvPr/>
        </p:nvPicPr>
        <p:blipFill rotWithShape="1">
          <a:blip r:embed="rId3"/>
          <a:srcRect l="7048" t="24045" r="10465" b="21337"/>
          <a:stretch/>
        </p:blipFill>
        <p:spPr>
          <a:xfrm>
            <a:off x="306661" y="161521"/>
            <a:ext cx="1655489" cy="453409"/>
          </a:xfrm>
          <a:prstGeom prst="rect">
            <a:avLst/>
          </a:prstGeom>
        </p:spPr>
      </p:pic>
      <p:sp>
        <p:nvSpPr>
          <p:cNvPr id="2" name="Slide Number Placeholder 1">
            <a:extLst>
              <a:ext uri="{FF2B5EF4-FFF2-40B4-BE49-F238E27FC236}">
                <a16:creationId xmlns:a16="http://schemas.microsoft.com/office/drawing/2014/main" id="{91AD4B55-AB2F-7FF7-0558-556408C910C8}"/>
              </a:ext>
            </a:extLst>
          </p:cNvPr>
          <p:cNvSpPr>
            <a:spLocks noGrp="1"/>
          </p:cNvSpPr>
          <p:nvPr>
            <p:ph type="sldNum" sz="quarter" idx="12"/>
          </p:nvPr>
        </p:nvSpPr>
        <p:spPr>
          <a:xfrm>
            <a:off x="334433" y="6297858"/>
            <a:ext cx="1512062" cy="24491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8</a:t>
            </a:fld>
            <a:endPar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1A3DF73-5948-1577-D7FC-C0628BC0C7C9}"/>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Titolo 3">
            <a:extLst>
              <a:ext uri="{FF2B5EF4-FFF2-40B4-BE49-F238E27FC236}">
                <a16:creationId xmlns:a16="http://schemas.microsoft.com/office/drawing/2014/main" id="{333E54DF-3BBF-8909-BDA6-9267FCFC6BD0}"/>
              </a:ext>
            </a:extLst>
          </p:cNvPr>
          <p:cNvSpPr txBox="1">
            <a:spLocks/>
          </p:cNvSpPr>
          <p:nvPr/>
        </p:nvSpPr>
        <p:spPr>
          <a:xfrm>
            <a:off x="2877802" y="199880"/>
            <a:ext cx="6201267"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SEZ INDICATORI</a:t>
            </a:r>
          </a:p>
        </p:txBody>
      </p:sp>
      <p:pic>
        <p:nvPicPr>
          <p:cNvPr id="4" name="Immagine 3">
            <a:extLst>
              <a:ext uri="{FF2B5EF4-FFF2-40B4-BE49-F238E27FC236}">
                <a16:creationId xmlns:a16="http://schemas.microsoft.com/office/drawing/2014/main" id="{13E94CB7-A195-31FE-B651-7E52E91C34B5}"/>
              </a:ext>
            </a:extLst>
          </p:cNvPr>
          <p:cNvPicPr>
            <a:picLocks noChangeAspect="1"/>
          </p:cNvPicPr>
          <p:nvPr/>
        </p:nvPicPr>
        <p:blipFill>
          <a:blip r:embed="rId4"/>
          <a:stretch>
            <a:fillRect/>
          </a:stretch>
        </p:blipFill>
        <p:spPr>
          <a:xfrm>
            <a:off x="5267209" y="6464665"/>
            <a:ext cx="1657581" cy="381053"/>
          </a:xfrm>
          <a:prstGeom prst="rect">
            <a:avLst/>
          </a:prstGeom>
        </p:spPr>
      </p:pic>
      <p:sp>
        <p:nvSpPr>
          <p:cNvPr id="9" name="Rettangolo con angoli arrotondati 8">
            <a:extLst>
              <a:ext uri="{FF2B5EF4-FFF2-40B4-BE49-F238E27FC236}">
                <a16:creationId xmlns:a16="http://schemas.microsoft.com/office/drawing/2014/main" id="{A925F7AC-94C6-9142-FC5B-413EE8E3BC3E}"/>
              </a:ext>
            </a:extLst>
          </p:cNvPr>
          <p:cNvSpPr/>
          <p:nvPr/>
        </p:nvSpPr>
        <p:spPr>
          <a:xfrm>
            <a:off x="1962150" y="734000"/>
            <a:ext cx="9967681" cy="846248"/>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285750">
              <a:buFont typeface="Arial" panose="020B0604020202020204" pitchFamily="34" charset="0"/>
              <a:buChar char="•"/>
            </a:pPr>
            <a:r>
              <a:rPr lang="it-IT" sz="1400">
                <a:solidFill>
                  <a:schemeClr val="tx1"/>
                </a:solidFill>
              </a:rPr>
              <a:t>Per i progetti di </a:t>
            </a:r>
            <a:r>
              <a:rPr lang="it-IT" sz="1400" b="1">
                <a:solidFill>
                  <a:schemeClr val="tx1"/>
                </a:solidFill>
              </a:rPr>
              <a:t>rigenerazione con efficientamento energetico</a:t>
            </a:r>
            <a:r>
              <a:rPr lang="it-IT" sz="1400">
                <a:solidFill>
                  <a:schemeClr val="tx1"/>
                </a:solidFill>
              </a:rPr>
              <a:t>, il valore è da calcolare in base alla circolare MEF n. 34 del 17/10/2022</a:t>
            </a:r>
          </a:p>
          <a:p>
            <a:pPr marL="285750" indent="-285750">
              <a:buFont typeface="Arial" panose="020B0604020202020204" pitchFamily="34" charset="0"/>
              <a:buChar char="•"/>
            </a:pPr>
            <a:r>
              <a:rPr lang="it-IT" sz="1400">
                <a:solidFill>
                  <a:schemeClr val="tx1"/>
                </a:solidFill>
              </a:rPr>
              <a:t>Per i progetti che </a:t>
            </a:r>
            <a:r>
              <a:rPr lang="it-IT" sz="1400" b="1">
                <a:solidFill>
                  <a:schemeClr val="tx1"/>
                </a:solidFill>
              </a:rPr>
              <a:t>non prevedano l’efficientamento di edifici esistenti</a:t>
            </a:r>
            <a:r>
              <a:rPr lang="it-IT" sz="1400">
                <a:solidFill>
                  <a:schemeClr val="tx1"/>
                </a:solidFill>
              </a:rPr>
              <a:t>, compilare l’indicatore comune con la dicitura – Motivazione – INDICATORE NON PERTINENTE</a:t>
            </a:r>
            <a:endParaRPr lang="it-IT" sz="1400" u="sng">
              <a:solidFill>
                <a:schemeClr val="tx1"/>
              </a:solidFill>
            </a:endParaRPr>
          </a:p>
        </p:txBody>
      </p:sp>
      <p:sp>
        <p:nvSpPr>
          <p:cNvPr id="26" name="Rettangolo con angoli arrotondati 25">
            <a:extLst>
              <a:ext uri="{FF2B5EF4-FFF2-40B4-BE49-F238E27FC236}">
                <a16:creationId xmlns:a16="http://schemas.microsoft.com/office/drawing/2014/main" id="{4DC9C3B2-34A8-36CE-C5FC-7B81F3667DD2}"/>
              </a:ext>
            </a:extLst>
          </p:cNvPr>
          <p:cNvSpPr/>
          <p:nvPr/>
        </p:nvSpPr>
        <p:spPr>
          <a:xfrm>
            <a:off x="478194" y="699083"/>
            <a:ext cx="1368301"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4</a:t>
            </a:r>
            <a:endParaRPr lang="it-IT">
              <a:solidFill>
                <a:schemeClr val="bg1"/>
              </a:solidFill>
            </a:endParaRPr>
          </a:p>
        </p:txBody>
      </p:sp>
      <p:pic>
        <p:nvPicPr>
          <p:cNvPr id="16" name="Immagine 15" descr="Immagine che contiene testo, numero, schermata&#10;&#10;Descrizione generata automaticamente">
            <a:extLst>
              <a:ext uri="{FF2B5EF4-FFF2-40B4-BE49-F238E27FC236}">
                <a16:creationId xmlns:a16="http://schemas.microsoft.com/office/drawing/2014/main" id="{8FF288A4-A56D-79E5-7730-EE24EBB528BC}"/>
              </a:ext>
            </a:extLst>
          </p:cNvPr>
          <p:cNvPicPr>
            <a:picLocks noChangeAspect="1"/>
          </p:cNvPicPr>
          <p:nvPr/>
        </p:nvPicPr>
        <p:blipFill rotWithShape="1">
          <a:blip r:embed="rId5">
            <a:extLst>
              <a:ext uri="{28A0092B-C50C-407E-A947-70E740481C1C}">
                <a14:useLocalDpi xmlns:a14="http://schemas.microsoft.com/office/drawing/2010/main" val="0"/>
              </a:ext>
            </a:extLst>
          </a:blip>
          <a:srcRect b="59262"/>
          <a:stretch/>
        </p:blipFill>
        <p:spPr>
          <a:xfrm>
            <a:off x="190040" y="2577086"/>
            <a:ext cx="11658600" cy="1609012"/>
          </a:xfrm>
          <a:prstGeom prst="rect">
            <a:avLst/>
          </a:prstGeom>
          <a:ln>
            <a:noFill/>
          </a:ln>
          <a:effectLst>
            <a:outerShdw blurRad="50800" dist="38100" dir="2700000" algn="tl" rotWithShape="0">
              <a:prstClr val="black">
                <a:alpha val="40000"/>
              </a:prstClr>
            </a:outerShdw>
          </a:effectLst>
        </p:spPr>
      </p:pic>
      <p:sp>
        <p:nvSpPr>
          <p:cNvPr id="17" name="Rettangolo con angoli arrotondati 16">
            <a:extLst>
              <a:ext uri="{FF2B5EF4-FFF2-40B4-BE49-F238E27FC236}">
                <a16:creationId xmlns:a16="http://schemas.microsoft.com/office/drawing/2014/main" id="{652F86DE-B01E-835A-2D84-00399F069FF3}"/>
              </a:ext>
            </a:extLst>
          </p:cNvPr>
          <p:cNvSpPr/>
          <p:nvPr/>
        </p:nvSpPr>
        <p:spPr>
          <a:xfrm>
            <a:off x="1962150" y="1655626"/>
            <a:ext cx="9967681" cy="468000"/>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tx1"/>
                </a:solidFill>
              </a:rPr>
              <a:t>Compilare </a:t>
            </a:r>
            <a:r>
              <a:rPr lang="it-IT" sz="1400" b="1">
                <a:solidFill>
                  <a:schemeClr val="tx1"/>
                </a:solidFill>
              </a:rPr>
              <a:t>l’indicatore target T0045 </a:t>
            </a:r>
            <a:r>
              <a:rPr lang="it-IT" sz="1400">
                <a:solidFill>
                  <a:schemeClr val="tx1"/>
                </a:solidFill>
              </a:rPr>
              <a:t>per il valore programmato e, solo a conclusione dell’intervento, il valore realizzato</a:t>
            </a:r>
          </a:p>
          <a:p>
            <a:pPr algn="ctr"/>
            <a:r>
              <a:rPr lang="it-IT" sz="1400" i="1" u="sng">
                <a:solidFill>
                  <a:schemeClr val="tx1"/>
                </a:solidFill>
              </a:rPr>
              <a:t>per </a:t>
            </a:r>
            <a:r>
              <a:rPr lang="it-IT" sz="1400" b="1" i="1" u="sng">
                <a:solidFill>
                  <a:schemeClr val="tx1"/>
                </a:solidFill>
              </a:rPr>
              <a:t>area coperta dall’intervento </a:t>
            </a:r>
            <a:r>
              <a:rPr lang="it-IT" sz="1400" i="1" u="sng">
                <a:solidFill>
                  <a:schemeClr val="tx1"/>
                </a:solidFill>
              </a:rPr>
              <a:t>si intende l’area di sedime coperta e/o scoperta</a:t>
            </a:r>
          </a:p>
        </p:txBody>
      </p:sp>
      <p:sp>
        <p:nvSpPr>
          <p:cNvPr id="18" name="Rettangolo 17">
            <a:extLst>
              <a:ext uri="{FF2B5EF4-FFF2-40B4-BE49-F238E27FC236}">
                <a16:creationId xmlns:a16="http://schemas.microsoft.com/office/drawing/2014/main" id="{BD948917-3908-1303-A72C-A749ACB65443}"/>
              </a:ext>
            </a:extLst>
          </p:cNvPr>
          <p:cNvSpPr/>
          <p:nvPr/>
        </p:nvSpPr>
        <p:spPr>
          <a:xfrm>
            <a:off x="4829769" y="3405896"/>
            <a:ext cx="1504355" cy="732491"/>
          </a:xfrm>
          <a:prstGeom prst="rect">
            <a:avLst/>
          </a:prstGeom>
          <a:ln w="41275">
            <a:solidFill>
              <a:srgbClr val="FFC000"/>
            </a:solidFill>
            <a:prstDash val="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20" name="Immagine 19" descr="Immagine che contiene testo, numero, schermata&#10;&#10;Descrizione generata automaticamente">
            <a:extLst>
              <a:ext uri="{FF2B5EF4-FFF2-40B4-BE49-F238E27FC236}">
                <a16:creationId xmlns:a16="http://schemas.microsoft.com/office/drawing/2014/main" id="{BC1F7C27-2584-EF96-DB5D-74DBA70B025A}"/>
              </a:ext>
            </a:extLst>
          </p:cNvPr>
          <p:cNvPicPr>
            <a:picLocks noChangeAspect="1"/>
          </p:cNvPicPr>
          <p:nvPr/>
        </p:nvPicPr>
        <p:blipFill rotWithShape="1">
          <a:blip r:embed="rId5">
            <a:extLst>
              <a:ext uri="{28A0092B-C50C-407E-A947-70E740481C1C}">
                <a14:useLocalDpi xmlns:a14="http://schemas.microsoft.com/office/drawing/2010/main" val="0"/>
              </a:ext>
            </a:extLst>
          </a:blip>
          <a:srcRect l="669" t="47745" r="135" b="1683"/>
          <a:stretch/>
        </p:blipFill>
        <p:spPr>
          <a:xfrm>
            <a:off x="208512" y="4235075"/>
            <a:ext cx="11658600" cy="2013575"/>
          </a:xfrm>
          <a:prstGeom prst="rect">
            <a:avLst/>
          </a:prstGeom>
          <a:ln>
            <a:noFill/>
          </a:ln>
          <a:effectLst>
            <a:outerShdw blurRad="50800" dist="38100" dir="2700000" algn="tl" rotWithShape="0">
              <a:prstClr val="black">
                <a:alpha val="40000"/>
              </a:prstClr>
            </a:outerShdw>
          </a:effectLst>
        </p:spPr>
      </p:pic>
      <p:sp>
        <p:nvSpPr>
          <p:cNvPr id="25" name="Rettangolo 24">
            <a:extLst>
              <a:ext uri="{FF2B5EF4-FFF2-40B4-BE49-F238E27FC236}">
                <a16:creationId xmlns:a16="http://schemas.microsoft.com/office/drawing/2014/main" id="{D3A7F3A1-1D2C-D8EB-6692-42DC1A9DBB94}"/>
              </a:ext>
            </a:extLst>
          </p:cNvPr>
          <p:cNvSpPr/>
          <p:nvPr/>
        </p:nvSpPr>
        <p:spPr>
          <a:xfrm>
            <a:off x="226984" y="5528330"/>
            <a:ext cx="1820891" cy="377665"/>
          </a:xfrm>
          <a:prstGeom prst="rect">
            <a:avLst/>
          </a:prstGeom>
          <a:ln w="41275">
            <a:solidFill>
              <a:srgbClr val="FFC000"/>
            </a:solidFill>
            <a:prstDash val="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8" name="Rettangolo 27">
            <a:extLst>
              <a:ext uri="{FF2B5EF4-FFF2-40B4-BE49-F238E27FC236}">
                <a16:creationId xmlns:a16="http://schemas.microsoft.com/office/drawing/2014/main" id="{B530965F-E6B0-48A5-5A5E-8166448BAD95}"/>
              </a:ext>
            </a:extLst>
          </p:cNvPr>
          <p:cNvSpPr/>
          <p:nvPr/>
        </p:nvSpPr>
        <p:spPr>
          <a:xfrm>
            <a:off x="6589684" y="5253179"/>
            <a:ext cx="1657581" cy="716017"/>
          </a:xfrm>
          <a:prstGeom prst="rect">
            <a:avLst/>
          </a:prstGeom>
          <a:ln w="41275">
            <a:solidFill>
              <a:srgbClr val="FFC000"/>
            </a:solidFill>
            <a:prstDash val="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9" name="Rettangolo con angoli arrotondati 28">
            <a:extLst>
              <a:ext uri="{FF2B5EF4-FFF2-40B4-BE49-F238E27FC236}">
                <a16:creationId xmlns:a16="http://schemas.microsoft.com/office/drawing/2014/main" id="{A8224EB4-A7F6-DA8B-3917-0DF29806A32C}"/>
              </a:ext>
            </a:extLst>
          </p:cNvPr>
          <p:cNvSpPr/>
          <p:nvPr/>
        </p:nvSpPr>
        <p:spPr>
          <a:xfrm>
            <a:off x="1962149" y="2175909"/>
            <a:ext cx="9967682" cy="437614"/>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tx1"/>
                </a:solidFill>
              </a:rPr>
              <a:t>Compilare </a:t>
            </a:r>
            <a:r>
              <a:rPr lang="it-IT" sz="1400" b="1">
                <a:solidFill>
                  <a:schemeClr val="tx1"/>
                </a:solidFill>
              </a:rPr>
              <a:t>l’indicatore target T0157 </a:t>
            </a:r>
            <a:r>
              <a:rPr lang="it-IT" sz="1400">
                <a:solidFill>
                  <a:schemeClr val="tx1"/>
                </a:solidFill>
              </a:rPr>
              <a:t>con il valore realizzato 1 solo a conclusione dell’intervento</a:t>
            </a:r>
            <a:endParaRPr lang="it-IT" sz="1400" b="1">
              <a:solidFill>
                <a:schemeClr val="tx1"/>
              </a:solidFill>
            </a:endParaRPr>
          </a:p>
        </p:txBody>
      </p:sp>
      <p:cxnSp>
        <p:nvCxnSpPr>
          <p:cNvPr id="30" name="Connettore diritto 29">
            <a:extLst>
              <a:ext uri="{FF2B5EF4-FFF2-40B4-BE49-F238E27FC236}">
                <a16:creationId xmlns:a16="http://schemas.microsoft.com/office/drawing/2014/main" id="{95BECDB0-57A6-3EE0-2303-198B39C3244B}"/>
              </a:ext>
            </a:extLst>
          </p:cNvPr>
          <p:cNvCxnSpPr>
            <a:cxnSpLocks/>
          </p:cNvCxnSpPr>
          <p:nvPr/>
        </p:nvCxnSpPr>
        <p:spPr>
          <a:xfrm>
            <a:off x="7478978" y="6199131"/>
            <a:ext cx="768287" cy="0"/>
          </a:xfrm>
          <a:prstGeom prst="line">
            <a:avLst/>
          </a:prstGeom>
          <a:ln w="44450">
            <a:solidFill>
              <a:srgbClr val="FFC000"/>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38" name="Ovale 37">
            <a:extLst>
              <a:ext uri="{FF2B5EF4-FFF2-40B4-BE49-F238E27FC236}">
                <a16:creationId xmlns:a16="http://schemas.microsoft.com/office/drawing/2014/main" id="{0CF3261E-6A65-362D-E454-2E7E0A946618}"/>
              </a:ext>
            </a:extLst>
          </p:cNvPr>
          <p:cNvSpPr/>
          <p:nvPr/>
        </p:nvSpPr>
        <p:spPr>
          <a:xfrm>
            <a:off x="-23081" y="-25202"/>
            <a:ext cx="513923" cy="5139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1</a:t>
            </a:r>
          </a:p>
        </p:txBody>
      </p:sp>
      <p:sp>
        <p:nvSpPr>
          <p:cNvPr id="3" name="Rettangolo con angoli arrotondati 2">
            <a:extLst>
              <a:ext uri="{FF2B5EF4-FFF2-40B4-BE49-F238E27FC236}">
                <a16:creationId xmlns:a16="http://schemas.microsoft.com/office/drawing/2014/main" id="{E45F59F2-D455-7B49-C461-D70B21918322}"/>
              </a:ext>
            </a:extLst>
          </p:cNvPr>
          <p:cNvSpPr/>
          <p:nvPr/>
        </p:nvSpPr>
        <p:spPr>
          <a:xfrm>
            <a:off x="490842" y="1112248"/>
            <a:ext cx="1355652" cy="468000"/>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Indicatori comuni</a:t>
            </a:r>
            <a:endParaRPr lang="it-IT">
              <a:solidFill>
                <a:schemeClr val="bg1"/>
              </a:solidFill>
            </a:endParaRPr>
          </a:p>
        </p:txBody>
      </p:sp>
      <p:sp>
        <p:nvSpPr>
          <p:cNvPr id="6" name="Rettangolo con angoli arrotondati 5">
            <a:extLst>
              <a:ext uri="{FF2B5EF4-FFF2-40B4-BE49-F238E27FC236}">
                <a16:creationId xmlns:a16="http://schemas.microsoft.com/office/drawing/2014/main" id="{44C58F38-9716-AC8C-F2F7-589149860206}"/>
              </a:ext>
            </a:extLst>
          </p:cNvPr>
          <p:cNvSpPr/>
          <p:nvPr/>
        </p:nvSpPr>
        <p:spPr>
          <a:xfrm>
            <a:off x="484518" y="1641897"/>
            <a:ext cx="1355652" cy="971626"/>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Indicatori </a:t>
            </a:r>
          </a:p>
          <a:p>
            <a:pPr algn="ctr"/>
            <a:r>
              <a:rPr lang="it-IT" sz="1400">
                <a:solidFill>
                  <a:schemeClr val="bg1"/>
                </a:solidFill>
              </a:rPr>
              <a:t>target</a:t>
            </a:r>
            <a:endParaRPr lang="it-IT">
              <a:solidFill>
                <a:schemeClr val="bg1"/>
              </a:solidFill>
            </a:endParaRPr>
          </a:p>
        </p:txBody>
      </p:sp>
    </p:spTree>
    <p:extLst>
      <p:ext uri="{BB962C8B-B14F-4D97-AF65-F5344CB8AC3E}">
        <p14:creationId xmlns:p14="http://schemas.microsoft.com/office/powerpoint/2010/main" val="579691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18">
            <a:extLst>
              <a:ext uri="{FF2B5EF4-FFF2-40B4-BE49-F238E27FC236}">
                <a16:creationId xmlns:a16="http://schemas.microsoft.com/office/drawing/2014/main" id="{1388DC0D-441E-09A7-405C-5AA305087684}"/>
              </a:ext>
            </a:extLst>
          </p:cNvPr>
          <p:cNvPicPr>
            <a:picLocks noChangeAspect="1"/>
          </p:cNvPicPr>
          <p:nvPr/>
        </p:nvPicPr>
        <p:blipFill>
          <a:blip r:embed="rId3"/>
          <a:stretch>
            <a:fillRect/>
          </a:stretch>
        </p:blipFill>
        <p:spPr>
          <a:xfrm>
            <a:off x="254882" y="167731"/>
            <a:ext cx="2127119" cy="445891"/>
          </a:xfrm>
          <a:prstGeom prst="rect">
            <a:avLst/>
          </a:prstGeom>
        </p:spPr>
      </p:pic>
      <p:sp>
        <p:nvSpPr>
          <p:cNvPr id="2" name="Slide Number Placeholder 1">
            <a:extLst>
              <a:ext uri="{FF2B5EF4-FFF2-40B4-BE49-F238E27FC236}">
                <a16:creationId xmlns:a16="http://schemas.microsoft.com/office/drawing/2014/main" id="{91AD4B55-AB2F-7FF7-0558-556408C910C8}"/>
              </a:ext>
            </a:extLst>
          </p:cNvPr>
          <p:cNvSpPr>
            <a:spLocks noGrp="1"/>
          </p:cNvSpPr>
          <p:nvPr>
            <p:ph type="sldNum" sz="quarter" idx="12"/>
          </p:nvPr>
        </p:nvSpPr>
        <p:spPr>
          <a:xfrm>
            <a:off x="334433" y="6297858"/>
            <a:ext cx="1512062" cy="244916"/>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9</a:t>
            </a:fld>
            <a:endParaRPr kumimoji="0" lang="it-IT" sz="1067" b="0" i="0" u="none" strike="noStrike" kern="1200" cap="none" spc="0" normalizeH="0" baseline="0" noProof="0">
              <a:ln>
                <a:noFill/>
              </a:ln>
              <a:solidFill>
                <a:srgbClr val="415064"/>
              </a:solidFill>
              <a:effectLst/>
              <a:uLnTx/>
              <a:uFillTx/>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1A3DF73-5948-1577-D7FC-C0628BC0C7C9}"/>
              </a:ext>
            </a:extLst>
          </p:cNvPr>
          <p:cNvCxnSpPr/>
          <p:nvPr/>
        </p:nvCxnSpPr>
        <p:spPr>
          <a:xfrm>
            <a:off x="306417" y="703155"/>
            <a:ext cx="1157916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Titolo 3">
            <a:extLst>
              <a:ext uri="{FF2B5EF4-FFF2-40B4-BE49-F238E27FC236}">
                <a16:creationId xmlns:a16="http://schemas.microsoft.com/office/drawing/2014/main" id="{333E54DF-3BBF-8909-BDA6-9267FCFC6BD0}"/>
              </a:ext>
            </a:extLst>
          </p:cNvPr>
          <p:cNvSpPr txBox="1">
            <a:spLocks/>
          </p:cNvSpPr>
          <p:nvPr/>
        </p:nvSpPr>
        <p:spPr>
          <a:xfrm>
            <a:off x="2877802" y="199880"/>
            <a:ext cx="6201267" cy="445895"/>
          </a:xfrm>
          <a:prstGeom prst="rect">
            <a:avLst/>
          </a:prstGeom>
        </p:spPr>
        <p:txBody>
          <a:bodyPr vert="horz" lIns="0" tIns="45720" rIns="0" bIns="45720" rtlCol="0" anchor="ctr" anchorCtr="0">
            <a:noAutofit/>
          </a:bodyPr>
          <a:lstStyle>
            <a:defPPr>
              <a:defRPr lang="it-IT"/>
            </a:defPPr>
            <a:lvl1pPr defTabSz="914377">
              <a:lnSpc>
                <a:spcPct val="90000"/>
              </a:lnSpc>
              <a:spcBef>
                <a:spcPct val="0"/>
              </a:spcBef>
              <a:buNone/>
              <a:defRPr sz="2400" b="1">
                <a:solidFill>
                  <a:srgbClr val="415364"/>
                </a:solidFill>
                <a:latin typeface="+mj-lt"/>
                <a:ea typeface="+mj-ea"/>
                <a:cs typeface="Arial" panose="020B0604020202020204" pitchFamily="34" charset="0"/>
              </a:defRPr>
            </a:lvl1pPr>
          </a:lstStyle>
          <a:p>
            <a:pPr>
              <a:defRPr/>
            </a:pPr>
            <a:r>
              <a:rPr lang="it-IT">
                <a:latin typeface="Arial"/>
              </a:rPr>
              <a:t>SEZ TITOLARE EFFETTIVO</a:t>
            </a:r>
          </a:p>
        </p:txBody>
      </p:sp>
      <p:pic>
        <p:nvPicPr>
          <p:cNvPr id="4" name="Immagine 3">
            <a:extLst>
              <a:ext uri="{FF2B5EF4-FFF2-40B4-BE49-F238E27FC236}">
                <a16:creationId xmlns:a16="http://schemas.microsoft.com/office/drawing/2014/main" id="{13E94CB7-A195-31FE-B651-7E52E91C34B5}"/>
              </a:ext>
            </a:extLst>
          </p:cNvPr>
          <p:cNvPicPr>
            <a:picLocks noChangeAspect="1"/>
          </p:cNvPicPr>
          <p:nvPr/>
        </p:nvPicPr>
        <p:blipFill>
          <a:blip r:embed="rId4"/>
          <a:stretch>
            <a:fillRect/>
          </a:stretch>
        </p:blipFill>
        <p:spPr>
          <a:xfrm>
            <a:off x="5267209" y="6464665"/>
            <a:ext cx="1657581" cy="381053"/>
          </a:xfrm>
          <a:prstGeom prst="rect">
            <a:avLst/>
          </a:prstGeom>
        </p:spPr>
      </p:pic>
      <p:sp>
        <p:nvSpPr>
          <p:cNvPr id="38" name="Ovale 37">
            <a:extLst>
              <a:ext uri="{FF2B5EF4-FFF2-40B4-BE49-F238E27FC236}">
                <a16:creationId xmlns:a16="http://schemas.microsoft.com/office/drawing/2014/main" id="{0CF3261E-6A65-362D-E454-2E7E0A946618}"/>
              </a:ext>
            </a:extLst>
          </p:cNvPr>
          <p:cNvSpPr/>
          <p:nvPr/>
        </p:nvSpPr>
        <p:spPr>
          <a:xfrm>
            <a:off x="-23081" y="-25202"/>
            <a:ext cx="513923" cy="5139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1</a:t>
            </a:r>
          </a:p>
        </p:txBody>
      </p:sp>
      <p:grpSp>
        <p:nvGrpSpPr>
          <p:cNvPr id="21" name="Gruppo 20">
            <a:extLst>
              <a:ext uri="{FF2B5EF4-FFF2-40B4-BE49-F238E27FC236}">
                <a16:creationId xmlns:a16="http://schemas.microsoft.com/office/drawing/2014/main" id="{065A48C6-4D95-13AD-1D9C-F175F53538CB}"/>
              </a:ext>
            </a:extLst>
          </p:cNvPr>
          <p:cNvGrpSpPr/>
          <p:nvPr/>
        </p:nvGrpSpPr>
        <p:grpSpPr>
          <a:xfrm>
            <a:off x="306417" y="2673203"/>
            <a:ext cx="11512550" cy="3475182"/>
            <a:chOff x="339725" y="2147743"/>
            <a:chExt cx="11512550" cy="3475182"/>
          </a:xfrm>
        </p:grpSpPr>
        <p:pic>
          <p:nvPicPr>
            <p:cNvPr id="6" name="Immagine 5" descr="Immagine che contiene testo, numero, schermata&#10;&#10;Descrizione generata automaticamente">
              <a:extLst>
                <a:ext uri="{FF2B5EF4-FFF2-40B4-BE49-F238E27FC236}">
                  <a16:creationId xmlns:a16="http://schemas.microsoft.com/office/drawing/2014/main" id="{20945BCA-93D4-A469-DA11-AC29BF90D37B}"/>
                </a:ext>
              </a:extLst>
            </p:cNvPr>
            <p:cNvPicPr>
              <a:picLocks noChangeAspect="1"/>
            </p:cNvPicPr>
            <p:nvPr/>
          </p:nvPicPr>
          <p:blipFill rotWithShape="1">
            <a:blip r:embed="rId5">
              <a:extLst>
                <a:ext uri="{28A0092B-C50C-407E-A947-70E740481C1C}">
                  <a14:useLocalDpi xmlns:a14="http://schemas.microsoft.com/office/drawing/2010/main" val="0"/>
                </a:ext>
              </a:extLst>
            </a:blip>
            <a:srcRect t="20800"/>
            <a:stretch/>
          </p:blipFill>
          <p:spPr>
            <a:xfrm>
              <a:off x="339725" y="2147743"/>
              <a:ext cx="11512550" cy="3475182"/>
            </a:xfrm>
            <a:prstGeom prst="rect">
              <a:avLst/>
            </a:prstGeom>
            <a:ln>
              <a:noFill/>
            </a:ln>
            <a:effectLst>
              <a:outerShdw blurRad="50800" dist="38100" dir="2700000" algn="tl" rotWithShape="0">
                <a:prstClr val="black">
                  <a:alpha val="40000"/>
                </a:prstClr>
              </a:outerShdw>
            </a:effectLst>
          </p:spPr>
        </p:pic>
        <p:sp>
          <p:nvSpPr>
            <p:cNvPr id="11" name="Rettangolo 10">
              <a:extLst>
                <a:ext uri="{FF2B5EF4-FFF2-40B4-BE49-F238E27FC236}">
                  <a16:creationId xmlns:a16="http://schemas.microsoft.com/office/drawing/2014/main" id="{4399B5FC-C256-8BAA-DFE2-9B2846DC0CC5}"/>
                </a:ext>
              </a:extLst>
            </p:cNvPr>
            <p:cNvSpPr/>
            <p:nvPr/>
          </p:nvSpPr>
          <p:spPr>
            <a:xfrm>
              <a:off x="3371850" y="2711450"/>
              <a:ext cx="2317750" cy="196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DD1C8658-854D-9619-531E-A25DF60AFA21}"/>
                </a:ext>
              </a:extLst>
            </p:cNvPr>
            <p:cNvSpPr/>
            <p:nvPr/>
          </p:nvSpPr>
          <p:spPr>
            <a:xfrm>
              <a:off x="3371850" y="3074316"/>
              <a:ext cx="2317750" cy="1968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681BFF15-DA7E-6C4D-BD87-2B455CB94561}"/>
                </a:ext>
              </a:extLst>
            </p:cNvPr>
            <p:cNvSpPr/>
            <p:nvPr/>
          </p:nvSpPr>
          <p:spPr>
            <a:xfrm>
              <a:off x="3371850" y="3441701"/>
              <a:ext cx="2317750" cy="196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2" name="Rettangolo con angoli arrotondati 21">
            <a:extLst>
              <a:ext uri="{FF2B5EF4-FFF2-40B4-BE49-F238E27FC236}">
                <a16:creationId xmlns:a16="http://schemas.microsoft.com/office/drawing/2014/main" id="{913E33FC-FC6C-0521-CB13-EA1BB59D86A4}"/>
              </a:ext>
            </a:extLst>
          </p:cNvPr>
          <p:cNvSpPr/>
          <p:nvPr/>
        </p:nvSpPr>
        <p:spPr>
          <a:xfrm>
            <a:off x="334433" y="833087"/>
            <a:ext cx="11654366" cy="341473"/>
          </a:xfrm>
          <a:prstGeom prst="roundRect">
            <a:avLst/>
          </a:prstGeom>
          <a:solidFill>
            <a:srgbClr val="E3EB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tx1"/>
                </a:solidFill>
              </a:rPr>
              <a:t>	</a:t>
            </a:r>
            <a:r>
              <a:rPr lang="it-IT" sz="1400" b="1">
                <a:solidFill>
                  <a:schemeClr val="tx1"/>
                </a:solidFill>
              </a:rPr>
              <a:t>TITOLARI EFFETTIVI COMUNICATI </a:t>
            </a:r>
            <a:r>
              <a:rPr lang="it-IT" sz="1400">
                <a:solidFill>
                  <a:schemeClr val="tx1"/>
                </a:solidFill>
              </a:rPr>
              <a:t>– Aggiungere i titolari effettivi relativi ai comuni e tutti gli aggiudicatari</a:t>
            </a:r>
            <a:endParaRPr lang="it-IT" b="1">
              <a:solidFill>
                <a:schemeClr val="tx1"/>
              </a:solidFill>
            </a:endParaRPr>
          </a:p>
        </p:txBody>
      </p:sp>
      <p:sp>
        <p:nvSpPr>
          <p:cNvPr id="23" name="Rettangolo con angoli arrotondati 22">
            <a:extLst>
              <a:ext uri="{FF2B5EF4-FFF2-40B4-BE49-F238E27FC236}">
                <a16:creationId xmlns:a16="http://schemas.microsoft.com/office/drawing/2014/main" id="{1286ADFA-9EAC-BA5C-9364-FDF2A1DD4A2E}"/>
              </a:ext>
            </a:extLst>
          </p:cNvPr>
          <p:cNvSpPr/>
          <p:nvPr/>
        </p:nvSpPr>
        <p:spPr>
          <a:xfrm>
            <a:off x="334433" y="1512336"/>
            <a:ext cx="11618632" cy="399140"/>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gn="ctr"/>
            <a:r>
              <a:rPr lang="it-IT" sz="1200">
                <a:solidFill>
                  <a:schemeClr val="tx1"/>
                </a:solidFill>
              </a:rPr>
              <a:t>I modelli di </a:t>
            </a:r>
            <a:r>
              <a:rPr lang="it-IT" sz="1200" b="1">
                <a:solidFill>
                  <a:schemeClr val="tx1"/>
                </a:solidFill>
              </a:rPr>
              <a:t>Comunicazione del titolare effettivo</a:t>
            </a:r>
            <a:r>
              <a:rPr lang="it-IT" sz="1200">
                <a:solidFill>
                  <a:schemeClr val="tx1"/>
                </a:solidFill>
              </a:rPr>
              <a:t> sono reperibili sul sito del Dipartimento per lo Sport </a:t>
            </a:r>
            <a:r>
              <a:rPr lang="it-IT" sz="1200">
                <a:solidFill>
                  <a:schemeClr val="tx1"/>
                </a:solidFill>
                <a:hlinkClick r:id="rId6"/>
              </a:rPr>
              <a:t>link</a:t>
            </a:r>
            <a:endParaRPr lang="it-IT" sz="1200">
              <a:solidFill>
                <a:schemeClr val="tx1"/>
              </a:solidFill>
            </a:endParaRPr>
          </a:p>
        </p:txBody>
      </p:sp>
      <p:sp>
        <p:nvSpPr>
          <p:cNvPr id="24" name="Rettangolo con angoli arrotondati 23">
            <a:extLst>
              <a:ext uri="{FF2B5EF4-FFF2-40B4-BE49-F238E27FC236}">
                <a16:creationId xmlns:a16="http://schemas.microsoft.com/office/drawing/2014/main" id="{B03A9D28-79A5-5CC8-2CEB-30413EEFD958}"/>
              </a:ext>
            </a:extLst>
          </p:cNvPr>
          <p:cNvSpPr/>
          <p:nvPr/>
        </p:nvSpPr>
        <p:spPr>
          <a:xfrm>
            <a:off x="478194" y="1226977"/>
            <a:ext cx="1368300"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NOTA</a:t>
            </a:r>
            <a:endParaRPr lang="it-IT">
              <a:solidFill>
                <a:schemeClr val="bg1"/>
              </a:solidFill>
            </a:endParaRPr>
          </a:p>
        </p:txBody>
      </p:sp>
      <p:sp>
        <p:nvSpPr>
          <p:cNvPr id="26" name="Rettangolo con angoli arrotondati 25">
            <a:extLst>
              <a:ext uri="{FF2B5EF4-FFF2-40B4-BE49-F238E27FC236}">
                <a16:creationId xmlns:a16="http://schemas.microsoft.com/office/drawing/2014/main" id="{4DC9C3B2-34A8-36CE-C5FC-7B81F3667DD2}"/>
              </a:ext>
            </a:extLst>
          </p:cNvPr>
          <p:cNvSpPr/>
          <p:nvPr/>
        </p:nvSpPr>
        <p:spPr>
          <a:xfrm>
            <a:off x="478194" y="699083"/>
            <a:ext cx="1368301"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AZIONE 5</a:t>
            </a:r>
            <a:endParaRPr lang="it-IT">
              <a:solidFill>
                <a:schemeClr val="bg1"/>
              </a:solidFill>
            </a:endParaRPr>
          </a:p>
        </p:txBody>
      </p:sp>
      <p:grpSp>
        <p:nvGrpSpPr>
          <p:cNvPr id="3" name="Gruppo 2">
            <a:extLst>
              <a:ext uri="{FF2B5EF4-FFF2-40B4-BE49-F238E27FC236}">
                <a16:creationId xmlns:a16="http://schemas.microsoft.com/office/drawing/2014/main" id="{93D1476F-BDA6-D150-BE1D-C4CD399F26B0}"/>
              </a:ext>
            </a:extLst>
          </p:cNvPr>
          <p:cNvGrpSpPr/>
          <p:nvPr/>
        </p:nvGrpSpPr>
        <p:grpSpPr>
          <a:xfrm>
            <a:off x="333406" y="2140924"/>
            <a:ext cx="11619659" cy="216000"/>
            <a:chOff x="271232" y="1786234"/>
            <a:chExt cx="11619659" cy="216000"/>
          </a:xfrm>
        </p:grpSpPr>
        <p:sp>
          <p:nvSpPr>
            <p:cNvPr id="7" name="Rettangolo con angoli arrotondati 6">
              <a:extLst>
                <a:ext uri="{FF2B5EF4-FFF2-40B4-BE49-F238E27FC236}">
                  <a16:creationId xmlns:a16="http://schemas.microsoft.com/office/drawing/2014/main" id="{7EC41ABA-0A25-881C-92A9-AE62DEACC542}"/>
                </a:ext>
              </a:extLst>
            </p:cNvPr>
            <p:cNvSpPr/>
            <p:nvPr/>
          </p:nvSpPr>
          <p:spPr>
            <a:xfrm>
              <a:off x="271232" y="1786234"/>
              <a:ext cx="3404761" cy="216000"/>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r>
                <a:rPr lang="it-IT" sz="1200">
                  <a:solidFill>
                    <a:schemeClr val="tx1"/>
                  </a:solidFill>
                </a:rPr>
                <a:t>Titolari effettivi comunicati</a:t>
              </a:r>
              <a:endParaRPr lang="it-IT" sz="1200" b="1">
                <a:solidFill>
                  <a:schemeClr val="tx1"/>
                </a:solidFill>
              </a:endParaRPr>
            </a:p>
          </p:txBody>
        </p:sp>
        <p:sp>
          <p:nvSpPr>
            <p:cNvPr id="8" name="Rettangolo con angoli arrotondati 7">
              <a:extLst>
                <a:ext uri="{FF2B5EF4-FFF2-40B4-BE49-F238E27FC236}">
                  <a16:creationId xmlns:a16="http://schemas.microsoft.com/office/drawing/2014/main" id="{C537A922-E6DD-72AC-2451-C06192AAAFB4}"/>
                </a:ext>
              </a:extLst>
            </p:cNvPr>
            <p:cNvSpPr/>
            <p:nvPr/>
          </p:nvSpPr>
          <p:spPr>
            <a:xfrm>
              <a:off x="3726013" y="1786234"/>
              <a:ext cx="8164878" cy="216000"/>
            </a:xfrm>
            <a:prstGeom prst="roundRect">
              <a:avLst/>
            </a:prstGeom>
            <a:solidFill>
              <a:srgbClr val="DBDEE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0" rIns="0" bIns="0" rtlCol="0" anchor="t" anchorCtr="0"/>
            <a:lstStyle/>
            <a:p>
              <a:r>
                <a:rPr lang="it-IT" sz="1200" b="1">
                  <a:solidFill>
                    <a:schemeClr val="tx1"/>
                  </a:solidFill>
                </a:rPr>
                <a:t>Comunicazione titolare effettivo e documentazione a supporto (es. visura camerale)</a:t>
              </a:r>
            </a:p>
          </p:txBody>
        </p:sp>
      </p:grpSp>
      <p:sp>
        <p:nvSpPr>
          <p:cNvPr id="9" name="Rettangolo con angoli arrotondati 8">
            <a:extLst>
              <a:ext uri="{FF2B5EF4-FFF2-40B4-BE49-F238E27FC236}">
                <a16:creationId xmlns:a16="http://schemas.microsoft.com/office/drawing/2014/main" id="{70F709E2-9A1E-1386-31D2-D567A7A7D71F}"/>
              </a:ext>
            </a:extLst>
          </p:cNvPr>
          <p:cNvSpPr/>
          <p:nvPr/>
        </p:nvSpPr>
        <p:spPr>
          <a:xfrm>
            <a:off x="490842" y="1805035"/>
            <a:ext cx="1368302" cy="341474"/>
          </a:xfrm>
          <a:prstGeom prst="roundRect">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a:solidFill>
                  <a:schemeClr val="bg1"/>
                </a:solidFill>
              </a:rPr>
              <a:t>Doc. obbligatori</a:t>
            </a:r>
            <a:endParaRPr lang="it-IT">
              <a:solidFill>
                <a:schemeClr val="bg1"/>
              </a:solidFill>
            </a:endParaRPr>
          </a:p>
        </p:txBody>
      </p:sp>
      <p:sp>
        <p:nvSpPr>
          <p:cNvPr id="14" name="Rettangolo 13">
            <a:extLst>
              <a:ext uri="{FF2B5EF4-FFF2-40B4-BE49-F238E27FC236}">
                <a16:creationId xmlns:a16="http://schemas.microsoft.com/office/drawing/2014/main" id="{5733EFEB-8D2F-0415-38C1-B53C20FBA925}"/>
              </a:ext>
            </a:extLst>
          </p:cNvPr>
          <p:cNvSpPr/>
          <p:nvPr/>
        </p:nvSpPr>
        <p:spPr>
          <a:xfrm>
            <a:off x="9870399" y="5570390"/>
            <a:ext cx="1493263" cy="399141"/>
          </a:xfrm>
          <a:prstGeom prst="rect">
            <a:avLst/>
          </a:prstGeom>
          <a:ln w="44450">
            <a:solidFill>
              <a:srgbClr val="FFC000"/>
            </a:solidFill>
            <a:prstDash val="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5" name="Connettore 2 14">
            <a:extLst>
              <a:ext uri="{FF2B5EF4-FFF2-40B4-BE49-F238E27FC236}">
                <a16:creationId xmlns:a16="http://schemas.microsoft.com/office/drawing/2014/main" id="{FD1533E8-253C-1D5D-1A2C-B2DF152A66C0}"/>
              </a:ext>
            </a:extLst>
          </p:cNvPr>
          <p:cNvCxnSpPr>
            <a:cxnSpLocks/>
          </p:cNvCxnSpPr>
          <p:nvPr/>
        </p:nvCxnSpPr>
        <p:spPr>
          <a:xfrm>
            <a:off x="6174463" y="2356924"/>
            <a:ext cx="3695936" cy="3413037"/>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7" name="Elemento grafico 16" descr="Ricerca cartelle con riempimento a tinta unita">
            <a:extLst>
              <a:ext uri="{FF2B5EF4-FFF2-40B4-BE49-F238E27FC236}">
                <a16:creationId xmlns:a16="http://schemas.microsoft.com/office/drawing/2014/main" id="{263A5E31-7ACD-35D0-24D5-197C181EB2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59144" y="1752936"/>
            <a:ext cx="508085" cy="508085"/>
          </a:xfrm>
          <a:prstGeom prst="rect">
            <a:avLst/>
          </a:prstGeom>
        </p:spPr>
      </p:pic>
    </p:spTree>
    <p:extLst>
      <p:ext uri="{BB962C8B-B14F-4D97-AF65-F5344CB8AC3E}">
        <p14:creationId xmlns:p14="http://schemas.microsoft.com/office/powerpoint/2010/main" val="192431908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2DYFvG7fYPTYbLlOT.0BB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S">
  <a:themeElements>
    <a:clrScheme name="INTELLERA">
      <a:dk1>
        <a:srgbClr val="000000"/>
      </a:dk1>
      <a:lt1>
        <a:srgbClr val="FFFFFF"/>
      </a:lt1>
      <a:dk2>
        <a:srgbClr val="000000"/>
      </a:dk2>
      <a:lt2>
        <a:srgbClr val="FFFFFF"/>
      </a:lt2>
      <a:accent1>
        <a:srgbClr val="004C45"/>
      </a:accent1>
      <a:accent2>
        <a:srgbClr val="56B093"/>
      </a:accent2>
      <a:accent3>
        <a:srgbClr val="DBE341"/>
      </a:accent3>
      <a:accent4>
        <a:srgbClr val="2F99E8"/>
      </a:accent4>
      <a:accent5>
        <a:srgbClr val="0D3B8D"/>
      </a:accent5>
      <a:accent6>
        <a:srgbClr val="C80347"/>
      </a:accent6>
      <a:hlink>
        <a:srgbClr val="004C45"/>
      </a:hlink>
      <a:folHlink>
        <a:srgbClr val="56AF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AGES">
  <a:themeElements>
    <a:clrScheme name="INTELLERA">
      <a:dk1>
        <a:srgbClr val="000000"/>
      </a:dk1>
      <a:lt1>
        <a:srgbClr val="FFFFFF"/>
      </a:lt1>
      <a:dk2>
        <a:srgbClr val="000000"/>
      </a:dk2>
      <a:lt2>
        <a:srgbClr val="FFFFFF"/>
      </a:lt2>
      <a:accent1>
        <a:srgbClr val="004C45"/>
      </a:accent1>
      <a:accent2>
        <a:srgbClr val="56B093"/>
      </a:accent2>
      <a:accent3>
        <a:srgbClr val="DBE341"/>
      </a:accent3>
      <a:accent4>
        <a:srgbClr val="2F99E8"/>
      </a:accent4>
      <a:accent5>
        <a:srgbClr val="0D3B8D"/>
      </a:accent5>
      <a:accent6>
        <a:srgbClr val="C80347"/>
      </a:accent6>
      <a:hlink>
        <a:srgbClr val="004C45"/>
      </a:hlink>
      <a:folHlink>
        <a:srgbClr val="56AF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d76550-333a-43ab-8d85-5beef0356f27">
      <Terms xmlns="http://schemas.microsoft.com/office/infopath/2007/PartnerControls"/>
    </lcf76f155ced4ddcb4097134ff3c332f>
    <TaxCatchAll xmlns="8d64726f-ffee-4321-957a-d49b6e62f60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5F5D23E62F9A044D9E48900D9E31991B" ma:contentTypeVersion="15" ma:contentTypeDescription="Creare un nuovo documento." ma:contentTypeScope="" ma:versionID="6137a15e19d2ad96ff666ef5368fc04c">
  <xsd:schema xmlns:xsd="http://www.w3.org/2001/XMLSchema" xmlns:xs="http://www.w3.org/2001/XMLSchema" xmlns:p="http://schemas.microsoft.com/office/2006/metadata/properties" xmlns:ns2="0dd76550-333a-43ab-8d85-5beef0356f27" xmlns:ns3="8d64726f-ffee-4321-957a-d49b6e62f60d" targetNamespace="http://schemas.microsoft.com/office/2006/metadata/properties" ma:root="true" ma:fieldsID="74d9e8e65ff7529d6c5a409704fc32b4" ns2:_="" ns3:_="">
    <xsd:import namespace="0dd76550-333a-43ab-8d85-5beef0356f27"/>
    <xsd:import namespace="8d64726f-ffee-4321-957a-d49b6e62f6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d76550-333a-43ab-8d85-5beef0356f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d46adffd-2c0a-4c21-8c19-ed86ae18673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64726f-ffee-4321-957a-d49b6e62f60d"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element name="TaxCatchAll" ma:index="14" nillable="true" ma:displayName="Taxonomy Catch All Column" ma:hidden="true" ma:list="{1fc8c779-1735-41ed-a39a-c8283d30c839}" ma:internalName="TaxCatchAll" ma:showField="CatchAllData" ma:web="8d64726f-ffee-4321-957a-d49b6e62f6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F6F0F5-A1C1-428D-862B-9911904D1A05}">
  <ds:schemaRefs>
    <ds:schemaRef ds:uri="http://schemas.microsoft.com/sharepoint/v3/contenttype/forms"/>
  </ds:schemaRefs>
</ds:datastoreItem>
</file>

<file path=customXml/itemProps2.xml><?xml version="1.0" encoding="utf-8"?>
<ds:datastoreItem xmlns:ds="http://schemas.openxmlformats.org/officeDocument/2006/customXml" ds:itemID="{58DDF984-8369-4E24-8543-4C226332960B}">
  <ds:schemaRefs>
    <ds:schemaRef ds:uri="0dd76550-333a-43ab-8d85-5beef0356f27"/>
    <ds:schemaRef ds:uri="8d64726f-ffee-4321-957a-d49b6e62f6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0155167-5D95-494F-8E21-378F8583B97A}">
  <ds:schemaRefs>
    <ds:schemaRef ds:uri="0dd76550-333a-43ab-8d85-5beef0356f27"/>
    <ds:schemaRef ds:uri="8d64726f-ffee-4321-957a-d49b6e62f6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71</TotalTime>
  <Words>2576</Words>
  <Application>Microsoft Office PowerPoint</Application>
  <PresentationFormat>Widescreen</PresentationFormat>
  <Paragraphs>451</Paragraphs>
  <Slides>30</Slides>
  <Notes>27</Notes>
  <HiddenSlides>0</HiddenSlides>
  <MMClips>0</MMClips>
  <ScaleCrop>false</ScaleCrop>
  <HeadingPairs>
    <vt:vector size="8" baseType="variant">
      <vt:variant>
        <vt:lpstr>Caratteri utilizzati</vt:lpstr>
      </vt:variant>
      <vt:variant>
        <vt:i4>8</vt:i4>
      </vt:variant>
      <vt:variant>
        <vt:lpstr>Tema</vt:lpstr>
      </vt:variant>
      <vt:variant>
        <vt:i4>3</vt:i4>
      </vt:variant>
      <vt:variant>
        <vt:lpstr>Server OLE incorporati</vt:lpstr>
      </vt:variant>
      <vt:variant>
        <vt:i4>2</vt:i4>
      </vt:variant>
      <vt:variant>
        <vt:lpstr>Titoli diapositive</vt:lpstr>
      </vt:variant>
      <vt:variant>
        <vt:i4>30</vt:i4>
      </vt:variant>
    </vt:vector>
  </HeadingPairs>
  <TitlesOfParts>
    <vt:vector size="43" baseType="lpstr">
      <vt:lpstr>Aptos</vt:lpstr>
      <vt:lpstr>Arial</vt:lpstr>
      <vt:lpstr>Bressay</vt:lpstr>
      <vt:lpstr>Calibri</vt:lpstr>
      <vt:lpstr>Century Gothic</vt:lpstr>
      <vt:lpstr>Gill Sans MT</vt:lpstr>
      <vt:lpstr>Segoe UI</vt:lpstr>
      <vt:lpstr>Wingdings</vt:lpstr>
      <vt:lpstr>DIVIDERS</vt:lpstr>
      <vt:lpstr>2_PAGES</vt:lpstr>
      <vt:lpstr>1_Tema di Office</vt:lpstr>
      <vt:lpstr>Diapositiva think-cell</vt:lpstr>
      <vt:lpstr>think-cell Slide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https://www.sport.governo.it/it/pnrr/il-piano-nazionale-di-ripresa-e-resilienza-pnrr/   https://www.sport.governo.it/media/4347/istruzioni-terza-linea-di-intervento.pdf  https://www.sport.governo.it/it/pnrr/comunicazioni-ai-soggetti-attuatori/comunicazione-di-avvenuta-pubblicazione-della-manualistica-per-i-soggetti-attuatori/   https://www.sport.governo.it/it/pnrr/comunicazione-ai-comuni-soggetti-attuatori-in-materia-di-obblighi-antifrode/  https://www.rgs.mef.gov.it/VERSIONE-I/circolari/2022/circolare_n_33_2022/   https://www.rgs.mef.gov.it/_Documenti/VERSIONE-I/CIRCOLARI/2023/27/Appendice-tematica-TITOLARITA-EFFETTIVE.pdf  https://www.rgs.mef.gov.it/_Documenti/VERSIONE-I/CIRCOLARI/2022/34/errata-corrige-Allegato-circolare-17-ottobre-2022-n-34.pdf  https://www.osservatoriodisabilita.gov.it/it/pnrr-e-disabilita/la-direttiva/   https://www.italiadomani.gov.it/it/faq/ammissibilita-della-spesa.html  </vt:lpstr>
      <vt:lpstr>Presentazione standard di PowerPoint</vt:lpstr>
      <vt:lpstr>Presentazione standard di PowerPoint</vt:lpstr>
    </vt:vector>
  </TitlesOfParts>
  <Company>Intellera Consulting S.r.l.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RIVOLUZIONE VERDE E TRANSIZIONE ECOLOGICA ISTRUZIONE E RICERCA​ Investimento 3.3: Piano di messa in sicurezza e riqualificazione dell’edilizia scolastica</dc:title>
  <dc:creator>Marco Fabio Della Bella</dc:creator>
  <cp:lastModifiedBy>Domenico Contino</cp:lastModifiedBy>
  <cp:revision>6</cp:revision>
  <dcterms:created xsi:type="dcterms:W3CDTF">2023-07-24T13:01:11Z</dcterms:created>
  <dcterms:modified xsi:type="dcterms:W3CDTF">2024-02-28T15:30:28Z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0x0101005F5D23E62F9A044D9E48900D9E31991B</vt:lpwstr>
  </property>
  <property fmtid="{D5CDD505-2E9C-101B-9397-08002B2CF9AE}" pid="3" name="MediaServiceImageTags">
    <vt:lpwstr/>
  </property>
  <property fmtid="{D5CDD505-2E9C-101B-9397-08002B2CF9AE}" pid="4" name="MSIP_Label_ee255aed-7de2-497a-9b96-4de850d7aec7_Enabled">
    <vt:lpwstr>true</vt:lpwstr>
  </property>
  <property fmtid="{D5CDD505-2E9C-101B-9397-08002B2CF9AE}" pid="5" name="MSIP_Label_ee255aed-7de2-497a-9b96-4de850d7aec7_SetDate">
    <vt:lpwstr>2023-10-30T10:30:06Z</vt:lpwstr>
  </property>
  <property fmtid="{D5CDD505-2E9C-101B-9397-08002B2CF9AE}" pid="6" name="MSIP_Label_ee255aed-7de2-497a-9b96-4de850d7aec7_Method">
    <vt:lpwstr>Privileged</vt:lpwstr>
  </property>
  <property fmtid="{D5CDD505-2E9C-101B-9397-08002B2CF9AE}" pid="7" name="MSIP_Label_ee255aed-7de2-497a-9b96-4de850d7aec7_Name">
    <vt:lpwstr>ee255aed-7de2-497a-9b96-4de850d7aec7</vt:lpwstr>
  </property>
  <property fmtid="{D5CDD505-2E9C-101B-9397-08002B2CF9AE}" pid="8" name="MSIP_Label_ee255aed-7de2-497a-9b96-4de850d7aec7_SiteId">
    <vt:lpwstr>8c4b47b5-ea35-4370-817f-95066d4f8467</vt:lpwstr>
  </property>
  <property fmtid="{D5CDD505-2E9C-101B-9397-08002B2CF9AE}" pid="9" name="MSIP_Label_ee255aed-7de2-497a-9b96-4de850d7aec7_ActionId">
    <vt:lpwstr>890e4a37-1364-485c-8f35-a29a14db996a</vt:lpwstr>
  </property>
  <property fmtid="{D5CDD505-2E9C-101B-9397-08002B2CF9AE}" pid="10" name="MSIP_Label_ee255aed-7de2-497a-9b96-4de850d7aec7_ContentBits">
    <vt:lpwstr>2</vt:lpwstr>
  </property>
</Properties>
</file>