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</p:sldIdLst>
  <p:sldSz cx="9144000" cy="6858000" type="screen4x3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4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"/>
            <a:ext cx="1259631" cy="186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5" descr="LOGO ANCI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33991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arrotondato 8"/>
          <p:cNvSpPr/>
          <p:nvPr/>
        </p:nvSpPr>
        <p:spPr>
          <a:xfrm>
            <a:off x="7055768" y="6309320"/>
            <a:ext cx="2088232" cy="360040"/>
          </a:xfrm>
          <a:prstGeom prst="roundRect">
            <a:avLst/>
          </a:prstGeom>
          <a:solidFill>
            <a:srgbClr val="CC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0" y="260648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7055768" y="6165304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8D8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B1676-258D-4444-8DE2-D84409F18C3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58193-62EC-4109-8A35-A52546BCBBC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7884368" y="1"/>
            <a:ext cx="1259439" cy="1862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5" descr="LOGO ANCI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504" y="5517232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tangolo arrotondato 9"/>
          <p:cNvSpPr/>
          <p:nvPr/>
        </p:nvSpPr>
        <p:spPr>
          <a:xfrm>
            <a:off x="35496" y="188640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7020272" y="6237312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Classi di ampiezza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90" t="840" r="990" b="2245"/>
          <a:stretch>
            <a:fillRect/>
          </a:stretch>
        </p:blipFill>
        <p:spPr>
          <a:xfrm>
            <a:off x="1043608" y="908720"/>
            <a:ext cx="7403925" cy="526669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11560" y="980728"/>
            <a:ext cx="3321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 comuni della provincia di Pesaro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Comuni obbligat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0" t="1420" r="980" b="2037"/>
          <a:stretch>
            <a:fillRect/>
          </a:stretch>
        </p:blipFill>
        <p:spPr>
          <a:xfrm>
            <a:off x="1187624" y="1340768"/>
            <a:ext cx="7056784" cy="489654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043608" y="836712"/>
            <a:ext cx="377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 comuni obbligati a normativa vigente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>
          <a:xfrm>
            <a:off x="4932040" y="908720"/>
            <a:ext cx="504056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?</a:t>
            </a:r>
            <a:endParaRPr lang="it-IT" sz="2800" b="1" dirty="0">
              <a:solidFill>
                <a:srgbClr val="FF0000"/>
              </a:solidFill>
            </a:endParaRPr>
          </a:p>
        </p:txBody>
      </p:sp>
      <p:cxnSp>
        <p:nvCxnSpPr>
          <p:cNvPr id="9" name="Connettore 2 8"/>
          <p:cNvCxnSpPr>
            <a:stCxn id="7" idx="3"/>
          </p:cNvCxnSpPr>
          <p:nvPr/>
        </p:nvCxnSpPr>
        <p:spPr>
          <a:xfrm flipH="1">
            <a:off x="4860032" y="1216033"/>
            <a:ext cx="145825" cy="4847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e 9"/>
          <p:cNvSpPr/>
          <p:nvPr/>
        </p:nvSpPr>
        <p:spPr>
          <a:xfrm>
            <a:off x="3923928" y="1628800"/>
            <a:ext cx="504056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?</a:t>
            </a:r>
            <a:endParaRPr lang="it-IT" sz="2800" b="1" dirty="0">
              <a:solidFill>
                <a:srgbClr val="FF0000"/>
              </a:solidFill>
            </a:endParaRPr>
          </a:p>
        </p:txBody>
      </p:sp>
      <p:cxnSp>
        <p:nvCxnSpPr>
          <p:cNvPr id="11" name="Connettore 2 10"/>
          <p:cNvCxnSpPr>
            <a:stCxn id="10" idx="4"/>
          </p:cNvCxnSpPr>
          <p:nvPr/>
        </p:nvCxnSpPr>
        <p:spPr>
          <a:xfrm flipH="1">
            <a:off x="4067944" y="1988840"/>
            <a:ext cx="108012" cy="792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e 11"/>
          <p:cNvSpPr/>
          <p:nvPr/>
        </p:nvSpPr>
        <p:spPr>
          <a:xfrm>
            <a:off x="2987824" y="5733256"/>
            <a:ext cx="504056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?</a:t>
            </a:r>
            <a:endParaRPr lang="it-IT" sz="2800" b="1" dirty="0">
              <a:solidFill>
                <a:srgbClr val="FF0000"/>
              </a:solidFill>
            </a:endParaRPr>
          </a:p>
        </p:txBody>
      </p:sp>
      <p:cxnSp>
        <p:nvCxnSpPr>
          <p:cNvPr id="13" name="Connettore 2 12"/>
          <p:cNvCxnSpPr>
            <a:stCxn id="12" idx="0"/>
          </p:cNvCxnSpPr>
          <p:nvPr/>
        </p:nvCxnSpPr>
        <p:spPr>
          <a:xfrm flipV="1">
            <a:off x="3239852" y="4437112"/>
            <a:ext cx="684076" cy="12961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e 18"/>
          <p:cNvSpPr/>
          <p:nvPr/>
        </p:nvSpPr>
        <p:spPr>
          <a:xfrm>
            <a:off x="5508104" y="3356992"/>
            <a:ext cx="792088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16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21" name="Ovale 20"/>
          <p:cNvSpPr/>
          <p:nvPr/>
        </p:nvSpPr>
        <p:spPr>
          <a:xfrm>
            <a:off x="4067944" y="5589240"/>
            <a:ext cx="639688" cy="5844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3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NormativaVigent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0" t="1436" r="980" b="1293"/>
          <a:stretch>
            <a:fillRect/>
          </a:stretch>
        </p:blipFill>
        <p:spPr>
          <a:xfrm>
            <a:off x="1259632" y="1346242"/>
            <a:ext cx="6572710" cy="487669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987824" y="548680"/>
            <a:ext cx="2789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Ipotesi a normativa vigente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267744" y="836712"/>
            <a:ext cx="4581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Ipotesi a normativa variata per aree omogenee</a:t>
            </a:r>
            <a:endParaRPr lang="it-IT" dirty="0"/>
          </a:p>
        </p:txBody>
      </p:sp>
      <p:pic>
        <p:nvPicPr>
          <p:cNvPr id="8" name="Immagine 7" descr="NormativaVariata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0" t="1338" r="1000" b="1338"/>
          <a:stretch>
            <a:fillRect/>
          </a:stretch>
        </p:blipFill>
        <p:spPr>
          <a:xfrm>
            <a:off x="1122387" y="1340768"/>
            <a:ext cx="6617245" cy="4918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28</Words>
  <Application>Microsoft Office PowerPoint</Application>
  <PresentationFormat>Presentazione su schermo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Area Ricerche, Studi e Banche dati di ANCI</dc:creator>
  <cp:lastModifiedBy>PC-USER</cp:lastModifiedBy>
  <cp:revision>11</cp:revision>
  <cp:lastPrinted>2015-10-28T11:30:33Z</cp:lastPrinted>
  <dcterms:created xsi:type="dcterms:W3CDTF">2015-10-27T09:31:36Z</dcterms:created>
  <dcterms:modified xsi:type="dcterms:W3CDTF">2015-10-29T14:04:15Z</dcterms:modified>
</cp:coreProperties>
</file>