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84" r:id="rId2"/>
  </p:sldMasterIdLst>
  <p:notesMasterIdLst>
    <p:notesMasterId r:id="rId28"/>
  </p:notesMasterIdLst>
  <p:sldIdLst>
    <p:sldId id="422" r:id="rId3"/>
    <p:sldId id="607" r:id="rId4"/>
    <p:sldId id="584" r:id="rId5"/>
    <p:sldId id="627" r:id="rId6"/>
    <p:sldId id="588" r:id="rId7"/>
    <p:sldId id="613" r:id="rId8"/>
    <p:sldId id="612" r:id="rId9"/>
    <p:sldId id="614" r:id="rId10"/>
    <p:sldId id="618" r:id="rId11"/>
    <p:sldId id="590" r:id="rId12"/>
    <p:sldId id="620" r:id="rId13"/>
    <p:sldId id="626" r:id="rId14"/>
    <p:sldId id="616" r:id="rId15"/>
    <p:sldId id="608" r:id="rId16"/>
    <p:sldId id="619" r:id="rId17"/>
    <p:sldId id="598" r:id="rId18"/>
    <p:sldId id="597" r:id="rId19"/>
    <p:sldId id="628" r:id="rId20"/>
    <p:sldId id="624" r:id="rId21"/>
    <p:sldId id="621" r:id="rId22"/>
    <p:sldId id="623" r:id="rId23"/>
    <p:sldId id="522" r:id="rId24"/>
    <p:sldId id="606" r:id="rId25"/>
    <p:sldId id="625" r:id="rId26"/>
    <p:sldId id="610" r:id="rId27"/>
  </p:sldIdLst>
  <p:sldSz cx="9906000" cy="6858000" type="A4"/>
  <p:notesSz cx="9979025" cy="6834188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6AFF6E"/>
    <a:srgbClr val="FFCC66"/>
    <a:srgbClr val="D09A2D"/>
    <a:srgbClr val="F5910F"/>
    <a:srgbClr val="E4E4E4"/>
    <a:srgbClr val="F26B0F"/>
    <a:srgbClr val="C1B7AF"/>
    <a:srgbClr val="F1960F"/>
    <a:srgbClr val="000000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Stile medio 1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75DCB02-9BB8-47FD-8907-85C794F793BA}" styleName="Stile con tema 1 - Color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46" autoAdjust="0"/>
    <p:restoredTop sz="99829" autoAdjust="0"/>
  </p:normalViewPr>
  <p:slideViewPr>
    <p:cSldViewPr snapToGrid="0">
      <p:cViewPr>
        <p:scale>
          <a:sx n="100" d="100"/>
          <a:sy n="100" d="100"/>
        </p:scale>
        <p:origin x="-1024" y="-400"/>
      </p:cViewPr>
      <p:guideLst>
        <p:guide orient="horz" pos="456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Foglio_di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package" Target="../embeddings/Foglio_di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package" Target="../embeddings/Foglio_di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34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291970802919708"/>
          <c:y val="0.0416666666666667"/>
          <c:w val="0.970802919708029"/>
          <c:h val="0.909722222222222"/>
        </c:manualLayout>
      </c:layout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spPr>
            <a:effectLst/>
            <a:scene3d>
              <a:camera prst="orthographicFront"/>
              <a:lightRig rig="threePt" dir="t"/>
            </a:scene3d>
            <a:sp3d>
              <a:bevelT w="381000" h="381000"/>
              <a:bevelB w="381000" h="381000"/>
            </a:sp3d>
          </c:spPr>
          <c:dPt>
            <c:idx val="0"/>
            <c:bubble3D val="0"/>
            <c:spPr>
              <a:solidFill>
                <a:srgbClr val="D09A2D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1"/>
            <c:bubble3D val="0"/>
            <c:spPr>
              <a:solidFill>
                <a:srgbClr val="FFCC66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2"/>
            <c:bubble3D val="0"/>
            <c:spPr>
              <a:solidFill>
                <a:srgbClr val="C1B7AF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3"/>
            <c:bubble3D val="0"/>
            <c:spPr>
              <a:solidFill>
                <a:srgbClr val="E4E4E4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4"/>
            <c:bubble3D val="0"/>
            <c:spPr>
              <a:pattFill prst="lgCheck">
                <a:fgClr>
                  <a:schemeClr val="bg1">
                    <a:lumMod val="50000"/>
                  </a:schemeClr>
                </a:fgClr>
                <a:bgClr>
                  <a:prstClr val="white"/>
                </a:bgClr>
              </a:patt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Lbls>
            <c:txPr>
              <a:bodyPr/>
              <a:lstStyle/>
              <a:p>
                <a:pPr>
                  <a:defRPr sz="2800" b="1">
                    <a:latin typeface="Century Gothic"/>
                    <a:cs typeface="Century Gothic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Foglio1!$A$2:$A$5</c:f>
              <c:strCache>
                <c:ptCount val="4"/>
                <c:pt idx="0">
                  <c:v>del tutto d'accordo</c:v>
                </c:pt>
                <c:pt idx="1">
                  <c:v>abbastanza d'accordo</c:v>
                </c:pt>
                <c:pt idx="2">
                  <c:v>abbastanza in disaccordo</c:v>
                </c:pt>
                <c:pt idx="3">
                  <c:v>del tutto in disaccordo</c:v>
                </c:pt>
              </c:strCache>
            </c:strRef>
          </c:cat>
          <c:val>
            <c:numRef>
              <c:f>Foglio1!$B$2:$B$5</c:f>
              <c:numCache>
                <c:formatCode>0</c:formatCode>
                <c:ptCount val="4"/>
                <c:pt idx="0">
                  <c:v>44.0</c:v>
                </c:pt>
                <c:pt idx="1">
                  <c:v>47.0</c:v>
                </c:pt>
                <c:pt idx="2">
                  <c:v>7.0</c:v>
                </c:pt>
                <c:pt idx="3">
                  <c:v>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35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291970802919708"/>
          <c:y val="0.0416666666666667"/>
          <c:w val="0.970802919708029"/>
          <c:h val="0.909722222222222"/>
        </c:manualLayout>
      </c:layout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spPr>
            <a:effectLst/>
            <a:scene3d>
              <a:camera prst="orthographicFront"/>
              <a:lightRig rig="threePt" dir="t"/>
            </a:scene3d>
            <a:sp3d>
              <a:bevelT w="381000" h="381000"/>
              <a:bevelB w="381000" h="381000"/>
            </a:sp3d>
          </c:spPr>
          <c:dPt>
            <c:idx val="0"/>
            <c:bubble3D val="0"/>
            <c:spPr>
              <a:solidFill>
                <a:srgbClr val="D09A2D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1"/>
            <c:bubble3D val="0"/>
            <c:spPr>
              <a:solidFill>
                <a:srgbClr val="FFCC66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2"/>
            <c:bubble3D val="0"/>
            <c:spPr>
              <a:solidFill>
                <a:srgbClr val="C1B7AF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3"/>
            <c:bubble3D val="0"/>
            <c:spPr>
              <a:solidFill>
                <a:srgbClr val="E4E4E4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4"/>
            <c:bubble3D val="0"/>
            <c:spPr>
              <a:pattFill prst="lgCheck">
                <a:fgClr>
                  <a:schemeClr val="bg1">
                    <a:lumMod val="50000"/>
                  </a:schemeClr>
                </a:fgClr>
                <a:bgClr>
                  <a:prstClr val="white"/>
                </a:bgClr>
              </a:patt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Lbls>
            <c:txPr>
              <a:bodyPr/>
              <a:lstStyle/>
              <a:p>
                <a:pPr>
                  <a:defRPr sz="2800" b="1">
                    <a:latin typeface="Calibri"/>
                    <a:cs typeface="Calibri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Foglio1!$A$2:$A$5</c:f>
              <c:strCache>
                <c:ptCount val="4"/>
                <c:pt idx="0">
                  <c:v>molto ottimista</c:v>
                </c:pt>
                <c:pt idx="1">
                  <c:v>abbastanza ottimista</c:v>
                </c:pt>
                <c:pt idx="2">
                  <c:v>poco ottimista</c:v>
                </c:pt>
                <c:pt idx="3">
                  <c:v>per niente ottimista</c:v>
                </c:pt>
              </c:strCache>
            </c:strRef>
          </c:cat>
          <c:val>
            <c:numRef>
              <c:f>Foglio1!$B$2:$B$5</c:f>
              <c:numCache>
                <c:formatCode>0</c:formatCode>
                <c:ptCount val="4"/>
                <c:pt idx="0">
                  <c:v>11.0</c:v>
                </c:pt>
                <c:pt idx="1">
                  <c:v>55.0</c:v>
                </c:pt>
                <c:pt idx="2">
                  <c:v>28.0</c:v>
                </c:pt>
                <c:pt idx="3">
                  <c:v>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Valore Y 1</c:v>
                </c:pt>
              </c:strCache>
            </c:strRef>
          </c:tx>
          <c:spPr>
            <a:ln w="101600">
              <a:solidFill>
                <a:srgbClr val="D09A2D"/>
              </a:solidFill>
            </a:ln>
          </c:spPr>
          <c:marker>
            <c:symbol val="circle"/>
            <c:size val="19"/>
            <c:spPr>
              <a:solidFill>
                <a:srgbClr val="FFCC66"/>
              </a:solidFill>
              <a:ln>
                <a:solidFill>
                  <a:srgbClr val="D09A2D"/>
                </a:solidFill>
              </a:ln>
            </c:spPr>
          </c:marker>
          <c:xVal>
            <c:numRef>
              <c:f>Foglio1!$A$2:$A$15</c:f>
              <c:numCache>
                <c:formatCode>General</c:formatCode>
                <c:ptCount val="14"/>
                <c:pt idx="0">
                  <c:v>3.3</c:v>
                </c:pt>
                <c:pt idx="1">
                  <c:v>3.28</c:v>
                </c:pt>
                <c:pt idx="2">
                  <c:v>2.96</c:v>
                </c:pt>
                <c:pt idx="3">
                  <c:v>3.49</c:v>
                </c:pt>
                <c:pt idx="4">
                  <c:v>3.28</c:v>
                </c:pt>
                <c:pt idx="5">
                  <c:v>2.52</c:v>
                </c:pt>
                <c:pt idx="6">
                  <c:v>3.15</c:v>
                </c:pt>
                <c:pt idx="7">
                  <c:v>3.2</c:v>
                </c:pt>
                <c:pt idx="8">
                  <c:v>3.15</c:v>
                </c:pt>
                <c:pt idx="9">
                  <c:v>3.9</c:v>
                </c:pt>
                <c:pt idx="10">
                  <c:v>2.32</c:v>
                </c:pt>
                <c:pt idx="11">
                  <c:v>2.73</c:v>
                </c:pt>
                <c:pt idx="12">
                  <c:v>2.42</c:v>
                </c:pt>
                <c:pt idx="13">
                  <c:v>3.73</c:v>
                </c:pt>
              </c:numCache>
            </c:numRef>
          </c:xVal>
          <c:yVal>
            <c:numRef>
              <c:f>Foglio1!$B$2:$B$15</c:f>
              <c:numCache>
                <c:formatCode>General</c:formatCode>
                <c:ptCount val="14"/>
                <c:pt idx="0">
                  <c:v>19.0</c:v>
                </c:pt>
                <c:pt idx="1">
                  <c:v>18.0</c:v>
                </c:pt>
                <c:pt idx="2">
                  <c:v>17.0</c:v>
                </c:pt>
                <c:pt idx="3">
                  <c:v>16.0</c:v>
                </c:pt>
                <c:pt idx="4">
                  <c:v>15.0</c:v>
                </c:pt>
                <c:pt idx="5">
                  <c:v>14.0</c:v>
                </c:pt>
                <c:pt idx="6">
                  <c:v>13.0</c:v>
                </c:pt>
                <c:pt idx="7">
                  <c:v>12.0</c:v>
                </c:pt>
                <c:pt idx="8">
                  <c:v>11.0</c:v>
                </c:pt>
                <c:pt idx="9">
                  <c:v>10.0</c:v>
                </c:pt>
                <c:pt idx="10">
                  <c:v>9.0</c:v>
                </c:pt>
                <c:pt idx="11">
                  <c:v>8.0</c:v>
                </c:pt>
                <c:pt idx="12">
                  <c:v>7.0</c:v>
                </c:pt>
                <c:pt idx="13">
                  <c:v>6.0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7302760"/>
        <c:axId val="-2127027752"/>
      </c:scatterChart>
      <c:valAx>
        <c:axId val="-2127302760"/>
        <c:scaling>
          <c:orientation val="minMax"/>
          <c:max val="5.0"/>
          <c:min val="1.0"/>
        </c:scaling>
        <c:delete val="1"/>
        <c:axPos val="b"/>
        <c:numFmt formatCode="General" sourceLinked="1"/>
        <c:majorTickMark val="out"/>
        <c:minorTickMark val="none"/>
        <c:tickLblPos val="nextTo"/>
        <c:crossAx val="-2127027752"/>
        <c:crosses val="autoZero"/>
        <c:crossBetween val="midCat"/>
      </c:valAx>
      <c:valAx>
        <c:axId val="-2127027752"/>
        <c:scaling>
          <c:orientation val="minMax"/>
          <c:max val="19.0"/>
          <c:min val="6.0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-2127302760"/>
        <c:crosses val="autoZero"/>
        <c:crossBetween val="midCat"/>
        <c:majorUnit val="1.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Valore Y 1</c:v>
                </c:pt>
              </c:strCache>
            </c:strRef>
          </c:tx>
          <c:spPr>
            <a:ln w="101600">
              <a:solidFill>
                <a:srgbClr val="FFFFFF">
                  <a:lumMod val="65000"/>
                  <a:alpha val="70000"/>
                </a:srgbClr>
              </a:solidFill>
            </a:ln>
          </c:spPr>
          <c:marker>
            <c:symbol val="circle"/>
            <c:size val="19"/>
            <c:spPr>
              <a:solidFill>
                <a:srgbClr val="FFFFFF">
                  <a:lumMod val="65000"/>
                  <a:alpha val="74000"/>
                </a:srgbClr>
              </a:solidFill>
              <a:ln>
                <a:solidFill>
                  <a:srgbClr val="000000">
                    <a:lumMod val="50000"/>
                    <a:lumOff val="50000"/>
                  </a:srgbClr>
                </a:solidFill>
              </a:ln>
            </c:spPr>
          </c:marker>
          <c:xVal>
            <c:numRef>
              <c:f>Foglio1!$A$2:$A$15</c:f>
              <c:numCache>
                <c:formatCode>General</c:formatCode>
                <c:ptCount val="14"/>
                <c:pt idx="0">
                  <c:v>3.23</c:v>
                </c:pt>
                <c:pt idx="1">
                  <c:v>3.28</c:v>
                </c:pt>
                <c:pt idx="2">
                  <c:v>3.15</c:v>
                </c:pt>
                <c:pt idx="3">
                  <c:v>3.44</c:v>
                </c:pt>
                <c:pt idx="4">
                  <c:v>3.19</c:v>
                </c:pt>
                <c:pt idx="5">
                  <c:v>3.02</c:v>
                </c:pt>
                <c:pt idx="6">
                  <c:v>3.21</c:v>
                </c:pt>
                <c:pt idx="7">
                  <c:v>3.24</c:v>
                </c:pt>
                <c:pt idx="8">
                  <c:v>3.31</c:v>
                </c:pt>
                <c:pt idx="9">
                  <c:v>3.58</c:v>
                </c:pt>
                <c:pt idx="10">
                  <c:v>2.78</c:v>
                </c:pt>
                <c:pt idx="11">
                  <c:v>2.98</c:v>
                </c:pt>
                <c:pt idx="12">
                  <c:v>3.32</c:v>
                </c:pt>
                <c:pt idx="13">
                  <c:v>3.37</c:v>
                </c:pt>
              </c:numCache>
            </c:numRef>
          </c:xVal>
          <c:yVal>
            <c:numRef>
              <c:f>Foglio1!$B$2:$B$15</c:f>
              <c:numCache>
                <c:formatCode>General</c:formatCode>
                <c:ptCount val="14"/>
                <c:pt idx="0">
                  <c:v>19.0</c:v>
                </c:pt>
                <c:pt idx="1">
                  <c:v>18.0</c:v>
                </c:pt>
                <c:pt idx="2">
                  <c:v>17.0</c:v>
                </c:pt>
                <c:pt idx="3">
                  <c:v>16.0</c:v>
                </c:pt>
                <c:pt idx="4">
                  <c:v>15.0</c:v>
                </c:pt>
                <c:pt idx="5">
                  <c:v>14.0</c:v>
                </c:pt>
                <c:pt idx="6">
                  <c:v>13.0</c:v>
                </c:pt>
                <c:pt idx="7">
                  <c:v>12.0</c:v>
                </c:pt>
                <c:pt idx="8">
                  <c:v>11.0</c:v>
                </c:pt>
                <c:pt idx="9">
                  <c:v>10.0</c:v>
                </c:pt>
                <c:pt idx="10">
                  <c:v>9.0</c:v>
                </c:pt>
                <c:pt idx="11">
                  <c:v>8.0</c:v>
                </c:pt>
                <c:pt idx="12">
                  <c:v>7.0</c:v>
                </c:pt>
                <c:pt idx="13">
                  <c:v>6.0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7320136"/>
        <c:axId val="-2127011336"/>
      </c:scatterChart>
      <c:valAx>
        <c:axId val="-2127320136"/>
        <c:scaling>
          <c:orientation val="minMax"/>
          <c:max val="5.0"/>
          <c:min val="1.0"/>
        </c:scaling>
        <c:delete val="1"/>
        <c:axPos val="b"/>
        <c:numFmt formatCode="General" sourceLinked="1"/>
        <c:majorTickMark val="out"/>
        <c:minorTickMark val="none"/>
        <c:tickLblPos val="nextTo"/>
        <c:crossAx val="-2127011336"/>
        <c:crosses val="autoZero"/>
        <c:crossBetween val="midCat"/>
      </c:valAx>
      <c:valAx>
        <c:axId val="-2127011336"/>
        <c:scaling>
          <c:orientation val="minMax"/>
          <c:max val="19.0"/>
          <c:min val="6.0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-2127320136"/>
        <c:crosses val="autoZero"/>
        <c:crossBetween val="midCat"/>
        <c:majorUnit val="1.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6499296327378"/>
          <c:y val="0.0318790151231096"/>
          <c:w val="0.459989236038857"/>
          <c:h val="0.95323020159129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rgbClr val="FFCC66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FFCC66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FFCC66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rgbClr val="FFCC66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7"/>
            <c:invertIfNegative val="0"/>
            <c:bubble3D val="0"/>
            <c:spPr>
              <a:solidFill>
                <a:srgbClr val="C1B7AF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8"/>
            <c:invertIfNegative val="0"/>
            <c:bubble3D val="0"/>
            <c:spPr>
              <a:pattFill prst="lgCheck">
                <a:fgClr>
                  <a:srgbClr val="C1B7AF"/>
                </a:fgClr>
                <a:bgClr>
                  <a:prstClr val="white"/>
                </a:bgClr>
              </a:pattFill>
              <a:ln>
                <a:solidFill>
                  <a:schemeClr val="tx1"/>
                </a:solidFill>
              </a:ln>
              <a:effectLst/>
            </c:spPr>
          </c:dPt>
          <c:dLbls>
            <c:txPr>
              <a:bodyPr/>
              <a:lstStyle/>
              <a:p>
                <a:pPr>
                  <a:defRPr sz="2400" b="1">
                    <a:latin typeface="Calibri"/>
                    <a:cs typeface="Calibri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Foglio1!$A$2:$A$10</c:f>
              <c:strCache>
                <c:ptCount val="9"/>
                <c:pt idx="0">
                  <c:v>impegnarsi maggiormente nelle associazioni civiche e di volontariato</c:v>
                </c:pt>
                <c:pt idx="1">
                  <c:v>ricominciare a fare politica attiva all'interno dei partiti</c:v>
                </c:pt>
                <c:pt idx="2">
                  <c:v>organizzare movimenti di protesta </c:v>
                </c:pt>
                <c:pt idx="3">
                  <c:v>creare nuove associazioni civiche e di volontariato</c:v>
                </c:pt>
                <c:pt idx="4">
                  <c:v>ricominciare ad impegnarsi nei sindacati</c:v>
                </c:pt>
                <c:pt idx="5">
                  <c:v>creare nuovi partiti</c:v>
                </c:pt>
                <c:pt idx="6">
                  <c:v>creare nuovi sindacati</c:v>
                </c:pt>
                <c:pt idx="7">
                  <c:v>altro</c:v>
                </c:pt>
                <c:pt idx="8">
                  <c:v>non saprei</c:v>
                </c:pt>
              </c:strCache>
            </c:strRef>
          </c:cat>
          <c:val>
            <c:numRef>
              <c:f>Foglio1!$B$2:$B$10</c:f>
              <c:numCache>
                <c:formatCode>0</c:formatCode>
                <c:ptCount val="9"/>
                <c:pt idx="0">
                  <c:v>38.0</c:v>
                </c:pt>
                <c:pt idx="1">
                  <c:v>37.0</c:v>
                </c:pt>
                <c:pt idx="2">
                  <c:v>30.0</c:v>
                </c:pt>
                <c:pt idx="3">
                  <c:v>23.0</c:v>
                </c:pt>
                <c:pt idx="4">
                  <c:v>18.0</c:v>
                </c:pt>
                <c:pt idx="5">
                  <c:v>15.0</c:v>
                </c:pt>
                <c:pt idx="6">
                  <c:v>10.0</c:v>
                </c:pt>
                <c:pt idx="7">
                  <c:v>4.0</c:v>
                </c:pt>
                <c:pt idx="8">
                  <c:v>14.0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2081636632"/>
        <c:axId val="-2081510104"/>
      </c:barChart>
      <c:catAx>
        <c:axId val="-2081636632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 algn="r">
              <a:defRPr sz="1600">
                <a:latin typeface="Calibri"/>
                <a:cs typeface="Calibri"/>
              </a:defRPr>
            </a:pPr>
            <a:endParaRPr lang="it-IT"/>
          </a:p>
        </c:txPr>
        <c:crossAx val="-2081510104"/>
        <c:crosses val="autoZero"/>
        <c:auto val="1"/>
        <c:lblAlgn val="ctr"/>
        <c:lblOffset val="100"/>
        <c:noMultiLvlLbl val="0"/>
      </c:catAx>
      <c:valAx>
        <c:axId val="-2081510104"/>
        <c:scaling>
          <c:orientation val="minMax"/>
        </c:scaling>
        <c:delete val="1"/>
        <c:axPos val="t"/>
        <c:numFmt formatCode="0" sourceLinked="1"/>
        <c:majorTickMark val="out"/>
        <c:minorTickMark val="none"/>
        <c:tickLblPos val="none"/>
        <c:crossAx val="-20816366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107816711590296"/>
          <c:y val="0.0475718458953129"/>
          <c:w val="0.971698113207547"/>
          <c:h val="0.7030627185156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8000"/>
              </a:solidFill>
              <a:ln>
                <a:solidFill>
                  <a:srgbClr val="000000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6AFF6E"/>
              </a:solidFill>
              <a:ln>
                <a:solidFill>
                  <a:srgbClr val="000000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C1B7AF"/>
              </a:solidFill>
              <a:ln>
                <a:solidFill>
                  <a:srgbClr val="000000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E4E4E4"/>
              </a:solidFill>
              <a:ln>
                <a:solidFill>
                  <a:srgbClr val="000000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rgbClr val="000000"/>
                </a:solidFill>
              </a:ln>
            </c:spPr>
          </c:dPt>
          <c:dPt>
            <c:idx val="5"/>
            <c:invertIfNegative val="0"/>
            <c:bubble3D val="0"/>
            <c:spPr>
              <a:pattFill prst="lgCheck">
                <a:fgClr>
                  <a:schemeClr val="bg1">
                    <a:lumMod val="85000"/>
                  </a:schemeClr>
                </a:fgClr>
                <a:bgClr>
                  <a:prstClr val="white"/>
                </a:bgClr>
              </a:pattFill>
              <a:ln>
                <a:solidFill>
                  <a:srgbClr val="000000"/>
                </a:solidFill>
              </a:ln>
            </c:spPr>
          </c:dPt>
          <c:dLbls>
            <c:txPr>
              <a:bodyPr/>
              <a:lstStyle/>
              <a:p>
                <a:pPr>
                  <a:defRPr sz="3200">
                    <a:latin typeface="Calibri"/>
                    <a:cs typeface="Calibri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molto</c:v>
                </c:pt>
                <c:pt idx="1">
                  <c:v>abbastanza</c:v>
                </c:pt>
                <c:pt idx="2">
                  <c:v>poco</c:v>
                </c:pt>
                <c:pt idx="3">
                  <c:v>per niente</c:v>
                </c:pt>
              </c:strCache>
            </c:strRef>
          </c:cat>
          <c:val>
            <c:numRef>
              <c:f>Foglio1!$B$2:$B$5</c:f>
              <c:numCache>
                <c:formatCode>0</c:formatCode>
                <c:ptCount val="4"/>
                <c:pt idx="0">
                  <c:v>13.0</c:v>
                </c:pt>
                <c:pt idx="1">
                  <c:v>41.0</c:v>
                </c:pt>
                <c:pt idx="2">
                  <c:v>35.0</c:v>
                </c:pt>
                <c:pt idx="3">
                  <c:v>11.0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-2084753032"/>
        <c:axId val="-2084766440"/>
      </c:barChart>
      <c:catAx>
        <c:axId val="-208475303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 rot="0" vert="horz" anchor="ctr" anchorCtr="0"/>
          <a:lstStyle/>
          <a:p>
            <a:pPr>
              <a:defRPr sz="1600">
                <a:latin typeface="Calibri"/>
                <a:cs typeface="Calibri"/>
              </a:defRPr>
            </a:pPr>
            <a:endParaRPr lang="it-IT"/>
          </a:p>
        </c:txPr>
        <c:crossAx val="-2084766440"/>
        <c:crosses val="autoZero"/>
        <c:auto val="1"/>
        <c:lblAlgn val="ctr"/>
        <c:lblOffset val="100"/>
        <c:noMultiLvlLbl val="0"/>
      </c:catAx>
      <c:valAx>
        <c:axId val="-2084766440"/>
        <c:scaling>
          <c:orientation val="minMax"/>
          <c:max val="70.0"/>
        </c:scaling>
        <c:delete val="1"/>
        <c:axPos val="l"/>
        <c:numFmt formatCode="0" sourceLinked="1"/>
        <c:majorTickMark val="out"/>
        <c:minorTickMark val="none"/>
        <c:tickLblPos val="none"/>
        <c:crossAx val="-208475303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540322253108624"/>
          <c:y val="0.0"/>
          <c:w val="0.455955917282569"/>
          <c:h val="1.0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D09A2D"/>
            </a:solidFill>
            <a:ln>
              <a:solidFill>
                <a:srgbClr val="000000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5910F"/>
              </a:solidFill>
              <a:ln>
                <a:solidFill>
                  <a:srgbClr val="000000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5910F"/>
              </a:solidFill>
              <a:ln>
                <a:solidFill>
                  <a:srgbClr val="000000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F5910F"/>
              </a:solidFill>
              <a:ln>
                <a:solidFill>
                  <a:srgbClr val="000000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FFCC66"/>
              </a:solidFill>
              <a:ln>
                <a:solidFill>
                  <a:srgbClr val="000000"/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FFCC66"/>
              </a:solidFill>
              <a:ln>
                <a:solidFill>
                  <a:srgbClr val="000000"/>
                </a:solidFill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rgbClr val="FFCC66"/>
              </a:solidFill>
              <a:ln>
                <a:solidFill>
                  <a:srgbClr val="000000"/>
                </a:solidFill>
              </a:ln>
              <a:effectLst/>
            </c:spPr>
          </c:dPt>
          <c:dPt>
            <c:idx val="7"/>
            <c:invertIfNegative val="0"/>
            <c:bubble3D val="0"/>
            <c:spPr>
              <a:solidFill>
                <a:srgbClr val="C1B7AF"/>
              </a:solidFill>
              <a:ln>
                <a:solidFill>
                  <a:srgbClr val="000000"/>
                </a:solidFill>
              </a:ln>
              <a:effectLst/>
            </c:spPr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Lbls>
            <c:txPr>
              <a:bodyPr/>
              <a:lstStyle/>
              <a:p>
                <a:pPr>
                  <a:defRPr sz="2800" b="1">
                    <a:latin typeface="Calibri"/>
                    <a:cs typeface="Calibri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Foglio1!$A$2:$A$9</c:f>
              <c:strCache>
                <c:ptCount val="8"/>
                <c:pt idx="0">
                  <c:v>portare rinnovamento all'interno della politica</c:v>
                </c:pt>
                <c:pt idx="1">
                  <c:v>rappresentare un vero cambiamento</c:v>
                </c:pt>
                <c:pt idx="2">
                  <c:v>portare nuove competenze al mondo della politica</c:v>
                </c:pt>
                <c:pt idx="3">
                  <c:v>imparare il più possibile dai colleghi con più esperienza</c:v>
                </c:pt>
                <c:pt idx="4">
                  <c:v>agire fuori dalle logiche dei partiti</c:v>
                </c:pt>
                <c:pt idx="5">
                  <c:v>difendere i suoi valori</c:v>
                </c:pt>
                <c:pt idx="6">
                  <c:v>portare nuovo interesse politico tra i giovani</c:v>
                </c:pt>
                <c:pt idx="7">
                  <c:v>essere sempre più impegnato all'interno di un partito</c:v>
                </c:pt>
              </c:strCache>
            </c:strRef>
          </c:cat>
          <c:val>
            <c:numRef>
              <c:f>Foglio1!$B$2:$B$9</c:f>
              <c:numCache>
                <c:formatCode>0</c:formatCode>
                <c:ptCount val="8"/>
                <c:pt idx="0">
                  <c:v>51.5</c:v>
                </c:pt>
                <c:pt idx="1">
                  <c:v>34.7</c:v>
                </c:pt>
                <c:pt idx="2">
                  <c:v>30.7</c:v>
                </c:pt>
                <c:pt idx="3">
                  <c:v>26.7</c:v>
                </c:pt>
                <c:pt idx="4">
                  <c:v>22.8</c:v>
                </c:pt>
                <c:pt idx="5">
                  <c:v>14.9</c:v>
                </c:pt>
                <c:pt idx="6">
                  <c:v>14.9</c:v>
                </c:pt>
                <c:pt idx="7">
                  <c:v>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2130123608"/>
        <c:axId val="-2130132184"/>
      </c:barChart>
      <c:catAx>
        <c:axId val="-2130123608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/>
          <a:lstStyle/>
          <a:p>
            <a:pPr algn="r">
              <a:defRPr sz="1600">
                <a:latin typeface="Calibri"/>
                <a:cs typeface="Calibri"/>
              </a:defRPr>
            </a:pPr>
            <a:endParaRPr lang="it-IT"/>
          </a:p>
        </c:txPr>
        <c:crossAx val="-2130132184"/>
        <c:crosses val="autoZero"/>
        <c:auto val="1"/>
        <c:lblAlgn val="ctr"/>
        <c:lblOffset val="100"/>
        <c:noMultiLvlLbl val="0"/>
      </c:catAx>
      <c:valAx>
        <c:axId val="-2130132184"/>
        <c:scaling>
          <c:orientation val="minMax"/>
          <c:max val="60.0"/>
        </c:scaling>
        <c:delete val="1"/>
        <c:axPos val="t"/>
        <c:numFmt formatCode="0" sourceLinked="1"/>
        <c:majorTickMark val="out"/>
        <c:minorTickMark val="none"/>
        <c:tickLblPos val="nextTo"/>
        <c:crossAx val="-2130123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176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291970802919708"/>
          <c:y val="0.0416666666666667"/>
          <c:w val="0.970802919708029"/>
          <c:h val="0.909722222222222"/>
        </c:manualLayout>
      </c:layout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spPr>
            <a:effectLst/>
            <a:scene3d>
              <a:camera prst="orthographicFront"/>
              <a:lightRig rig="threePt" dir="t"/>
            </a:scene3d>
            <a:sp3d>
              <a:bevelT w="381000" h="381000"/>
              <a:bevelB w="381000" h="381000"/>
            </a:sp3d>
          </c:spPr>
          <c:dPt>
            <c:idx val="0"/>
            <c:bubble3D val="0"/>
            <c:spPr>
              <a:solidFill>
                <a:srgbClr val="FFFFFF">
                  <a:lumMod val="75000"/>
                </a:srgbClr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1"/>
            <c:bubble3D val="0"/>
            <c:spPr>
              <a:solidFill>
                <a:srgbClr val="9B928D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2"/>
            <c:bubble3D val="0"/>
            <c:spPr>
              <a:solidFill>
                <a:srgbClr val="FFCC66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3"/>
            <c:bubble3D val="0"/>
            <c:spPr>
              <a:solidFill>
                <a:srgbClr val="D09A2D"/>
              </a:solid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Pt>
            <c:idx val="4"/>
            <c:bubble3D val="0"/>
            <c:spPr>
              <a:pattFill prst="lgCheck">
                <a:fgClr>
                  <a:schemeClr val="bg1">
                    <a:lumMod val="50000"/>
                  </a:schemeClr>
                </a:fgClr>
                <a:bgClr>
                  <a:prstClr val="white"/>
                </a:bgClr>
              </a:pattFill>
              <a:effectLst/>
              <a:scene3d>
                <a:camera prst="orthographicFront"/>
                <a:lightRig rig="threePt" dir="t"/>
              </a:scene3d>
              <a:sp3d>
                <a:bevelT w="381000" h="381000"/>
                <a:bevelB w="381000" h="381000"/>
              </a:sp3d>
            </c:spPr>
          </c:dPt>
          <c:dLbls>
            <c:txPr>
              <a:bodyPr/>
              <a:lstStyle/>
              <a:p>
                <a:pPr>
                  <a:defRPr sz="2800" b="1">
                    <a:latin typeface="Calibri"/>
                    <a:cs typeface="Calibri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Foglio1!$A$2:$A$5</c:f>
              <c:strCache>
                <c:ptCount val="4"/>
                <c:pt idx="0">
                  <c:v>un peso, è tutto in salita</c:v>
                </c:pt>
                <c:pt idx="1">
                  <c:v>una fatica, non ci sono molti disposti ad aiutarti</c:v>
                </c:pt>
                <c:pt idx="2">
                  <c:v>una bella avventura, hai la possibilità di fare qualcosa per davvero</c:v>
                </c:pt>
                <c:pt idx="3">
                  <c:v>un valore aggiunto, ti rende tutto più facile</c:v>
                </c:pt>
              </c:strCache>
            </c:strRef>
          </c:cat>
          <c:val>
            <c:numRef>
              <c:f>Foglio1!$B$2:$B$5</c:f>
              <c:numCache>
                <c:formatCode>0</c:formatCode>
                <c:ptCount val="4"/>
                <c:pt idx="0">
                  <c:v>6.0</c:v>
                </c:pt>
                <c:pt idx="1">
                  <c:v>21.0</c:v>
                </c:pt>
                <c:pt idx="2">
                  <c:v>70.0</c:v>
                </c:pt>
                <c:pt idx="3">
                  <c:v>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it-IT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701ECE-CBF7-CE44-A0F4-D1F120001D81}" type="doc">
      <dgm:prSet loTypeId="urn:microsoft.com/office/officeart/2005/8/layout/arrow2" loCatId="" qsTypeId="urn:microsoft.com/office/officeart/2005/8/quickstyle/simple4" qsCatId="simple" csTypeId="urn:microsoft.com/office/officeart/2005/8/colors/accent1_2" csCatId="accent1" phldr="1"/>
      <dgm:spPr/>
    </dgm:pt>
    <dgm:pt modelId="{404CFA25-7A13-924F-86F2-DB2B8D86D1FD}">
      <dgm:prSet phldrT="[Testo]"/>
      <dgm:spPr/>
      <dgm:t>
        <a:bodyPr/>
        <a:lstStyle/>
        <a:p>
          <a:r>
            <a:rPr lang="it-IT" b="1" dirty="0" smtClean="0">
              <a:latin typeface="Calibri"/>
              <a:cs typeface="Calibri"/>
            </a:rPr>
            <a:t>31</a:t>
          </a:r>
          <a:r>
            <a:rPr lang="it-IT" dirty="0" smtClean="0">
              <a:latin typeface="Calibri"/>
              <a:cs typeface="Calibri"/>
            </a:rPr>
            <a:t>%</a:t>
          </a:r>
          <a:endParaRPr lang="it-IT" dirty="0">
            <a:latin typeface="Calibri"/>
            <a:cs typeface="Calibri"/>
          </a:endParaRPr>
        </a:p>
      </dgm:t>
    </dgm:pt>
    <dgm:pt modelId="{AD0D6C48-6B0E-D949-B147-83D89931612E}" type="parTrans" cxnId="{1F5F1DA3-F1FA-FF44-B8A7-2DC3A4D95D09}">
      <dgm:prSet/>
      <dgm:spPr/>
      <dgm:t>
        <a:bodyPr/>
        <a:lstStyle/>
        <a:p>
          <a:endParaRPr lang="it-IT">
            <a:latin typeface="Calibri"/>
            <a:cs typeface="Calibri"/>
          </a:endParaRPr>
        </a:p>
      </dgm:t>
    </dgm:pt>
    <dgm:pt modelId="{121A5F36-96EC-8747-A402-08C02F631709}" type="sibTrans" cxnId="{1F5F1DA3-F1FA-FF44-B8A7-2DC3A4D95D09}">
      <dgm:prSet/>
      <dgm:spPr/>
      <dgm:t>
        <a:bodyPr/>
        <a:lstStyle/>
        <a:p>
          <a:endParaRPr lang="it-IT">
            <a:latin typeface="Calibri"/>
            <a:cs typeface="Calibri"/>
          </a:endParaRPr>
        </a:p>
      </dgm:t>
    </dgm:pt>
    <dgm:pt modelId="{B6BCBC1F-2414-874A-975A-23DC12700A30}">
      <dgm:prSet phldrT="[Testo]"/>
      <dgm:spPr/>
      <dgm:t>
        <a:bodyPr/>
        <a:lstStyle/>
        <a:p>
          <a:r>
            <a:rPr lang="it-IT" b="1" dirty="0" smtClean="0">
              <a:latin typeface="Calibri"/>
              <a:cs typeface="Calibri"/>
            </a:rPr>
            <a:t>40</a:t>
          </a:r>
          <a:r>
            <a:rPr lang="it-IT" dirty="0" smtClean="0">
              <a:latin typeface="Calibri"/>
              <a:cs typeface="Calibri"/>
            </a:rPr>
            <a:t>%</a:t>
          </a:r>
          <a:endParaRPr lang="it-IT" dirty="0">
            <a:latin typeface="Calibri"/>
            <a:cs typeface="Calibri"/>
          </a:endParaRPr>
        </a:p>
      </dgm:t>
    </dgm:pt>
    <dgm:pt modelId="{45F643B7-C50C-7F44-A70C-264F1E66C886}" type="parTrans" cxnId="{CB797920-099A-864B-A9F4-B3D9693E8015}">
      <dgm:prSet/>
      <dgm:spPr/>
      <dgm:t>
        <a:bodyPr/>
        <a:lstStyle/>
        <a:p>
          <a:endParaRPr lang="it-IT">
            <a:latin typeface="Calibri"/>
            <a:cs typeface="Calibri"/>
          </a:endParaRPr>
        </a:p>
      </dgm:t>
    </dgm:pt>
    <dgm:pt modelId="{CB9A311A-D627-9C4A-9B0E-A5BF11CF4997}" type="sibTrans" cxnId="{CB797920-099A-864B-A9F4-B3D9693E8015}">
      <dgm:prSet/>
      <dgm:spPr/>
      <dgm:t>
        <a:bodyPr/>
        <a:lstStyle/>
        <a:p>
          <a:endParaRPr lang="it-IT">
            <a:latin typeface="Calibri"/>
            <a:cs typeface="Calibri"/>
          </a:endParaRPr>
        </a:p>
      </dgm:t>
    </dgm:pt>
    <dgm:pt modelId="{E7B42FB3-66CA-8A4D-ACC4-1E02EC1CA858}">
      <dgm:prSet/>
      <dgm:spPr/>
      <dgm:t>
        <a:bodyPr/>
        <a:lstStyle/>
        <a:p>
          <a:r>
            <a:rPr lang="it-IT" b="1" dirty="0" smtClean="0">
              <a:latin typeface="Calibri"/>
              <a:cs typeface="Calibri"/>
            </a:rPr>
            <a:t>24</a:t>
          </a:r>
          <a:r>
            <a:rPr lang="it-IT" dirty="0" smtClean="0">
              <a:latin typeface="Calibri"/>
              <a:cs typeface="Calibri"/>
            </a:rPr>
            <a:t>%</a:t>
          </a:r>
          <a:endParaRPr lang="it-IT" dirty="0">
            <a:latin typeface="Calibri"/>
            <a:cs typeface="Calibri"/>
          </a:endParaRPr>
        </a:p>
      </dgm:t>
    </dgm:pt>
    <dgm:pt modelId="{B4817B62-BF1D-7444-9B9E-7289530EEBF2}" type="parTrans" cxnId="{7C75DF44-EE46-244F-8DB7-EA190BEE8064}">
      <dgm:prSet/>
      <dgm:spPr/>
      <dgm:t>
        <a:bodyPr/>
        <a:lstStyle/>
        <a:p>
          <a:endParaRPr lang="it-IT">
            <a:latin typeface="Calibri"/>
            <a:cs typeface="Calibri"/>
          </a:endParaRPr>
        </a:p>
      </dgm:t>
    </dgm:pt>
    <dgm:pt modelId="{5A11E183-0EBD-6A46-B3ED-C94048B0DA15}" type="sibTrans" cxnId="{7C75DF44-EE46-244F-8DB7-EA190BEE8064}">
      <dgm:prSet/>
      <dgm:spPr/>
      <dgm:t>
        <a:bodyPr/>
        <a:lstStyle/>
        <a:p>
          <a:endParaRPr lang="it-IT">
            <a:latin typeface="Calibri"/>
            <a:cs typeface="Calibri"/>
          </a:endParaRPr>
        </a:p>
      </dgm:t>
    </dgm:pt>
    <dgm:pt modelId="{4940FC2E-26E6-324F-8FE6-3C3C29D0203F}">
      <dgm:prSet/>
      <dgm:spPr/>
      <dgm:t>
        <a:bodyPr/>
        <a:lstStyle/>
        <a:p>
          <a:r>
            <a:rPr lang="it-IT" b="1" i="0" dirty="0" smtClean="0">
              <a:latin typeface="Calibri"/>
              <a:cs typeface="Calibri"/>
            </a:rPr>
            <a:t>25</a:t>
          </a:r>
          <a:r>
            <a:rPr lang="it-IT" dirty="0" smtClean="0">
              <a:latin typeface="Calibri"/>
              <a:cs typeface="Calibri"/>
            </a:rPr>
            <a:t>%</a:t>
          </a:r>
          <a:endParaRPr lang="it-IT" dirty="0">
            <a:latin typeface="Calibri"/>
            <a:cs typeface="Calibri"/>
          </a:endParaRPr>
        </a:p>
      </dgm:t>
    </dgm:pt>
    <dgm:pt modelId="{1575F23C-75AE-3547-AA4B-508106C42900}" type="parTrans" cxnId="{DCD2382C-3D0E-DB46-95FE-E3CA4B4D2C2A}">
      <dgm:prSet/>
      <dgm:spPr/>
      <dgm:t>
        <a:bodyPr/>
        <a:lstStyle/>
        <a:p>
          <a:endParaRPr lang="it-IT">
            <a:latin typeface="Calibri"/>
            <a:cs typeface="Calibri"/>
          </a:endParaRPr>
        </a:p>
      </dgm:t>
    </dgm:pt>
    <dgm:pt modelId="{82070B5A-438B-3548-B25D-07DEC13FCA03}" type="sibTrans" cxnId="{DCD2382C-3D0E-DB46-95FE-E3CA4B4D2C2A}">
      <dgm:prSet/>
      <dgm:spPr/>
      <dgm:t>
        <a:bodyPr/>
        <a:lstStyle/>
        <a:p>
          <a:endParaRPr lang="it-IT">
            <a:latin typeface="Calibri"/>
            <a:cs typeface="Calibri"/>
          </a:endParaRPr>
        </a:p>
      </dgm:t>
    </dgm:pt>
    <dgm:pt modelId="{26E1CFE1-1A08-AB48-9B35-BC53CB8923B6}">
      <dgm:prSet phldrT="[Testo]" custT="1"/>
      <dgm:spPr/>
      <dgm:t>
        <a:bodyPr/>
        <a:lstStyle/>
        <a:p>
          <a:r>
            <a:rPr lang="it-IT" sz="3800" b="1" dirty="0" smtClean="0">
              <a:latin typeface="Calibri"/>
              <a:cs typeface="Calibri"/>
            </a:rPr>
            <a:t>48</a:t>
          </a:r>
          <a:r>
            <a:rPr lang="it-IT" sz="2900" dirty="0" smtClean="0">
              <a:latin typeface="Calibri"/>
              <a:cs typeface="Calibri"/>
            </a:rPr>
            <a:t>% </a:t>
          </a:r>
          <a:r>
            <a:rPr lang="it-IT" sz="2000" b="1" dirty="0" smtClean="0">
              <a:latin typeface="Calibri"/>
              <a:cs typeface="Calibri"/>
            </a:rPr>
            <a:t>onestà </a:t>
          </a:r>
          <a:endParaRPr lang="it-IT" sz="2000" b="1" dirty="0">
            <a:latin typeface="Calibri"/>
            <a:cs typeface="Calibri"/>
          </a:endParaRPr>
        </a:p>
      </dgm:t>
    </dgm:pt>
    <dgm:pt modelId="{8222D368-5213-EA40-BEC5-02759CFEAC41}" type="sibTrans" cxnId="{67821C26-2D17-2742-A85F-734B588ADF2B}">
      <dgm:prSet/>
      <dgm:spPr/>
      <dgm:t>
        <a:bodyPr/>
        <a:lstStyle/>
        <a:p>
          <a:endParaRPr lang="it-IT">
            <a:latin typeface="Calibri"/>
            <a:cs typeface="Calibri"/>
          </a:endParaRPr>
        </a:p>
      </dgm:t>
    </dgm:pt>
    <dgm:pt modelId="{F2F3949C-51CE-B540-9BD6-753DAD06F93C}" type="parTrans" cxnId="{67821C26-2D17-2742-A85F-734B588ADF2B}">
      <dgm:prSet/>
      <dgm:spPr/>
      <dgm:t>
        <a:bodyPr/>
        <a:lstStyle/>
        <a:p>
          <a:endParaRPr lang="it-IT">
            <a:latin typeface="Calibri"/>
            <a:cs typeface="Calibri"/>
          </a:endParaRPr>
        </a:p>
      </dgm:t>
    </dgm:pt>
    <dgm:pt modelId="{383B0272-E946-6B44-8E42-1FE8A4D991CB}" type="pres">
      <dgm:prSet presAssocID="{C2701ECE-CBF7-CE44-A0F4-D1F120001D81}" presName="arrowDiagram" presStyleCnt="0">
        <dgm:presLayoutVars>
          <dgm:chMax val="5"/>
          <dgm:dir/>
          <dgm:resizeHandles val="exact"/>
        </dgm:presLayoutVars>
      </dgm:prSet>
      <dgm:spPr/>
    </dgm:pt>
    <dgm:pt modelId="{265D23CF-AF98-8F4B-8F05-164AADC39FD5}" type="pres">
      <dgm:prSet presAssocID="{C2701ECE-CBF7-CE44-A0F4-D1F120001D81}" presName="arrow" presStyleLbl="bgShp" presStyleIdx="0" presStyleCnt="1"/>
      <dgm:spPr>
        <a:solidFill>
          <a:schemeClr val="bg1">
            <a:lumMod val="65000"/>
          </a:schemeClr>
        </a:solidFill>
      </dgm:spPr>
    </dgm:pt>
    <dgm:pt modelId="{4BA56C0E-9763-404C-A5E8-02AB140CBA53}" type="pres">
      <dgm:prSet presAssocID="{C2701ECE-CBF7-CE44-A0F4-D1F120001D81}" presName="arrowDiagram5" presStyleCnt="0"/>
      <dgm:spPr/>
    </dgm:pt>
    <dgm:pt modelId="{AB548FBD-A188-D048-93DB-A0AD28BE0320}" type="pres">
      <dgm:prSet presAssocID="{E7B42FB3-66CA-8A4D-ACC4-1E02EC1CA858}" presName="bullet5a" presStyleLbl="node1" presStyleIdx="0" presStyleCnt="5"/>
      <dgm:spPr>
        <a:solidFill>
          <a:srgbClr val="D09A2D"/>
        </a:solidFill>
        <a:ln>
          <a:solidFill>
            <a:schemeClr val="tx1"/>
          </a:solidFill>
        </a:ln>
      </dgm:spPr>
    </dgm:pt>
    <dgm:pt modelId="{2529FAED-8D3A-B44B-A43E-B7567DFF326B}" type="pres">
      <dgm:prSet presAssocID="{E7B42FB3-66CA-8A4D-ACC4-1E02EC1CA858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CBF7652-DE54-8441-9D4A-0C008C9A11DA}" type="pres">
      <dgm:prSet presAssocID="{4940FC2E-26E6-324F-8FE6-3C3C29D0203F}" presName="bullet5b" presStyleLbl="node1" presStyleIdx="1" presStyleCnt="5"/>
      <dgm:spPr>
        <a:solidFill>
          <a:srgbClr val="D09A2D"/>
        </a:solidFill>
        <a:ln>
          <a:solidFill>
            <a:schemeClr val="tx1"/>
          </a:solidFill>
        </a:ln>
      </dgm:spPr>
    </dgm:pt>
    <dgm:pt modelId="{7BBE9288-646B-9A45-AD23-83B311FC92DD}" type="pres">
      <dgm:prSet presAssocID="{4940FC2E-26E6-324F-8FE6-3C3C29D0203F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0F42249-D7AC-9345-AC94-5D27698E5C6F}" type="pres">
      <dgm:prSet presAssocID="{404CFA25-7A13-924F-86F2-DB2B8D86D1FD}" presName="bullet5c" presStyleLbl="node1" presStyleIdx="2" presStyleCnt="5"/>
      <dgm:spPr>
        <a:solidFill>
          <a:srgbClr val="D09A2D"/>
        </a:solidFill>
        <a:ln>
          <a:solidFill>
            <a:schemeClr val="tx1"/>
          </a:solidFill>
        </a:ln>
      </dgm:spPr>
    </dgm:pt>
    <dgm:pt modelId="{DE3320E4-A9F8-754D-840B-4DB9293B8EBE}" type="pres">
      <dgm:prSet presAssocID="{404CFA25-7A13-924F-86F2-DB2B8D86D1FD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CE0118B-7A4B-5B43-B305-072570F692F3}" type="pres">
      <dgm:prSet presAssocID="{B6BCBC1F-2414-874A-975A-23DC12700A30}" presName="bullet5d" presStyleLbl="node1" presStyleIdx="3" presStyleCnt="5"/>
      <dgm:spPr>
        <a:solidFill>
          <a:srgbClr val="D09A2D"/>
        </a:solidFill>
        <a:ln>
          <a:solidFill>
            <a:schemeClr val="tx1"/>
          </a:solidFill>
        </a:ln>
      </dgm:spPr>
    </dgm:pt>
    <dgm:pt modelId="{F11598E0-047D-944E-B807-6C7A52E319DB}" type="pres">
      <dgm:prSet presAssocID="{B6BCBC1F-2414-874A-975A-23DC12700A30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D015C44-2B48-1D40-8CC5-7D8469BA4BF0}" type="pres">
      <dgm:prSet presAssocID="{26E1CFE1-1A08-AB48-9B35-BC53CB8923B6}" presName="bullet5e" presStyleLbl="node1" presStyleIdx="4" presStyleCnt="5"/>
      <dgm:spPr>
        <a:solidFill>
          <a:srgbClr val="D09A2D"/>
        </a:solidFill>
        <a:ln>
          <a:solidFill>
            <a:schemeClr val="tx1"/>
          </a:solidFill>
        </a:ln>
      </dgm:spPr>
    </dgm:pt>
    <dgm:pt modelId="{FB118C87-5288-C649-A970-E35CB9BFB78C}" type="pres">
      <dgm:prSet presAssocID="{26E1CFE1-1A08-AB48-9B35-BC53CB8923B6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7C75DF44-EE46-244F-8DB7-EA190BEE8064}" srcId="{C2701ECE-CBF7-CE44-A0F4-D1F120001D81}" destId="{E7B42FB3-66CA-8A4D-ACC4-1E02EC1CA858}" srcOrd="0" destOrd="0" parTransId="{B4817B62-BF1D-7444-9B9E-7289530EEBF2}" sibTransId="{5A11E183-0EBD-6A46-B3ED-C94048B0DA15}"/>
    <dgm:cxn modelId="{DCD2382C-3D0E-DB46-95FE-E3CA4B4D2C2A}" srcId="{C2701ECE-CBF7-CE44-A0F4-D1F120001D81}" destId="{4940FC2E-26E6-324F-8FE6-3C3C29D0203F}" srcOrd="1" destOrd="0" parTransId="{1575F23C-75AE-3547-AA4B-508106C42900}" sibTransId="{82070B5A-438B-3548-B25D-07DEC13FCA03}"/>
    <dgm:cxn modelId="{76EC493F-A39A-D84B-A539-3A99E07E1055}" type="presOf" srcId="{E7B42FB3-66CA-8A4D-ACC4-1E02EC1CA858}" destId="{2529FAED-8D3A-B44B-A43E-B7567DFF326B}" srcOrd="0" destOrd="0" presId="urn:microsoft.com/office/officeart/2005/8/layout/arrow2"/>
    <dgm:cxn modelId="{A62DB9BD-5CAB-1642-96DB-FE7CDDA04BD5}" type="presOf" srcId="{404CFA25-7A13-924F-86F2-DB2B8D86D1FD}" destId="{DE3320E4-A9F8-754D-840B-4DB9293B8EBE}" srcOrd="0" destOrd="0" presId="urn:microsoft.com/office/officeart/2005/8/layout/arrow2"/>
    <dgm:cxn modelId="{F4278ABF-4D08-7742-9047-F38E3DD208E7}" type="presOf" srcId="{C2701ECE-CBF7-CE44-A0F4-D1F120001D81}" destId="{383B0272-E946-6B44-8E42-1FE8A4D991CB}" srcOrd="0" destOrd="0" presId="urn:microsoft.com/office/officeart/2005/8/layout/arrow2"/>
    <dgm:cxn modelId="{24A5F83B-2471-4E46-8980-E832D4209C12}" type="presOf" srcId="{B6BCBC1F-2414-874A-975A-23DC12700A30}" destId="{F11598E0-047D-944E-B807-6C7A52E319DB}" srcOrd="0" destOrd="0" presId="urn:microsoft.com/office/officeart/2005/8/layout/arrow2"/>
    <dgm:cxn modelId="{67821C26-2D17-2742-A85F-734B588ADF2B}" srcId="{C2701ECE-CBF7-CE44-A0F4-D1F120001D81}" destId="{26E1CFE1-1A08-AB48-9B35-BC53CB8923B6}" srcOrd="4" destOrd="0" parTransId="{F2F3949C-51CE-B540-9BD6-753DAD06F93C}" sibTransId="{8222D368-5213-EA40-BEC5-02759CFEAC41}"/>
    <dgm:cxn modelId="{1F5F1DA3-F1FA-FF44-B8A7-2DC3A4D95D09}" srcId="{C2701ECE-CBF7-CE44-A0F4-D1F120001D81}" destId="{404CFA25-7A13-924F-86F2-DB2B8D86D1FD}" srcOrd="2" destOrd="0" parTransId="{AD0D6C48-6B0E-D949-B147-83D89931612E}" sibTransId="{121A5F36-96EC-8747-A402-08C02F631709}"/>
    <dgm:cxn modelId="{CB797920-099A-864B-A9F4-B3D9693E8015}" srcId="{C2701ECE-CBF7-CE44-A0F4-D1F120001D81}" destId="{B6BCBC1F-2414-874A-975A-23DC12700A30}" srcOrd="3" destOrd="0" parTransId="{45F643B7-C50C-7F44-A70C-264F1E66C886}" sibTransId="{CB9A311A-D627-9C4A-9B0E-A5BF11CF4997}"/>
    <dgm:cxn modelId="{F3014D63-F811-8449-B475-BAA0B9B8B6EC}" type="presOf" srcId="{4940FC2E-26E6-324F-8FE6-3C3C29D0203F}" destId="{7BBE9288-646B-9A45-AD23-83B311FC92DD}" srcOrd="0" destOrd="0" presId="urn:microsoft.com/office/officeart/2005/8/layout/arrow2"/>
    <dgm:cxn modelId="{7C86EB41-50A7-8C4C-B090-99CA2E2B4A21}" type="presOf" srcId="{26E1CFE1-1A08-AB48-9B35-BC53CB8923B6}" destId="{FB118C87-5288-C649-A970-E35CB9BFB78C}" srcOrd="0" destOrd="0" presId="urn:microsoft.com/office/officeart/2005/8/layout/arrow2"/>
    <dgm:cxn modelId="{414F6311-DDB8-9C4A-BE10-4727E779B973}" type="presParOf" srcId="{383B0272-E946-6B44-8E42-1FE8A4D991CB}" destId="{265D23CF-AF98-8F4B-8F05-164AADC39FD5}" srcOrd="0" destOrd="0" presId="urn:microsoft.com/office/officeart/2005/8/layout/arrow2"/>
    <dgm:cxn modelId="{AF9817F1-0406-BC49-9665-714A09264A92}" type="presParOf" srcId="{383B0272-E946-6B44-8E42-1FE8A4D991CB}" destId="{4BA56C0E-9763-404C-A5E8-02AB140CBA53}" srcOrd="1" destOrd="0" presId="urn:microsoft.com/office/officeart/2005/8/layout/arrow2"/>
    <dgm:cxn modelId="{1C99505F-BAD3-EC40-AE13-5CEF9262CEA7}" type="presParOf" srcId="{4BA56C0E-9763-404C-A5E8-02AB140CBA53}" destId="{AB548FBD-A188-D048-93DB-A0AD28BE0320}" srcOrd="0" destOrd="0" presId="urn:microsoft.com/office/officeart/2005/8/layout/arrow2"/>
    <dgm:cxn modelId="{2F41F870-0782-8445-9021-85BDCA09598E}" type="presParOf" srcId="{4BA56C0E-9763-404C-A5E8-02AB140CBA53}" destId="{2529FAED-8D3A-B44B-A43E-B7567DFF326B}" srcOrd="1" destOrd="0" presId="urn:microsoft.com/office/officeart/2005/8/layout/arrow2"/>
    <dgm:cxn modelId="{CA210978-C341-374D-96A6-3E33FA278CB3}" type="presParOf" srcId="{4BA56C0E-9763-404C-A5E8-02AB140CBA53}" destId="{0CBF7652-DE54-8441-9D4A-0C008C9A11DA}" srcOrd="2" destOrd="0" presId="urn:microsoft.com/office/officeart/2005/8/layout/arrow2"/>
    <dgm:cxn modelId="{916DAF32-1AE8-E34C-A9BA-A86A2E539EB1}" type="presParOf" srcId="{4BA56C0E-9763-404C-A5E8-02AB140CBA53}" destId="{7BBE9288-646B-9A45-AD23-83B311FC92DD}" srcOrd="3" destOrd="0" presId="urn:microsoft.com/office/officeart/2005/8/layout/arrow2"/>
    <dgm:cxn modelId="{36770B2B-3D2D-B943-BC85-2427B2C024C4}" type="presParOf" srcId="{4BA56C0E-9763-404C-A5E8-02AB140CBA53}" destId="{F0F42249-D7AC-9345-AC94-5D27698E5C6F}" srcOrd="4" destOrd="0" presId="urn:microsoft.com/office/officeart/2005/8/layout/arrow2"/>
    <dgm:cxn modelId="{BF619DF1-CE03-ED4C-B3B4-DC4FBFA612D2}" type="presParOf" srcId="{4BA56C0E-9763-404C-A5E8-02AB140CBA53}" destId="{DE3320E4-A9F8-754D-840B-4DB9293B8EBE}" srcOrd="5" destOrd="0" presId="urn:microsoft.com/office/officeart/2005/8/layout/arrow2"/>
    <dgm:cxn modelId="{B3257DDC-0B0E-964E-ABC2-0EF25088DD76}" type="presParOf" srcId="{4BA56C0E-9763-404C-A5E8-02AB140CBA53}" destId="{8CE0118B-7A4B-5B43-B305-072570F692F3}" srcOrd="6" destOrd="0" presId="urn:microsoft.com/office/officeart/2005/8/layout/arrow2"/>
    <dgm:cxn modelId="{C6D29B28-06C0-DD4E-A55D-62344E0B8EE6}" type="presParOf" srcId="{4BA56C0E-9763-404C-A5E8-02AB140CBA53}" destId="{F11598E0-047D-944E-B807-6C7A52E319DB}" srcOrd="7" destOrd="0" presId="urn:microsoft.com/office/officeart/2005/8/layout/arrow2"/>
    <dgm:cxn modelId="{6C15B39E-B001-5A40-ADCE-552D21CE9113}" type="presParOf" srcId="{4BA56C0E-9763-404C-A5E8-02AB140CBA53}" destId="{0D015C44-2B48-1D40-8CC5-7D8469BA4BF0}" srcOrd="8" destOrd="0" presId="urn:microsoft.com/office/officeart/2005/8/layout/arrow2"/>
    <dgm:cxn modelId="{578B10F2-A900-CE4A-8673-AE5CD3C2E937}" type="presParOf" srcId="{4BA56C0E-9763-404C-A5E8-02AB140CBA53}" destId="{FB118C87-5288-C649-A970-E35CB9BFB78C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5D23CF-AF98-8F4B-8F05-164AADC39FD5}">
      <dsp:nvSpPr>
        <dsp:cNvPr id="0" name=""/>
        <dsp:cNvSpPr/>
      </dsp:nvSpPr>
      <dsp:spPr>
        <a:xfrm>
          <a:off x="1126066" y="0"/>
          <a:ext cx="7044267" cy="4402667"/>
        </a:xfrm>
        <a:prstGeom prst="swooshArrow">
          <a:avLst>
            <a:gd name="adj1" fmla="val 25000"/>
            <a:gd name="adj2" fmla="val 25000"/>
          </a:avLst>
        </a:prstGeom>
        <a:solidFill>
          <a:schemeClr val="bg1">
            <a:lumMod val="6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B548FBD-A188-D048-93DB-A0AD28BE0320}">
      <dsp:nvSpPr>
        <dsp:cNvPr id="0" name=""/>
        <dsp:cNvSpPr/>
      </dsp:nvSpPr>
      <dsp:spPr>
        <a:xfrm>
          <a:off x="1819926" y="3273823"/>
          <a:ext cx="162018" cy="162018"/>
        </a:xfrm>
        <a:prstGeom prst="ellipse">
          <a:avLst/>
        </a:prstGeom>
        <a:solidFill>
          <a:srgbClr val="D09A2D"/>
        </a:soli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29FAED-8D3A-B44B-A43E-B7567DFF326B}">
      <dsp:nvSpPr>
        <dsp:cNvPr id="0" name=""/>
        <dsp:cNvSpPr/>
      </dsp:nvSpPr>
      <dsp:spPr>
        <a:xfrm>
          <a:off x="1900935" y="3354832"/>
          <a:ext cx="922799" cy="104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50" tIns="0" rIns="0" bIns="0" numCol="1" spcCol="1270" anchor="t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800" b="1" kern="1200" dirty="0" smtClean="0">
              <a:latin typeface="Calibri"/>
              <a:cs typeface="Calibri"/>
            </a:rPr>
            <a:t>24</a:t>
          </a:r>
          <a:r>
            <a:rPr lang="it-IT" sz="3800" kern="1200" dirty="0" smtClean="0">
              <a:latin typeface="Calibri"/>
              <a:cs typeface="Calibri"/>
            </a:rPr>
            <a:t>%</a:t>
          </a:r>
          <a:endParaRPr lang="it-IT" sz="3800" kern="1200" dirty="0">
            <a:latin typeface="Calibri"/>
            <a:cs typeface="Calibri"/>
          </a:endParaRPr>
        </a:p>
      </dsp:txBody>
      <dsp:txXfrm>
        <a:off x="1900935" y="3354832"/>
        <a:ext cx="922799" cy="1047834"/>
      </dsp:txXfrm>
    </dsp:sp>
    <dsp:sp modelId="{0CBF7652-DE54-8441-9D4A-0C008C9A11DA}">
      <dsp:nvSpPr>
        <dsp:cNvPr id="0" name=""/>
        <dsp:cNvSpPr/>
      </dsp:nvSpPr>
      <dsp:spPr>
        <a:xfrm>
          <a:off x="2696937" y="2431152"/>
          <a:ext cx="253593" cy="253593"/>
        </a:xfrm>
        <a:prstGeom prst="ellipse">
          <a:avLst/>
        </a:prstGeom>
        <a:solidFill>
          <a:srgbClr val="D09A2D"/>
        </a:soli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BE9288-646B-9A45-AD23-83B311FC92DD}">
      <dsp:nvSpPr>
        <dsp:cNvPr id="0" name=""/>
        <dsp:cNvSpPr/>
      </dsp:nvSpPr>
      <dsp:spPr>
        <a:xfrm>
          <a:off x="2823734" y="2557949"/>
          <a:ext cx="1169348" cy="1844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374" tIns="0" rIns="0" bIns="0" numCol="1" spcCol="1270" anchor="t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800" b="1" i="0" kern="1200" dirty="0" smtClean="0">
              <a:latin typeface="Calibri"/>
              <a:cs typeface="Calibri"/>
            </a:rPr>
            <a:t>25</a:t>
          </a:r>
          <a:r>
            <a:rPr lang="it-IT" sz="3800" kern="1200" dirty="0" smtClean="0">
              <a:latin typeface="Calibri"/>
              <a:cs typeface="Calibri"/>
            </a:rPr>
            <a:t>%</a:t>
          </a:r>
          <a:endParaRPr lang="it-IT" sz="3800" kern="1200" dirty="0">
            <a:latin typeface="Calibri"/>
            <a:cs typeface="Calibri"/>
          </a:endParaRPr>
        </a:p>
      </dsp:txBody>
      <dsp:txXfrm>
        <a:off x="2823734" y="2557949"/>
        <a:ext cx="1169348" cy="1844717"/>
      </dsp:txXfrm>
    </dsp:sp>
    <dsp:sp modelId="{F0F42249-D7AC-9345-AC94-5D27698E5C6F}">
      <dsp:nvSpPr>
        <dsp:cNvPr id="0" name=""/>
        <dsp:cNvSpPr/>
      </dsp:nvSpPr>
      <dsp:spPr>
        <a:xfrm>
          <a:off x="3824020" y="1759305"/>
          <a:ext cx="338124" cy="338124"/>
        </a:xfrm>
        <a:prstGeom prst="ellipse">
          <a:avLst/>
        </a:prstGeom>
        <a:solidFill>
          <a:srgbClr val="D09A2D"/>
        </a:soli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3320E4-A9F8-754D-840B-4DB9293B8EBE}">
      <dsp:nvSpPr>
        <dsp:cNvPr id="0" name=""/>
        <dsp:cNvSpPr/>
      </dsp:nvSpPr>
      <dsp:spPr>
        <a:xfrm>
          <a:off x="3993083" y="1928368"/>
          <a:ext cx="1359543" cy="24742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165" tIns="0" rIns="0" bIns="0" numCol="1" spcCol="1270" anchor="t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800" b="1" kern="1200" dirty="0" smtClean="0">
              <a:latin typeface="Calibri"/>
              <a:cs typeface="Calibri"/>
            </a:rPr>
            <a:t>31</a:t>
          </a:r>
          <a:r>
            <a:rPr lang="it-IT" sz="3800" kern="1200" dirty="0" smtClean="0">
              <a:latin typeface="Calibri"/>
              <a:cs typeface="Calibri"/>
            </a:rPr>
            <a:t>%</a:t>
          </a:r>
          <a:endParaRPr lang="it-IT" sz="3800" kern="1200" dirty="0">
            <a:latin typeface="Calibri"/>
            <a:cs typeface="Calibri"/>
          </a:endParaRPr>
        </a:p>
      </dsp:txBody>
      <dsp:txXfrm>
        <a:off x="3993083" y="1928368"/>
        <a:ext cx="1359543" cy="2474298"/>
      </dsp:txXfrm>
    </dsp:sp>
    <dsp:sp modelId="{8CE0118B-7A4B-5B43-B305-072570F692F3}">
      <dsp:nvSpPr>
        <dsp:cNvPr id="0" name=""/>
        <dsp:cNvSpPr/>
      </dsp:nvSpPr>
      <dsp:spPr>
        <a:xfrm>
          <a:off x="5134254" y="1234507"/>
          <a:ext cx="436744" cy="436744"/>
        </a:xfrm>
        <a:prstGeom prst="ellipse">
          <a:avLst/>
        </a:prstGeom>
        <a:solidFill>
          <a:srgbClr val="D09A2D"/>
        </a:soli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11598E0-047D-944E-B807-6C7A52E319DB}">
      <dsp:nvSpPr>
        <dsp:cNvPr id="0" name=""/>
        <dsp:cNvSpPr/>
      </dsp:nvSpPr>
      <dsp:spPr>
        <a:xfrm>
          <a:off x="5352626" y="1452880"/>
          <a:ext cx="1408853" cy="2949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1422" tIns="0" rIns="0" bIns="0" numCol="1" spcCol="1270" anchor="t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800" b="1" kern="1200" dirty="0" smtClean="0">
              <a:latin typeface="Calibri"/>
              <a:cs typeface="Calibri"/>
            </a:rPr>
            <a:t>40</a:t>
          </a:r>
          <a:r>
            <a:rPr lang="it-IT" sz="3800" kern="1200" dirty="0" smtClean="0">
              <a:latin typeface="Calibri"/>
              <a:cs typeface="Calibri"/>
            </a:rPr>
            <a:t>%</a:t>
          </a:r>
          <a:endParaRPr lang="it-IT" sz="3800" kern="1200" dirty="0">
            <a:latin typeface="Calibri"/>
            <a:cs typeface="Calibri"/>
          </a:endParaRPr>
        </a:p>
      </dsp:txBody>
      <dsp:txXfrm>
        <a:off x="5352626" y="1452880"/>
        <a:ext cx="1408853" cy="2949786"/>
      </dsp:txXfrm>
    </dsp:sp>
    <dsp:sp modelId="{0D015C44-2B48-1D40-8CC5-7D8469BA4BF0}">
      <dsp:nvSpPr>
        <dsp:cNvPr id="0" name=""/>
        <dsp:cNvSpPr/>
      </dsp:nvSpPr>
      <dsp:spPr>
        <a:xfrm>
          <a:off x="6483231" y="884055"/>
          <a:ext cx="556497" cy="556497"/>
        </a:xfrm>
        <a:prstGeom prst="ellipse">
          <a:avLst/>
        </a:prstGeom>
        <a:solidFill>
          <a:srgbClr val="D09A2D"/>
        </a:soli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118C87-5288-C649-A970-E35CB9BFB78C}">
      <dsp:nvSpPr>
        <dsp:cNvPr id="0" name=""/>
        <dsp:cNvSpPr/>
      </dsp:nvSpPr>
      <dsp:spPr>
        <a:xfrm>
          <a:off x="6761480" y="1162304"/>
          <a:ext cx="1408853" cy="3240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4876" tIns="0" rIns="0" bIns="0" numCol="1" spcCol="1270" anchor="t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800" b="1" kern="1200" dirty="0" smtClean="0">
              <a:latin typeface="Calibri"/>
              <a:cs typeface="Calibri"/>
            </a:rPr>
            <a:t>48</a:t>
          </a:r>
          <a:r>
            <a:rPr lang="it-IT" sz="2900" kern="1200" dirty="0" smtClean="0">
              <a:latin typeface="Calibri"/>
              <a:cs typeface="Calibri"/>
            </a:rPr>
            <a:t>% </a:t>
          </a:r>
          <a:r>
            <a:rPr lang="it-IT" sz="2000" b="1" kern="1200" dirty="0" smtClean="0">
              <a:latin typeface="Calibri"/>
              <a:cs typeface="Calibri"/>
            </a:rPr>
            <a:t>onestà </a:t>
          </a:r>
          <a:endParaRPr lang="it-IT" sz="2000" b="1" kern="1200" dirty="0">
            <a:latin typeface="Calibri"/>
            <a:cs typeface="Calibri"/>
          </a:endParaRPr>
        </a:p>
      </dsp:txBody>
      <dsp:txXfrm>
        <a:off x="6761480" y="1162304"/>
        <a:ext cx="1408853" cy="32403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24243" cy="341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54782" y="0"/>
            <a:ext cx="4324243" cy="341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38488" y="512763"/>
            <a:ext cx="3702050" cy="2562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30537" y="3246240"/>
            <a:ext cx="7317952" cy="307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92479"/>
            <a:ext cx="4324243" cy="341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54782" y="6492479"/>
            <a:ext cx="4324243" cy="341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299FEF2-0717-AE4F-86C1-F8E3B056CA0C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46564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AF37E-BFFB-B04E-BE35-2429136AE6C4}" type="slidenum">
              <a:rPr lang="it-IT"/>
              <a:pPr/>
              <a:t>1</a:t>
            </a:fld>
            <a:endParaRPr lang="it-IT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8488" y="512763"/>
            <a:ext cx="3702050" cy="2563812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AF37E-BFFB-B04E-BE35-2429136AE6C4}" type="slidenum">
              <a:rPr lang="it-IT"/>
              <a:pPr/>
              <a:t>2</a:t>
            </a:fld>
            <a:endParaRPr lang="it-IT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8488" y="512763"/>
            <a:ext cx="3702050" cy="2562225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3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4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5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dirty="0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6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AF37E-BFFB-B04E-BE35-2429136AE6C4}" type="slidenum">
              <a:rPr lang="it-IT"/>
              <a:pPr/>
              <a:t>7</a:t>
            </a:fld>
            <a:endParaRPr lang="it-IT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8488" y="512763"/>
            <a:ext cx="3702050" cy="2562225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8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9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dirty="0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10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AF37E-BFFB-B04E-BE35-2429136AE6C4}" type="slidenum">
              <a:rPr lang="it-IT"/>
              <a:pPr/>
              <a:t>11</a:t>
            </a:fld>
            <a:endParaRPr lang="it-IT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8488" y="512763"/>
            <a:ext cx="3702050" cy="2562225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12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13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AF37E-BFFB-B04E-BE35-2429136AE6C4}" type="slidenum">
              <a:rPr lang="it-IT"/>
              <a:pPr/>
              <a:t>14</a:t>
            </a:fld>
            <a:endParaRPr lang="it-IT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8488" y="512763"/>
            <a:ext cx="3702050" cy="2562225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15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dirty="0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16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17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18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19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20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ea typeface="ヒラギノ角ゴ Pro W3"/>
                <a:cs typeface="ヒラギノ角ゴ Pro W3"/>
              </a:rPr>
              <a:pPr/>
              <a:t>21</a:t>
            </a:fld>
            <a:endParaRPr lang="it-IT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AF37E-BFFB-B04E-BE35-2429136AE6C4}" type="slidenum">
              <a:rPr lang="it-IT"/>
              <a:pPr/>
              <a:t>22</a:t>
            </a:fld>
            <a:endParaRPr lang="it-IT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8488" y="512763"/>
            <a:ext cx="3702050" cy="2562225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solidFill>
                  <a:prstClr val="black"/>
                </a:solidFill>
                <a:ea typeface="ヒラギノ角ゴ Pro W3"/>
                <a:cs typeface="ヒラギノ角ゴ Pro W3"/>
              </a:rPr>
              <a:pPr/>
              <a:t>23</a:t>
            </a:fld>
            <a:endParaRPr lang="it-IT" smtClean="0">
              <a:solidFill>
                <a:prstClr val="black"/>
              </a:solidFill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ea typeface="ヒラギノ角ゴ Pro W3"/>
              <a:cs typeface="ヒラギノ角ゴ Pro W3"/>
            </a:endParaRPr>
          </a:p>
        </p:txBody>
      </p:sp>
      <p:sp>
        <p:nvSpPr>
          <p:cNvPr id="1331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DF8E9-7154-416C-A0FF-A591EF6E63BA}" type="slidenum">
              <a:rPr lang="it-IT" smtClean="0">
                <a:solidFill>
                  <a:prstClr val="black"/>
                </a:solidFill>
                <a:ea typeface="ヒラギノ角ゴ Pro W3"/>
                <a:cs typeface="ヒラギノ角ゴ Pro W3"/>
              </a:rPr>
              <a:pPr/>
              <a:t>24</a:t>
            </a:fld>
            <a:endParaRPr lang="it-IT" smtClean="0">
              <a:solidFill>
                <a:prstClr val="black"/>
              </a:solidFill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666EF3EB-7FCA-8F44-BA6C-6060D6FC19DB}" type="slidenum">
              <a:rPr lang="it-IT" sz="1200"/>
              <a:pPr/>
              <a:t>25</a:t>
            </a:fld>
            <a:endParaRPr lang="it-IT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>
              <a:ea typeface="MS PGothic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a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olo 4"/>
          <p:cNvSpPr>
            <a:spLocks noGrp="1"/>
          </p:cNvSpPr>
          <p:nvPr>
            <p:ph type="title"/>
          </p:nvPr>
        </p:nvSpPr>
        <p:spPr>
          <a:xfrm>
            <a:off x="203200" y="158850"/>
            <a:ext cx="8956926" cy="3240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2800" b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9" name="Text Box 4"/>
          <p:cNvSpPr txBox="1">
            <a:spLocks noChangeArrowheads="1"/>
          </p:cNvSpPr>
          <p:nvPr userDrawn="1"/>
        </p:nvSpPr>
        <p:spPr bwMode="auto">
          <a:xfrm>
            <a:off x="9402335" y="6498767"/>
            <a:ext cx="40214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fld id="{5EED9141-7D0C-EC46-9EA4-862D3FE9B763}" type="slidenum">
              <a:rPr lang="it-IT" sz="110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/>
                <a:ea typeface="Helvetica" charset="0"/>
                <a:cs typeface="Calibri"/>
              </a:rPr>
              <a:pPr algn="ctr">
                <a:spcBef>
                  <a:spcPct val="50000"/>
                </a:spcBef>
                <a:defRPr/>
              </a:pPr>
              <a:t>‹n.›</a:t>
            </a:fld>
            <a:endParaRPr lang="it-IT" sz="11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alibri"/>
              <a:ea typeface="Helvetica" charset="0"/>
              <a:cs typeface="Calibri"/>
            </a:endParaRPr>
          </a:p>
        </p:txBody>
      </p:sp>
      <p:sp>
        <p:nvSpPr>
          <p:cNvPr id="22" name="CasellaDiTesto 10"/>
          <p:cNvSpPr txBox="1">
            <a:spLocks noChangeArrowheads="1"/>
          </p:cNvSpPr>
          <p:nvPr userDrawn="1"/>
        </p:nvSpPr>
        <p:spPr bwMode="auto">
          <a:xfrm>
            <a:off x="7750175" y="6529544"/>
            <a:ext cx="17145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r>
              <a:rPr lang="it-IT" sz="600" cap="al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 charset="0"/>
                <a:cs typeface="Century Gothic"/>
              </a:rPr>
              <a:t>SWG</a:t>
            </a:r>
            <a:r>
              <a:rPr lang="it-IT" sz="600" cap="all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 charset="0"/>
                <a:cs typeface="Century Gothic"/>
              </a:rPr>
              <a:t> </a:t>
            </a:r>
            <a:r>
              <a:rPr lang="it-IT" sz="600" cap="al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 charset="0"/>
                <a:cs typeface="Century Gothic"/>
              </a:rPr>
              <a:t>tutti </a:t>
            </a:r>
            <a:r>
              <a:rPr lang="it-IT" sz="600" cap="all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 charset="0"/>
                <a:cs typeface="Century Gothic"/>
              </a:rPr>
              <a:t>i diritti riservati</a:t>
            </a:r>
          </a:p>
        </p:txBody>
      </p:sp>
      <p:pic>
        <p:nvPicPr>
          <p:cNvPr id="6" name="Immagine 5" descr="SWG_trasparent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068" y="6459877"/>
            <a:ext cx="274933" cy="324000"/>
          </a:xfrm>
          <a:prstGeom prst="rect">
            <a:avLst/>
          </a:prstGeom>
        </p:spPr>
      </p:pic>
      <p:pic>
        <p:nvPicPr>
          <p:cNvPr id="7" name="Immagine 6" descr="ANCI LOGO GIALLO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3245" y="197216"/>
            <a:ext cx="487055" cy="7199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3680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7237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571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a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olo 4"/>
          <p:cNvSpPr>
            <a:spLocks noGrp="1"/>
          </p:cNvSpPr>
          <p:nvPr>
            <p:ph type="title"/>
          </p:nvPr>
        </p:nvSpPr>
        <p:spPr>
          <a:xfrm>
            <a:off x="203200" y="158850"/>
            <a:ext cx="8956926" cy="3240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2800" b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19" name="Text Box 4"/>
          <p:cNvSpPr txBox="1">
            <a:spLocks noChangeArrowheads="1"/>
          </p:cNvSpPr>
          <p:nvPr userDrawn="1"/>
        </p:nvSpPr>
        <p:spPr bwMode="auto">
          <a:xfrm>
            <a:off x="9402335" y="6498767"/>
            <a:ext cx="40214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fld id="{5EED9141-7D0C-EC46-9EA4-862D3FE9B763}" type="slidenum">
              <a:rPr lang="it-IT" sz="110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/>
                <a:ea typeface="Helvetica" charset="0"/>
                <a:cs typeface="Calibri"/>
              </a:rPr>
              <a:pPr algn="ctr">
                <a:spcBef>
                  <a:spcPct val="50000"/>
                </a:spcBef>
                <a:defRPr/>
              </a:pPr>
              <a:t>‹n.›</a:t>
            </a:fld>
            <a:endParaRPr lang="it-IT" sz="11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alibri"/>
              <a:ea typeface="Helvetica" charset="0"/>
              <a:cs typeface="Calibri"/>
            </a:endParaRPr>
          </a:p>
        </p:txBody>
      </p:sp>
      <p:sp>
        <p:nvSpPr>
          <p:cNvPr id="22" name="CasellaDiTesto 10"/>
          <p:cNvSpPr txBox="1">
            <a:spLocks noChangeArrowheads="1"/>
          </p:cNvSpPr>
          <p:nvPr userDrawn="1"/>
        </p:nvSpPr>
        <p:spPr bwMode="auto">
          <a:xfrm>
            <a:off x="7750175" y="6529544"/>
            <a:ext cx="17145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r>
              <a:rPr lang="it-IT" sz="600" cap="all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Century Gothic"/>
                <a:ea typeface="Century Gothic" charset="0"/>
                <a:cs typeface="Century Gothic"/>
              </a:rPr>
              <a:t>SWG</a:t>
            </a:r>
            <a:r>
              <a:rPr lang="it-IT" sz="600" cap="all" baseline="300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Century Gothic"/>
                <a:ea typeface="Century Gothic" charset="0"/>
                <a:cs typeface="Century Gothic"/>
              </a:rPr>
              <a:t> </a:t>
            </a:r>
            <a:r>
              <a:rPr lang="it-IT" sz="600" cap="all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Century Gothic"/>
                <a:ea typeface="Century Gothic" charset="0"/>
                <a:cs typeface="Century Gothic"/>
              </a:rPr>
              <a:t>tutti </a:t>
            </a:r>
            <a:r>
              <a:rPr lang="it-IT" sz="600" cap="all" dirty="0">
                <a:solidFill>
                  <a:srgbClr val="000000">
                    <a:lumMod val="65000"/>
                    <a:lumOff val="35000"/>
                  </a:srgbClr>
                </a:solidFill>
                <a:latin typeface="Century Gothic"/>
                <a:ea typeface="Century Gothic" charset="0"/>
                <a:cs typeface="Century Gothic"/>
              </a:rPr>
              <a:t>i diritti riservati</a:t>
            </a:r>
          </a:p>
        </p:txBody>
      </p:sp>
      <p:pic>
        <p:nvPicPr>
          <p:cNvPr id="6" name="Immagine 5" descr="SWG_trasparent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068" y="6459877"/>
            <a:ext cx="274933" cy="324000"/>
          </a:xfrm>
          <a:prstGeom prst="rect">
            <a:avLst/>
          </a:prstGeom>
        </p:spPr>
      </p:pic>
      <p:pic>
        <p:nvPicPr>
          <p:cNvPr id="7" name="Immagine 6" descr="ANCI LOGO GIALLO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3245" y="197216"/>
            <a:ext cx="487055" cy="71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88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74" name="Connettore 1 10"/>
          <p:cNvCxnSpPr>
            <a:cxnSpLocks noChangeShapeType="1"/>
          </p:cNvCxnSpPr>
          <p:nvPr userDrawn="1"/>
        </p:nvCxnSpPr>
        <p:spPr bwMode="auto">
          <a:xfrm>
            <a:off x="0" y="546101"/>
            <a:ext cx="9906000" cy="0"/>
          </a:xfrm>
          <a:prstGeom prst="line">
            <a:avLst/>
          </a:prstGeom>
          <a:noFill/>
          <a:ln w="3175">
            <a:solidFill>
              <a:srgbClr val="D09A2D"/>
            </a:solidFill>
            <a:round/>
            <a:headEnd/>
            <a:tailEnd/>
          </a:ln>
        </p:spPr>
      </p:cxnSp>
      <p:cxnSp>
        <p:nvCxnSpPr>
          <p:cNvPr id="6" name="Connettore 1 10"/>
          <p:cNvCxnSpPr>
            <a:cxnSpLocks noChangeShapeType="1"/>
          </p:cNvCxnSpPr>
          <p:nvPr userDrawn="1"/>
        </p:nvCxnSpPr>
        <p:spPr bwMode="auto">
          <a:xfrm>
            <a:off x="0" y="6388101"/>
            <a:ext cx="9906000" cy="0"/>
          </a:xfrm>
          <a:prstGeom prst="line">
            <a:avLst/>
          </a:prstGeom>
          <a:noFill/>
          <a:ln w="3175">
            <a:solidFill>
              <a:srgbClr val="D09A2D"/>
            </a:solidFill>
            <a:round/>
            <a:headEnd/>
            <a:tailEnd/>
          </a:ln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97" r:id="rId2"/>
    <p:sldLayoutId id="2147483700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C00000"/>
          </a:solidFill>
          <a:latin typeface="Century Gothic"/>
          <a:ea typeface="+mj-ea"/>
          <a:cs typeface="Century Gothic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Gothic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Gothic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Gothic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Gothic" charset="0"/>
          <a:ea typeface="ヒラギノ角ゴ Pro W3" charset="-128"/>
          <a:cs typeface="ヒラギノ角ゴ Pro W3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7107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8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chart" Target="../charts/char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Connettore 1 60"/>
          <p:cNvCxnSpPr/>
          <p:nvPr/>
        </p:nvCxnSpPr>
        <p:spPr>
          <a:xfrm>
            <a:off x="6502400" y="0"/>
            <a:ext cx="0" cy="2794000"/>
          </a:xfrm>
          <a:prstGeom prst="line">
            <a:avLst/>
          </a:prstGeom>
          <a:ln w="3175" cmpd="sng">
            <a:solidFill>
              <a:srgbClr val="C1B7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ttangolo 55"/>
          <p:cNvSpPr/>
          <p:nvPr/>
        </p:nvSpPr>
        <p:spPr>
          <a:xfrm>
            <a:off x="0" y="2159000"/>
            <a:ext cx="9906000" cy="307777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pPr algn="r"/>
            <a:r>
              <a:rPr lang="it-IT" sz="1400" b="1" dirty="0" smtClean="0">
                <a:solidFill>
                  <a:srgbClr val="D09A2D"/>
                </a:solidFill>
                <a:latin typeface="Calibri"/>
                <a:cs typeface="Calibri"/>
              </a:rPr>
              <a:t>VII ASSEMBLEA NAZIONALE DEI GIOVANI AMMINISTRATORI </a:t>
            </a:r>
          </a:p>
        </p:txBody>
      </p:sp>
      <p:sp>
        <p:nvSpPr>
          <p:cNvPr id="7" name="Rettangolo 6"/>
          <p:cNvSpPr/>
          <p:nvPr/>
        </p:nvSpPr>
        <p:spPr>
          <a:xfrm>
            <a:off x="0" y="2760124"/>
            <a:ext cx="9906000" cy="1964275"/>
          </a:xfrm>
          <a:prstGeom prst="rect">
            <a:avLst/>
          </a:prstGeom>
          <a:solidFill>
            <a:srgbClr val="D09A2D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Ovale 54"/>
          <p:cNvSpPr/>
          <p:nvPr/>
        </p:nvSpPr>
        <p:spPr>
          <a:xfrm>
            <a:off x="140955" y="381620"/>
            <a:ext cx="4368800" cy="5803900"/>
          </a:xfrm>
          <a:prstGeom prst="ellipse">
            <a:avLst/>
          </a:prstGeom>
          <a:solidFill>
            <a:srgbClr val="D09A2D">
              <a:alpha val="48000"/>
            </a:srgbClr>
          </a:solidFill>
          <a:ln>
            <a:solidFill>
              <a:srgbClr val="D09A2D"/>
            </a:solidFill>
          </a:ln>
          <a:scene3d>
            <a:camera prst="orthographicFront"/>
            <a:lightRig rig="threePt" dir="t"/>
          </a:scene3d>
          <a:sp3d>
            <a:bevelT w="6350000" h="635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Ovale 38"/>
          <p:cNvSpPr>
            <a:spLocks noChangeAspect="1"/>
          </p:cNvSpPr>
          <p:nvPr/>
        </p:nvSpPr>
        <p:spPr>
          <a:xfrm rot="19380045">
            <a:off x="538291" y="923740"/>
            <a:ext cx="3574128" cy="4719660"/>
          </a:xfrm>
          <a:prstGeom prst="ellipse">
            <a:avLst/>
          </a:prstGeom>
          <a:solidFill>
            <a:schemeClr val="bg1"/>
          </a:solidFill>
          <a:ln>
            <a:solidFill>
              <a:srgbClr val="C1B7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" name="Gruppo 3"/>
          <p:cNvGrpSpPr>
            <a:grpSpLocks noChangeAspect="1"/>
          </p:cNvGrpSpPr>
          <p:nvPr/>
        </p:nvGrpSpPr>
        <p:grpSpPr>
          <a:xfrm>
            <a:off x="855667" y="1340361"/>
            <a:ext cx="3073415" cy="3707992"/>
            <a:chOff x="538163" y="1378458"/>
            <a:chExt cx="3466171" cy="4181841"/>
          </a:xfrm>
        </p:grpSpPr>
        <p:grpSp>
          <p:nvGrpSpPr>
            <p:cNvPr id="47" name="Gruppo 46"/>
            <p:cNvGrpSpPr>
              <a:grpSpLocks/>
            </p:cNvGrpSpPr>
            <p:nvPr/>
          </p:nvGrpSpPr>
          <p:grpSpPr>
            <a:xfrm>
              <a:off x="556933" y="1378458"/>
              <a:ext cx="3422400" cy="4176000"/>
              <a:chOff x="1799481" y="582590"/>
              <a:chExt cx="1183587" cy="1525610"/>
            </a:xfr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Figura a mano libera 47"/>
              <p:cNvSpPr/>
              <p:nvPr/>
            </p:nvSpPr>
            <p:spPr>
              <a:xfrm>
                <a:off x="1799481" y="582590"/>
                <a:ext cx="1183587" cy="1347243"/>
              </a:xfrm>
              <a:custGeom>
                <a:avLst/>
                <a:gdLst>
                  <a:gd name="connsiteX0" fmla="*/ 145573 w 2380773"/>
                  <a:gd name="connsiteY0" fmla="*/ 889633 h 2709966"/>
                  <a:gd name="connsiteX1" fmla="*/ 154039 w 2380773"/>
                  <a:gd name="connsiteY1" fmla="*/ 796500 h 2709966"/>
                  <a:gd name="connsiteX2" fmla="*/ 170973 w 2380773"/>
                  <a:gd name="connsiteY2" fmla="*/ 779566 h 2709966"/>
                  <a:gd name="connsiteX3" fmla="*/ 128639 w 2380773"/>
                  <a:gd name="connsiteY3" fmla="*/ 728766 h 2709966"/>
                  <a:gd name="connsiteX4" fmla="*/ 94773 w 2380773"/>
                  <a:gd name="connsiteY4" fmla="*/ 737233 h 2709966"/>
                  <a:gd name="connsiteX5" fmla="*/ 60906 w 2380773"/>
                  <a:gd name="connsiteY5" fmla="*/ 754166 h 2709966"/>
                  <a:gd name="connsiteX6" fmla="*/ 27039 w 2380773"/>
                  <a:gd name="connsiteY6" fmla="*/ 703366 h 2709966"/>
                  <a:gd name="connsiteX7" fmla="*/ 10106 w 2380773"/>
                  <a:gd name="connsiteY7" fmla="*/ 677966 h 2709966"/>
                  <a:gd name="connsiteX8" fmla="*/ 35506 w 2380773"/>
                  <a:gd name="connsiteY8" fmla="*/ 610233 h 2709966"/>
                  <a:gd name="connsiteX9" fmla="*/ 60906 w 2380773"/>
                  <a:gd name="connsiteY9" fmla="*/ 593300 h 2709966"/>
                  <a:gd name="connsiteX10" fmla="*/ 52439 w 2380773"/>
                  <a:gd name="connsiteY10" fmla="*/ 542500 h 2709966"/>
                  <a:gd name="connsiteX11" fmla="*/ 10106 w 2380773"/>
                  <a:gd name="connsiteY11" fmla="*/ 508633 h 2709966"/>
                  <a:gd name="connsiteX12" fmla="*/ 10106 w 2380773"/>
                  <a:gd name="connsiteY12" fmla="*/ 449366 h 2709966"/>
                  <a:gd name="connsiteX13" fmla="*/ 60906 w 2380773"/>
                  <a:gd name="connsiteY13" fmla="*/ 440900 h 2709966"/>
                  <a:gd name="connsiteX14" fmla="*/ 77839 w 2380773"/>
                  <a:gd name="connsiteY14" fmla="*/ 423966 h 2709966"/>
                  <a:gd name="connsiteX15" fmla="*/ 77839 w 2380773"/>
                  <a:gd name="connsiteY15" fmla="*/ 356233 h 2709966"/>
                  <a:gd name="connsiteX16" fmla="*/ 60906 w 2380773"/>
                  <a:gd name="connsiteY16" fmla="*/ 330833 h 2709966"/>
                  <a:gd name="connsiteX17" fmla="*/ 52439 w 2380773"/>
                  <a:gd name="connsiteY17" fmla="*/ 305433 h 2709966"/>
                  <a:gd name="connsiteX18" fmla="*/ 60906 w 2380773"/>
                  <a:gd name="connsiteY18" fmla="*/ 271566 h 2709966"/>
                  <a:gd name="connsiteX19" fmla="*/ 111706 w 2380773"/>
                  <a:gd name="connsiteY19" fmla="*/ 237700 h 2709966"/>
                  <a:gd name="connsiteX20" fmla="*/ 247173 w 2380773"/>
                  <a:gd name="connsiteY20" fmla="*/ 246166 h 2709966"/>
                  <a:gd name="connsiteX21" fmla="*/ 289506 w 2380773"/>
                  <a:gd name="connsiteY21" fmla="*/ 186900 h 2709966"/>
                  <a:gd name="connsiteX22" fmla="*/ 323373 w 2380773"/>
                  <a:gd name="connsiteY22" fmla="*/ 153033 h 2709966"/>
                  <a:gd name="connsiteX23" fmla="*/ 348773 w 2380773"/>
                  <a:gd name="connsiteY23" fmla="*/ 127633 h 2709966"/>
                  <a:gd name="connsiteX24" fmla="*/ 357239 w 2380773"/>
                  <a:gd name="connsiteY24" fmla="*/ 102233 h 2709966"/>
                  <a:gd name="connsiteX25" fmla="*/ 391106 w 2380773"/>
                  <a:gd name="connsiteY25" fmla="*/ 144566 h 2709966"/>
                  <a:gd name="connsiteX26" fmla="*/ 467306 w 2380773"/>
                  <a:gd name="connsiteY26" fmla="*/ 186900 h 2709966"/>
                  <a:gd name="connsiteX27" fmla="*/ 501173 w 2380773"/>
                  <a:gd name="connsiteY27" fmla="*/ 263100 h 2709966"/>
                  <a:gd name="connsiteX28" fmla="*/ 518106 w 2380773"/>
                  <a:gd name="connsiteY28" fmla="*/ 246166 h 2709966"/>
                  <a:gd name="connsiteX29" fmla="*/ 543506 w 2380773"/>
                  <a:gd name="connsiteY29" fmla="*/ 195366 h 2709966"/>
                  <a:gd name="connsiteX30" fmla="*/ 551973 w 2380773"/>
                  <a:gd name="connsiteY30" fmla="*/ 169966 h 2709966"/>
                  <a:gd name="connsiteX31" fmla="*/ 577373 w 2380773"/>
                  <a:gd name="connsiteY31" fmla="*/ 153033 h 2709966"/>
                  <a:gd name="connsiteX32" fmla="*/ 602773 w 2380773"/>
                  <a:gd name="connsiteY32" fmla="*/ 161500 h 2709966"/>
                  <a:gd name="connsiteX33" fmla="*/ 636639 w 2380773"/>
                  <a:gd name="connsiteY33" fmla="*/ 195366 h 2709966"/>
                  <a:gd name="connsiteX34" fmla="*/ 687439 w 2380773"/>
                  <a:gd name="connsiteY34" fmla="*/ 186900 h 2709966"/>
                  <a:gd name="connsiteX35" fmla="*/ 712839 w 2380773"/>
                  <a:gd name="connsiteY35" fmla="*/ 127633 h 2709966"/>
                  <a:gd name="connsiteX36" fmla="*/ 738239 w 2380773"/>
                  <a:gd name="connsiteY36" fmla="*/ 119166 h 2709966"/>
                  <a:gd name="connsiteX37" fmla="*/ 763639 w 2380773"/>
                  <a:gd name="connsiteY37" fmla="*/ 68366 h 2709966"/>
                  <a:gd name="connsiteX38" fmla="*/ 789039 w 2380773"/>
                  <a:gd name="connsiteY38" fmla="*/ 59900 h 2709966"/>
                  <a:gd name="connsiteX39" fmla="*/ 797506 w 2380773"/>
                  <a:gd name="connsiteY39" fmla="*/ 34500 h 2709966"/>
                  <a:gd name="connsiteX40" fmla="*/ 805973 w 2380773"/>
                  <a:gd name="connsiteY40" fmla="*/ 633 h 2709966"/>
                  <a:gd name="connsiteX41" fmla="*/ 873706 w 2380773"/>
                  <a:gd name="connsiteY41" fmla="*/ 17566 h 2709966"/>
                  <a:gd name="connsiteX42" fmla="*/ 1110773 w 2380773"/>
                  <a:gd name="connsiteY42" fmla="*/ 17566 h 2709966"/>
                  <a:gd name="connsiteX43" fmla="*/ 1127706 w 2380773"/>
                  <a:gd name="connsiteY43" fmla="*/ 42966 h 2709966"/>
                  <a:gd name="connsiteX44" fmla="*/ 1170039 w 2380773"/>
                  <a:gd name="connsiteY44" fmla="*/ 68366 h 2709966"/>
                  <a:gd name="connsiteX45" fmla="*/ 1186973 w 2380773"/>
                  <a:gd name="connsiteY45" fmla="*/ 85300 h 2709966"/>
                  <a:gd name="connsiteX46" fmla="*/ 1212373 w 2380773"/>
                  <a:gd name="connsiteY46" fmla="*/ 127633 h 2709966"/>
                  <a:gd name="connsiteX47" fmla="*/ 1246239 w 2380773"/>
                  <a:gd name="connsiteY47" fmla="*/ 136100 h 2709966"/>
                  <a:gd name="connsiteX48" fmla="*/ 1297039 w 2380773"/>
                  <a:gd name="connsiteY48" fmla="*/ 153033 h 2709966"/>
                  <a:gd name="connsiteX49" fmla="*/ 1364773 w 2380773"/>
                  <a:gd name="connsiteY49" fmla="*/ 186900 h 2709966"/>
                  <a:gd name="connsiteX50" fmla="*/ 1390173 w 2380773"/>
                  <a:gd name="connsiteY50" fmla="*/ 195366 h 2709966"/>
                  <a:gd name="connsiteX51" fmla="*/ 1415573 w 2380773"/>
                  <a:gd name="connsiteY51" fmla="*/ 203833 h 2709966"/>
                  <a:gd name="connsiteX52" fmla="*/ 1415573 w 2380773"/>
                  <a:gd name="connsiteY52" fmla="*/ 254633 h 2709966"/>
                  <a:gd name="connsiteX53" fmla="*/ 1432506 w 2380773"/>
                  <a:gd name="connsiteY53" fmla="*/ 313900 h 2709966"/>
                  <a:gd name="connsiteX54" fmla="*/ 1407106 w 2380773"/>
                  <a:gd name="connsiteY54" fmla="*/ 364700 h 2709966"/>
                  <a:gd name="connsiteX55" fmla="*/ 1424039 w 2380773"/>
                  <a:gd name="connsiteY55" fmla="*/ 423966 h 2709966"/>
                  <a:gd name="connsiteX56" fmla="*/ 1440973 w 2380773"/>
                  <a:gd name="connsiteY56" fmla="*/ 440900 h 2709966"/>
                  <a:gd name="connsiteX57" fmla="*/ 1432506 w 2380773"/>
                  <a:gd name="connsiteY57" fmla="*/ 466300 h 2709966"/>
                  <a:gd name="connsiteX58" fmla="*/ 1390173 w 2380773"/>
                  <a:gd name="connsiteY58" fmla="*/ 432433 h 2709966"/>
                  <a:gd name="connsiteX59" fmla="*/ 1330906 w 2380773"/>
                  <a:gd name="connsiteY59" fmla="*/ 457833 h 2709966"/>
                  <a:gd name="connsiteX60" fmla="*/ 1297039 w 2380773"/>
                  <a:gd name="connsiteY60" fmla="*/ 466300 h 2709966"/>
                  <a:gd name="connsiteX61" fmla="*/ 1246239 w 2380773"/>
                  <a:gd name="connsiteY61" fmla="*/ 483233 h 2709966"/>
                  <a:gd name="connsiteX62" fmla="*/ 1186973 w 2380773"/>
                  <a:gd name="connsiteY62" fmla="*/ 500166 h 2709966"/>
                  <a:gd name="connsiteX63" fmla="*/ 1153106 w 2380773"/>
                  <a:gd name="connsiteY63" fmla="*/ 508633 h 2709966"/>
                  <a:gd name="connsiteX64" fmla="*/ 1136173 w 2380773"/>
                  <a:gd name="connsiteY64" fmla="*/ 534033 h 2709966"/>
                  <a:gd name="connsiteX65" fmla="*/ 1136173 w 2380773"/>
                  <a:gd name="connsiteY65" fmla="*/ 677966 h 2709966"/>
                  <a:gd name="connsiteX66" fmla="*/ 1119239 w 2380773"/>
                  <a:gd name="connsiteY66" fmla="*/ 694900 h 2709966"/>
                  <a:gd name="connsiteX67" fmla="*/ 1110773 w 2380773"/>
                  <a:gd name="connsiteY67" fmla="*/ 720300 h 2709966"/>
                  <a:gd name="connsiteX68" fmla="*/ 1119239 w 2380773"/>
                  <a:gd name="connsiteY68" fmla="*/ 881166 h 2709966"/>
                  <a:gd name="connsiteX69" fmla="*/ 1161573 w 2380773"/>
                  <a:gd name="connsiteY69" fmla="*/ 915033 h 2709966"/>
                  <a:gd name="connsiteX70" fmla="*/ 1178506 w 2380773"/>
                  <a:gd name="connsiteY70" fmla="*/ 940433 h 2709966"/>
                  <a:gd name="connsiteX71" fmla="*/ 1203906 w 2380773"/>
                  <a:gd name="connsiteY71" fmla="*/ 957366 h 2709966"/>
                  <a:gd name="connsiteX72" fmla="*/ 1237773 w 2380773"/>
                  <a:gd name="connsiteY72" fmla="*/ 1008166 h 2709966"/>
                  <a:gd name="connsiteX73" fmla="*/ 1288573 w 2380773"/>
                  <a:gd name="connsiteY73" fmla="*/ 1025100 h 2709966"/>
                  <a:gd name="connsiteX74" fmla="*/ 1313973 w 2380773"/>
                  <a:gd name="connsiteY74" fmla="*/ 1033566 h 2709966"/>
                  <a:gd name="connsiteX75" fmla="*/ 1347839 w 2380773"/>
                  <a:gd name="connsiteY75" fmla="*/ 1075900 h 2709966"/>
                  <a:gd name="connsiteX76" fmla="*/ 1364773 w 2380773"/>
                  <a:gd name="connsiteY76" fmla="*/ 1092833 h 2709966"/>
                  <a:gd name="connsiteX77" fmla="*/ 1381706 w 2380773"/>
                  <a:gd name="connsiteY77" fmla="*/ 1143633 h 2709966"/>
                  <a:gd name="connsiteX78" fmla="*/ 1390173 w 2380773"/>
                  <a:gd name="connsiteY78" fmla="*/ 1169033 h 2709966"/>
                  <a:gd name="connsiteX79" fmla="*/ 1407106 w 2380773"/>
                  <a:gd name="connsiteY79" fmla="*/ 1270633 h 2709966"/>
                  <a:gd name="connsiteX80" fmla="*/ 1415573 w 2380773"/>
                  <a:gd name="connsiteY80" fmla="*/ 1304500 h 2709966"/>
                  <a:gd name="connsiteX81" fmla="*/ 1449439 w 2380773"/>
                  <a:gd name="connsiteY81" fmla="*/ 1380700 h 2709966"/>
                  <a:gd name="connsiteX82" fmla="*/ 1517173 w 2380773"/>
                  <a:gd name="connsiteY82" fmla="*/ 1439966 h 2709966"/>
                  <a:gd name="connsiteX83" fmla="*/ 1534106 w 2380773"/>
                  <a:gd name="connsiteY83" fmla="*/ 1456900 h 2709966"/>
                  <a:gd name="connsiteX84" fmla="*/ 1593373 w 2380773"/>
                  <a:gd name="connsiteY84" fmla="*/ 1473833 h 2709966"/>
                  <a:gd name="connsiteX85" fmla="*/ 1601839 w 2380773"/>
                  <a:gd name="connsiteY85" fmla="*/ 1499233 h 2709966"/>
                  <a:gd name="connsiteX86" fmla="*/ 1694973 w 2380773"/>
                  <a:gd name="connsiteY86" fmla="*/ 1524633 h 2709966"/>
                  <a:gd name="connsiteX87" fmla="*/ 1771173 w 2380773"/>
                  <a:gd name="connsiteY87" fmla="*/ 1541566 h 2709966"/>
                  <a:gd name="connsiteX88" fmla="*/ 1898173 w 2380773"/>
                  <a:gd name="connsiteY88" fmla="*/ 1541566 h 2709966"/>
                  <a:gd name="connsiteX89" fmla="*/ 1906639 w 2380773"/>
                  <a:gd name="connsiteY89" fmla="*/ 1566966 h 2709966"/>
                  <a:gd name="connsiteX90" fmla="*/ 1864306 w 2380773"/>
                  <a:gd name="connsiteY90" fmla="*/ 1600833 h 2709966"/>
                  <a:gd name="connsiteX91" fmla="*/ 1855839 w 2380773"/>
                  <a:gd name="connsiteY91" fmla="*/ 1634700 h 2709966"/>
                  <a:gd name="connsiteX92" fmla="*/ 1872773 w 2380773"/>
                  <a:gd name="connsiteY92" fmla="*/ 1702433 h 2709966"/>
                  <a:gd name="connsiteX93" fmla="*/ 1957439 w 2380773"/>
                  <a:gd name="connsiteY93" fmla="*/ 1719366 h 2709966"/>
                  <a:gd name="connsiteX94" fmla="*/ 1982839 w 2380773"/>
                  <a:gd name="connsiteY94" fmla="*/ 1727833 h 2709966"/>
                  <a:gd name="connsiteX95" fmla="*/ 2016706 w 2380773"/>
                  <a:gd name="connsiteY95" fmla="*/ 1761700 h 2709966"/>
                  <a:gd name="connsiteX96" fmla="*/ 2067506 w 2380773"/>
                  <a:gd name="connsiteY96" fmla="*/ 1778633 h 2709966"/>
                  <a:gd name="connsiteX97" fmla="*/ 2092906 w 2380773"/>
                  <a:gd name="connsiteY97" fmla="*/ 1787100 h 2709966"/>
                  <a:gd name="connsiteX98" fmla="*/ 2126773 w 2380773"/>
                  <a:gd name="connsiteY98" fmla="*/ 1795566 h 2709966"/>
                  <a:gd name="connsiteX99" fmla="*/ 2135239 w 2380773"/>
                  <a:gd name="connsiteY99" fmla="*/ 1820966 h 2709966"/>
                  <a:gd name="connsiteX100" fmla="*/ 2143706 w 2380773"/>
                  <a:gd name="connsiteY100" fmla="*/ 1854833 h 2709966"/>
                  <a:gd name="connsiteX101" fmla="*/ 2169106 w 2380773"/>
                  <a:gd name="connsiteY101" fmla="*/ 1863300 h 2709966"/>
                  <a:gd name="connsiteX102" fmla="*/ 2219906 w 2380773"/>
                  <a:gd name="connsiteY102" fmla="*/ 1871766 h 2709966"/>
                  <a:gd name="connsiteX103" fmla="*/ 2253773 w 2380773"/>
                  <a:gd name="connsiteY103" fmla="*/ 1905633 h 2709966"/>
                  <a:gd name="connsiteX104" fmla="*/ 2304573 w 2380773"/>
                  <a:gd name="connsiteY104" fmla="*/ 1939500 h 2709966"/>
                  <a:gd name="connsiteX105" fmla="*/ 2321506 w 2380773"/>
                  <a:gd name="connsiteY105" fmla="*/ 1964900 h 2709966"/>
                  <a:gd name="connsiteX106" fmla="*/ 2355373 w 2380773"/>
                  <a:gd name="connsiteY106" fmla="*/ 2032633 h 2709966"/>
                  <a:gd name="connsiteX107" fmla="*/ 2380773 w 2380773"/>
                  <a:gd name="connsiteY107" fmla="*/ 2041100 h 2709966"/>
                  <a:gd name="connsiteX108" fmla="*/ 2355373 w 2380773"/>
                  <a:gd name="connsiteY108" fmla="*/ 2151166 h 2709966"/>
                  <a:gd name="connsiteX109" fmla="*/ 2338439 w 2380773"/>
                  <a:gd name="connsiteY109" fmla="*/ 2168100 h 2709966"/>
                  <a:gd name="connsiteX110" fmla="*/ 2304573 w 2380773"/>
                  <a:gd name="connsiteY110" fmla="*/ 2159633 h 2709966"/>
                  <a:gd name="connsiteX111" fmla="*/ 2296106 w 2380773"/>
                  <a:gd name="connsiteY111" fmla="*/ 2134233 h 2709966"/>
                  <a:gd name="connsiteX112" fmla="*/ 2287639 w 2380773"/>
                  <a:gd name="connsiteY112" fmla="*/ 2083433 h 2709966"/>
                  <a:gd name="connsiteX113" fmla="*/ 2253773 w 2380773"/>
                  <a:gd name="connsiteY113" fmla="*/ 2074966 h 2709966"/>
                  <a:gd name="connsiteX114" fmla="*/ 2245306 w 2380773"/>
                  <a:gd name="connsiteY114" fmla="*/ 2049566 h 2709966"/>
                  <a:gd name="connsiteX115" fmla="*/ 2075973 w 2380773"/>
                  <a:gd name="connsiteY115" fmla="*/ 2024166 h 2709966"/>
                  <a:gd name="connsiteX116" fmla="*/ 2067506 w 2380773"/>
                  <a:gd name="connsiteY116" fmla="*/ 1998766 h 2709966"/>
                  <a:gd name="connsiteX117" fmla="*/ 1982839 w 2380773"/>
                  <a:gd name="connsiteY117" fmla="*/ 2024166 h 2709966"/>
                  <a:gd name="connsiteX118" fmla="*/ 1974373 w 2380773"/>
                  <a:gd name="connsiteY118" fmla="*/ 2100366 h 2709966"/>
                  <a:gd name="connsiteX119" fmla="*/ 1974373 w 2380773"/>
                  <a:gd name="connsiteY119" fmla="*/ 2185033 h 2709966"/>
                  <a:gd name="connsiteX120" fmla="*/ 1999773 w 2380773"/>
                  <a:gd name="connsiteY120" fmla="*/ 2193500 h 2709966"/>
                  <a:gd name="connsiteX121" fmla="*/ 2050573 w 2380773"/>
                  <a:gd name="connsiteY121" fmla="*/ 2235833 h 2709966"/>
                  <a:gd name="connsiteX122" fmla="*/ 2075973 w 2380773"/>
                  <a:gd name="connsiteY122" fmla="*/ 2244300 h 2709966"/>
                  <a:gd name="connsiteX123" fmla="*/ 2075973 w 2380773"/>
                  <a:gd name="connsiteY123" fmla="*/ 2295100 h 2709966"/>
                  <a:gd name="connsiteX124" fmla="*/ 2067506 w 2380773"/>
                  <a:gd name="connsiteY124" fmla="*/ 2413633 h 2709966"/>
                  <a:gd name="connsiteX125" fmla="*/ 2059039 w 2380773"/>
                  <a:gd name="connsiteY125" fmla="*/ 2439033 h 2709966"/>
                  <a:gd name="connsiteX126" fmla="*/ 2033639 w 2380773"/>
                  <a:gd name="connsiteY126" fmla="*/ 2447500 h 2709966"/>
                  <a:gd name="connsiteX127" fmla="*/ 1982839 w 2380773"/>
                  <a:gd name="connsiteY127" fmla="*/ 2455966 h 2709966"/>
                  <a:gd name="connsiteX128" fmla="*/ 1948973 w 2380773"/>
                  <a:gd name="connsiteY128" fmla="*/ 2549100 h 2709966"/>
                  <a:gd name="connsiteX129" fmla="*/ 1932039 w 2380773"/>
                  <a:gd name="connsiteY129" fmla="*/ 2566033 h 2709966"/>
                  <a:gd name="connsiteX130" fmla="*/ 1915106 w 2380773"/>
                  <a:gd name="connsiteY130" fmla="*/ 2591433 h 2709966"/>
                  <a:gd name="connsiteX131" fmla="*/ 1889706 w 2380773"/>
                  <a:gd name="connsiteY131" fmla="*/ 2608366 h 2709966"/>
                  <a:gd name="connsiteX132" fmla="*/ 1872773 w 2380773"/>
                  <a:gd name="connsiteY132" fmla="*/ 2625300 h 2709966"/>
                  <a:gd name="connsiteX133" fmla="*/ 1864306 w 2380773"/>
                  <a:gd name="connsiteY133" fmla="*/ 2659166 h 2709966"/>
                  <a:gd name="connsiteX134" fmla="*/ 1838906 w 2380773"/>
                  <a:gd name="connsiteY134" fmla="*/ 2701500 h 2709966"/>
                  <a:gd name="connsiteX135" fmla="*/ 1813506 w 2380773"/>
                  <a:gd name="connsiteY135" fmla="*/ 2709966 h 2709966"/>
                  <a:gd name="connsiteX136" fmla="*/ 1754239 w 2380773"/>
                  <a:gd name="connsiteY136" fmla="*/ 2701500 h 2709966"/>
                  <a:gd name="connsiteX137" fmla="*/ 1745773 w 2380773"/>
                  <a:gd name="connsiteY137" fmla="*/ 2676100 h 2709966"/>
                  <a:gd name="connsiteX138" fmla="*/ 1788106 w 2380773"/>
                  <a:gd name="connsiteY138" fmla="*/ 2633766 h 2709966"/>
                  <a:gd name="connsiteX139" fmla="*/ 1821973 w 2380773"/>
                  <a:gd name="connsiteY139" fmla="*/ 2515233 h 2709966"/>
                  <a:gd name="connsiteX140" fmla="*/ 1855839 w 2380773"/>
                  <a:gd name="connsiteY140" fmla="*/ 2506766 h 2709966"/>
                  <a:gd name="connsiteX141" fmla="*/ 1864306 w 2380773"/>
                  <a:gd name="connsiteY141" fmla="*/ 2481366 h 2709966"/>
                  <a:gd name="connsiteX142" fmla="*/ 1864306 w 2380773"/>
                  <a:gd name="connsiteY142" fmla="*/ 2337433 h 2709966"/>
                  <a:gd name="connsiteX143" fmla="*/ 1830439 w 2380773"/>
                  <a:gd name="connsiteY143" fmla="*/ 2295100 h 2709966"/>
                  <a:gd name="connsiteX144" fmla="*/ 1813506 w 2380773"/>
                  <a:gd name="connsiteY144" fmla="*/ 2235833 h 2709966"/>
                  <a:gd name="connsiteX145" fmla="*/ 1788106 w 2380773"/>
                  <a:gd name="connsiteY145" fmla="*/ 2100366 h 2709966"/>
                  <a:gd name="connsiteX146" fmla="*/ 1762706 w 2380773"/>
                  <a:gd name="connsiteY146" fmla="*/ 2091900 h 2709966"/>
                  <a:gd name="connsiteX147" fmla="*/ 1745773 w 2380773"/>
                  <a:gd name="connsiteY147" fmla="*/ 2074966 h 2709966"/>
                  <a:gd name="connsiteX148" fmla="*/ 1635706 w 2380773"/>
                  <a:gd name="connsiteY148" fmla="*/ 2058033 h 2709966"/>
                  <a:gd name="connsiteX149" fmla="*/ 1610306 w 2380773"/>
                  <a:gd name="connsiteY149" fmla="*/ 1998766 h 2709966"/>
                  <a:gd name="connsiteX150" fmla="*/ 1601839 w 2380773"/>
                  <a:gd name="connsiteY150" fmla="*/ 1956433 h 2709966"/>
                  <a:gd name="connsiteX151" fmla="*/ 1576439 w 2380773"/>
                  <a:gd name="connsiteY151" fmla="*/ 1939500 h 2709966"/>
                  <a:gd name="connsiteX152" fmla="*/ 1483306 w 2380773"/>
                  <a:gd name="connsiteY152" fmla="*/ 1905633 h 2709966"/>
                  <a:gd name="connsiteX153" fmla="*/ 1474839 w 2380773"/>
                  <a:gd name="connsiteY153" fmla="*/ 1880233 h 2709966"/>
                  <a:gd name="connsiteX154" fmla="*/ 1390173 w 2380773"/>
                  <a:gd name="connsiteY154" fmla="*/ 1854833 h 2709966"/>
                  <a:gd name="connsiteX155" fmla="*/ 1381706 w 2380773"/>
                  <a:gd name="connsiteY155" fmla="*/ 1829433 h 2709966"/>
                  <a:gd name="connsiteX156" fmla="*/ 1263173 w 2380773"/>
                  <a:gd name="connsiteY156" fmla="*/ 1727833 h 2709966"/>
                  <a:gd name="connsiteX157" fmla="*/ 1246239 w 2380773"/>
                  <a:gd name="connsiteY157" fmla="*/ 1710900 h 2709966"/>
                  <a:gd name="connsiteX158" fmla="*/ 1161573 w 2380773"/>
                  <a:gd name="connsiteY158" fmla="*/ 1693966 h 2709966"/>
                  <a:gd name="connsiteX159" fmla="*/ 1127706 w 2380773"/>
                  <a:gd name="connsiteY159" fmla="*/ 1617766 h 2709966"/>
                  <a:gd name="connsiteX160" fmla="*/ 1102306 w 2380773"/>
                  <a:gd name="connsiteY160" fmla="*/ 1600833 h 2709966"/>
                  <a:gd name="connsiteX161" fmla="*/ 1051506 w 2380773"/>
                  <a:gd name="connsiteY161" fmla="*/ 1583900 h 2709966"/>
                  <a:gd name="connsiteX162" fmla="*/ 1017639 w 2380773"/>
                  <a:gd name="connsiteY162" fmla="*/ 1550033 h 2709966"/>
                  <a:gd name="connsiteX163" fmla="*/ 992239 w 2380773"/>
                  <a:gd name="connsiteY163" fmla="*/ 1499233 h 2709966"/>
                  <a:gd name="connsiteX164" fmla="*/ 958373 w 2380773"/>
                  <a:gd name="connsiteY164" fmla="*/ 1423033 h 2709966"/>
                  <a:gd name="connsiteX165" fmla="*/ 941439 w 2380773"/>
                  <a:gd name="connsiteY165" fmla="*/ 1406100 h 2709966"/>
                  <a:gd name="connsiteX166" fmla="*/ 916039 w 2380773"/>
                  <a:gd name="connsiteY166" fmla="*/ 1397633 h 2709966"/>
                  <a:gd name="connsiteX167" fmla="*/ 899106 w 2380773"/>
                  <a:gd name="connsiteY167" fmla="*/ 1372233 h 2709966"/>
                  <a:gd name="connsiteX168" fmla="*/ 890639 w 2380773"/>
                  <a:gd name="connsiteY168" fmla="*/ 1346833 h 2709966"/>
                  <a:gd name="connsiteX169" fmla="*/ 865239 w 2380773"/>
                  <a:gd name="connsiteY169" fmla="*/ 1338366 h 2709966"/>
                  <a:gd name="connsiteX170" fmla="*/ 805973 w 2380773"/>
                  <a:gd name="connsiteY170" fmla="*/ 1329900 h 2709966"/>
                  <a:gd name="connsiteX171" fmla="*/ 797506 w 2380773"/>
                  <a:gd name="connsiteY171" fmla="*/ 1296033 h 2709966"/>
                  <a:gd name="connsiteX172" fmla="*/ 789039 w 2380773"/>
                  <a:gd name="connsiteY172" fmla="*/ 1253700 h 2709966"/>
                  <a:gd name="connsiteX173" fmla="*/ 772106 w 2380773"/>
                  <a:gd name="connsiteY173" fmla="*/ 1236766 h 2709966"/>
                  <a:gd name="connsiteX174" fmla="*/ 755173 w 2380773"/>
                  <a:gd name="connsiteY174" fmla="*/ 1185966 h 2709966"/>
                  <a:gd name="connsiteX175" fmla="*/ 746706 w 2380773"/>
                  <a:gd name="connsiteY175" fmla="*/ 1152100 h 2709966"/>
                  <a:gd name="connsiteX176" fmla="*/ 712839 w 2380773"/>
                  <a:gd name="connsiteY176" fmla="*/ 1143633 h 2709966"/>
                  <a:gd name="connsiteX177" fmla="*/ 704373 w 2380773"/>
                  <a:gd name="connsiteY177" fmla="*/ 1092833 h 2709966"/>
                  <a:gd name="connsiteX178" fmla="*/ 687439 w 2380773"/>
                  <a:gd name="connsiteY178" fmla="*/ 1025100 h 2709966"/>
                  <a:gd name="connsiteX179" fmla="*/ 678973 w 2380773"/>
                  <a:gd name="connsiteY179" fmla="*/ 957366 h 2709966"/>
                  <a:gd name="connsiteX180" fmla="*/ 662039 w 2380773"/>
                  <a:gd name="connsiteY180" fmla="*/ 940433 h 2709966"/>
                  <a:gd name="connsiteX181" fmla="*/ 645106 w 2380773"/>
                  <a:gd name="connsiteY181" fmla="*/ 915033 h 2709966"/>
                  <a:gd name="connsiteX182" fmla="*/ 585839 w 2380773"/>
                  <a:gd name="connsiteY182" fmla="*/ 864233 h 2709966"/>
                  <a:gd name="connsiteX183" fmla="*/ 535039 w 2380773"/>
                  <a:gd name="connsiteY183" fmla="*/ 796500 h 2709966"/>
                  <a:gd name="connsiteX184" fmla="*/ 509639 w 2380773"/>
                  <a:gd name="connsiteY184" fmla="*/ 788033 h 2709966"/>
                  <a:gd name="connsiteX185" fmla="*/ 484239 w 2380773"/>
                  <a:gd name="connsiteY185" fmla="*/ 771100 h 2709966"/>
                  <a:gd name="connsiteX186" fmla="*/ 424973 w 2380773"/>
                  <a:gd name="connsiteY186" fmla="*/ 754166 h 2709966"/>
                  <a:gd name="connsiteX187" fmla="*/ 306439 w 2380773"/>
                  <a:gd name="connsiteY187" fmla="*/ 762633 h 2709966"/>
                  <a:gd name="connsiteX188" fmla="*/ 281039 w 2380773"/>
                  <a:gd name="connsiteY188" fmla="*/ 779566 h 2709966"/>
                  <a:gd name="connsiteX189" fmla="*/ 247173 w 2380773"/>
                  <a:gd name="connsiteY189" fmla="*/ 855766 h 2709966"/>
                  <a:gd name="connsiteX190" fmla="*/ 238706 w 2380773"/>
                  <a:gd name="connsiteY190" fmla="*/ 881166 h 2709966"/>
                  <a:gd name="connsiteX191" fmla="*/ 187906 w 2380773"/>
                  <a:gd name="connsiteY191" fmla="*/ 898100 h 2709966"/>
                  <a:gd name="connsiteX192" fmla="*/ 162506 w 2380773"/>
                  <a:gd name="connsiteY192" fmla="*/ 906566 h 2709966"/>
                  <a:gd name="connsiteX193" fmla="*/ 145573 w 2380773"/>
                  <a:gd name="connsiteY193" fmla="*/ 889633 h 2709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2380773" h="2709966">
                    <a:moveTo>
                      <a:pt x="145573" y="889633"/>
                    </a:moveTo>
                    <a:cubicBezTo>
                      <a:pt x="144162" y="871289"/>
                      <a:pt x="147030" y="826874"/>
                      <a:pt x="154039" y="796500"/>
                    </a:cubicBezTo>
                    <a:cubicBezTo>
                      <a:pt x="155834" y="788722"/>
                      <a:pt x="170973" y="787549"/>
                      <a:pt x="170973" y="779566"/>
                    </a:cubicBezTo>
                    <a:cubicBezTo>
                      <a:pt x="170973" y="735697"/>
                      <a:pt x="156567" y="738076"/>
                      <a:pt x="128639" y="728766"/>
                    </a:cubicBezTo>
                    <a:cubicBezTo>
                      <a:pt x="117350" y="731588"/>
                      <a:pt x="103859" y="729964"/>
                      <a:pt x="94773" y="737233"/>
                    </a:cubicBezTo>
                    <a:cubicBezTo>
                      <a:pt x="61571" y="763795"/>
                      <a:pt x="116685" y="772760"/>
                      <a:pt x="60906" y="754166"/>
                    </a:cubicBezTo>
                    <a:lnTo>
                      <a:pt x="27039" y="703366"/>
                    </a:lnTo>
                    <a:lnTo>
                      <a:pt x="10106" y="677966"/>
                    </a:lnTo>
                    <a:cubicBezTo>
                      <a:pt x="16164" y="647679"/>
                      <a:pt x="13705" y="632034"/>
                      <a:pt x="35506" y="610233"/>
                    </a:cubicBezTo>
                    <a:cubicBezTo>
                      <a:pt x="42701" y="603038"/>
                      <a:pt x="52439" y="598944"/>
                      <a:pt x="60906" y="593300"/>
                    </a:cubicBezTo>
                    <a:cubicBezTo>
                      <a:pt x="58084" y="576367"/>
                      <a:pt x="58467" y="558574"/>
                      <a:pt x="52439" y="542500"/>
                    </a:cubicBezTo>
                    <a:cubicBezTo>
                      <a:pt x="48417" y="531774"/>
                      <a:pt x="16518" y="512908"/>
                      <a:pt x="10106" y="508633"/>
                    </a:cubicBezTo>
                    <a:cubicBezTo>
                      <a:pt x="5172" y="493832"/>
                      <a:pt x="-9931" y="463678"/>
                      <a:pt x="10106" y="449366"/>
                    </a:cubicBezTo>
                    <a:cubicBezTo>
                      <a:pt x="24075" y="439388"/>
                      <a:pt x="43973" y="443722"/>
                      <a:pt x="60906" y="440900"/>
                    </a:cubicBezTo>
                    <a:cubicBezTo>
                      <a:pt x="66550" y="435255"/>
                      <a:pt x="73732" y="430811"/>
                      <a:pt x="77839" y="423966"/>
                    </a:cubicBezTo>
                    <a:cubicBezTo>
                      <a:pt x="91450" y="401280"/>
                      <a:pt x="87100" y="380928"/>
                      <a:pt x="77839" y="356233"/>
                    </a:cubicBezTo>
                    <a:cubicBezTo>
                      <a:pt x="74266" y="346705"/>
                      <a:pt x="65457" y="339934"/>
                      <a:pt x="60906" y="330833"/>
                    </a:cubicBezTo>
                    <a:cubicBezTo>
                      <a:pt x="56915" y="322851"/>
                      <a:pt x="55261" y="313900"/>
                      <a:pt x="52439" y="305433"/>
                    </a:cubicBezTo>
                    <a:cubicBezTo>
                      <a:pt x="55261" y="294144"/>
                      <a:pt x="55133" y="281669"/>
                      <a:pt x="60906" y="271566"/>
                    </a:cubicBezTo>
                    <a:cubicBezTo>
                      <a:pt x="75829" y="245451"/>
                      <a:pt x="87459" y="245782"/>
                      <a:pt x="111706" y="237700"/>
                    </a:cubicBezTo>
                    <a:cubicBezTo>
                      <a:pt x="189414" y="263602"/>
                      <a:pt x="144745" y="256409"/>
                      <a:pt x="247173" y="246166"/>
                    </a:cubicBezTo>
                    <a:cubicBezTo>
                      <a:pt x="319139" y="222179"/>
                      <a:pt x="210486" y="265920"/>
                      <a:pt x="289506" y="186900"/>
                    </a:cubicBezTo>
                    <a:lnTo>
                      <a:pt x="323373" y="153033"/>
                    </a:lnTo>
                    <a:lnTo>
                      <a:pt x="348773" y="127633"/>
                    </a:lnTo>
                    <a:cubicBezTo>
                      <a:pt x="351595" y="119166"/>
                      <a:pt x="348581" y="104398"/>
                      <a:pt x="357239" y="102233"/>
                    </a:cubicBezTo>
                    <a:cubicBezTo>
                      <a:pt x="387308" y="94715"/>
                      <a:pt x="381839" y="135299"/>
                      <a:pt x="391106" y="144566"/>
                    </a:cubicBezTo>
                    <a:cubicBezTo>
                      <a:pt x="420219" y="173679"/>
                      <a:pt x="435366" y="176253"/>
                      <a:pt x="467306" y="186900"/>
                    </a:cubicBezTo>
                    <a:cubicBezTo>
                      <a:pt x="469088" y="201157"/>
                      <a:pt x="457244" y="271886"/>
                      <a:pt x="501173" y="263100"/>
                    </a:cubicBezTo>
                    <a:cubicBezTo>
                      <a:pt x="509000" y="261534"/>
                      <a:pt x="512462" y="251811"/>
                      <a:pt x="518106" y="246166"/>
                    </a:cubicBezTo>
                    <a:cubicBezTo>
                      <a:pt x="539388" y="182322"/>
                      <a:pt x="510680" y="261018"/>
                      <a:pt x="543506" y="195366"/>
                    </a:cubicBezTo>
                    <a:cubicBezTo>
                      <a:pt x="547497" y="187384"/>
                      <a:pt x="546398" y="176935"/>
                      <a:pt x="551973" y="169966"/>
                    </a:cubicBezTo>
                    <a:cubicBezTo>
                      <a:pt x="558330" y="162020"/>
                      <a:pt x="568906" y="158677"/>
                      <a:pt x="577373" y="153033"/>
                    </a:cubicBezTo>
                    <a:cubicBezTo>
                      <a:pt x="585840" y="155855"/>
                      <a:pt x="596462" y="155189"/>
                      <a:pt x="602773" y="161500"/>
                    </a:cubicBezTo>
                    <a:cubicBezTo>
                      <a:pt x="647926" y="206654"/>
                      <a:pt x="568908" y="172791"/>
                      <a:pt x="636639" y="195366"/>
                    </a:cubicBezTo>
                    <a:cubicBezTo>
                      <a:pt x="653572" y="192544"/>
                      <a:pt x="671365" y="192928"/>
                      <a:pt x="687439" y="186900"/>
                    </a:cubicBezTo>
                    <a:cubicBezTo>
                      <a:pt x="716802" y="175889"/>
                      <a:pt x="698746" y="148773"/>
                      <a:pt x="712839" y="127633"/>
                    </a:cubicBezTo>
                    <a:cubicBezTo>
                      <a:pt x="717789" y="120207"/>
                      <a:pt x="729772" y="121988"/>
                      <a:pt x="738239" y="119166"/>
                    </a:cubicBezTo>
                    <a:cubicBezTo>
                      <a:pt x="743816" y="102435"/>
                      <a:pt x="748719" y="80302"/>
                      <a:pt x="763639" y="68366"/>
                    </a:cubicBezTo>
                    <a:cubicBezTo>
                      <a:pt x="770608" y="62791"/>
                      <a:pt x="780572" y="62722"/>
                      <a:pt x="789039" y="59900"/>
                    </a:cubicBezTo>
                    <a:cubicBezTo>
                      <a:pt x="791861" y="51433"/>
                      <a:pt x="795054" y="43081"/>
                      <a:pt x="797506" y="34500"/>
                    </a:cubicBezTo>
                    <a:cubicBezTo>
                      <a:pt x="800703" y="23311"/>
                      <a:pt x="795565" y="5837"/>
                      <a:pt x="805973" y="633"/>
                    </a:cubicBezTo>
                    <a:cubicBezTo>
                      <a:pt x="814145" y="-3453"/>
                      <a:pt x="861267" y="13420"/>
                      <a:pt x="873706" y="17566"/>
                    </a:cubicBezTo>
                    <a:cubicBezTo>
                      <a:pt x="949383" y="11745"/>
                      <a:pt x="1035483" y="-149"/>
                      <a:pt x="1110773" y="17566"/>
                    </a:cubicBezTo>
                    <a:cubicBezTo>
                      <a:pt x="1120678" y="19897"/>
                      <a:pt x="1121349" y="35020"/>
                      <a:pt x="1127706" y="42966"/>
                    </a:cubicBezTo>
                    <a:cubicBezTo>
                      <a:pt x="1144611" y="64098"/>
                      <a:pt x="1144152" y="59738"/>
                      <a:pt x="1170039" y="68366"/>
                    </a:cubicBezTo>
                    <a:cubicBezTo>
                      <a:pt x="1175684" y="74011"/>
                      <a:pt x="1182866" y="78455"/>
                      <a:pt x="1186973" y="85300"/>
                    </a:cubicBezTo>
                    <a:cubicBezTo>
                      <a:pt x="1199389" y="105993"/>
                      <a:pt x="1187853" y="115373"/>
                      <a:pt x="1212373" y="127633"/>
                    </a:cubicBezTo>
                    <a:cubicBezTo>
                      <a:pt x="1222781" y="132837"/>
                      <a:pt x="1235094" y="132756"/>
                      <a:pt x="1246239" y="136100"/>
                    </a:cubicBezTo>
                    <a:cubicBezTo>
                      <a:pt x="1263335" y="141229"/>
                      <a:pt x="1297039" y="153033"/>
                      <a:pt x="1297039" y="153033"/>
                    </a:cubicBezTo>
                    <a:cubicBezTo>
                      <a:pt x="1326594" y="182587"/>
                      <a:pt x="1306401" y="167443"/>
                      <a:pt x="1364773" y="186900"/>
                    </a:cubicBezTo>
                    <a:lnTo>
                      <a:pt x="1390173" y="195366"/>
                    </a:lnTo>
                    <a:lnTo>
                      <a:pt x="1415573" y="203833"/>
                    </a:lnTo>
                    <a:cubicBezTo>
                      <a:pt x="1438149" y="271566"/>
                      <a:pt x="1415573" y="186900"/>
                      <a:pt x="1415573" y="254633"/>
                    </a:cubicBezTo>
                    <a:cubicBezTo>
                      <a:pt x="1415573" y="265268"/>
                      <a:pt x="1428512" y="301919"/>
                      <a:pt x="1432506" y="313900"/>
                    </a:cubicBezTo>
                    <a:cubicBezTo>
                      <a:pt x="1423945" y="326741"/>
                      <a:pt x="1407106" y="347174"/>
                      <a:pt x="1407106" y="364700"/>
                    </a:cubicBezTo>
                    <a:cubicBezTo>
                      <a:pt x="1407106" y="368387"/>
                      <a:pt x="1420048" y="417314"/>
                      <a:pt x="1424039" y="423966"/>
                    </a:cubicBezTo>
                    <a:cubicBezTo>
                      <a:pt x="1428146" y="430811"/>
                      <a:pt x="1435328" y="435255"/>
                      <a:pt x="1440973" y="440900"/>
                    </a:cubicBezTo>
                    <a:cubicBezTo>
                      <a:pt x="1438151" y="449367"/>
                      <a:pt x="1440489" y="462309"/>
                      <a:pt x="1432506" y="466300"/>
                    </a:cubicBezTo>
                    <a:cubicBezTo>
                      <a:pt x="1412058" y="476524"/>
                      <a:pt x="1395404" y="440279"/>
                      <a:pt x="1390173" y="432433"/>
                    </a:cubicBezTo>
                    <a:cubicBezTo>
                      <a:pt x="1292942" y="456741"/>
                      <a:pt x="1412765" y="422751"/>
                      <a:pt x="1330906" y="457833"/>
                    </a:cubicBezTo>
                    <a:cubicBezTo>
                      <a:pt x="1320210" y="462417"/>
                      <a:pt x="1308185" y="462956"/>
                      <a:pt x="1297039" y="466300"/>
                    </a:cubicBezTo>
                    <a:cubicBezTo>
                      <a:pt x="1279942" y="471429"/>
                      <a:pt x="1263555" y="478904"/>
                      <a:pt x="1246239" y="483233"/>
                    </a:cubicBezTo>
                    <a:cubicBezTo>
                      <a:pt x="1140354" y="509706"/>
                      <a:pt x="1272008" y="475871"/>
                      <a:pt x="1186973" y="500166"/>
                    </a:cubicBezTo>
                    <a:cubicBezTo>
                      <a:pt x="1175784" y="503363"/>
                      <a:pt x="1164395" y="505811"/>
                      <a:pt x="1153106" y="508633"/>
                    </a:cubicBezTo>
                    <a:cubicBezTo>
                      <a:pt x="1147462" y="517100"/>
                      <a:pt x="1136808" y="523877"/>
                      <a:pt x="1136173" y="534033"/>
                    </a:cubicBezTo>
                    <a:cubicBezTo>
                      <a:pt x="1134003" y="568758"/>
                      <a:pt x="1157209" y="635894"/>
                      <a:pt x="1136173" y="677966"/>
                    </a:cubicBezTo>
                    <a:cubicBezTo>
                      <a:pt x="1132603" y="685106"/>
                      <a:pt x="1124884" y="689255"/>
                      <a:pt x="1119239" y="694900"/>
                    </a:cubicBezTo>
                    <a:cubicBezTo>
                      <a:pt x="1116417" y="703367"/>
                      <a:pt x="1112240" y="711497"/>
                      <a:pt x="1110773" y="720300"/>
                    </a:cubicBezTo>
                    <a:cubicBezTo>
                      <a:pt x="1105273" y="753304"/>
                      <a:pt x="1090374" y="852301"/>
                      <a:pt x="1119239" y="881166"/>
                    </a:cubicBezTo>
                    <a:cubicBezTo>
                      <a:pt x="1143368" y="905295"/>
                      <a:pt x="1129531" y="893672"/>
                      <a:pt x="1161573" y="915033"/>
                    </a:cubicBezTo>
                    <a:cubicBezTo>
                      <a:pt x="1167217" y="923500"/>
                      <a:pt x="1171311" y="933238"/>
                      <a:pt x="1178506" y="940433"/>
                    </a:cubicBezTo>
                    <a:cubicBezTo>
                      <a:pt x="1185701" y="947628"/>
                      <a:pt x="1198262" y="948899"/>
                      <a:pt x="1203906" y="957366"/>
                    </a:cubicBezTo>
                    <a:cubicBezTo>
                      <a:pt x="1232294" y="999947"/>
                      <a:pt x="1187429" y="985791"/>
                      <a:pt x="1237773" y="1008166"/>
                    </a:cubicBezTo>
                    <a:cubicBezTo>
                      <a:pt x="1254084" y="1015415"/>
                      <a:pt x="1271640" y="1019456"/>
                      <a:pt x="1288573" y="1025100"/>
                    </a:cubicBezTo>
                    <a:lnTo>
                      <a:pt x="1313973" y="1033566"/>
                    </a:lnTo>
                    <a:cubicBezTo>
                      <a:pt x="1354867" y="1074462"/>
                      <a:pt x="1305106" y="1022485"/>
                      <a:pt x="1347839" y="1075900"/>
                    </a:cubicBezTo>
                    <a:cubicBezTo>
                      <a:pt x="1352826" y="1082133"/>
                      <a:pt x="1359128" y="1087189"/>
                      <a:pt x="1364773" y="1092833"/>
                    </a:cubicBezTo>
                    <a:lnTo>
                      <a:pt x="1381706" y="1143633"/>
                    </a:lnTo>
                    <a:lnTo>
                      <a:pt x="1390173" y="1169033"/>
                    </a:lnTo>
                    <a:cubicBezTo>
                      <a:pt x="1397242" y="1218517"/>
                      <a:pt x="1397200" y="1226059"/>
                      <a:pt x="1407106" y="1270633"/>
                    </a:cubicBezTo>
                    <a:cubicBezTo>
                      <a:pt x="1409630" y="1281992"/>
                      <a:pt x="1412229" y="1293354"/>
                      <a:pt x="1415573" y="1304500"/>
                    </a:cubicBezTo>
                    <a:cubicBezTo>
                      <a:pt x="1424983" y="1335865"/>
                      <a:pt x="1428729" y="1357031"/>
                      <a:pt x="1449439" y="1380700"/>
                    </a:cubicBezTo>
                    <a:cubicBezTo>
                      <a:pt x="1510373" y="1450338"/>
                      <a:pt x="1469353" y="1401709"/>
                      <a:pt x="1517173" y="1439966"/>
                    </a:cubicBezTo>
                    <a:cubicBezTo>
                      <a:pt x="1523406" y="1444953"/>
                      <a:pt x="1527261" y="1452793"/>
                      <a:pt x="1534106" y="1456900"/>
                    </a:cubicBezTo>
                    <a:cubicBezTo>
                      <a:pt x="1542779" y="1462104"/>
                      <a:pt x="1587052" y="1472253"/>
                      <a:pt x="1593373" y="1473833"/>
                    </a:cubicBezTo>
                    <a:cubicBezTo>
                      <a:pt x="1596195" y="1482300"/>
                      <a:pt x="1597247" y="1491580"/>
                      <a:pt x="1601839" y="1499233"/>
                    </a:cubicBezTo>
                    <a:cubicBezTo>
                      <a:pt x="1622076" y="1532961"/>
                      <a:pt x="1658122" y="1519368"/>
                      <a:pt x="1694973" y="1524633"/>
                    </a:cubicBezTo>
                    <a:cubicBezTo>
                      <a:pt x="1720044" y="1528215"/>
                      <a:pt x="1746530" y="1535406"/>
                      <a:pt x="1771173" y="1541566"/>
                    </a:cubicBezTo>
                    <a:cubicBezTo>
                      <a:pt x="1797329" y="1538660"/>
                      <a:pt x="1867241" y="1523891"/>
                      <a:pt x="1898173" y="1541566"/>
                    </a:cubicBezTo>
                    <a:cubicBezTo>
                      <a:pt x="1905922" y="1545994"/>
                      <a:pt x="1903817" y="1558499"/>
                      <a:pt x="1906639" y="1566966"/>
                    </a:cubicBezTo>
                    <a:cubicBezTo>
                      <a:pt x="1882265" y="1640095"/>
                      <a:pt x="1922776" y="1542363"/>
                      <a:pt x="1864306" y="1600833"/>
                    </a:cubicBezTo>
                    <a:cubicBezTo>
                      <a:pt x="1856078" y="1609061"/>
                      <a:pt x="1858661" y="1623411"/>
                      <a:pt x="1855839" y="1634700"/>
                    </a:cubicBezTo>
                    <a:cubicBezTo>
                      <a:pt x="1861484" y="1657278"/>
                      <a:pt x="1854894" y="1687534"/>
                      <a:pt x="1872773" y="1702433"/>
                    </a:cubicBezTo>
                    <a:cubicBezTo>
                      <a:pt x="1894883" y="1720858"/>
                      <a:pt x="1930135" y="1710264"/>
                      <a:pt x="1957439" y="1719366"/>
                    </a:cubicBezTo>
                    <a:lnTo>
                      <a:pt x="1982839" y="1727833"/>
                    </a:lnTo>
                    <a:cubicBezTo>
                      <a:pt x="1994128" y="1739122"/>
                      <a:pt x="2001560" y="1756651"/>
                      <a:pt x="2016706" y="1761700"/>
                    </a:cubicBezTo>
                    <a:lnTo>
                      <a:pt x="2067506" y="1778633"/>
                    </a:lnTo>
                    <a:cubicBezTo>
                      <a:pt x="2075973" y="1781455"/>
                      <a:pt x="2084248" y="1784936"/>
                      <a:pt x="2092906" y="1787100"/>
                    </a:cubicBezTo>
                    <a:lnTo>
                      <a:pt x="2126773" y="1795566"/>
                    </a:lnTo>
                    <a:cubicBezTo>
                      <a:pt x="2129595" y="1804033"/>
                      <a:pt x="2132787" y="1812385"/>
                      <a:pt x="2135239" y="1820966"/>
                    </a:cubicBezTo>
                    <a:cubicBezTo>
                      <a:pt x="2138436" y="1832155"/>
                      <a:pt x="2136437" y="1845746"/>
                      <a:pt x="2143706" y="1854833"/>
                    </a:cubicBezTo>
                    <a:cubicBezTo>
                      <a:pt x="2149281" y="1861802"/>
                      <a:pt x="2160394" y="1861364"/>
                      <a:pt x="2169106" y="1863300"/>
                    </a:cubicBezTo>
                    <a:cubicBezTo>
                      <a:pt x="2185864" y="1867024"/>
                      <a:pt x="2202973" y="1868944"/>
                      <a:pt x="2219906" y="1871766"/>
                    </a:cubicBezTo>
                    <a:cubicBezTo>
                      <a:pt x="2231195" y="1883055"/>
                      <a:pt x="2240489" y="1896777"/>
                      <a:pt x="2253773" y="1905633"/>
                    </a:cubicBezTo>
                    <a:lnTo>
                      <a:pt x="2304573" y="1939500"/>
                    </a:lnTo>
                    <a:cubicBezTo>
                      <a:pt x="2310217" y="1947967"/>
                      <a:pt x="2317373" y="1955601"/>
                      <a:pt x="2321506" y="1964900"/>
                    </a:cubicBezTo>
                    <a:cubicBezTo>
                      <a:pt x="2333789" y="1992536"/>
                      <a:pt x="2329026" y="2016825"/>
                      <a:pt x="2355373" y="2032633"/>
                    </a:cubicBezTo>
                    <a:cubicBezTo>
                      <a:pt x="2363026" y="2037225"/>
                      <a:pt x="2372306" y="2038278"/>
                      <a:pt x="2380773" y="2041100"/>
                    </a:cubicBezTo>
                    <a:cubicBezTo>
                      <a:pt x="2378445" y="2057398"/>
                      <a:pt x="2370868" y="2135671"/>
                      <a:pt x="2355373" y="2151166"/>
                    </a:cubicBezTo>
                    <a:lnTo>
                      <a:pt x="2338439" y="2168100"/>
                    </a:lnTo>
                    <a:cubicBezTo>
                      <a:pt x="2327150" y="2165278"/>
                      <a:pt x="2313659" y="2166902"/>
                      <a:pt x="2304573" y="2159633"/>
                    </a:cubicBezTo>
                    <a:cubicBezTo>
                      <a:pt x="2297604" y="2154058"/>
                      <a:pt x="2298042" y="2142945"/>
                      <a:pt x="2296106" y="2134233"/>
                    </a:cubicBezTo>
                    <a:cubicBezTo>
                      <a:pt x="2292382" y="2117475"/>
                      <a:pt x="2297617" y="2097402"/>
                      <a:pt x="2287639" y="2083433"/>
                    </a:cubicBezTo>
                    <a:cubicBezTo>
                      <a:pt x="2280876" y="2073964"/>
                      <a:pt x="2265062" y="2077788"/>
                      <a:pt x="2253773" y="2074966"/>
                    </a:cubicBezTo>
                    <a:cubicBezTo>
                      <a:pt x="2250951" y="2066499"/>
                      <a:pt x="2250881" y="2056535"/>
                      <a:pt x="2245306" y="2049566"/>
                    </a:cubicBezTo>
                    <a:cubicBezTo>
                      <a:pt x="2211939" y="2007858"/>
                      <a:pt x="2078820" y="2024333"/>
                      <a:pt x="2075973" y="2024166"/>
                    </a:cubicBezTo>
                    <a:cubicBezTo>
                      <a:pt x="2073151" y="2015699"/>
                      <a:pt x="2076218" y="2000702"/>
                      <a:pt x="2067506" y="1998766"/>
                    </a:cubicBezTo>
                    <a:cubicBezTo>
                      <a:pt x="2013346" y="1986731"/>
                      <a:pt x="2008322" y="1998685"/>
                      <a:pt x="1982839" y="2024166"/>
                    </a:cubicBezTo>
                    <a:cubicBezTo>
                      <a:pt x="1980017" y="2049566"/>
                      <a:pt x="1978574" y="2075157"/>
                      <a:pt x="1974373" y="2100366"/>
                    </a:cubicBezTo>
                    <a:cubicBezTo>
                      <a:pt x="1967856" y="2139467"/>
                      <a:pt x="1946171" y="2128629"/>
                      <a:pt x="1974373" y="2185033"/>
                    </a:cubicBezTo>
                    <a:cubicBezTo>
                      <a:pt x="1978364" y="2193015"/>
                      <a:pt x="1991791" y="2189509"/>
                      <a:pt x="1999773" y="2193500"/>
                    </a:cubicBezTo>
                    <a:cubicBezTo>
                      <a:pt x="2055175" y="2221201"/>
                      <a:pt x="1994398" y="2198382"/>
                      <a:pt x="2050573" y="2235833"/>
                    </a:cubicBezTo>
                    <a:cubicBezTo>
                      <a:pt x="2057999" y="2240784"/>
                      <a:pt x="2067506" y="2241478"/>
                      <a:pt x="2075973" y="2244300"/>
                    </a:cubicBezTo>
                    <a:cubicBezTo>
                      <a:pt x="2092659" y="2294363"/>
                      <a:pt x="2081863" y="2245037"/>
                      <a:pt x="2075973" y="2295100"/>
                    </a:cubicBezTo>
                    <a:cubicBezTo>
                      <a:pt x="2071345" y="2334440"/>
                      <a:pt x="2072134" y="2374293"/>
                      <a:pt x="2067506" y="2413633"/>
                    </a:cubicBezTo>
                    <a:cubicBezTo>
                      <a:pt x="2066463" y="2422497"/>
                      <a:pt x="2065350" y="2432722"/>
                      <a:pt x="2059039" y="2439033"/>
                    </a:cubicBezTo>
                    <a:cubicBezTo>
                      <a:pt x="2052728" y="2445344"/>
                      <a:pt x="2042351" y="2445564"/>
                      <a:pt x="2033639" y="2447500"/>
                    </a:cubicBezTo>
                    <a:cubicBezTo>
                      <a:pt x="2016881" y="2451224"/>
                      <a:pt x="1999772" y="2453144"/>
                      <a:pt x="1982839" y="2455966"/>
                    </a:cubicBezTo>
                    <a:cubicBezTo>
                      <a:pt x="1925715" y="2475008"/>
                      <a:pt x="1973636" y="2450450"/>
                      <a:pt x="1948973" y="2549100"/>
                    </a:cubicBezTo>
                    <a:cubicBezTo>
                      <a:pt x="1947037" y="2556844"/>
                      <a:pt x="1937026" y="2559800"/>
                      <a:pt x="1932039" y="2566033"/>
                    </a:cubicBezTo>
                    <a:cubicBezTo>
                      <a:pt x="1925682" y="2573979"/>
                      <a:pt x="1922301" y="2584238"/>
                      <a:pt x="1915106" y="2591433"/>
                    </a:cubicBezTo>
                    <a:cubicBezTo>
                      <a:pt x="1907911" y="2598628"/>
                      <a:pt x="1897652" y="2602009"/>
                      <a:pt x="1889706" y="2608366"/>
                    </a:cubicBezTo>
                    <a:cubicBezTo>
                      <a:pt x="1883473" y="2613353"/>
                      <a:pt x="1878417" y="2619655"/>
                      <a:pt x="1872773" y="2625300"/>
                    </a:cubicBezTo>
                    <a:cubicBezTo>
                      <a:pt x="1869951" y="2636589"/>
                      <a:pt x="1867503" y="2647978"/>
                      <a:pt x="1864306" y="2659166"/>
                    </a:cubicBezTo>
                    <a:cubicBezTo>
                      <a:pt x="1858795" y="2678455"/>
                      <a:pt x="1857248" y="2690495"/>
                      <a:pt x="1838906" y="2701500"/>
                    </a:cubicBezTo>
                    <a:cubicBezTo>
                      <a:pt x="1831253" y="2706092"/>
                      <a:pt x="1821973" y="2707144"/>
                      <a:pt x="1813506" y="2709966"/>
                    </a:cubicBezTo>
                    <a:cubicBezTo>
                      <a:pt x="1793750" y="2707144"/>
                      <a:pt x="1772088" y="2710425"/>
                      <a:pt x="1754239" y="2701500"/>
                    </a:cubicBezTo>
                    <a:cubicBezTo>
                      <a:pt x="1746257" y="2697509"/>
                      <a:pt x="1741782" y="2684082"/>
                      <a:pt x="1745773" y="2676100"/>
                    </a:cubicBezTo>
                    <a:cubicBezTo>
                      <a:pt x="1754698" y="2658251"/>
                      <a:pt x="1788106" y="2633766"/>
                      <a:pt x="1788106" y="2633766"/>
                    </a:cubicBezTo>
                    <a:cubicBezTo>
                      <a:pt x="1796326" y="2526908"/>
                      <a:pt x="1761890" y="2532400"/>
                      <a:pt x="1821973" y="2515233"/>
                    </a:cubicBezTo>
                    <a:cubicBezTo>
                      <a:pt x="1833161" y="2512036"/>
                      <a:pt x="1844550" y="2509588"/>
                      <a:pt x="1855839" y="2506766"/>
                    </a:cubicBezTo>
                    <a:cubicBezTo>
                      <a:pt x="1858661" y="2498299"/>
                      <a:pt x="1862949" y="2490187"/>
                      <a:pt x="1864306" y="2481366"/>
                    </a:cubicBezTo>
                    <a:cubicBezTo>
                      <a:pt x="1871867" y="2432225"/>
                      <a:pt x="1878819" y="2385811"/>
                      <a:pt x="1864306" y="2337433"/>
                    </a:cubicBezTo>
                    <a:cubicBezTo>
                      <a:pt x="1859728" y="2322173"/>
                      <a:pt x="1841403" y="2306063"/>
                      <a:pt x="1830439" y="2295100"/>
                    </a:cubicBezTo>
                    <a:cubicBezTo>
                      <a:pt x="1825089" y="2279048"/>
                      <a:pt x="1815277" y="2251776"/>
                      <a:pt x="1813506" y="2235833"/>
                    </a:cubicBezTo>
                    <a:cubicBezTo>
                      <a:pt x="1809713" y="2201702"/>
                      <a:pt x="1831991" y="2126697"/>
                      <a:pt x="1788106" y="2100366"/>
                    </a:cubicBezTo>
                    <a:cubicBezTo>
                      <a:pt x="1780453" y="2095774"/>
                      <a:pt x="1771173" y="2094722"/>
                      <a:pt x="1762706" y="2091900"/>
                    </a:cubicBezTo>
                    <a:cubicBezTo>
                      <a:pt x="1757062" y="2086255"/>
                      <a:pt x="1752913" y="2078536"/>
                      <a:pt x="1745773" y="2074966"/>
                    </a:cubicBezTo>
                    <a:cubicBezTo>
                      <a:pt x="1724827" y="2064493"/>
                      <a:pt x="1640642" y="2058581"/>
                      <a:pt x="1635706" y="2058033"/>
                    </a:cubicBezTo>
                    <a:cubicBezTo>
                      <a:pt x="1613912" y="2025341"/>
                      <a:pt x="1619419" y="2039771"/>
                      <a:pt x="1610306" y="1998766"/>
                    </a:cubicBezTo>
                    <a:cubicBezTo>
                      <a:pt x="1607184" y="1984718"/>
                      <a:pt x="1608979" y="1968927"/>
                      <a:pt x="1601839" y="1956433"/>
                    </a:cubicBezTo>
                    <a:cubicBezTo>
                      <a:pt x="1596790" y="1947598"/>
                      <a:pt x="1584906" y="1945144"/>
                      <a:pt x="1576439" y="1939500"/>
                    </a:cubicBezTo>
                    <a:cubicBezTo>
                      <a:pt x="1556061" y="1878362"/>
                      <a:pt x="1586207" y="1943052"/>
                      <a:pt x="1483306" y="1905633"/>
                    </a:cubicBezTo>
                    <a:cubicBezTo>
                      <a:pt x="1474919" y="1902583"/>
                      <a:pt x="1480414" y="1887202"/>
                      <a:pt x="1474839" y="1880233"/>
                    </a:cubicBezTo>
                    <a:cubicBezTo>
                      <a:pt x="1454966" y="1855392"/>
                      <a:pt x="1416109" y="1858538"/>
                      <a:pt x="1390173" y="1854833"/>
                    </a:cubicBezTo>
                    <a:cubicBezTo>
                      <a:pt x="1387351" y="1846366"/>
                      <a:pt x="1382968" y="1838268"/>
                      <a:pt x="1381706" y="1829433"/>
                    </a:cubicBezTo>
                    <a:cubicBezTo>
                      <a:pt x="1363090" y="1699130"/>
                      <a:pt x="1412367" y="1739310"/>
                      <a:pt x="1263173" y="1727833"/>
                    </a:cubicBezTo>
                    <a:cubicBezTo>
                      <a:pt x="1257528" y="1722189"/>
                      <a:pt x="1253084" y="1715007"/>
                      <a:pt x="1246239" y="1710900"/>
                    </a:cubicBezTo>
                    <a:cubicBezTo>
                      <a:pt x="1227766" y="1699816"/>
                      <a:pt x="1171852" y="1695435"/>
                      <a:pt x="1161573" y="1693966"/>
                    </a:cubicBezTo>
                    <a:cubicBezTo>
                      <a:pt x="1153190" y="1668818"/>
                      <a:pt x="1147831" y="1637891"/>
                      <a:pt x="1127706" y="1617766"/>
                    </a:cubicBezTo>
                    <a:cubicBezTo>
                      <a:pt x="1120511" y="1610571"/>
                      <a:pt x="1111605" y="1604966"/>
                      <a:pt x="1102306" y="1600833"/>
                    </a:cubicBezTo>
                    <a:cubicBezTo>
                      <a:pt x="1085995" y="1593584"/>
                      <a:pt x="1051506" y="1583900"/>
                      <a:pt x="1051506" y="1583900"/>
                    </a:cubicBezTo>
                    <a:cubicBezTo>
                      <a:pt x="1040217" y="1572611"/>
                      <a:pt x="1022687" y="1565179"/>
                      <a:pt x="1017639" y="1550033"/>
                    </a:cubicBezTo>
                    <a:cubicBezTo>
                      <a:pt x="1005955" y="1514979"/>
                      <a:pt x="1014124" y="1532059"/>
                      <a:pt x="992239" y="1499233"/>
                    </a:cubicBezTo>
                    <a:cubicBezTo>
                      <a:pt x="978814" y="1458956"/>
                      <a:pt x="981373" y="1451782"/>
                      <a:pt x="958373" y="1423033"/>
                    </a:cubicBezTo>
                    <a:cubicBezTo>
                      <a:pt x="953386" y="1416800"/>
                      <a:pt x="948284" y="1410207"/>
                      <a:pt x="941439" y="1406100"/>
                    </a:cubicBezTo>
                    <a:cubicBezTo>
                      <a:pt x="933786" y="1401508"/>
                      <a:pt x="924506" y="1400455"/>
                      <a:pt x="916039" y="1397633"/>
                    </a:cubicBezTo>
                    <a:cubicBezTo>
                      <a:pt x="910395" y="1389166"/>
                      <a:pt x="903657" y="1381334"/>
                      <a:pt x="899106" y="1372233"/>
                    </a:cubicBezTo>
                    <a:cubicBezTo>
                      <a:pt x="895115" y="1364251"/>
                      <a:pt x="896950" y="1353144"/>
                      <a:pt x="890639" y="1346833"/>
                    </a:cubicBezTo>
                    <a:cubicBezTo>
                      <a:pt x="884328" y="1340522"/>
                      <a:pt x="873990" y="1340116"/>
                      <a:pt x="865239" y="1338366"/>
                    </a:cubicBezTo>
                    <a:cubicBezTo>
                      <a:pt x="845671" y="1334452"/>
                      <a:pt x="825728" y="1332722"/>
                      <a:pt x="805973" y="1329900"/>
                    </a:cubicBezTo>
                    <a:cubicBezTo>
                      <a:pt x="803151" y="1318611"/>
                      <a:pt x="800030" y="1307392"/>
                      <a:pt x="797506" y="1296033"/>
                    </a:cubicBezTo>
                    <a:cubicBezTo>
                      <a:pt x="794384" y="1281985"/>
                      <a:pt x="794708" y="1266927"/>
                      <a:pt x="789039" y="1253700"/>
                    </a:cubicBezTo>
                    <a:cubicBezTo>
                      <a:pt x="785895" y="1246363"/>
                      <a:pt x="777750" y="1242411"/>
                      <a:pt x="772106" y="1236766"/>
                    </a:cubicBezTo>
                    <a:cubicBezTo>
                      <a:pt x="766462" y="1219833"/>
                      <a:pt x="759502" y="1203282"/>
                      <a:pt x="755173" y="1185966"/>
                    </a:cubicBezTo>
                    <a:cubicBezTo>
                      <a:pt x="752351" y="1174677"/>
                      <a:pt x="754934" y="1160328"/>
                      <a:pt x="746706" y="1152100"/>
                    </a:cubicBezTo>
                    <a:cubicBezTo>
                      <a:pt x="738478" y="1143872"/>
                      <a:pt x="724128" y="1146455"/>
                      <a:pt x="712839" y="1143633"/>
                    </a:cubicBezTo>
                    <a:cubicBezTo>
                      <a:pt x="710017" y="1126700"/>
                      <a:pt x="708097" y="1109591"/>
                      <a:pt x="704373" y="1092833"/>
                    </a:cubicBezTo>
                    <a:cubicBezTo>
                      <a:pt x="686344" y="1011702"/>
                      <a:pt x="705736" y="1144034"/>
                      <a:pt x="687439" y="1025100"/>
                    </a:cubicBezTo>
                    <a:cubicBezTo>
                      <a:pt x="683979" y="1002611"/>
                      <a:pt x="685511" y="979160"/>
                      <a:pt x="678973" y="957366"/>
                    </a:cubicBezTo>
                    <a:cubicBezTo>
                      <a:pt x="676679" y="949720"/>
                      <a:pt x="667026" y="946666"/>
                      <a:pt x="662039" y="940433"/>
                    </a:cubicBezTo>
                    <a:cubicBezTo>
                      <a:pt x="655682" y="932487"/>
                      <a:pt x="650750" y="923500"/>
                      <a:pt x="645106" y="915033"/>
                    </a:cubicBezTo>
                    <a:cubicBezTo>
                      <a:pt x="626514" y="822078"/>
                      <a:pt x="658896" y="915373"/>
                      <a:pt x="585839" y="864233"/>
                    </a:cubicBezTo>
                    <a:cubicBezTo>
                      <a:pt x="560592" y="846560"/>
                      <a:pt x="561246" y="812224"/>
                      <a:pt x="535039" y="796500"/>
                    </a:cubicBezTo>
                    <a:cubicBezTo>
                      <a:pt x="527386" y="791908"/>
                      <a:pt x="517621" y="792024"/>
                      <a:pt x="509639" y="788033"/>
                    </a:cubicBezTo>
                    <a:cubicBezTo>
                      <a:pt x="500538" y="783482"/>
                      <a:pt x="493340" y="775651"/>
                      <a:pt x="484239" y="771100"/>
                    </a:cubicBezTo>
                    <a:cubicBezTo>
                      <a:pt x="472092" y="765027"/>
                      <a:pt x="435825" y="756879"/>
                      <a:pt x="424973" y="754166"/>
                    </a:cubicBezTo>
                    <a:cubicBezTo>
                      <a:pt x="385462" y="756988"/>
                      <a:pt x="345448" y="755749"/>
                      <a:pt x="306439" y="762633"/>
                    </a:cubicBezTo>
                    <a:cubicBezTo>
                      <a:pt x="296418" y="764401"/>
                      <a:pt x="288234" y="772371"/>
                      <a:pt x="281039" y="779566"/>
                    </a:cubicBezTo>
                    <a:cubicBezTo>
                      <a:pt x="260914" y="799691"/>
                      <a:pt x="255556" y="830616"/>
                      <a:pt x="247173" y="855766"/>
                    </a:cubicBezTo>
                    <a:cubicBezTo>
                      <a:pt x="244351" y="864233"/>
                      <a:pt x="247173" y="878344"/>
                      <a:pt x="238706" y="881166"/>
                    </a:cubicBezTo>
                    <a:lnTo>
                      <a:pt x="187906" y="898100"/>
                    </a:lnTo>
                    <a:lnTo>
                      <a:pt x="162506" y="906566"/>
                    </a:lnTo>
                    <a:cubicBezTo>
                      <a:pt x="131119" y="896105"/>
                      <a:pt x="146984" y="907977"/>
                      <a:pt x="145573" y="889633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49" name="Figura a mano libera 48"/>
              <p:cNvSpPr/>
              <p:nvPr/>
            </p:nvSpPr>
            <p:spPr>
              <a:xfrm>
                <a:off x="2309497" y="1858277"/>
                <a:ext cx="354156" cy="249923"/>
              </a:xfrm>
              <a:custGeom>
                <a:avLst/>
                <a:gdLst>
                  <a:gd name="connsiteX0" fmla="*/ 67947 w 712381"/>
                  <a:gd name="connsiteY0" fmla="*/ 42333 h 502717"/>
                  <a:gd name="connsiteX1" fmla="*/ 135681 w 712381"/>
                  <a:gd name="connsiteY1" fmla="*/ 42333 h 502717"/>
                  <a:gd name="connsiteX2" fmla="*/ 144147 w 712381"/>
                  <a:gd name="connsiteY2" fmla="*/ 16933 h 502717"/>
                  <a:gd name="connsiteX3" fmla="*/ 161081 w 712381"/>
                  <a:gd name="connsiteY3" fmla="*/ 0 h 502717"/>
                  <a:gd name="connsiteX4" fmla="*/ 237281 w 712381"/>
                  <a:gd name="connsiteY4" fmla="*/ 42333 h 502717"/>
                  <a:gd name="connsiteX5" fmla="*/ 279614 w 712381"/>
                  <a:gd name="connsiteY5" fmla="*/ 76200 h 502717"/>
                  <a:gd name="connsiteX6" fmla="*/ 372747 w 712381"/>
                  <a:gd name="connsiteY6" fmla="*/ 84667 h 502717"/>
                  <a:gd name="connsiteX7" fmla="*/ 499747 w 712381"/>
                  <a:gd name="connsiteY7" fmla="*/ 84667 h 502717"/>
                  <a:gd name="connsiteX8" fmla="*/ 525147 w 712381"/>
                  <a:gd name="connsiteY8" fmla="*/ 76200 h 502717"/>
                  <a:gd name="connsiteX9" fmla="*/ 559014 w 712381"/>
                  <a:gd name="connsiteY9" fmla="*/ 67733 h 502717"/>
                  <a:gd name="connsiteX10" fmla="*/ 584414 w 712381"/>
                  <a:gd name="connsiteY10" fmla="*/ 59267 h 502717"/>
                  <a:gd name="connsiteX11" fmla="*/ 686014 w 712381"/>
                  <a:gd name="connsiteY11" fmla="*/ 50800 h 502717"/>
                  <a:gd name="connsiteX12" fmla="*/ 702947 w 712381"/>
                  <a:gd name="connsiteY12" fmla="*/ 25400 h 502717"/>
                  <a:gd name="connsiteX13" fmla="*/ 711414 w 712381"/>
                  <a:gd name="connsiteY13" fmla="*/ 50800 h 502717"/>
                  <a:gd name="connsiteX14" fmla="*/ 686014 w 712381"/>
                  <a:gd name="connsiteY14" fmla="*/ 84667 h 502717"/>
                  <a:gd name="connsiteX15" fmla="*/ 669081 w 712381"/>
                  <a:gd name="connsiteY15" fmla="*/ 143933 h 502717"/>
                  <a:gd name="connsiteX16" fmla="*/ 660614 w 712381"/>
                  <a:gd name="connsiteY16" fmla="*/ 169333 h 502717"/>
                  <a:gd name="connsiteX17" fmla="*/ 643681 w 712381"/>
                  <a:gd name="connsiteY17" fmla="*/ 186267 h 502717"/>
                  <a:gd name="connsiteX18" fmla="*/ 618281 w 712381"/>
                  <a:gd name="connsiteY18" fmla="*/ 262467 h 502717"/>
                  <a:gd name="connsiteX19" fmla="*/ 609814 w 712381"/>
                  <a:gd name="connsiteY19" fmla="*/ 287867 h 502717"/>
                  <a:gd name="connsiteX20" fmla="*/ 601347 w 712381"/>
                  <a:gd name="connsiteY20" fmla="*/ 313267 h 502717"/>
                  <a:gd name="connsiteX21" fmla="*/ 609814 w 712381"/>
                  <a:gd name="connsiteY21" fmla="*/ 389467 h 502717"/>
                  <a:gd name="connsiteX22" fmla="*/ 626747 w 712381"/>
                  <a:gd name="connsiteY22" fmla="*/ 414867 h 502717"/>
                  <a:gd name="connsiteX23" fmla="*/ 601347 w 712381"/>
                  <a:gd name="connsiteY23" fmla="*/ 457200 h 502717"/>
                  <a:gd name="connsiteX24" fmla="*/ 592881 w 712381"/>
                  <a:gd name="connsiteY24" fmla="*/ 482600 h 502717"/>
                  <a:gd name="connsiteX25" fmla="*/ 499747 w 712381"/>
                  <a:gd name="connsiteY25" fmla="*/ 491067 h 502717"/>
                  <a:gd name="connsiteX26" fmla="*/ 482814 w 712381"/>
                  <a:gd name="connsiteY26" fmla="*/ 465667 h 502717"/>
                  <a:gd name="connsiteX27" fmla="*/ 474347 w 712381"/>
                  <a:gd name="connsiteY27" fmla="*/ 440267 h 502717"/>
                  <a:gd name="connsiteX28" fmla="*/ 448947 w 712381"/>
                  <a:gd name="connsiteY28" fmla="*/ 431800 h 502717"/>
                  <a:gd name="connsiteX29" fmla="*/ 389681 w 712381"/>
                  <a:gd name="connsiteY29" fmla="*/ 414867 h 502717"/>
                  <a:gd name="connsiteX30" fmla="*/ 372747 w 712381"/>
                  <a:gd name="connsiteY30" fmla="*/ 364067 h 502717"/>
                  <a:gd name="connsiteX31" fmla="*/ 355814 w 712381"/>
                  <a:gd name="connsiteY31" fmla="*/ 347133 h 502717"/>
                  <a:gd name="connsiteX32" fmla="*/ 296547 w 712381"/>
                  <a:gd name="connsiteY32" fmla="*/ 321733 h 502717"/>
                  <a:gd name="connsiteX33" fmla="*/ 211881 w 712381"/>
                  <a:gd name="connsiteY33" fmla="*/ 313267 h 502717"/>
                  <a:gd name="connsiteX34" fmla="*/ 186481 w 712381"/>
                  <a:gd name="connsiteY34" fmla="*/ 304800 h 502717"/>
                  <a:gd name="connsiteX35" fmla="*/ 161081 w 712381"/>
                  <a:gd name="connsiteY35" fmla="*/ 262467 h 502717"/>
                  <a:gd name="connsiteX36" fmla="*/ 152614 w 712381"/>
                  <a:gd name="connsiteY36" fmla="*/ 228600 h 502717"/>
                  <a:gd name="connsiteX37" fmla="*/ 127214 w 712381"/>
                  <a:gd name="connsiteY37" fmla="*/ 211667 h 502717"/>
                  <a:gd name="connsiteX38" fmla="*/ 34081 w 712381"/>
                  <a:gd name="connsiteY38" fmla="*/ 194733 h 502717"/>
                  <a:gd name="connsiteX39" fmla="*/ 214 w 712381"/>
                  <a:gd name="connsiteY39" fmla="*/ 135467 h 502717"/>
                  <a:gd name="connsiteX40" fmla="*/ 8681 w 712381"/>
                  <a:gd name="connsiteY40" fmla="*/ 93133 h 502717"/>
                  <a:gd name="connsiteX41" fmla="*/ 42547 w 712381"/>
                  <a:gd name="connsiteY41" fmla="*/ 25400 h 502717"/>
                  <a:gd name="connsiteX42" fmla="*/ 67947 w 712381"/>
                  <a:gd name="connsiteY42" fmla="*/ 42333 h 502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12381" h="502717">
                    <a:moveTo>
                      <a:pt x="67947" y="42333"/>
                    </a:moveTo>
                    <a:cubicBezTo>
                      <a:pt x="84049" y="45553"/>
                      <a:pt x="118324" y="59690"/>
                      <a:pt x="135681" y="42333"/>
                    </a:cubicBezTo>
                    <a:cubicBezTo>
                      <a:pt x="141992" y="36022"/>
                      <a:pt x="139555" y="24586"/>
                      <a:pt x="144147" y="16933"/>
                    </a:cubicBezTo>
                    <a:cubicBezTo>
                      <a:pt x="148254" y="10088"/>
                      <a:pt x="155436" y="5644"/>
                      <a:pt x="161081" y="0"/>
                    </a:cubicBezTo>
                    <a:cubicBezTo>
                      <a:pt x="193019" y="10646"/>
                      <a:pt x="208172" y="13223"/>
                      <a:pt x="237281" y="42333"/>
                    </a:cubicBezTo>
                    <a:cubicBezTo>
                      <a:pt x="246938" y="51991"/>
                      <a:pt x="266019" y="73287"/>
                      <a:pt x="279614" y="76200"/>
                    </a:cubicBezTo>
                    <a:cubicBezTo>
                      <a:pt x="310094" y="82732"/>
                      <a:pt x="341703" y="81845"/>
                      <a:pt x="372747" y="84667"/>
                    </a:cubicBezTo>
                    <a:cubicBezTo>
                      <a:pt x="431686" y="99400"/>
                      <a:pt x="408875" y="97649"/>
                      <a:pt x="499747" y="84667"/>
                    </a:cubicBezTo>
                    <a:cubicBezTo>
                      <a:pt x="508582" y="83405"/>
                      <a:pt x="516566" y="78652"/>
                      <a:pt x="525147" y="76200"/>
                    </a:cubicBezTo>
                    <a:cubicBezTo>
                      <a:pt x="536336" y="73003"/>
                      <a:pt x="547825" y="70930"/>
                      <a:pt x="559014" y="67733"/>
                    </a:cubicBezTo>
                    <a:cubicBezTo>
                      <a:pt x="567595" y="65281"/>
                      <a:pt x="575568" y="60446"/>
                      <a:pt x="584414" y="59267"/>
                    </a:cubicBezTo>
                    <a:cubicBezTo>
                      <a:pt x="618100" y="54776"/>
                      <a:pt x="652147" y="53622"/>
                      <a:pt x="686014" y="50800"/>
                    </a:cubicBezTo>
                    <a:cubicBezTo>
                      <a:pt x="691658" y="42333"/>
                      <a:pt x="692771" y="25400"/>
                      <a:pt x="702947" y="25400"/>
                    </a:cubicBezTo>
                    <a:cubicBezTo>
                      <a:pt x="711872" y="25400"/>
                      <a:pt x="713866" y="42219"/>
                      <a:pt x="711414" y="50800"/>
                    </a:cubicBezTo>
                    <a:cubicBezTo>
                      <a:pt x="707537" y="64368"/>
                      <a:pt x="694481" y="73378"/>
                      <a:pt x="686014" y="84667"/>
                    </a:cubicBezTo>
                    <a:cubicBezTo>
                      <a:pt x="665713" y="145568"/>
                      <a:pt x="690343" y="69515"/>
                      <a:pt x="669081" y="143933"/>
                    </a:cubicBezTo>
                    <a:cubicBezTo>
                      <a:pt x="666629" y="152514"/>
                      <a:pt x="665206" y="161680"/>
                      <a:pt x="660614" y="169333"/>
                    </a:cubicBezTo>
                    <a:cubicBezTo>
                      <a:pt x="656507" y="176178"/>
                      <a:pt x="649325" y="180622"/>
                      <a:pt x="643681" y="186267"/>
                    </a:cubicBezTo>
                    <a:lnTo>
                      <a:pt x="618281" y="262467"/>
                    </a:lnTo>
                    <a:lnTo>
                      <a:pt x="609814" y="287867"/>
                    </a:lnTo>
                    <a:lnTo>
                      <a:pt x="601347" y="313267"/>
                    </a:lnTo>
                    <a:cubicBezTo>
                      <a:pt x="604169" y="338667"/>
                      <a:pt x="603616" y="364674"/>
                      <a:pt x="609814" y="389467"/>
                    </a:cubicBezTo>
                    <a:cubicBezTo>
                      <a:pt x="612282" y="399339"/>
                      <a:pt x="625074" y="404830"/>
                      <a:pt x="626747" y="414867"/>
                    </a:cubicBezTo>
                    <a:cubicBezTo>
                      <a:pt x="629888" y="433710"/>
                      <a:pt x="611953" y="446595"/>
                      <a:pt x="601347" y="457200"/>
                    </a:cubicBezTo>
                    <a:cubicBezTo>
                      <a:pt x="598525" y="465667"/>
                      <a:pt x="597473" y="474947"/>
                      <a:pt x="592881" y="482600"/>
                    </a:cubicBezTo>
                    <a:cubicBezTo>
                      <a:pt x="571004" y="519062"/>
                      <a:pt x="541851" y="495745"/>
                      <a:pt x="499747" y="491067"/>
                    </a:cubicBezTo>
                    <a:cubicBezTo>
                      <a:pt x="494103" y="482600"/>
                      <a:pt x="487365" y="474768"/>
                      <a:pt x="482814" y="465667"/>
                    </a:cubicBezTo>
                    <a:cubicBezTo>
                      <a:pt x="478823" y="457685"/>
                      <a:pt x="480658" y="446578"/>
                      <a:pt x="474347" y="440267"/>
                    </a:cubicBezTo>
                    <a:cubicBezTo>
                      <a:pt x="468036" y="433956"/>
                      <a:pt x="457528" y="434252"/>
                      <a:pt x="448947" y="431800"/>
                    </a:cubicBezTo>
                    <a:cubicBezTo>
                      <a:pt x="374503" y="410529"/>
                      <a:pt x="450602" y="435172"/>
                      <a:pt x="389681" y="414867"/>
                    </a:cubicBezTo>
                    <a:cubicBezTo>
                      <a:pt x="384036" y="397934"/>
                      <a:pt x="385368" y="376689"/>
                      <a:pt x="372747" y="364067"/>
                    </a:cubicBezTo>
                    <a:cubicBezTo>
                      <a:pt x="367103" y="358422"/>
                      <a:pt x="362456" y="351561"/>
                      <a:pt x="355814" y="347133"/>
                    </a:cubicBezTo>
                    <a:cubicBezTo>
                      <a:pt x="346067" y="340635"/>
                      <a:pt x="311221" y="323990"/>
                      <a:pt x="296547" y="321733"/>
                    </a:cubicBezTo>
                    <a:cubicBezTo>
                      <a:pt x="268514" y="317420"/>
                      <a:pt x="240103" y="316089"/>
                      <a:pt x="211881" y="313267"/>
                    </a:cubicBezTo>
                    <a:cubicBezTo>
                      <a:pt x="203414" y="310445"/>
                      <a:pt x="194134" y="309392"/>
                      <a:pt x="186481" y="304800"/>
                    </a:cubicBezTo>
                    <a:cubicBezTo>
                      <a:pt x="168136" y="293793"/>
                      <a:pt x="166593" y="281759"/>
                      <a:pt x="161081" y="262467"/>
                    </a:cubicBezTo>
                    <a:cubicBezTo>
                      <a:pt x="157884" y="251278"/>
                      <a:pt x="159069" y="238282"/>
                      <a:pt x="152614" y="228600"/>
                    </a:cubicBezTo>
                    <a:cubicBezTo>
                      <a:pt x="146970" y="220133"/>
                      <a:pt x="136315" y="216218"/>
                      <a:pt x="127214" y="211667"/>
                    </a:cubicBezTo>
                    <a:cubicBezTo>
                      <a:pt x="101110" y="198615"/>
                      <a:pt x="57433" y="197652"/>
                      <a:pt x="34081" y="194733"/>
                    </a:cubicBezTo>
                    <a:cubicBezTo>
                      <a:pt x="26312" y="183081"/>
                      <a:pt x="1646" y="148358"/>
                      <a:pt x="214" y="135467"/>
                    </a:cubicBezTo>
                    <a:cubicBezTo>
                      <a:pt x="-1375" y="121164"/>
                      <a:pt x="6315" y="107328"/>
                      <a:pt x="8681" y="93133"/>
                    </a:cubicBezTo>
                    <a:cubicBezTo>
                      <a:pt x="20126" y="24460"/>
                      <a:pt x="-2553" y="40434"/>
                      <a:pt x="42547" y="25400"/>
                    </a:cubicBezTo>
                    <a:lnTo>
                      <a:pt x="67947" y="42333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0" name="Figura a mano libera 49"/>
              <p:cNvSpPr/>
              <p:nvPr/>
            </p:nvSpPr>
            <p:spPr>
              <a:xfrm>
                <a:off x="1863119" y="1395271"/>
                <a:ext cx="189922" cy="358338"/>
              </a:xfrm>
              <a:custGeom>
                <a:avLst/>
                <a:gdLst>
                  <a:gd name="connsiteX0" fmla="*/ 51432 w 382026"/>
                  <a:gd name="connsiteY0" fmla="*/ 84666 h 720793"/>
                  <a:gd name="connsiteX1" fmla="*/ 93766 w 382026"/>
                  <a:gd name="connsiteY1" fmla="*/ 110066 h 720793"/>
                  <a:gd name="connsiteX2" fmla="*/ 144566 w 382026"/>
                  <a:gd name="connsiteY2" fmla="*/ 84666 h 720793"/>
                  <a:gd name="connsiteX3" fmla="*/ 195366 w 382026"/>
                  <a:gd name="connsiteY3" fmla="*/ 50800 h 720793"/>
                  <a:gd name="connsiteX4" fmla="*/ 212299 w 382026"/>
                  <a:gd name="connsiteY4" fmla="*/ 33866 h 720793"/>
                  <a:gd name="connsiteX5" fmla="*/ 229232 w 382026"/>
                  <a:gd name="connsiteY5" fmla="*/ 8466 h 720793"/>
                  <a:gd name="connsiteX6" fmla="*/ 263099 w 382026"/>
                  <a:gd name="connsiteY6" fmla="*/ 0 h 720793"/>
                  <a:gd name="connsiteX7" fmla="*/ 322366 w 382026"/>
                  <a:gd name="connsiteY7" fmla="*/ 33866 h 720793"/>
                  <a:gd name="connsiteX8" fmla="*/ 330832 w 382026"/>
                  <a:gd name="connsiteY8" fmla="*/ 118533 h 720793"/>
                  <a:gd name="connsiteX9" fmla="*/ 364699 w 382026"/>
                  <a:gd name="connsiteY9" fmla="*/ 152400 h 720793"/>
                  <a:gd name="connsiteX10" fmla="*/ 373166 w 382026"/>
                  <a:gd name="connsiteY10" fmla="*/ 254000 h 720793"/>
                  <a:gd name="connsiteX11" fmla="*/ 381632 w 382026"/>
                  <a:gd name="connsiteY11" fmla="*/ 279400 h 720793"/>
                  <a:gd name="connsiteX12" fmla="*/ 356232 w 382026"/>
                  <a:gd name="connsiteY12" fmla="*/ 313266 h 720793"/>
                  <a:gd name="connsiteX13" fmla="*/ 339299 w 382026"/>
                  <a:gd name="connsiteY13" fmla="*/ 364066 h 720793"/>
                  <a:gd name="connsiteX14" fmla="*/ 322366 w 382026"/>
                  <a:gd name="connsiteY14" fmla="*/ 431800 h 720793"/>
                  <a:gd name="connsiteX15" fmla="*/ 313899 w 382026"/>
                  <a:gd name="connsiteY15" fmla="*/ 499533 h 720793"/>
                  <a:gd name="connsiteX16" fmla="*/ 296966 w 382026"/>
                  <a:gd name="connsiteY16" fmla="*/ 575733 h 720793"/>
                  <a:gd name="connsiteX17" fmla="*/ 288499 w 382026"/>
                  <a:gd name="connsiteY17" fmla="*/ 660400 h 720793"/>
                  <a:gd name="connsiteX18" fmla="*/ 263099 w 382026"/>
                  <a:gd name="connsiteY18" fmla="*/ 651933 h 720793"/>
                  <a:gd name="connsiteX19" fmla="*/ 212299 w 382026"/>
                  <a:gd name="connsiteY19" fmla="*/ 618066 h 720793"/>
                  <a:gd name="connsiteX20" fmla="*/ 178432 w 382026"/>
                  <a:gd name="connsiteY20" fmla="*/ 677333 h 720793"/>
                  <a:gd name="connsiteX21" fmla="*/ 153032 w 382026"/>
                  <a:gd name="connsiteY21" fmla="*/ 685800 h 720793"/>
                  <a:gd name="connsiteX22" fmla="*/ 127632 w 382026"/>
                  <a:gd name="connsiteY22" fmla="*/ 711200 h 720793"/>
                  <a:gd name="connsiteX23" fmla="*/ 102232 w 382026"/>
                  <a:gd name="connsiteY23" fmla="*/ 719666 h 720793"/>
                  <a:gd name="connsiteX24" fmla="*/ 93766 w 382026"/>
                  <a:gd name="connsiteY24" fmla="*/ 694266 h 720793"/>
                  <a:gd name="connsiteX25" fmla="*/ 85299 w 382026"/>
                  <a:gd name="connsiteY25" fmla="*/ 651933 h 720793"/>
                  <a:gd name="connsiteX26" fmla="*/ 34499 w 382026"/>
                  <a:gd name="connsiteY26" fmla="*/ 643466 h 720793"/>
                  <a:gd name="connsiteX27" fmla="*/ 34499 w 382026"/>
                  <a:gd name="connsiteY27" fmla="*/ 491066 h 720793"/>
                  <a:gd name="connsiteX28" fmla="*/ 51432 w 382026"/>
                  <a:gd name="connsiteY28" fmla="*/ 465666 h 720793"/>
                  <a:gd name="connsiteX29" fmla="*/ 59899 w 382026"/>
                  <a:gd name="connsiteY29" fmla="*/ 440266 h 720793"/>
                  <a:gd name="connsiteX30" fmla="*/ 76832 w 382026"/>
                  <a:gd name="connsiteY30" fmla="*/ 296333 h 720793"/>
                  <a:gd name="connsiteX31" fmla="*/ 51432 w 382026"/>
                  <a:gd name="connsiteY31" fmla="*/ 169333 h 720793"/>
                  <a:gd name="connsiteX32" fmla="*/ 26032 w 382026"/>
                  <a:gd name="connsiteY32" fmla="*/ 160866 h 720793"/>
                  <a:gd name="connsiteX33" fmla="*/ 632 w 382026"/>
                  <a:gd name="connsiteY33" fmla="*/ 135466 h 720793"/>
                  <a:gd name="connsiteX34" fmla="*/ 9099 w 382026"/>
                  <a:gd name="connsiteY34" fmla="*/ 110066 h 720793"/>
                  <a:gd name="connsiteX35" fmla="*/ 51432 w 382026"/>
                  <a:gd name="connsiteY35" fmla="*/ 84666 h 72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82026" h="720793">
                    <a:moveTo>
                      <a:pt x="51432" y="84666"/>
                    </a:moveTo>
                    <a:cubicBezTo>
                      <a:pt x="65543" y="84666"/>
                      <a:pt x="77701" y="106496"/>
                      <a:pt x="93766" y="110066"/>
                    </a:cubicBezTo>
                    <a:cubicBezTo>
                      <a:pt x="124597" y="116918"/>
                      <a:pt x="126799" y="97991"/>
                      <a:pt x="144566" y="84666"/>
                    </a:cubicBezTo>
                    <a:cubicBezTo>
                      <a:pt x="160847" y="72455"/>
                      <a:pt x="180976" y="65191"/>
                      <a:pt x="195366" y="50800"/>
                    </a:cubicBezTo>
                    <a:cubicBezTo>
                      <a:pt x="201010" y="45155"/>
                      <a:pt x="207312" y="40099"/>
                      <a:pt x="212299" y="33866"/>
                    </a:cubicBezTo>
                    <a:cubicBezTo>
                      <a:pt x="218656" y="25920"/>
                      <a:pt x="220765" y="14110"/>
                      <a:pt x="229232" y="8466"/>
                    </a:cubicBezTo>
                    <a:cubicBezTo>
                      <a:pt x="238914" y="2011"/>
                      <a:pt x="251810" y="2822"/>
                      <a:pt x="263099" y="0"/>
                    </a:cubicBezTo>
                    <a:cubicBezTo>
                      <a:pt x="264505" y="703"/>
                      <a:pt x="319973" y="26686"/>
                      <a:pt x="322366" y="33866"/>
                    </a:cubicBezTo>
                    <a:cubicBezTo>
                      <a:pt x="331335" y="60774"/>
                      <a:pt x="321293" y="91822"/>
                      <a:pt x="330832" y="118533"/>
                    </a:cubicBezTo>
                    <a:cubicBezTo>
                      <a:pt x="336202" y="133568"/>
                      <a:pt x="364699" y="152400"/>
                      <a:pt x="364699" y="152400"/>
                    </a:cubicBezTo>
                    <a:cubicBezTo>
                      <a:pt x="367521" y="186267"/>
                      <a:pt x="368675" y="220314"/>
                      <a:pt x="373166" y="254000"/>
                    </a:cubicBezTo>
                    <a:cubicBezTo>
                      <a:pt x="374345" y="262846"/>
                      <a:pt x="384084" y="270819"/>
                      <a:pt x="381632" y="279400"/>
                    </a:cubicBezTo>
                    <a:cubicBezTo>
                      <a:pt x="377755" y="292968"/>
                      <a:pt x="364699" y="301977"/>
                      <a:pt x="356232" y="313266"/>
                    </a:cubicBezTo>
                    <a:cubicBezTo>
                      <a:pt x="350588" y="330199"/>
                      <a:pt x="342800" y="346563"/>
                      <a:pt x="339299" y="364066"/>
                    </a:cubicBezTo>
                    <a:cubicBezTo>
                      <a:pt x="329082" y="415151"/>
                      <a:pt x="335382" y="392748"/>
                      <a:pt x="322366" y="431800"/>
                    </a:cubicBezTo>
                    <a:cubicBezTo>
                      <a:pt x="319544" y="454378"/>
                      <a:pt x="317359" y="477044"/>
                      <a:pt x="313899" y="499533"/>
                    </a:cubicBezTo>
                    <a:cubicBezTo>
                      <a:pt x="309601" y="527470"/>
                      <a:pt x="303706" y="548772"/>
                      <a:pt x="296966" y="575733"/>
                    </a:cubicBezTo>
                    <a:cubicBezTo>
                      <a:pt x="294144" y="603955"/>
                      <a:pt x="300018" y="634482"/>
                      <a:pt x="288499" y="660400"/>
                    </a:cubicBezTo>
                    <a:cubicBezTo>
                      <a:pt x="284874" y="668555"/>
                      <a:pt x="270525" y="656884"/>
                      <a:pt x="263099" y="651933"/>
                    </a:cubicBezTo>
                    <a:cubicBezTo>
                      <a:pt x="199678" y="609652"/>
                      <a:pt x="272694" y="638198"/>
                      <a:pt x="212299" y="618066"/>
                    </a:cubicBezTo>
                    <a:cubicBezTo>
                      <a:pt x="155120" y="637126"/>
                      <a:pt x="218168" y="607795"/>
                      <a:pt x="178432" y="677333"/>
                    </a:cubicBezTo>
                    <a:cubicBezTo>
                      <a:pt x="174004" y="685082"/>
                      <a:pt x="161499" y="682978"/>
                      <a:pt x="153032" y="685800"/>
                    </a:cubicBezTo>
                    <a:cubicBezTo>
                      <a:pt x="144565" y="694267"/>
                      <a:pt x="137595" y="704558"/>
                      <a:pt x="127632" y="711200"/>
                    </a:cubicBezTo>
                    <a:cubicBezTo>
                      <a:pt x="120206" y="716150"/>
                      <a:pt x="110214" y="723657"/>
                      <a:pt x="102232" y="719666"/>
                    </a:cubicBezTo>
                    <a:cubicBezTo>
                      <a:pt x="94250" y="715675"/>
                      <a:pt x="95930" y="702924"/>
                      <a:pt x="93766" y="694266"/>
                    </a:cubicBezTo>
                    <a:cubicBezTo>
                      <a:pt x="90276" y="680305"/>
                      <a:pt x="96225" y="661298"/>
                      <a:pt x="85299" y="651933"/>
                    </a:cubicBezTo>
                    <a:cubicBezTo>
                      <a:pt x="72265" y="640761"/>
                      <a:pt x="51432" y="646288"/>
                      <a:pt x="34499" y="643466"/>
                    </a:cubicBezTo>
                    <a:cubicBezTo>
                      <a:pt x="26469" y="579229"/>
                      <a:pt x="18838" y="558933"/>
                      <a:pt x="34499" y="491066"/>
                    </a:cubicBezTo>
                    <a:cubicBezTo>
                      <a:pt x="36787" y="481151"/>
                      <a:pt x="46881" y="474767"/>
                      <a:pt x="51432" y="465666"/>
                    </a:cubicBezTo>
                    <a:cubicBezTo>
                      <a:pt x="55423" y="457684"/>
                      <a:pt x="57963" y="448978"/>
                      <a:pt x="59899" y="440266"/>
                    </a:cubicBezTo>
                    <a:cubicBezTo>
                      <a:pt x="70355" y="393216"/>
                      <a:pt x="72506" y="343919"/>
                      <a:pt x="76832" y="296333"/>
                    </a:cubicBezTo>
                    <a:cubicBezTo>
                      <a:pt x="74140" y="261332"/>
                      <a:pt x="93001" y="194274"/>
                      <a:pt x="51432" y="169333"/>
                    </a:cubicBezTo>
                    <a:cubicBezTo>
                      <a:pt x="43779" y="164741"/>
                      <a:pt x="34499" y="163688"/>
                      <a:pt x="26032" y="160866"/>
                    </a:cubicBezTo>
                    <a:cubicBezTo>
                      <a:pt x="17565" y="152399"/>
                      <a:pt x="4418" y="146825"/>
                      <a:pt x="632" y="135466"/>
                    </a:cubicBezTo>
                    <a:cubicBezTo>
                      <a:pt x="-2190" y="126999"/>
                      <a:pt x="5108" y="118048"/>
                      <a:pt x="9099" y="110066"/>
                    </a:cubicBezTo>
                    <a:cubicBezTo>
                      <a:pt x="18674" y="90916"/>
                      <a:pt x="37321" y="84666"/>
                      <a:pt x="51432" y="84666"/>
                    </a:cubicBez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753628" y="3608269"/>
              <a:ext cx="523439" cy="967757"/>
            </a:xfrm>
            <a:custGeom>
              <a:avLst/>
              <a:gdLst/>
              <a:ahLst/>
              <a:cxnLst>
                <a:cxn ang="0">
                  <a:pos x="13" y="90"/>
                </a:cxn>
                <a:cxn ang="0">
                  <a:pos x="13" y="129"/>
                </a:cxn>
                <a:cxn ang="0">
                  <a:pos x="0" y="154"/>
                </a:cxn>
                <a:cxn ang="0">
                  <a:pos x="13" y="193"/>
                </a:cxn>
                <a:cxn ang="0">
                  <a:pos x="39" y="206"/>
                </a:cxn>
                <a:cxn ang="0">
                  <a:pos x="52" y="270"/>
                </a:cxn>
                <a:cxn ang="0">
                  <a:pos x="52" y="322"/>
                </a:cxn>
                <a:cxn ang="0">
                  <a:pos x="52" y="348"/>
                </a:cxn>
                <a:cxn ang="0">
                  <a:pos x="39" y="399"/>
                </a:cxn>
                <a:cxn ang="0">
                  <a:pos x="52" y="425"/>
                </a:cxn>
                <a:cxn ang="0">
                  <a:pos x="52" y="463"/>
                </a:cxn>
                <a:cxn ang="0">
                  <a:pos x="26" y="502"/>
                </a:cxn>
                <a:cxn ang="0">
                  <a:pos x="13" y="528"/>
                </a:cxn>
                <a:cxn ang="0">
                  <a:pos x="0" y="579"/>
                </a:cxn>
                <a:cxn ang="0">
                  <a:pos x="0" y="618"/>
                </a:cxn>
                <a:cxn ang="0">
                  <a:pos x="39" y="644"/>
                </a:cxn>
                <a:cxn ang="0">
                  <a:pos x="52" y="708"/>
                </a:cxn>
                <a:cxn ang="0">
                  <a:pos x="78" y="695"/>
                </a:cxn>
                <a:cxn ang="0">
                  <a:pos x="116" y="734"/>
                </a:cxn>
                <a:cxn ang="0">
                  <a:pos x="155" y="682"/>
                </a:cxn>
                <a:cxn ang="0">
                  <a:pos x="168" y="656"/>
                </a:cxn>
                <a:cxn ang="0">
                  <a:pos x="181" y="644"/>
                </a:cxn>
                <a:cxn ang="0">
                  <a:pos x="232" y="656"/>
                </a:cxn>
                <a:cxn ang="0">
                  <a:pos x="271" y="669"/>
                </a:cxn>
                <a:cxn ang="0">
                  <a:pos x="284" y="553"/>
                </a:cxn>
                <a:cxn ang="0">
                  <a:pos x="322" y="373"/>
                </a:cxn>
                <a:cxn ang="0">
                  <a:pos x="374" y="270"/>
                </a:cxn>
                <a:cxn ang="0">
                  <a:pos x="361" y="245"/>
                </a:cxn>
                <a:cxn ang="0">
                  <a:pos x="361" y="193"/>
                </a:cxn>
                <a:cxn ang="0">
                  <a:pos x="348" y="142"/>
                </a:cxn>
                <a:cxn ang="0">
                  <a:pos x="322" y="64"/>
                </a:cxn>
                <a:cxn ang="0">
                  <a:pos x="309" y="26"/>
                </a:cxn>
                <a:cxn ang="0">
                  <a:pos x="271" y="26"/>
                </a:cxn>
                <a:cxn ang="0">
                  <a:pos x="232" y="26"/>
                </a:cxn>
                <a:cxn ang="0">
                  <a:pos x="206" y="52"/>
                </a:cxn>
                <a:cxn ang="0">
                  <a:pos x="181" y="64"/>
                </a:cxn>
                <a:cxn ang="0">
                  <a:pos x="142" y="103"/>
                </a:cxn>
                <a:cxn ang="0">
                  <a:pos x="116" y="103"/>
                </a:cxn>
                <a:cxn ang="0">
                  <a:pos x="91" y="129"/>
                </a:cxn>
                <a:cxn ang="0">
                  <a:pos x="52" y="103"/>
                </a:cxn>
                <a:cxn ang="0">
                  <a:pos x="26" y="103"/>
                </a:cxn>
              </a:cxnLst>
              <a:rect l="0" t="0" r="r" b="b"/>
              <a:pathLst>
                <a:path w="374" h="734">
                  <a:moveTo>
                    <a:pt x="26" y="77"/>
                  </a:moveTo>
                  <a:lnTo>
                    <a:pt x="13" y="90"/>
                  </a:lnTo>
                  <a:lnTo>
                    <a:pt x="13" y="103"/>
                  </a:lnTo>
                  <a:lnTo>
                    <a:pt x="13" y="129"/>
                  </a:lnTo>
                  <a:lnTo>
                    <a:pt x="0" y="142"/>
                  </a:lnTo>
                  <a:lnTo>
                    <a:pt x="0" y="154"/>
                  </a:lnTo>
                  <a:lnTo>
                    <a:pt x="0" y="180"/>
                  </a:lnTo>
                  <a:lnTo>
                    <a:pt x="13" y="193"/>
                  </a:lnTo>
                  <a:lnTo>
                    <a:pt x="39" y="180"/>
                  </a:lnTo>
                  <a:lnTo>
                    <a:pt x="39" y="206"/>
                  </a:lnTo>
                  <a:lnTo>
                    <a:pt x="52" y="245"/>
                  </a:lnTo>
                  <a:lnTo>
                    <a:pt x="52" y="270"/>
                  </a:lnTo>
                  <a:lnTo>
                    <a:pt x="65" y="296"/>
                  </a:lnTo>
                  <a:lnTo>
                    <a:pt x="52" y="322"/>
                  </a:lnTo>
                  <a:lnTo>
                    <a:pt x="52" y="335"/>
                  </a:lnTo>
                  <a:lnTo>
                    <a:pt x="52" y="348"/>
                  </a:lnTo>
                  <a:lnTo>
                    <a:pt x="39" y="373"/>
                  </a:lnTo>
                  <a:lnTo>
                    <a:pt x="39" y="399"/>
                  </a:lnTo>
                  <a:lnTo>
                    <a:pt x="39" y="412"/>
                  </a:lnTo>
                  <a:lnTo>
                    <a:pt x="52" y="425"/>
                  </a:lnTo>
                  <a:lnTo>
                    <a:pt x="52" y="450"/>
                  </a:lnTo>
                  <a:lnTo>
                    <a:pt x="52" y="463"/>
                  </a:lnTo>
                  <a:lnTo>
                    <a:pt x="26" y="489"/>
                  </a:lnTo>
                  <a:lnTo>
                    <a:pt x="26" y="502"/>
                  </a:lnTo>
                  <a:lnTo>
                    <a:pt x="13" y="528"/>
                  </a:lnTo>
                  <a:lnTo>
                    <a:pt x="13" y="528"/>
                  </a:lnTo>
                  <a:lnTo>
                    <a:pt x="0" y="541"/>
                  </a:lnTo>
                  <a:lnTo>
                    <a:pt x="0" y="579"/>
                  </a:lnTo>
                  <a:lnTo>
                    <a:pt x="0" y="605"/>
                  </a:lnTo>
                  <a:lnTo>
                    <a:pt x="0" y="618"/>
                  </a:lnTo>
                  <a:lnTo>
                    <a:pt x="26" y="631"/>
                  </a:lnTo>
                  <a:lnTo>
                    <a:pt x="39" y="644"/>
                  </a:lnTo>
                  <a:lnTo>
                    <a:pt x="39" y="669"/>
                  </a:lnTo>
                  <a:lnTo>
                    <a:pt x="52" y="708"/>
                  </a:lnTo>
                  <a:lnTo>
                    <a:pt x="65" y="721"/>
                  </a:lnTo>
                  <a:lnTo>
                    <a:pt x="78" y="695"/>
                  </a:lnTo>
                  <a:lnTo>
                    <a:pt x="91" y="695"/>
                  </a:lnTo>
                  <a:lnTo>
                    <a:pt x="116" y="734"/>
                  </a:lnTo>
                  <a:lnTo>
                    <a:pt x="129" y="708"/>
                  </a:lnTo>
                  <a:lnTo>
                    <a:pt x="155" y="682"/>
                  </a:lnTo>
                  <a:lnTo>
                    <a:pt x="181" y="682"/>
                  </a:lnTo>
                  <a:lnTo>
                    <a:pt x="168" y="656"/>
                  </a:lnTo>
                  <a:lnTo>
                    <a:pt x="168" y="631"/>
                  </a:lnTo>
                  <a:lnTo>
                    <a:pt x="181" y="644"/>
                  </a:lnTo>
                  <a:lnTo>
                    <a:pt x="219" y="631"/>
                  </a:lnTo>
                  <a:lnTo>
                    <a:pt x="232" y="656"/>
                  </a:lnTo>
                  <a:lnTo>
                    <a:pt x="245" y="656"/>
                  </a:lnTo>
                  <a:lnTo>
                    <a:pt x="271" y="669"/>
                  </a:lnTo>
                  <a:lnTo>
                    <a:pt x="284" y="669"/>
                  </a:lnTo>
                  <a:lnTo>
                    <a:pt x="284" y="553"/>
                  </a:lnTo>
                  <a:lnTo>
                    <a:pt x="296" y="489"/>
                  </a:lnTo>
                  <a:lnTo>
                    <a:pt x="322" y="373"/>
                  </a:lnTo>
                  <a:lnTo>
                    <a:pt x="335" y="309"/>
                  </a:lnTo>
                  <a:lnTo>
                    <a:pt x="374" y="270"/>
                  </a:lnTo>
                  <a:lnTo>
                    <a:pt x="374" y="257"/>
                  </a:lnTo>
                  <a:lnTo>
                    <a:pt x="361" y="245"/>
                  </a:lnTo>
                  <a:lnTo>
                    <a:pt x="361" y="219"/>
                  </a:lnTo>
                  <a:lnTo>
                    <a:pt x="361" y="193"/>
                  </a:lnTo>
                  <a:lnTo>
                    <a:pt x="335" y="167"/>
                  </a:lnTo>
                  <a:lnTo>
                    <a:pt x="348" y="142"/>
                  </a:lnTo>
                  <a:lnTo>
                    <a:pt x="322" y="116"/>
                  </a:lnTo>
                  <a:lnTo>
                    <a:pt x="322" y="64"/>
                  </a:lnTo>
                  <a:lnTo>
                    <a:pt x="309" y="39"/>
                  </a:lnTo>
                  <a:lnTo>
                    <a:pt x="309" y="26"/>
                  </a:lnTo>
                  <a:lnTo>
                    <a:pt x="284" y="13"/>
                  </a:lnTo>
                  <a:lnTo>
                    <a:pt x="271" y="26"/>
                  </a:lnTo>
                  <a:lnTo>
                    <a:pt x="258" y="0"/>
                  </a:lnTo>
                  <a:lnTo>
                    <a:pt x="232" y="26"/>
                  </a:lnTo>
                  <a:lnTo>
                    <a:pt x="232" y="39"/>
                  </a:lnTo>
                  <a:lnTo>
                    <a:pt x="206" y="52"/>
                  </a:lnTo>
                  <a:lnTo>
                    <a:pt x="194" y="39"/>
                  </a:lnTo>
                  <a:lnTo>
                    <a:pt x="181" y="64"/>
                  </a:lnTo>
                  <a:lnTo>
                    <a:pt x="181" y="77"/>
                  </a:lnTo>
                  <a:lnTo>
                    <a:pt x="142" y="103"/>
                  </a:lnTo>
                  <a:lnTo>
                    <a:pt x="142" y="90"/>
                  </a:lnTo>
                  <a:lnTo>
                    <a:pt x="116" y="103"/>
                  </a:lnTo>
                  <a:lnTo>
                    <a:pt x="103" y="116"/>
                  </a:lnTo>
                  <a:lnTo>
                    <a:pt x="91" y="129"/>
                  </a:lnTo>
                  <a:lnTo>
                    <a:pt x="65" y="129"/>
                  </a:lnTo>
                  <a:lnTo>
                    <a:pt x="52" y="103"/>
                  </a:lnTo>
                  <a:lnTo>
                    <a:pt x="39" y="103"/>
                  </a:lnTo>
                  <a:lnTo>
                    <a:pt x="26" y="103"/>
                  </a:lnTo>
                  <a:lnTo>
                    <a:pt x="26" y="7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3083925" y="4186282"/>
              <a:ext cx="487138" cy="879679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6" y="51"/>
                </a:cxn>
                <a:cxn ang="0">
                  <a:pos x="13" y="77"/>
                </a:cxn>
                <a:cxn ang="0">
                  <a:pos x="26" y="90"/>
                </a:cxn>
                <a:cxn ang="0">
                  <a:pos x="51" y="141"/>
                </a:cxn>
                <a:cxn ang="0">
                  <a:pos x="77" y="193"/>
                </a:cxn>
                <a:cxn ang="0">
                  <a:pos x="90" y="218"/>
                </a:cxn>
                <a:cxn ang="0">
                  <a:pos x="90" y="257"/>
                </a:cxn>
                <a:cxn ang="0">
                  <a:pos x="90" y="283"/>
                </a:cxn>
                <a:cxn ang="0">
                  <a:pos x="116" y="321"/>
                </a:cxn>
                <a:cxn ang="0">
                  <a:pos x="129" y="334"/>
                </a:cxn>
                <a:cxn ang="0">
                  <a:pos x="129" y="373"/>
                </a:cxn>
                <a:cxn ang="0">
                  <a:pos x="129" y="399"/>
                </a:cxn>
                <a:cxn ang="0">
                  <a:pos x="90" y="411"/>
                </a:cxn>
                <a:cxn ang="0">
                  <a:pos x="77" y="411"/>
                </a:cxn>
                <a:cxn ang="0">
                  <a:pos x="77" y="424"/>
                </a:cxn>
                <a:cxn ang="0">
                  <a:pos x="77" y="424"/>
                </a:cxn>
                <a:cxn ang="0">
                  <a:pos x="51" y="437"/>
                </a:cxn>
                <a:cxn ang="0">
                  <a:pos x="38" y="450"/>
                </a:cxn>
                <a:cxn ang="0">
                  <a:pos x="51" y="489"/>
                </a:cxn>
                <a:cxn ang="0">
                  <a:pos x="38" y="514"/>
                </a:cxn>
                <a:cxn ang="0">
                  <a:pos x="26" y="540"/>
                </a:cxn>
                <a:cxn ang="0">
                  <a:pos x="13" y="566"/>
                </a:cxn>
                <a:cxn ang="0">
                  <a:pos x="0" y="579"/>
                </a:cxn>
                <a:cxn ang="0">
                  <a:pos x="13" y="617"/>
                </a:cxn>
                <a:cxn ang="0">
                  <a:pos x="0" y="643"/>
                </a:cxn>
                <a:cxn ang="0">
                  <a:pos x="26" y="669"/>
                </a:cxn>
                <a:cxn ang="0">
                  <a:pos x="64" y="656"/>
                </a:cxn>
                <a:cxn ang="0">
                  <a:pos x="90" y="656"/>
                </a:cxn>
                <a:cxn ang="0">
                  <a:pos x="116" y="630"/>
                </a:cxn>
                <a:cxn ang="0">
                  <a:pos x="116" y="592"/>
                </a:cxn>
                <a:cxn ang="0">
                  <a:pos x="154" y="553"/>
                </a:cxn>
                <a:cxn ang="0">
                  <a:pos x="193" y="527"/>
                </a:cxn>
                <a:cxn ang="0">
                  <a:pos x="219" y="476"/>
                </a:cxn>
                <a:cxn ang="0">
                  <a:pos x="219" y="424"/>
                </a:cxn>
                <a:cxn ang="0">
                  <a:pos x="296" y="373"/>
                </a:cxn>
                <a:cxn ang="0">
                  <a:pos x="322" y="373"/>
                </a:cxn>
                <a:cxn ang="0">
                  <a:pos x="334" y="347"/>
                </a:cxn>
                <a:cxn ang="0">
                  <a:pos x="347" y="296"/>
                </a:cxn>
                <a:cxn ang="0">
                  <a:pos x="334" y="270"/>
                </a:cxn>
                <a:cxn ang="0">
                  <a:pos x="347" y="231"/>
                </a:cxn>
                <a:cxn ang="0">
                  <a:pos x="347" y="206"/>
                </a:cxn>
                <a:cxn ang="0">
                  <a:pos x="334" y="193"/>
                </a:cxn>
                <a:cxn ang="0">
                  <a:pos x="309" y="180"/>
                </a:cxn>
                <a:cxn ang="0">
                  <a:pos x="257" y="141"/>
                </a:cxn>
                <a:cxn ang="0">
                  <a:pos x="219" y="141"/>
                </a:cxn>
                <a:cxn ang="0">
                  <a:pos x="206" y="103"/>
                </a:cxn>
                <a:cxn ang="0">
                  <a:pos x="219" y="90"/>
                </a:cxn>
                <a:cxn ang="0">
                  <a:pos x="232" y="64"/>
                </a:cxn>
                <a:cxn ang="0">
                  <a:pos x="232" y="38"/>
                </a:cxn>
                <a:cxn ang="0">
                  <a:pos x="219" y="0"/>
                </a:cxn>
                <a:cxn ang="0">
                  <a:pos x="193" y="0"/>
                </a:cxn>
                <a:cxn ang="0">
                  <a:pos x="180" y="51"/>
                </a:cxn>
                <a:cxn ang="0">
                  <a:pos x="154" y="51"/>
                </a:cxn>
                <a:cxn ang="0">
                  <a:pos x="129" y="51"/>
                </a:cxn>
                <a:cxn ang="0">
                  <a:pos x="116" y="64"/>
                </a:cxn>
                <a:cxn ang="0">
                  <a:pos x="77" y="38"/>
                </a:cxn>
                <a:cxn ang="0">
                  <a:pos x="64" y="51"/>
                </a:cxn>
                <a:cxn ang="0">
                  <a:pos x="38" y="51"/>
                </a:cxn>
                <a:cxn ang="0">
                  <a:pos x="26" y="25"/>
                </a:cxn>
                <a:cxn ang="0">
                  <a:pos x="0" y="12"/>
                </a:cxn>
              </a:cxnLst>
              <a:rect l="0" t="0" r="r" b="b"/>
              <a:pathLst>
                <a:path w="347" h="669">
                  <a:moveTo>
                    <a:pt x="0" y="12"/>
                  </a:moveTo>
                  <a:lnTo>
                    <a:pt x="26" y="51"/>
                  </a:lnTo>
                  <a:lnTo>
                    <a:pt x="13" y="77"/>
                  </a:lnTo>
                  <a:lnTo>
                    <a:pt x="26" y="90"/>
                  </a:lnTo>
                  <a:lnTo>
                    <a:pt x="51" y="141"/>
                  </a:lnTo>
                  <a:lnTo>
                    <a:pt x="77" y="193"/>
                  </a:lnTo>
                  <a:lnTo>
                    <a:pt x="90" y="218"/>
                  </a:lnTo>
                  <a:lnTo>
                    <a:pt x="90" y="257"/>
                  </a:lnTo>
                  <a:lnTo>
                    <a:pt x="90" y="283"/>
                  </a:lnTo>
                  <a:lnTo>
                    <a:pt x="116" y="321"/>
                  </a:lnTo>
                  <a:lnTo>
                    <a:pt x="129" y="334"/>
                  </a:lnTo>
                  <a:lnTo>
                    <a:pt x="129" y="373"/>
                  </a:lnTo>
                  <a:lnTo>
                    <a:pt x="129" y="399"/>
                  </a:lnTo>
                  <a:lnTo>
                    <a:pt x="90" y="411"/>
                  </a:lnTo>
                  <a:lnTo>
                    <a:pt x="77" y="411"/>
                  </a:lnTo>
                  <a:lnTo>
                    <a:pt x="77" y="424"/>
                  </a:lnTo>
                  <a:lnTo>
                    <a:pt x="77" y="424"/>
                  </a:lnTo>
                  <a:lnTo>
                    <a:pt x="51" y="437"/>
                  </a:lnTo>
                  <a:lnTo>
                    <a:pt x="38" y="450"/>
                  </a:lnTo>
                  <a:lnTo>
                    <a:pt x="51" y="489"/>
                  </a:lnTo>
                  <a:lnTo>
                    <a:pt x="38" y="514"/>
                  </a:lnTo>
                  <a:lnTo>
                    <a:pt x="26" y="540"/>
                  </a:lnTo>
                  <a:lnTo>
                    <a:pt x="13" y="566"/>
                  </a:lnTo>
                  <a:lnTo>
                    <a:pt x="0" y="579"/>
                  </a:lnTo>
                  <a:lnTo>
                    <a:pt x="13" y="617"/>
                  </a:lnTo>
                  <a:lnTo>
                    <a:pt x="0" y="643"/>
                  </a:lnTo>
                  <a:lnTo>
                    <a:pt x="26" y="669"/>
                  </a:lnTo>
                  <a:lnTo>
                    <a:pt x="64" y="656"/>
                  </a:lnTo>
                  <a:lnTo>
                    <a:pt x="90" y="656"/>
                  </a:lnTo>
                  <a:lnTo>
                    <a:pt x="116" y="630"/>
                  </a:lnTo>
                  <a:lnTo>
                    <a:pt x="116" y="592"/>
                  </a:lnTo>
                  <a:lnTo>
                    <a:pt x="154" y="553"/>
                  </a:lnTo>
                  <a:lnTo>
                    <a:pt x="193" y="527"/>
                  </a:lnTo>
                  <a:lnTo>
                    <a:pt x="219" y="476"/>
                  </a:lnTo>
                  <a:lnTo>
                    <a:pt x="219" y="424"/>
                  </a:lnTo>
                  <a:lnTo>
                    <a:pt x="296" y="373"/>
                  </a:lnTo>
                  <a:lnTo>
                    <a:pt x="322" y="373"/>
                  </a:lnTo>
                  <a:lnTo>
                    <a:pt x="334" y="347"/>
                  </a:lnTo>
                  <a:lnTo>
                    <a:pt x="347" y="296"/>
                  </a:lnTo>
                  <a:lnTo>
                    <a:pt x="334" y="270"/>
                  </a:lnTo>
                  <a:lnTo>
                    <a:pt x="347" y="231"/>
                  </a:lnTo>
                  <a:lnTo>
                    <a:pt x="347" y="206"/>
                  </a:lnTo>
                  <a:lnTo>
                    <a:pt x="334" y="193"/>
                  </a:lnTo>
                  <a:lnTo>
                    <a:pt x="309" y="180"/>
                  </a:lnTo>
                  <a:lnTo>
                    <a:pt x="257" y="141"/>
                  </a:lnTo>
                  <a:lnTo>
                    <a:pt x="219" y="141"/>
                  </a:lnTo>
                  <a:lnTo>
                    <a:pt x="206" y="103"/>
                  </a:lnTo>
                  <a:lnTo>
                    <a:pt x="219" y="90"/>
                  </a:lnTo>
                  <a:lnTo>
                    <a:pt x="232" y="64"/>
                  </a:lnTo>
                  <a:lnTo>
                    <a:pt x="232" y="38"/>
                  </a:lnTo>
                  <a:lnTo>
                    <a:pt x="219" y="0"/>
                  </a:lnTo>
                  <a:lnTo>
                    <a:pt x="193" y="0"/>
                  </a:lnTo>
                  <a:lnTo>
                    <a:pt x="180" y="51"/>
                  </a:lnTo>
                  <a:lnTo>
                    <a:pt x="154" y="51"/>
                  </a:lnTo>
                  <a:lnTo>
                    <a:pt x="129" y="51"/>
                  </a:lnTo>
                  <a:lnTo>
                    <a:pt x="116" y="64"/>
                  </a:lnTo>
                  <a:lnTo>
                    <a:pt x="77" y="38"/>
                  </a:lnTo>
                  <a:lnTo>
                    <a:pt x="64" y="51"/>
                  </a:lnTo>
                  <a:lnTo>
                    <a:pt x="38" y="51"/>
                  </a:lnTo>
                  <a:lnTo>
                    <a:pt x="26" y="2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3028888" y="3795435"/>
              <a:ext cx="469572" cy="473419"/>
            </a:xfrm>
            <a:custGeom>
              <a:avLst/>
              <a:gdLst/>
              <a:ahLst/>
              <a:cxnLst>
                <a:cxn ang="0">
                  <a:pos x="258" y="308"/>
                </a:cxn>
                <a:cxn ang="0">
                  <a:pos x="296" y="257"/>
                </a:cxn>
                <a:cxn ang="0">
                  <a:pos x="296" y="244"/>
                </a:cxn>
                <a:cxn ang="0">
                  <a:pos x="322" y="218"/>
                </a:cxn>
                <a:cxn ang="0">
                  <a:pos x="335" y="206"/>
                </a:cxn>
                <a:cxn ang="0">
                  <a:pos x="309" y="180"/>
                </a:cxn>
                <a:cxn ang="0">
                  <a:pos x="296" y="141"/>
                </a:cxn>
                <a:cxn ang="0">
                  <a:pos x="296" y="115"/>
                </a:cxn>
                <a:cxn ang="0">
                  <a:pos x="271" y="103"/>
                </a:cxn>
                <a:cxn ang="0">
                  <a:pos x="232" y="115"/>
                </a:cxn>
                <a:cxn ang="0">
                  <a:pos x="219" y="103"/>
                </a:cxn>
                <a:cxn ang="0">
                  <a:pos x="219" y="90"/>
                </a:cxn>
                <a:cxn ang="0">
                  <a:pos x="219" y="77"/>
                </a:cxn>
                <a:cxn ang="0">
                  <a:pos x="206" y="64"/>
                </a:cxn>
                <a:cxn ang="0">
                  <a:pos x="180" y="64"/>
                </a:cxn>
                <a:cxn ang="0">
                  <a:pos x="155" y="51"/>
                </a:cxn>
                <a:cxn ang="0">
                  <a:pos x="142" y="25"/>
                </a:cxn>
                <a:cxn ang="0">
                  <a:pos x="129" y="0"/>
                </a:cxn>
                <a:cxn ang="0">
                  <a:pos x="116" y="0"/>
                </a:cxn>
                <a:cxn ang="0">
                  <a:pos x="103" y="12"/>
                </a:cxn>
                <a:cxn ang="0">
                  <a:pos x="65" y="0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13" y="51"/>
                </a:cxn>
                <a:cxn ang="0">
                  <a:pos x="0" y="64"/>
                </a:cxn>
                <a:cxn ang="0">
                  <a:pos x="26" y="90"/>
                </a:cxn>
                <a:cxn ang="0">
                  <a:pos x="26" y="103"/>
                </a:cxn>
                <a:cxn ang="0">
                  <a:pos x="13" y="141"/>
                </a:cxn>
                <a:cxn ang="0">
                  <a:pos x="52" y="180"/>
                </a:cxn>
                <a:cxn ang="0">
                  <a:pos x="52" y="206"/>
                </a:cxn>
                <a:cxn ang="0">
                  <a:pos x="65" y="244"/>
                </a:cxn>
                <a:cxn ang="0">
                  <a:pos x="77" y="270"/>
                </a:cxn>
                <a:cxn ang="0">
                  <a:pos x="65" y="283"/>
                </a:cxn>
                <a:cxn ang="0">
                  <a:pos x="52" y="296"/>
                </a:cxn>
                <a:cxn ang="0">
                  <a:pos x="39" y="308"/>
                </a:cxn>
                <a:cxn ang="0">
                  <a:pos x="52" y="308"/>
                </a:cxn>
                <a:cxn ang="0">
                  <a:pos x="77" y="334"/>
                </a:cxn>
                <a:cxn ang="0">
                  <a:pos x="103" y="334"/>
                </a:cxn>
                <a:cxn ang="0">
                  <a:pos x="116" y="334"/>
                </a:cxn>
                <a:cxn ang="0">
                  <a:pos x="155" y="360"/>
                </a:cxn>
                <a:cxn ang="0">
                  <a:pos x="168" y="347"/>
                </a:cxn>
                <a:cxn ang="0">
                  <a:pos x="193" y="347"/>
                </a:cxn>
                <a:cxn ang="0">
                  <a:pos x="206" y="334"/>
                </a:cxn>
                <a:cxn ang="0">
                  <a:pos x="219" y="321"/>
                </a:cxn>
                <a:cxn ang="0">
                  <a:pos x="232" y="296"/>
                </a:cxn>
                <a:cxn ang="0">
                  <a:pos x="258" y="308"/>
                </a:cxn>
              </a:cxnLst>
              <a:rect l="0" t="0" r="r" b="b"/>
              <a:pathLst>
                <a:path w="335" h="360">
                  <a:moveTo>
                    <a:pt x="258" y="308"/>
                  </a:moveTo>
                  <a:lnTo>
                    <a:pt x="296" y="257"/>
                  </a:lnTo>
                  <a:lnTo>
                    <a:pt x="296" y="244"/>
                  </a:lnTo>
                  <a:lnTo>
                    <a:pt x="322" y="218"/>
                  </a:lnTo>
                  <a:lnTo>
                    <a:pt x="335" y="206"/>
                  </a:lnTo>
                  <a:lnTo>
                    <a:pt x="309" y="180"/>
                  </a:lnTo>
                  <a:lnTo>
                    <a:pt x="296" y="141"/>
                  </a:lnTo>
                  <a:lnTo>
                    <a:pt x="296" y="115"/>
                  </a:lnTo>
                  <a:lnTo>
                    <a:pt x="271" y="103"/>
                  </a:lnTo>
                  <a:lnTo>
                    <a:pt x="232" y="115"/>
                  </a:lnTo>
                  <a:lnTo>
                    <a:pt x="219" y="103"/>
                  </a:lnTo>
                  <a:lnTo>
                    <a:pt x="219" y="90"/>
                  </a:lnTo>
                  <a:lnTo>
                    <a:pt x="219" y="77"/>
                  </a:lnTo>
                  <a:lnTo>
                    <a:pt x="206" y="64"/>
                  </a:lnTo>
                  <a:lnTo>
                    <a:pt x="180" y="64"/>
                  </a:lnTo>
                  <a:lnTo>
                    <a:pt x="155" y="51"/>
                  </a:lnTo>
                  <a:lnTo>
                    <a:pt x="142" y="25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12"/>
                  </a:lnTo>
                  <a:lnTo>
                    <a:pt x="65" y="0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13" y="51"/>
                  </a:lnTo>
                  <a:lnTo>
                    <a:pt x="0" y="64"/>
                  </a:lnTo>
                  <a:lnTo>
                    <a:pt x="26" y="90"/>
                  </a:lnTo>
                  <a:lnTo>
                    <a:pt x="26" y="103"/>
                  </a:lnTo>
                  <a:lnTo>
                    <a:pt x="13" y="141"/>
                  </a:lnTo>
                  <a:lnTo>
                    <a:pt x="52" y="180"/>
                  </a:lnTo>
                  <a:lnTo>
                    <a:pt x="52" y="206"/>
                  </a:lnTo>
                  <a:lnTo>
                    <a:pt x="65" y="244"/>
                  </a:lnTo>
                  <a:lnTo>
                    <a:pt x="77" y="270"/>
                  </a:lnTo>
                  <a:lnTo>
                    <a:pt x="65" y="283"/>
                  </a:lnTo>
                  <a:lnTo>
                    <a:pt x="52" y="296"/>
                  </a:lnTo>
                  <a:lnTo>
                    <a:pt x="39" y="308"/>
                  </a:lnTo>
                  <a:lnTo>
                    <a:pt x="52" y="308"/>
                  </a:lnTo>
                  <a:lnTo>
                    <a:pt x="77" y="334"/>
                  </a:lnTo>
                  <a:lnTo>
                    <a:pt x="103" y="334"/>
                  </a:lnTo>
                  <a:lnTo>
                    <a:pt x="116" y="334"/>
                  </a:lnTo>
                  <a:lnTo>
                    <a:pt x="155" y="360"/>
                  </a:lnTo>
                  <a:lnTo>
                    <a:pt x="168" y="347"/>
                  </a:lnTo>
                  <a:lnTo>
                    <a:pt x="193" y="347"/>
                  </a:lnTo>
                  <a:lnTo>
                    <a:pt x="206" y="334"/>
                  </a:lnTo>
                  <a:lnTo>
                    <a:pt x="219" y="321"/>
                  </a:lnTo>
                  <a:lnTo>
                    <a:pt x="232" y="296"/>
                  </a:lnTo>
                  <a:lnTo>
                    <a:pt x="258" y="30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2884854" y="3472849"/>
              <a:ext cx="1119480" cy="847751"/>
            </a:xfrm>
            <a:custGeom>
              <a:avLst/>
              <a:gdLst/>
              <a:ahLst/>
              <a:cxnLst>
                <a:cxn ang="0">
                  <a:pos x="65" y="52"/>
                </a:cxn>
                <a:cxn ang="0">
                  <a:pos x="39" y="103"/>
                </a:cxn>
                <a:cxn ang="0">
                  <a:pos x="13" y="90"/>
                </a:cxn>
                <a:cxn ang="0">
                  <a:pos x="13" y="129"/>
                </a:cxn>
                <a:cxn ang="0">
                  <a:pos x="26" y="129"/>
                </a:cxn>
                <a:cxn ang="0">
                  <a:pos x="65" y="193"/>
                </a:cxn>
                <a:cxn ang="0">
                  <a:pos x="90" y="180"/>
                </a:cxn>
                <a:cxn ang="0">
                  <a:pos x="103" y="232"/>
                </a:cxn>
                <a:cxn ang="0">
                  <a:pos x="142" y="245"/>
                </a:cxn>
                <a:cxn ang="0">
                  <a:pos x="168" y="257"/>
                </a:cxn>
                <a:cxn ang="0">
                  <a:pos x="193" y="257"/>
                </a:cxn>
                <a:cxn ang="0">
                  <a:pos x="219" y="245"/>
                </a:cxn>
                <a:cxn ang="0">
                  <a:pos x="245" y="270"/>
                </a:cxn>
                <a:cxn ang="0">
                  <a:pos x="283" y="309"/>
                </a:cxn>
                <a:cxn ang="0">
                  <a:pos x="309" y="309"/>
                </a:cxn>
                <a:cxn ang="0">
                  <a:pos x="322" y="348"/>
                </a:cxn>
                <a:cxn ang="0">
                  <a:pos x="335" y="360"/>
                </a:cxn>
                <a:cxn ang="0">
                  <a:pos x="374" y="348"/>
                </a:cxn>
                <a:cxn ang="0">
                  <a:pos x="399" y="386"/>
                </a:cxn>
                <a:cxn ang="0">
                  <a:pos x="412" y="425"/>
                </a:cxn>
                <a:cxn ang="0">
                  <a:pos x="438" y="451"/>
                </a:cxn>
                <a:cxn ang="0">
                  <a:pos x="451" y="463"/>
                </a:cxn>
                <a:cxn ang="0">
                  <a:pos x="528" y="476"/>
                </a:cxn>
                <a:cxn ang="0">
                  <a:pos x="592" y="502"/>
                </a:cxn>
                <a:cxn ang="0">
                  <a:pos x="657" y="502"/>
                </a:cxn>
                <a:cxn ang="0">
                  <a:pos x="670" y="541"/>
                </a:cxn>
                <a:cxn ang="0">
                  <a:pos x="682" y="605"/>
                </a:cxn>
                <a:cxn ang="0">
                  <a:pos x="708" y="618"/>
                </a:cxn>
                <a:cxn ang="0">
                  <a:pos x="747" y="644"/>
                </a:cxn>
                <a:cxn ang="0">
                  <a:pos x="773" y="605"/>
                </a:cxn>
                <a:cxn ang="0">
                  <a:pos x="798" y="541"/>
                </a:cxn>
                <a:cxn ang="0">
                  <a:pos x="785" y="502"/>
                </a:cxn>
                <a:cxn ang="0">
                  <a:pos x="760" y="489"/>
                </a:cxn>
                <a:cxn ang="0">
                  <a:pos x="657" y="360"/>
                </a:cxn>
                <a:cxn ang="0">
                  <a:pos x="592" y="335"/>
                </a:cxn>
                <a:cxn ang="0">
                  <a:pos x="528" y="309"/>
                </a:cxn>
                <a:cxn ang="0">
                  <a:pos x="515" y="270"/>
                </a:cxn>
                <a:cxn ang="0">
                  <a:pos x="464" y="270"/>
                </a:cxn>
                <a:cxn ang="0">
                  <a:pos x="361" y="219"/>
                </a:cxn>
                <a:cxn ang="0">
                  <a:pos x="296" y="180"/>
                </a:cxn>
                <a:cxn ang="0">
                  <a:pos x="232" y="129"/>
                </a:cxn>
                <a:cxn ang="0">
                  <a:pos x="258" y="103"/>
                </a:cxn>
                <a:cxn ang="0">
                  <a:pos x="283" y="77"/>
                </a:cxn>
                <a:cxn ang="0">
                  <a:pos x="309" y="39"/>
                </a:cxn>
                <a:cxn ang="0">
                  <a:pos x="283" y="13"/>
                </a:cxn>
                <a:cxn ang="0">
                  <a:pos x="245" y="0"/>
                </a:cxn>
                <a:cxn ang="0">
                  <a:pos x="206" y="13"/>
                </a:cxn>
                <a:cxn ang="0">
                  <a:pos x="142" y="0"/>
                </a:cxn>
                <a:cxn ang="0">
                  <a:pos x="103" y="0"/>
                </a:cxn>
                <a:cxn ang="0">
                  <a:pos x="52" y="13"/>
                </a:cxn>
              </a:cxnLst>
              <a:rect l="0" t="0" r="r" b="b"/>
              <a:pathLst>
                <a:path w="798" h="644">
                  <a:moveTo>
                    <a:pt x="52" y="13"/>
                  </a:moveTo>
                  <a:lnTo>
                    <a:pt x="65" y="52"/>
                  </a:lnTo>
                  <a:lnTo>
                    <a:pt x="65" y="77"/>
                  </a:lnTo>
                  <a:lnTo>
                    <a:pt x="39" y="103"/>
                  </a:lnTo>
                  <a:lnTo>
                    <a:pt x="26" y="90"/>
                  </a:lnTo>
                  <a:lnTo>
                    <a:pt x="13" y="90"/>
                  </a:lnTo>
                  <a:lnTo>
                    <a:pt x="0" y="116"/>
                  </a:lnTo>
                  <a:lnTo>
                    <a:pt x="13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6" y="155"/>
                  </a:lnTo>
                  <a:lnTo>
                    <a:pt x="65" y="193"/>
                  </a:lnTo>
                  <a:lnTo>
                    <a:pt x="77" y="193"/>
                  </a:lnTo>
                  <a:lnTo>
                    <a:pt x="90" y="180"/>
                  </a:lnTo>
                  <a:lnTo>
                    <a:pt x="103" y="193"/>
                  </a:lnTo>
                  <a:lnTo>
                    <a:pt x="103" y="232"/>
                  </a:lnTo>
                  <a:lnTo>
                    <a:pt x="116" y="245"/>
                  </a:lnTo>
                  <a:lnTo>
                    <a:pt x="142" y="245"/>
                  </a:lnTo>
                  <a:lnTo>
                    <a:pt x="155" y="245"/>
                  </a:lnTo>
                  <a:lnTo>
                    <a:pt x="168" y="257"/>
                  </a:lnTo>
                  <a:lnTo>
                    <a:pt x="180" y="245"/>
                  </a:lnTo>
                  <a:lnTo>
                    <a:pt x="193" y="257"/>
                  </a:lnTo>
                  <a:lnTo>
                    <a:pt x="206" y="257"/>
                  </a:lnTo>
                  <a:lnTo>
                    <a:pt x="219" y="245"/>
                  </a:lnTo>
                  <a:lnTo>
                    <a:pt x="232" y="245"/>
                  </a:lnTo>
                  <a:lnTo>
                    <a:pt x="245" y="270"/>
                  </a:lnTo>
                  <a:lnTo>
                    <a:pt x="271" y="296"/>
                  </a:lnTo>
                  <a:lnTo>
                    <a:pt x="283" y="309"/>
                  </a:lnTo>
                  <a:lnTo>
                    <a:pt x="296" y="309"/>
                  </a:lnTo>
                  <a:lnTo>
                    <a:pt x="309" y="309"/>
                  </a:lnTo>
                  <a:lnTo>
                    <a:pt x="322" y="335"/>
                  </a:lnTo>
                  <a:lnTo>
                    <a:pt x="322" y="348"/>
                  </a:lnTo>
                  <a:lnTo>
                    <a:pt x="322" y="360"/>
                  </a:lnTo>
                  <a:lnTo>
                    <a:pt x="335" y="360"/>
                  </a:lnTo>
                  <a:lnTo>
                    <a:pt x="361" y="360"/>
                  </a:lnTo>
                  <a:lnTo>
                    <a:pt x="374" y="348"/>
                  </a:lnTo>
                  <a:lnTo>
                    <a:pt x="399" y="360"/>
                  </a:lnTo>
                  <a:lnTo>
                    <a:pt x="399" y="386"/>
                  </a:lnTo>
                  <a:lnTo>
                    <a:pt x="412" y="412"/>
                  </a:lnTo>
                  <a:lnTo>
                    <a:pt x="412" y="425"/>
                  </a:lnTo>
                  <a:lnTo>
                    <a:pt x="425" y="438"/>
                  </a:lnTo>
                  <a:lnTo>
                    <a:pt x="438" y="451"/>
                  </a:lnTo>
                  <a:lnTo>
                    <a:pt x="438" y="451"/>
                  </a:lnTo>
                  <a:lnTo>
                    <a:pt x="451" y="463"/>
                  </a:lnTo>
                  <a:lnTo>
                    <a:pt x="502" y="463"/>
                  </a:lnTo>
                  <a:lnTo>
                    <a:pt x="528" y="476"/>
                  </a:lnTo>
                  <a:lnTo>
                    <a:pt x="567" y="502"/>
                  </a:lnTo>
                  <a:lnTo>
                    <a:pt x="592" y="502"/>
                  </a:lnTo>
                  <a:lnTo>
                    <a:pt x="631" y="502"/>
                  </a:lnTo>
                  <a:lnTo>
                    <a:pt x="657" y="502"/>
                  </a:lnTo>
                  <a:lnTo>
                    <a:pt x="670" y="528"/>
                  </a:lnTo>
                  <a:lnTo>
                    <a:pt x="670" y="541"/>
                  </a:lnTo>
                  <a:lnTo>
                    <a:pt x="695" y="566"/>
                  </a:lnTo>
                  <a:lnTo>
                    <a:pt x="682" y="605"/>
                  </a:lnTo>
                  <a:lnTo>
                    <a:pt x="682" y="618"/>
                  </a:lnTo>
                  <a:lnTo>
                    <a:pt x="708" y="618"/>
                  </a:lnTo>
                  <a:lnTo>
                    <a:pt x="721" y="644"/>
                  </a:lnTo>
                  <a:lnTo>
                    <a:pt x="747" y="644"/>
                  </a:lnTo>
                  <a:lnTo>
                    <a:pt x="773" y="644"/>
                  </a:lnTo>
                  <a:lnTo>
                    <a:pt x="773" y="605"/>
                  </a:lnTo>
                  <a:lnTo>
                    <a:pt x="785" y="553"/>
                  </a:lnTo>
                  <a:lnTo>
                    <a:pt x="798" y="541"/>
                  </a:lnTo>
                  <a:lnTo>
                    <a:pt x="798" y="515"/>
                  </a:lnTo>
                  <a:lnTo>
                    <a:pt x="785" y="502"/>
                  </a:lnTo>
                  <a:lnTo>
                    <a:pt x="773" y="502"/>
                  </a:lnTo>
                  <a:lnTo>
                    <a:pt x="760" y="489"/>
                  </a:lnTo>
                  <a:lnTo>
                    <a:pt x="760" y="463"/>
                  </a:lnTo>
                  <a:lnTo>
                    <a:pt x="657" y="360"/>
                  </a:lnTo>
                  <a:lnTo>
                    <a:pt x="631" y="360"/>
                  </a:lnTo>
                  <a:lnTo>
                    <a:pt x="592" y="335"/>
                  </a:lnTo>
                  <a:lnTo>
                    <a:pt x="541" y="322"/>
                  </a:lnTo>
                  <a:lnTo>
                    <a:pt x="528" y="309"/>
                  </a:lnTo>
                  <a:lnTo>
                    <a:pt x="528" y="283"/>
                  </a:lnTo>
                  <a:lnTo>
                    <a:pt x="515" y="270"/>
                  </a:lnTo>
                  <a:lnTo>
                    <a:pt x="489" y="270"/>
                  </a:lnTo>
                  <a:lnTo>
                    <a:pt x="464" y="270"/>
                  </a:lnTo>
                  <a:lnTo>
                    <a:pt x="412" y="245"/>
                  </a:lnTo>
                  <a:lnTo>
                    <a:pt x="361" y="219"/>
                  </a:lnTo>
                  <a:lnTo>
                    <a:pt x="322" y="193"/>
                  </a:lnTo>
                  <a:lnTo>
                    <a:pt x="296" y="180"/>
                  </a:lnTo>
                  <a:lnTo>
                    <a:pt x="258" y="155"/>
                  </a:lnTo>
                  <a:lnTo>
                    <a:pt x="232" y="129"/>
                  </a:lnTo>
                  <a:lnTo>
                    <a:pt x="232" y="103"/>
                  </a:lnTo>
                  <a:lnTo>
                    <a:pt x="258" y="103"/>
                  </a:lnTo>
                  <a:lnTo>
                    <a:pt x="283" y="90"/>
                  </a:lnTo>
                  <a:lnTo>
                    <a:pt x="283" y="77"/>
                  </a:lnTo>
                  <a:lnTo>
                    <a:pt x="296" y="64"/>
                  </a:lnTo>
                  <a:lnTo>
                    <a:pt x="309" y="39"/>
                  </a:lnTo>
                  <a:lnTo>
                    <a:pt x="296" y="26"/>
                  </a:lnTo>
                  <a:lnTo>
                    <a:pt x="283" y="13"/>
                  </a:lnTo>
                  <a:lnTo>
                    <a:pt x="258" y="0"/>
                  </a:lnTo>
                  <a:lnTo>
                    <a:pt x="245" y="0"/>
                  </a:lnTo>
                  <a:lnTo>
                    <a:pt x="219" y="13"/>
                  </a:lnTo>
                  <a:lnTo>
                    <a:pt x="206" y="13"/>
                  </a:lnTo>
                  <a:lnTo>
                    <a:pt x="180" y="0"/>
                  </a:lnTo>
                  <a:lnTo>
                    <a:pt x="142" y="0"/>
                  </a:lnTo>
                  <a:lnTo>
                    <a:pt x="116" y="13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52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8" name="Freeform 9"/>
            <p:cNvSpPr>
              <a:spLocks/>
            </p:cNvSpPr>
            <p:nvPr/>
          </p:nvSpPr>
          <p:spPr bwMode="auto">
            <a:xfrm>
              <a:off x="2541750" y="3624784"/>
              <a:ext cx="596041" cy="595628"/>
            </a:xfrm>
            <a:custGeom>
              <a:avLst/>
              <a:gdLst/>
              <a:ahLst/>
              <a:cxnLst>
                <a:cxn ang="0">
                  <a:pos x="219" y="0"/>
                </a:cxn>
                <a:cxn ang="0">
                  <a:pos x="193" y="26"/>
                </a:cxn>
                <a:cxn ang="0">
                  <a:pos x="154" y="13"/>
                </a:cxn>
                <a:cxn ang="0">
                  <a:pos x="103" y="13"/>
                </a:cxn>
                <a:cxn ang="0">
                  <a:pos x="77" y="26"/>
                </a:cxn>
                <a:cxn ang="0">
                  <a:pos x="51" y="13"/>
                </a:cxn>
                <a:cxn ang="0">
                  <a:pos x="25" y="26"/>
                </a:cxn>
                <a:cxn ang="0">
                  <a:pos x="25" y="51"/>
                </a:cxn>
                <a:cxn ang="0">
                  <a:pos x="0" y="90"/>
                </a:cxn>
                <a:cxn ang="0">
                  <a:pos x="13" y="154"/>
                </a:cxn>
                <a:cxn ang="0">
                  <a:pos x="25" y="193"/>
                </a:cxn>
                <a:cxn ang="0">
                  <a:pos x="0" y="206"/>
                </a:cxn>
                <a:cxn ang="0">
                  <a:pos x="25" y="232"/>
                </a:cxn>
                <a:cxn ang="0">
                  <a:pos x="64" y="219"/>
                </a:cxn>
                <a:cxn ang="0">
                  <a:pos x="116" y="232"/>
                </a:cxn>
                <a:cxn ang="0">
                  <a:pos x="103" y="257"/>
                </a:cxn>
                <a:cxn ang="0">
                  <a:pos x="116" y="283"/>
                </a:cxn>
                <a:cxn ang="0">
                  <a:pos x="141" y="270"/>
                </a:cxn>
                <a:cxn ang="0">
                  <a:pos x="180" y="270"/>
                </a:cxn>
                <a:cxn ang="0">
                  <a:pos x="219" y="309"/>
                </a:cxn>
                <a:cxn ang="0">
                  <a:pos x="257" y="347"/>
                </a:cxn>
                <a:cxn ang="0">
                  <a:pos x="231" y="373"/>
                </a:cxn>
                <a:cxn ang="0">
                  <a:pos x="244" y="399"/>
                </a:cxn>
                <a:cxn ang="0">
                  <a:pos x="283" y="437"/>
                </a:cxn>
                <a:cxn ang="0">
                  <a:pos x="309" y="450"/>
                </a:cxn>
                <a:cxn ang="0">
                  <a:pos x="334" y="450"/>
                </a:cxn>
                <a:cxn ang="0">
                  <a:pos x="399" y="437"/>
                </a:cxn>
                <a:cxn ang="0">
                  <a:pos x="399" y="425"/>
                </a:cxn>
                <a:cxn ang="0">
                  <a:pos x="424" y="399"/>
                </a:cxn>
                <a:cxn ang="0">
                  <a:pos x="412" y="347"/>
                </a:cxn>
                <a:cxn ang="0">
                  <a:pos x="347" y="270"/>
                </a:cxn>
                <a:cxn ang="0">
                  <a:pos x="373" y="219"/>
                </a:cxn>
                <a:cxn ang="0">
                  <a:pos x="347" y="180"/>
                </a:cxn>
                <a:cxn ang="0">
                  <a:pos x="399" y="154"/>
                </a:cxn>
                <a:cxn ang="0">
                  <a:pos x="412" y="129"/>
                </a:cxn>
                <a:cxn ang="0">
                  <a:pos x="386" y="129"/>
                </a:cxn>
                <a:cxn ang="0">
                  <a:pos x="347" y="103"/>
                </a:cxn>
                <a:cxn ang="0">
                  <a:pos x="347" y="90"/>
                </a:cxn>
                <a:cxn ang="0">
                  <a:pos x="334" y="64"/>
                </a:cxn>
                <a:cxn ang="0">
                  <a:pos x="309" y="77"/>
                </a:cxn>
                <a:cxn ang="0">
                  <a:pos x="270" y="13"/>
                </a:cxn>
                <a:cxn ang="0">
                  <a:pos x="244" y="0"/>
                </a:cxn>
              </a:cxnLst>
              <a:rect l="0" t="0" r="r" b="b"/>
              <a:pathLst>
                <a:path w="424" h="450">
                  <a:moveTo>
                    <a:pt x="244" y="0"/>
                  </a:moveTo>
                  <a:lnTo>
                    <a:pt x="219" y="0"/>
                  </a:lnTo>
                  <a:lnTo>
                    <a:pt x="206" y="26"/>
                  </a:lnTo>
                  <a:lnTo>
                    <a:pt x="193" y="26"/>
                  </a:lnTo>
                  <a:lnTo>
                    <a:pt x="167" y="26"/>
                  </a:lnTo>
                  <a:lnTo>
                    <a:pt x="154" y="13"/>
                  </a:lnTo>
                  <a:lnTo>
                    <a:pt x="128" y="0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77" y="26"/>
                  </a:lnTo>
                  <a:lnTo>
                    <a:pt x="64" y="13"/>
                  </a:lnTo>
                  <a:lnTo>
                    <a:pt x="51" y="13"/>
                  </a:lnTo>
                  <a:lnTo>
                    <a:pt x="38" y="13"/>
                  </a:lnTo>
                  <a:lnTo>
                    <a:pt x="25" y="26"/>
                  </a:lnTo>
                  <a:lnTo>
                    <a:pt x="13" y="39"/>
                  </a:lnTo>
                  <a:lnTo>
                    <a:pt x="25" y="51"/>
                  </a:lnTo>
                  <a:lnTo>
                    <a:pt x="13" y="77"/>
                  </a:lnTo>
                  <a:lnTo>
                    <a:pt x="0" y="90"/>
                  </a:lnTo>
                  <a:lnTo>
                    <a:pt x="0" y="129"/>
                  </a:lnTo>
                  <a:lnTo>
                    <a:pt x="13" y="154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13" y="193"/>
                  </a:lnTo>
                  <a:lnTo>
                    <a:pt x="0" y="206"/>
                  </a:lnTo>
                  <a:lnTo>
                    <a:pt x="0" y="219"/>
                  </a:lnTo>
                  <a:lnTo>
                    <a:pt x="25" y="232"/>
                  </a:lnTo>
                  <a:lnTo>
                    <a:pt x="38" y="232"/>
                  </a:lnTo>
                  <a:lnTo>
                    <a:pt x="64" y="219"/>
                  </a:lnTo>
                  <a:lnTo>
                    <a:pt x="77" y="219"/>
                  </a:lnTo>
                  <a:lnTo>
                    <a:pt x="116" y="232"/>
                  </a:lnTo>
                  <a:lnTo>
                    <a:pt x="116" y="244"/>
                  </a:lnTo>
                  <a:lnTo>
                    <a:pt x="103" y="257"/>
                  </a:lnTo>
                  <a:lnTo>
                    <a:pt x="103" y="270"/>
                  </a:lnTo>
                  <a:lnTo>
                    <a:pt x="116" y="283"/>
                  </a:lnTo>
                  <a:lnTo>
                    <a:pt x="128" y="270"/>
                  </a:lnTo>
                  <a:lnTo>
                    <a:pt x="141" y="270"/>
                  </a:lnTo>
                  <a:lnTo>
                    <a:pt x="154" y="283"/>
                  </a:lnTo>
                  <a:lnTo>
                    <a:pt x="180" y="270"/>
                  </a:lnTo>
                  <a:lnTo>
                    <a:pt x="206" y="270"/>
                  </a:lnTo>
                  <a:lnTo>
                    <a:pt x="219" y="309"/>
                  </a:lnTo>
                  <a:lnTo>
                    <a:pt x="244" y="335"/>
                  </a:lnTo>
                  <a:lnTo>
                    <a:pt x="257" y="347"/>
                  </a:lnTo>
                  <a:lnTo>
                    <a:pt x="244" y="360"/>
                  </a:lnTo>
                  <a:lnTo>
                    <a:pt x="231" y="373"/>
                  </a:lnTo>
                  <a:lnTo>
                    <a:pt x="244" y="399"/>
                  </a:lnTo>
                  <a:lnTo>
                    <a:pt x="244" y="399"/>
                  </a:lnTo>
                  <a:lnTo>
                    <a:pt x="270" y="412"/>
                  </a:lnTo>
                  <a:lnTo>
                    <a:pt x="283" y="437"/>
                  </a:lnTo>
                  <a:lnTo>
                    <a:pt x="296" y="450"/>
                  </a:lnTo>
                  <a:lnTo>
                    <a:pt x="309" y="450"/>
                  </a:lnTo>
                  <a:lnTo>
                    <a:pt x="321" y="437"/>
                  </a:lnTo>
                  <a:lnTo>
                    <a:pt x="334" y="450"/>
                  </a:lnTo>
                  <a:lnTo>
                    <a:pt x="373" y="450"/>
                  </a:lnTo>
                  <a:lnTo>
                    <a:pt x="399" y="437"/>
                  </a:lnTo>
                  <a:lnTo>
                    <a:pt x="386" y="437"/>
                  </a:lnTo>
                  <a:lnTo>
                    <a:pt x="399" y="425"/>
                  </a:lnTo>
                  <a:lnTo>
                    <a:pt x="412" y="412"/>
                  </a:lnTo>
                  <a:lnTo>
                    <a:pt x="424" y="399"/>
                  </a:lnTo>
                  <a:lnTo>
                    <a:pt x="424" y="373"/>
                  </a:lnTo>
                  <a:lnTo>
                    <a:pt x="412" y="347"/>
                  </a:lnTo>
                  <a:lnTo>
                    <a:pt x="399" y="309"/>
                  </a:lnTo>
                  <a:lnTo>
                    <a:pt x="347" y="270"/>
                  </a:lnTo>
                  <a:lnTo>
                    <a:pt x="360" y="244"/>
                  </a:lnTo>
                  <a:lnTo>
                    <a:pt x="373" y="219"/>
                  </a:lnTo>
                  <a:lnTo>
                    <a:pt x="347" y="193"/>
                  </a:lnTo>
                  <a:lnTo>
                    <a:pt x="347" y="180"/>
                  </a:lnTo>
                  <a:lnTo>
                    <a:pt x="373" y="180"/>
                  </a:lnTo>
                  <a:lnTo>
                    <a:pt x="399" y="154"/>
                  </a:lnTo>
                  <a:lnTo>
                    <a:pt x="399" y="141"/>
                  </a:lnTo>
                  <a:lnTo>
                    <a:pt x="412" y="129"/>
                  </a:lnTo>
                  <a:lnTo>
                    <a:pt x="399" y="116"/>
                  </a:lnTo>
                  <a:lnTo>
                    <a:pt x="386" y="129"/>
                  </a:lnTo>
                  <a:lnTo>
                    <a:pt x="347" y="116"/>
                  </a:lnTo>
                  <a:lnTo>
                    <a:pt x="347" y="103"/>
                  </a:lnTo>
                  <a:lnTo>
                    <a:pt x="347" y="90"/>
                  </a:lnTo>
                  <a:lnTo>
                    <a:pt x="347" y="90"/>
                  </a:lnTo>
                  <a:lnTo>
                    <a:pt x="347" y="77"/>
                  </a:lnTo>
                  <a:lnTo>
                    <a:pt x="334" y="64"/>
                  </a:lnTo>
                  <a:lnTo>
                    <a:pt x="321" y="77"/>
                  </a:lnTo>
                  <a:lnTo>
                    <a:pt x="309" y="77"/>
                  </a:lnTo>
                  <a:lnTo>
                    <a:pt x="270" y="39"/>
                  </a:lnTo>
                  <a:lnTo>
                    <a:pt x="270" y="13"/>
                  </a:lnTo>
                  <a:lnTo>
                    <a:pt x="270" y="0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2560486" y="3404589"/>
              <a:ext cx="414535" cy="254325"/>
            </a:xfrm>
            <a:custGeom>
              <a:avLst/>
              <a:gdLst/>
              <a:ahLst/>
              <a:cxnLst>
                <a:cxn ang="0">
                  <a:pos x="283" y="64"/>
                </a:cxn>
                <a:cxn ang="0">
                  <a:pos x="244" y="38"/>
                </a:cxn>
                <a:cxn ang="0">
                  <a:pos x="231" y="25"/>
                </a:cxn>
                <a:cxn ang="0">
                  <a:pos x="193" y="12"/>
                </a:cxn>
                <a:cxn ang="0">
                  <a:pos x="193" y="0"/>
                </a:cxn>
                <a:cxn ang="0">
                  <a:pos x="180" y="12"/>
                </a:cxn>
                <a:cxn ang="0">
                  <a:pos x="180" y="25"/>
                </a:cxn>
                <a:cxn ang="0">
                  <a:pos x="167" y="25"/>
                </a:cxn>
                <a:cxn ang="0">
                  <a:pos x="154" y="38"/>
                </a:cxn>
                <a:cxn ang="0">
                  <a:pos x="141" y="38"/>
                </a:cxn>
                <a:cxn ang="0">
                  <a:pos x="128" y="51"/>
                </a:cxn>
                <a:cxn ang="0">
                  <a:pos x="115" y="64"/>
                </a:cxn>
                <a:cxn ang="0">
                  <a:pos x="103" y="38"/>
                </a:cxn>
                <a:cxn ang="0">
                  <a:pos x="90" y="38"/>
                </a:cxn>
                <a:cxn ang="0">
                  <a:pos x="77" y="25"/>
                </a:cxn>
                <a:cxn ang="0">
                  <a:pos x="64" y="38"/>
                </a:cxn>
                <a:cxn ang="0">
                  <a:pos x="64" y="38"/>
                </a:cxn>
                <a:cxn ang="0">
                  <a:pos x="77" y="64"/>
                </a:cxn>
                <a:cxn ang="0">
                  <a:pos x="77" y="64"/>
                </a:cxn>
                <a:cxn ang="0">
                  <a:pos x="64" y="64"/>
                </a:cxn>
                <a:cxn ang="0">
                  <a:pos x="51" y="77"/>
                </a:cxn>
                <a:cxn ang="0">
                  <a:pos x="51" y="90"/>
                </a:cxn>
                <a:cxn ang="0">
                  <a:pos x="38" y="90"/>
                </a:cxn>
                <a:cxn ang="0">
                  <a:pos x="25" y="103"/>
                </a:cxn>
                <a:cxn ang="0">
                  <a:pos x="0" y="103"/>
                </a:cxn>
                <a:cxn ang="0">
                  <a:pos x="25" y="115"/>
                </a:cxn>
                <a:cxn ang="0">
                  <a:pos x="38" y="141"/>
                </a:cxn>
                <a:cxn ang="0">
                  <a:pos x="38" y="154"/>
                </a:cxn>
                <a:cxn ang="0">
                  <a:pos x="38" y="167"/>
                </a:cxn>
                <a:cxn ang="0">
                  <a:pos x="25" y="180"/>
                </a:cxn>
                <a:cxn ang="0">
                  <a:pos x="38" y="180"/>
                </a:cxn>
                <a:cxn ang="0">
                  <a:pos x="64" y="193"/>
                </a:cxn>
                <a:cxn ang="0">
                  <a:pos x="90" y="180"/>
                </a:cxn>
                <a:cxn ang="0">
                  <a:pos x="115" y="167"/>
                </a:cxn>
                <a:cxn ang="0">
                  <a:pos x="128" y="167"/>
                </a:cxn>
                <a:cxn ang="0">
                  <a:pos x="141" y="180"/>
                </a:cxn>
                <a:cxn ang="0">
                  <a:pos x="154" y="193"/>
                </a:cxn>
                <a:cxn ang="0">
                  <a:pos x="180" y="193"/>
                </a:cxn>
                <a:cxn ang="0">
                  <a:pos x="193" y="193"/>
                </a:cxn>
                <a:cxn ang="0">
                  <a:pos x="206" y="167"/>
                </a:cxn>
                <a:cxn ang="0">
                  <a:pos x="231" y="167"/>
                </a:cxn>
                <a:cxn ang="0">
                  <a:pos x="244" y="141"/>
                </a:cxn>
                <a:cxn ang="0">
                  <a:pos x="257" y="141"/>
                </a:cxn>
                <a:cxn ang="0">
                  <a:pos x="270" y="141"/>
                </a:cxn>
                <a:cxn ang="0">
                  <a:pos x="283" y="141"/>
                </a:cxn>
                <a:cxn ang="0">
                  <a:pos x="283" y="128"/>
                </a:cxn>
                <a:cxn ang="0">
                  <a:pos x="296" y="115"/>
                </a:cxn>
                <a:cxn ang="0">
                  <a:pos x="296" y="90"/>
                </a:cxn>
                <a:cxn ang="0">
                  <a:pos x="283" y="64"/>
                </a:cxn>
              </a:cxnLst>
              <a:rect l="0" t="0" r="r" b="b"/>
              <a:pathLst>
                <a:path w="296" h="193">
                  <a:moveTo>
                    <a:pt x="283" y="64"/>
                  </a:moveTo>
                  <a:lnTo>
                    <a:pt x="244" y="38"/>
                  </a:lnTo>
                  <a:lnTo>
                    <a:pt x="231" y="25"/>
                  </a:lnTo>
                  <a:lnTo>
                    <a:pt x="193" y="12"/>
                  </a:lnTo>
                  <a:lnTo>
                    <a:pt x="193" y="0"/>
                  </a:lnTo>
                  <a:lnTo>
                    <a:pt x="180" y="12"/>
                  </a:lnTo>
                  <a:lnTo>
                    <a:pt x="180" y="25"/>
                  </a:lnTo>
                  <a:lnTo>
                    <a:pt x="167" y="25"/>
                  </a:lnTo>
                  <a:lnTo>
                    <a:pt x="154" y="38"/>
                  </a:lnTo>
                  <a:lnTo>
                    <a:pt x="141" y="38"/>
                  </a:lnTo>
                  <a:lnTo>
                    <a:pt x="128" y="51"/>
                  </a:lnTo>
                  <a:lnTo>
                    <a:pt x="115" y="64"/>
                  </a:lnTo>
                  <a:lnTo>
                    <a:pt x="103" y="38"/>
                  </a:lnTo>
                  <a:lnTo>
                    <a:pt x="90" y="38"/>
                  </a:lnTo>
                  <a:lnTo>
                    <a:pt x="77" y="25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77" y="64"/>
                  </a:lnTo>
                  <a:lnTo>
                    <a:pt x="77" y="64"/>
                  </a:lnTo>
                  <a:lnTo>
                    <a:pt x="64" y="64"/>
                  </a:lnTo>
                  <a:lnTo>
                    <a:pt x="51" y="77"/>
                  </a:lnTo>
                  <a:lnTo>
                    <a:pt x="51" y="90"/>
                  </a:lnTo>
                  <a:lnTo>
                    <a:pt x="38" y="90"/>
                  </a:lnTo>
                  <a:lnTo>
                    <a:pt x="25" y="103"/>
                  </a:lnTo>
                  <a:lnTo>
                    <a:pt x="0" y="103"/>
                  </a:lnTo>
                  <a:lnTo>
                    <a:pt x="25" y="115"/>
                  </a:lnTo>
                  <a:lnTo>
                    <a:pt x="38" y="141"/>
                  </a:lnTo>
                  <a:lnTo>
                    <a:pt x="38" y="154"/>
                  </a:lnTo>
                  <a:lnTo>
                    <a:pt x="38" y="167"/>
                  </a:lnTo>
                  <a:lnTo>
                    <a:pt x="25" y="180"/>
                  </a:lnTo>
                  <a:lnTo>
                    <a:pt x="38" y="180"/>
                  </a:lnTo>
                  <a:lnTo>
                    <a:pt x="64" y="193"/>
                  </a:lnTo>
                  <a:lnTo>
                    <a:pt x="90" y="180"/>
                  </a:lnTo>
                  <a:lnTo>
                    <a:pt x="115" y="167"/>
                  </a:lnTo>
                  <a:lnTo>
                    <a:pt x="128" y="167"/>
                  </a:lnTo>
                  <a:lnTo>
                    <a:pt x="141" y="180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67"/>
                  </a:lnTo>
                  <a:lnTo>
                    <a:pt x="231" y="167"/>
                  </a:lnTo>
                  <a:lnTo>
                    <a:pt x="244" y="141"/>
                  </a:lnTo>
                  <a:lnTo>
                    <a:pt x="257" y="141"/>
                  </a:lnTo>
                  <a:lnTo>
                    <a:pt x="270" y="141"/>
                  </a:lnTo>
                  <a:lnTo>
                    <a:pt x="283" y="141"/>
                  </a:lnTo>
                  <a:lnTo>
                    <a:pt x="283" y="128"/>
                  </a:lnTo>
                  <a:lnTo>
                    <a:pt x="296" y="115"/>
                  </a:lnTo>
                  <a:lnTo>
                    <a:pt x="296" y="90"/>
                  </a:lnTo>
                  <a:lnTo>
                    <a:pt x="283" y="64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 dirty="0"/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2325115" y="3082003"/>
              <a:ext cx="507045" cy="440390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206" y="52"/>
                </a:cxn>
                <a:cxn ang="0">
                  <a:pos x="219" y="77"/>
                </a:cxn>
                <a:cxn ang="0">
                  <a:pos x="219" y="90"/>
                </a:cxn>
                <a:cxn ang="0">
                  <a:pos x="232" y="116"/>
                </a:cxn>
                <a:cxn ang="0">
                  <a:pos x="258" y="142"/>
                </a:cxn>
                <a:cxn ang="0">
                  <a:pos x="271" y="154"/>
                </a:cxn>
                <a:cxn ang="0">
                  <a:pos x="309" y="193"/>
                </a:cxn>
                <a:cxn ang="0">
                  <a:pos x="348" y="206"/>
                </a:cxn>
                <a:cxn ang="0">
                  <a:pos x="361" y="232"/>
                </a:cxn>
                <a:cxn ang="0">
                  <a:pos x="348" y="245"/>
                </a:cxn>
                <a:cxn ang="0">
                  <a:pos x="348" y="245"/>
                </a:cxn>
                <a:cxn ang="0">
                  <a:pos x="335" y="257"/>
                </a:cxn>
                <a:cxn ang="0">
                  <a:pos x="335" y="270"/>
                </a:cxn>
                <a:cxn ang="0">
                  <a:pos x="322" y="270"/>
                </a:cxn>
                <a:cxn ang="0">
                  <a:pos x="322" y="283"/>
                </a:cxn>
                <a:cxn ang="0">
                  <a:pos x="309" y="283"/>
                </a:cxn>
                <a:cxn ang="0">
                  <a:pos x="283" y="296"/>
                </a:cxn>
                <a:cxn ang="0">
                  <a:pos x="271" y="283"/>
                </a:cxn>
                <a:cxn ang="0">
                  <a:pos x="258" y="283"/>
                </a:cxn>
                <a:cxn ang="0">
                  <a:pos x="245" y="270"/>
                </a:cxn>
                <a:cxn ang="0">
                  <a:pos x="245" y="270"/>
                </a:cxn>
                <a:cxn ang="0">
                  <a:pos x="232" y="283"/>
                </a:cxn>
                <a:cxn ang="0">
                  <a:pos x="232" y="283"/>
                </a:cxn>
                <a:cxn ang="0">
                  <a:pos x="245" y="296"/>
                </a:cxn>
                <a:cxn ang="0">
                  <a:pos x="232" y="309"/>
                </a:cxn>
                <a:cxn ang="0">
                  <a:pos x="219" y="309"/>
                </a:cxn>
                <a:cxn ang="0">
                  <a:pos x="219" y="322"/>
                </a:cxn>
                <a:cxn ang="0">
                  <a:pos x="206" y="335"/>
                </a:cxn>
                <a:cxn ang="0">
                  <a:pos x="206" y="335"/>
                </a:cxn>
                <a:cxn ang="0">
                  <a:pos x="193" y="335"/>
                </a:cxn>
                <a:cxn ang="0">
                  <a:pos x="168" y="335"/>
                </a:cxn>
                <a:cxn ang="0">
                  <a:pos x="142" y="335"/>
                </a:cxn>
                <a:cxn ang="0">
                  <a:pos x="129" y="322"/>
                </a:cxn>
                <a:cxn ang="0">
                  <a:pos x="103" y="309"/>
                </a:cxn>
                <a:cxn ang="0">
                  <a:pos x="77" y="283"/>
                </a:cxn>
                <a:cxn ang="0">
                  <a:pos x="65" y="270"/>
                </a:cxn>
                <a:cxn ang="0">
                  <a:pos x="52" y="270"/>
                </a:cxn>
                <a:cxn ang="0">
                  <a:pos x="26" y="257"/>
                </a:cxn>
                <a:cxn ang="0">
                  <a:pos x="13" y="257"/>
                </a:cxn>
                <a:cxn ang="0">
                  <a:pos x="0" y="257"/>
                </a:cxn>
                <a:cxn ang="0">
                  <a:pos x="0" y="232"/>
                </a:cxn>
                <a:cxn ang="0">
                  <a:pos x="0" y="206"/>
                </a:cxn>
                <a:cxn ang="0">
                  <a:pos x="13" y="193"/>
                </a:cxn>
                <a:cxn ang="0">
                  <a:pos x="0" y="193"/>
                </a:cxn>
                <a:cxn ang="0">
                  <a:pos x="0" y="167"/>
                </a:cxn>
                <a:cxn ang="0">
                  <a:pos x="0" y="154"/>
                </a:cxn>
                <a:cxn ang="0">
                  <a:pos x="0" y="142"/>
                </a:cxn>
                <a:cxn ang="0">
                  <a:pos x="0" y="129"/>
                </a:cxn>
                <a:cxn ang="0">
                  <a:pos x="13" y="129"/>
                </a:cxn>
                <a:cxn ang="0">
                  <a:pos x="0" y="116"/>
                </a:cxn>
                <a:cxn ang="0">
                  <a:pos x="13" y="103"/>
                </a:cxn>
                <a:cxn ang="0">
                  <a:pos x="26" y="90"/>
                </a:cxn>
                <a:cxn ang="0">
                  <a:pos x="39" y="90"/>
                </a:cxn>
                <a:cxn ang="0">
                  <a:pos x="65" y="77"/>
                </a:cxn>
                <a:cxn ang="0">
                  <a:pos x="65" y="64"/>
                </a:cxn>
                <a:cxn ang="0">
                  <a:pos x="65" y="52"/>
                </a:cxn>
                <a:cxn ang="0">
                  <a:pos x="90" y="26"/>
                </a:cxn>
                <a:cxn ang="0">
                  <a:pos x="116" y="39"/>
                </a:cxn>
                <a:cxn ang="0">
                  <a:pos x="129" y="26"/>
                </a:cxn>
                <a:cxn ang="0">
                  <a:pos x="155" y="13"/>
                </a:cxn>
                <a:cxn ang="0">
                  <a:pos x="168" y="13"/>
                </a:cxn>
                <a:cxn ang="0">
                  <a:pos x="180" y="0"/>
                </a:cxn>
              </a:cxnLst>
              <a:rect l="0" t="0" r="r" b="b"/>
              <a:pathLst>
                <a:path w="361" h="335">
                  <a:moveTo>
                    <a:pt x="180" y="0"/>
                  </a:moveTo>
                  <a:lnTo>
                    <a:pt x="206" y="52"/>
                  </a:lnTo>
                  <a:lnTo>
                    <a:pt x="219" y="77"/>
                  </a:lnTo>
                  <a:lnTo>
                    <a:pt x="219" y="90"/>
                  </a:lnTo>
                  <a:lnTo>
                    <a:pt x="232" y="116"/>
                  </a:lnTo>
                  <a:lnTo>
                    <a:pt x="258" y="142"/>
                  </a:lnTo>
                  <a:lnTo>
                    <a:pt x="271" y="154"/>
                  </a:lnTo>
                  <a:lnTo>
                    <a:pt x="309" y="193"/>
                  </a:lnTo>
                  <a:lnTo>
                    <a:pt x="348" y="206"/>
                  </a:lnTo>
                  <a:lnTo>
                    <a:pt x="361" y="232"/>
                  </a:lnTo>
                  <a:lnTo>
                    <a:pt x="348" y="245"/>
                  </a:lnTo>
                  <a:lnTo>
                    <a:pt x="348" y="245"/>
                  </a:lnTo>
                  <a:lnTo>
                    <a:pt x="335" y="257"/>
                  </a:lnTo>
                  <a:lnTo>
                    <a:pt x="335" y="270"/>
                  </a:lnTo>
                  <a:lnTo>
                    <a:pt x="322" y="270"/>
                  </a:lnTo>
                  <a:lnTo>
                    <a:pt x="322" y="283"/>
                  </a:lnTo>
                  <a:lnTo>
                    <a:pt x="309" y="283"/>
                  </a:lnTo>
                  <a:lnTo>
                    <a:pt x="283" y="296"/>
                  </a:lnTo>
                  <a:lnTo>
                    <a:pt x="271" y="283"/>
                  </a:lnTo>
                  <a:lnTo>
                    <a:pt x="258" y="283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32" y="283"/>
                  </a:lnTo>
                  <a:lnTo>
                    <a:pt x="232" y="283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35"/>
                  </a:lnTo>
                  <a:lnTo>
                    <a:pt x="193" y="335"/>
                  </a:lnTo>
                  <a:lnTo>
                    <a:pt x="168" y="335"/>
                  </a:lnTo>
                  <a:lnTo>
                    <a:pt x="142" y="335"/>
                  </a:lnTo>
                  <a:lnTo>
                    <a:pt x="129" y="322"/>
                  </a:lnTo>
                  <a:lnTo>
                    <a:pt x="103" y="309"/>
                  </a:lnTo>
                  <a:lnTo>
                    <a:pt x="77" y="283"/>
                  </a:lnTo>
                  <a:lnTo>
                    <a:pt x="65" y="270"/>
                  </a:lnTo>
                  <a:lnTo>
                    <a:pt x="52" y="270"/>
                  </a:lnTo>
                  <a:lnTo>
                    <a:pt x="26" y="257"/>
                  </a:lnTo>
                  <a:lnTo>
                    <a:pt x="13" y="257"/>
                  </a:lnTo>
                  <a:lnTo>
                    <a:pt x="0" y="257"/>
                  </a:lnTo>
                  <a:lnTo>
                    <a:pt x="0" y="232"/>
                  </a:lnTo>
                  <a:lnTo>
                    <a:pt x="0" y="206"/>
                  </a:lnTo>
                  <a:lnTo>
                    <a:pt x="13" y="193"/>
                  </a:lnTo>
                  <a:lnTo>
                    <a:pt x="0" y="193"/>
                  </a:lnTo>
                  <a:lnTo>
                    <a:pt x="0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29"/>
                  </a:lnTo>
                  <a:lnTo>
                    <a:pt x="0" y="116"/>
                  </a:lnTo>
                  <a:lnTo>
                    <a:pt x="13" y="103"/>
                  </a:lnTo>
                  <a:lnTo>
                    <a:pt x="26" y="90"/>
                  </a:lnTo>
                  <a:lnTo>
                    <a:pt x="39" y="90"/>
                  </a:lnTo>
                  <a:lnTo>
                    <a:pt x="65" y="77"/>
                  </a:lnTo>
                  <a:lnTo>
                    <a:pt x="65" y="64"/>
                  </a:lnTo>
                  <a:lnTo>
                    <a:pt x="65" y="52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29" y="26"/>
                  </a:lnTo>
                  <a:lnTo>
                    <a:pt x="155" y="13"/>
                  </a:lnTo>
                  <a:lnTo>
                    <a:pt x="168" y="13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1983182" y="2792447"/>
              <a:ext cx="433271" cy="459107"/>
            </a:xfrm>
            <a:custGeom>
              <a:avLst/>
              <a:gdLst/>
              <a:ahLst/>
              <a:cxnLst>
                <a:cxn ang="0">
                  <a:pos x="296" y="245"/>
                </a:cxn>
                <a:cxn ang="0">
                  <a:pos x="257" y="219"/>
                </a:cxn>
                <a:cxn ang="0">
                  <a:pos x="219" y="193"/>
                </a:cxn>
                <a:cxn ang="0">
                  <a:pos x="219" y="142"/>
                </a:cxn>
                <a:cxn ang="0">
                  <a:pos x="219" y="90"/>
                </a:cxn>
                <a:cxn ang="0">
                  <a:pos x="167" y="52"/>
                </a:cxn>
                <a:cxn ang="0">
                  <a:pos x="128" y="39"/>
                </a:cxn>
                <a:cxn ang="0">
                  <a:pos x="103" y="13"/>
                </a:cxn>
                <a:cxn ang="0">
                  <a:pos x="90" y="0"/>
                </a:cxn>
                <a:cxn ang="0">
                  <a:pos x="64" y="0"/>
                </a:cxn>
                <a:cxn ang="0">
                  <a:pos x="77" y="39"/>
                </a:cxn>
                <a:cxn ang="0">
                  <a:pos x="90" y="77"/>
                </a:cxn>
                <a:cxn ang="0">
                  <a:pos x="64" y="90"/>
                </a:cxn>
                <a:cxn ang="0">
                  <a:pos x="25" y="116"/>
                </a:cxn>
                <a:cxn ang="0">
                  <a:pos x="38" y="142"/>
                </a:cxn>
                <a:cxn ang="0">
                  <a:pos x="38" y="155"/>
                </a:cxn>
                <a:cxn ang="0">
                  <a:pos x="25" y="180"/>
                </a:cxn>
                <a:cxn ang="0">
                  <a:pos x="0" y="206"/>
                </a:cxn>
                <a:cxn ang="0">
                  <a:pos x="0" y="232"/>
                </a:cxn>
                <a:cxn ang="0">
                  <a:pos x="13" y="245"/>
                </a:cxn>
                <a:cxn ang="0">
                  <a:pos x="0" y="271"/>
                </a:cxn>
                <a:cxn ang="0">
                  <a:pos x="25" y="271"/>
                </a:cxn>
                <a:cxn ang="0">
                  <a:pos x="64" y="283"/>
                </a:cxn>
                <a:cxn ang="0">
                  <a:pos x="77" y="309"/>
                </a:cxn>
                <a:cxn ang="0">
                  <a:pos x="90" y="335"/>
                </a:cxn>
                <a:cxn ang="0">
                  <a:pos x="116" y="348"/>
                </a:cxn>
                <a:cxn ang="0">
                  <a:pos x="141" y="348"/>
                </a:cxn>
                <a:cxn ang="0">
                  <a:pos x="167" y="335"/>
                </a:cxn>
                <a:cxn ang="0">
                  <a:pos x="193" y="322"/>
                </a:cxn>
                <a:cxn ang="0">
                  <a:pos x="219" y="309"/>
                </a:cxn>
                <a:cxn ang="0">
                  <a:pos x="231" y="283"/>
                </a:cxn>
                <a:cxn ang="0">
                  <a:pos x="270" y="283"/>
                </a:cxn>
                <a:cxn ang="0">
                  <a:pos x="309" y="271"/>
                </a:cxn>
              </a:cxnLst>
              <a:rect l="0" t="0" r="r" b="b"/>
              <a:pathLst>
                <a:path w="309" h="348">
                  <a:moveTo>
                    <a:pt x="309" y="271"/>
                  </a:moveTo>
                  <a:lnTo>
                    <a:pt x="296" y="245"/>
                  </a:lnTo>
                  <a:lnTo>
                    <a:pt x="283" y="232"/>
                  </a:lnTo>
                  <a:lnTo>
                    <a:pt x="257" y="219"/>
                  </a:lnTo>
                  <a:lnTo>
                    <a:pt x="231" y="206"/>
                  </a:lnTo>
                  <a:lnTo>
                    <a:pt x="219" y="193"/>
                  </a:lnTo>
                  <a:lnTo>
                    <a:pt x="231" y="168"/>
                  </a:lnTo>
                  <a:lnTo>
                    <a:pt x="219" y="142"/>
                  </a:lnTo>
                  <a:lnTo>
                    <a:pt x="219" y="116"/>
                  </a:lnTo>
                  <a:lnTo>
                    <a:pt x="219" y="90"/>
                  </a:lnTo>
                  <a:lnTo>
                    <a:pt x="193" y="77"/>
                  </a:lnTo>
                  <a:lnTo>
                    <a:pt x="167" y="52"/>
                  </a:lnTo>
                  <a:lnTo>
                    <a:pt x="154" y="52"/>
                  </a:lnTo>
                  <a:lnTo>
                    <a:pt x="128" y="39"/>
                  </a:lnTo>
                  <a:lnTo>
                    <a:pt x="128" y="13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64" y="26"/>
                  </a:lnTo>
                  <a:lnTo>
                    <a:pt x="77" y="39"/>
                  </a:lnTo>
                  <a:lnTo>
                    <a:pt x="77" y="65"/>
                  </a:lnTo>
                  <a:lnTo>
                    <a:pt x="90" y="77"/>
                  </a:lnTo>
                  <a:lnTo>
                    <a:pt x="77" y="90"/>
                  </a:lnTo>
                  <a:lnTo>
                    <a:pt x="64" y="90"/>
                  </a:lnTo>
                  <a:lnTo>
                    <a:pt x="38" y="103"/>
                  </a:lnTo>
                  <a:lnTo>
                    <a:pt x="25" y="116"/>
                  </a:lnTo>
                  <a:lnTo>
                    <a:pt x="38" y="129"/>
                  </a:lnTo>
                  <a:lnTo>
                    <a:pt x="38" y="142"/>
                  </a:lnTo>
                  <a:lnTo>
                    <a:pt x="25" y="142"/>
                  </a:lnTo>
                  <a:lnTo>
                    <a:pt x="38" y="155"/>
                  </a:lnTo>
                  <a:lnTo>
                    <a:pt x="13" y="168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0" y="206"/>
                  </a:lnTo>
                  <a:lnTo>
                    <a:pt x="13" y="219"/>
                  </a:lnTo>
                  <a:lnTo>
                    <a:pt x="0" y="232"/>
                  </a:lnTo>
                  <a:lnTo>
                    <a:pt x="13" y="232"/>
                  </a:lnTo>
                  <a:lnTo>
                    <a:pt x="13" y="245"/>
                  </a:lnTo>
                  <a:lnTo>
                    <a:pt x="13" y="245"/>
                  </a:lnTo>
                  <a:lnTo>
                    <a:pt x="0" y="271"/>
                  </a:lnTo>
                  <a:lnTo>
                    <a:pt x="13" y="283"/>
                  </a:lnTo>
                  <a:lnTo>
                    <a:pt x="25" y="271"/>
                  </a:lnTo>
                  <a:lnTo>
                    <a:pt x="51" y="271"/>
                  </a:lnTo>
                  <a:lnTo>
                    <a:pt x="64" y="283"/>
                  </a:lnTo>
                  <a:lnTo>
                    <a:pt x="64" y="296"/>
                  </a:lnTo>
                  <a:lnTo>
                    <a:pt x="77" y="309"/>
                  </a:lnTo>
                  <a:lnTo>
                    <a:pt x="90" y="322"/>
                  </a:lnTo>
                  <a:lnTo>
                    <a:pt x="90" y="335"/>
                  </a:lnTo>
                  <a:lnTo>
                    <a:pt x="103" y="348"/>
                  </a:lnTo>
                  <a:lnTo>
                    <a:pt x="116" y="348"/>
                  </a:lnTo>
                  <a:lnTo>
                    <a:pt x="128" y="348"/>
                  </a:lnTo>
                  <a:lnTo>
                    <a:pt x="141" y="348"/>
                  </a:lnTo>
                  <a:lnTo>
                    <a:pt x="154" y="348"/>
                  </a:lnTo>
                  <a:lnTo>
                    <a:pt x="167" y="335"/>
                  </a:lnTo>
                  <a:lnTo>
                    <a:pt x="180" y="335"/>
                  </a:lnTo>
                  <a:lnTo>
                    <a:pt x="193" y="322"/>
                  </a:lnTo>
                  <a:lnTo>
                    <a:pt x="206" y="322"/>
                  </a:lnTo>
                  <a:lnTo>
                    <a:pt x="219" y="309"/>
                  </a:lnTo>
                  <a:lnTo>
                    <a:pt x="231" y="296"/>
                  </a:lnTo>
                  <a:lnTo>
                    <a:pt x="231" y="283"/>
                  </a:lnTo>
                  <a:lnTo>
                    <a:pt x="257" y="296"/>
                  </a:lnTo>
                  <a:lnTo>
                    <a:pt x="270" y="283"/>
                  </a:lnTo>
                  <a:lnTo>
                    <a:pt x="283" y="283"/>
                  </a:lnTo>
                  <a:lnTo>
                    <a:pt x="309" y="271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2072178" y="2622896"/>
              <a:ext cx="504703" cy="543882"/>
            </a:xfrm>
            <a:custGeom>
              <a:avLst/>
              <a:gdLst/>
              <a:ahLst/>
              <a:cxnLst>
                <a:cxn ang="0">
                  <a:pos x="360" y="347"/>
                </a:cxn>
                <a:cxn ang="0">
                  <a:pos x="348" y="321"/>
                </a:cxn>
                <a:cxn ang="0">
                  <a:pos x="348" y="270"/>
                </a:cxn>
                <a:cxn ang="0">
                  <a:pos x="348" y="231"/>
                </a:cxn>
                <a:cxn ang="0">
                  <a:pos x="322" y="180"/>
                </a:cxn>
                <a:cxn ang="0">
                  <a:pos x="309" y="167"/>
                </a:cxn>
                <a:cxn ang="0">
                  <a:pos x="296" y="128"/>
                </a:cxn>
                <a:cxn ang="0">
                  <a:pos x="257" y="115"/>
                </a:cxn>
                <a:cxn ang="0">
                  <a:pos x="232" y="90"/>
                </a:cxn>
                <a:cxn ang="0">
                  <a:pos x="206" y="64"/>
                </a:cxn>
                <a:cxn ang="0">
                  <a:pos x="167" y="38"/>
                </a:cxn>
                <a:cxn ang="0">
                  <a:pos x="155" y="12"/>
                </a:cxn>
                <a:cxn ang="0">
                  <a:pos x="129" y="0"/>
                </a:cxn>
                <a:cxn ang="0">
                  <a:pos x="129" y="12"/>
                </a:cxn>
                <a:cxn ang="0">
                  <a:pos x="129" y="38"/>
                </a:cxn>
                <a:cxn ang="0">
                  <a:pos x="116" y="38"/>
                </a:cxn>
                <a:cxn ang="0">
                  <a:pos x="103" y="38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52" y="12"/>
                </a:cxn>
                <a:cxn ang="0">
                  <a:pos x="39" y="25"/>
                </a:cxn>
                <a:cxn ang="0">
                  <a:pos x="26" y="12"/>
                </a:cxn>
                <a:cxn ang="0">
                  <a:pos x="13" y="25"/>
                </a:cxn>
                <a:cxn ang="0">
                  <a:pos x="13" y="51"/>
                </a:cxn>
                <a:cxn ang="0">
                  <a:pos x="0" y="51"/>
                </a:cxn>
                <a:cxn ang="0">
                  <a:pos x="0" y="64"/>
                </a:cxn>
                <a:cxn ang="0">
                  <a:pos x="13" y="77"/>
                </a:cxn>
                <a:cxn ang="0">
                  <a:pos x="26" y="64"/>
                </a:cxn>
                <a:cxn ang="0">
                  <a:pos x="39" y="77"/>
                </a:cxn>
                <a:cxn ang="0">
                  <a:pos x="52" y="90"/>
                </a:cxn>
                <a:cxn ang="0">
                  <a:pos x="39" y="90"/>
                </a:cxn>
                <a:cxn ang="0">
                  <a:pos x="26" y="103"/>
                </a:cxn>
                <a:cxn ang="0">
                  <a:pos x="26" y="103"/>
                </a:cxn>
                <a:cxn ang="0">
                  <a:pos x="26" y="115"/>
                </a:cxn>
                <a:cxn ang="0">
                  <a:pos x="26" y="128"/>
                </a:cxn>
                <a:cxn ang="0">
                  <a:pos x="26" y="141"/>
                </a:cxn>
                <a:cxn ang="0">
                  <a:pos x="52" y="141"/>
                </a:cxn>
                <a:cxn ang="0">
                  <a:pos x="52" y="141"/>
                </a:cxn>
                <a:cxn ang="0">
                  <a:pos x="77" y="167"/>
                </a:cxn>
                <a:cxn ang="0">
                  <a:pos x="90" y="180"/>
                </a:cxn>
                <a:cxn ang="0">
                  <a:pos x="103" y="180"/>
                </a:cxn>
                <a:cxn ang="0">
                  <a:pos x="129" y="205"/>
                </a:cxn>
                <a:cxn ang="0">
                  <a:pos x="155" y="218"/>
                </a:cxn>
                <a:cxn ang="0">
                  <a:pos x="155" y="257"/>
                </a:cxn>
                <a:cxn ang="0">
                  <a:pos x="155" y="283"/>
                </a:cxn>
                <a:cxn ang="0">
                  <a:pos x="155" y="308"/>
                </a:cxn>
                <a:cxn ang="0">
                  <a:pos x="167" y="334"/>
                </a:cxn>
                <a:cxn ang="0">
                  <a:pos x="167" y="334"/>
                </a:cxn>
                <a:cxn ang="0">
                  <a:pos x="193" y="347"/>
                </a:cxn>
                <a:cxn ang="0">
                  <a:pos x="219" y="360"/>
                </a:cxn>
                <a:cxn ang="0">
                  <a:pos x="232" y="373"/>
                </a:cxn>
                <a:cxn ang="0">
                  <a:pos x="232" y="386"/>
                </a:cxn>
                <a:cxn ang="0">
                  <a:pos x="245" y="399"/>
                </a:cxn>
                <a:cxn ang="0">
                  <a:pos x="245" y="411"/>
                </a:cxn>
                <a:cxn ang="0">
                  <a:pos x="245" y="399"/>
                </a:cxn>
                <a:cxn ang="0">
                  <a:pos x="270" y="373"/>
                </a:cxn>
                <a:cxn ang="0">
                  <a:pos x="296" y="386"/>
                </a:cxn>
                <a:cxn ang="0">
                  <a:pos x="309" y="360"/>
                </a:cxn>
                <a:cxn ang="0">
                  <a:pos x="322" y="373"/>
                </a:cxn>
                <a:cxn ang="0">
                  <a:pos x="360" y="347"/>
                </a:cxn>
              </a:cxnLst>
              <a:rect l="0" t="0" r="r" b="b"/>
              <a:pathLst>
                <a:path w="360" h="411">
                  <a:moveTo>
                    <a:pt x="360" y="347"/>
                  </a:moveTo>
                  <a:lnTo>
                    <a:pt x="348" y="321"/>
                  </a:lnTo>
                  <a:lnTo>
                    <a:pt x="348" y="270"/>
                  </a:lnTo>
                  <a:lnTo>
                    <a:pt x="348" y="231"/>
                  </a:lnTo>
                  <a:lnTo>
                    <a:pt x="322" y="180"/>
                  </a:lnTo>
                  <a:lnTo>
                    <a:pt x="309" y="167"/>
                  </a:lnTo>
                  <a:lnTo>
                    <a:pt x="296" y="128"/>
                  </a:lnTo>
                  <a:lnTo>
                    <a:pt x="257" y="115"/>
                  </a:lnTo>
                  <a:lnTo>
                    <a:pt x="232" y="90"/>
                  </a:lnTo>
                  <a:lnTo>
                    <a:pt x="206" y="64"/>
                  </a:lnTo>
                  <a:lnTo>
                    <a:pt x="167" y="38"/>
                  </a:lnTo>
                  <a:lnTo>
                    <a:pt x="155" y="12"/>
                  </a:lnTo>
                  <a:lnTo>
                    <a:pt x="129" y="0"/>
                  </a:lnTo>
                  <a:lnTo>
                    <a:pt x="129" y="12"/>
                  </a:lnTo>
                  <a:lnTo>
                    <a:pt x="129" y="38"/>
                  </a:lnTo>
                  <a:lnTo>
                    <a:pt x="116" y="38"/>
                  </a:lnTo>
                  <a:lnTo>
                    <a:pt x="103" y="38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52" y="12"/>
                  </a:lnTo>
                  <a:lnTo>
                    <a:pt x="39" y="25"/>
                  </a:lnTo>
                  <a:lnTo>
                    <a:pt x="26" y="12"/>
                  </a:lnTo>
                  <a:lnTo>
                    <a:pt x="13" y="25"/>
                  </a:lnTo>
                  <a:lnTo>
                    <a:pt x="13" y="51"/>
                  </a:lnTo>
                  <a:lnTo>
                    <a:pt x="0" y="51"/>
                  </a:lnTo>
                  <a:lnTo>
                    <a:pt x="0" y="64"/>
                  </a:lnTo>
                  <a:lnTo>
                    <a:pt x="13" y="77"/>
                  </a:lnTo>
                  <a:lnTo>
                    <a:pt x="26" y="64"/>
                  </a:lnTo>
                  <a:lnTo>
                    <a:pt x="39" y="77"/>
                  </a:lnTo>
                  <a:lnTo>
                    <a:pt x="52" y="90"/>
                  </a:lnTo>
                  <a:lnTo>
                    <a:pt x="39" y="90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15"/>
                  </a:lnTo>
                  <a:lnTo>
                    <a:pt x="26" y="128"/>
                  </a:lnTo>
                  <a:lnTo>
                    <a:pt x="26" y="141"/>
                  </a:lnTo>
                  <a:lnTo>
                    <a:pt x="52" y="141"/>
                  </a:lnTo>
                  <a:lnTo>
                    <a:pt x="52" y="141"/>
                  </a:lnTo>
                  <a:lnTo>
                    <a:pt x="77" y="167"/>
                  </a:lnTo>
                  <a:lnTo>
                    <a:pt x="90" y="180"/>
                  </a:lnTo>
                  <a:lnTo>
                    <a:pt x="103" y="180"/>
                  </a:lnTo>
                  <a:lnTo>
                    <a:pt x="129" y="205"/>
                  </a:lnTo>
                  <a:lnTo>
                    <a:pt x="155" y="218"/>
                  </a:lnTo>
                  <a:lnTo>
                    <a:pt x="155" y="257"/>
                  </a:lnTo>
                  <a:lnTo>
                    <a:pt x="155" y="283"/>
                  </a:lnTo>
                  <a:lnTo>
                    <a:pt x="155" y="308"/>
                  </a:lnTo>
                  <a:lnTo>
                    <a:pt x="167" y="334"/>
                  </a:lnTo>
                  <a:lnTo>
                    <a:pt x="167" y="334"/>
                  </a:lnTo>
                  <a:lnTo>
                    <a:pt x="193" y="347"/>
                  </a:lnTo>
                  <a:lnTo>
                    <a:pt x="219" y="360"/>
                  </a:lnTo>
                  <a:lnTo>
                    <a:pt x="232" y="373"/>
                  </a:lnTo>
                  <a:lnTo>
                    <a:pt x="232" y="386"/>
                  </a:lnTo>
                  <a:lnTo>
                    <a:pt x="245" y="399"/>
                  </a:lnTo>
                  <a:lnTo>
                    <a:pt x="245" y="411"/>
                  </a:lnTo>
                  <a:lnTo>
                    <a:pt x="245" y="399"/>
                  </a:lnTo>
                  <a:lnTo>
                    <a:pt x="270" y="373"/>
                  </a:lnTo>
                  <a:lnTo>
                    <a:pt x="296" y="386"/>
                  </a:lnTo>
                  <a:lnTo>
                    <a:pt x="309" y="360"/>
                  </a:lnTo>
                  <a:lnTo>
                    <a:pt x="322" y="373"/>
                  </a:lnTo>
                  <a:lnTo>
                    <a:pt x="360" y="34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1837977" y="3082003"/>
              <a:ext cx="776375" cy="678201"/>
            </a:xfrm>
            <a:custGeom>
              <a:avLst/>
              <a:gdLst/>
              <a:ahLst/>
              <a:cxnLst>
                <a:cxn ang="0">
                  <a:pos x="116" y="13"/>
                </a:cxn>
                <a:cxn ang="0">
                  <a:pos x="103" y="39"/>
                </a:cxn>
                <a:cxn ang="0">
                  <a:pos x="128" y="52"/>
                </a:cxn>
                <a:cxn ang="0">
                  <a:pos x="154" y="52"/>
                </a:cxn>
                <a:cxn ang="0">
                  <a:pos x="167" y="77"/>
                </a:cxn>
                <a:cxn ang="0">
                  <a:pos x="180" y="103"/>
                </a:cxn>
                <a:cxn ang="0">
                  <a:pos x="193" y="116"/>
                </a:cxn>
                <a:cxn ang="0">
                  <a:pos x="206" y="129"/>
                </a:cxn>
                <a:cxn ang="0">
                  <a:pos x="231" y="129"/>
                </a:cxn>
                <a:cxn ang="0">
                  <a:pos x="270" y="116"/>
                </a:cxn>
                <a:cxn ang="0">
                  <a:pos x="296" y="103"/>
                </a:cxn>
                <a:cxn ang="0">
                  <a:pos x="322" y="90"/>
                </a:cxn>
                <a:cxn ang="0">
                  <a:pos x="347" y="64"/>
                </a:cxn>
                <a:cxn ang="0">
                  <a:pos x="360" y="64"/>
                </a:cxn>
                <a:cxn ang="0">
                  <a:pos x="386" y="64"/>
                </a:cxn>
                <a:cxn ang="0">
                  <a:pos x="412" y="64"/>
                </a:cxn>
                <a:cxn ang="0">
                  <a:pos x="399" y="77"/>
                </a:cxn>
                <a:cxn ang="0">
                  <a:pos x="373" y="90"/>
                </a:cxn>
                <a:cxn ang="0">
                  <a:pos x="347" y="116"/>
                </a:cxn>
                <a:cxn ang="0">
                  <a:pos x="360" y="129"/>
                </a:cxn>
                <a:cxn ang="0">
                  <a:pos x="347" y="142"/>
                </a:cxn>
                <a:cxn ang="0">
                  <a:pos x="347" y="180"/>
                </a:cxn>
                <a:cxn ang="0">
                  <a:pos x="347" y="206"/>
                </a:cxn>
                <a:cxn ang="0">
                  <a:pos x="347" y="257"/>
                </a:cxn>
                <a:cxn ang="0">
                  <a:pos x="373" y="257"/>
                </a:cxn>
                <a:cxn ang="0">
                  <a:pos x="424" y="283"/>
                </a:cxn>
                <a:cxn ang="0">
                  <a:pos x="489" y="335"/>
                </a:cxn>
                <a:cxn ang="0">
                  <a:pos x="527" y="348"/>
                </a:cxn>
                <a:cxn ang="0">
                  <a:pos x="553" y="386"/>
                </a:cxn>
                <a:cxn ang="0">
                  <a:pos x="553" y="412"/>
                </a:cxn>
                <a:cxn ang="0">
                  <a:pos x="540" y="425"/>
                </a:cxn>
                <a:cxn ang="0">
                  <a:pos x="527" y="438"/>
                </a:cxn>
                <a:cxn ang="0">
                  <a:pos x="527" y="463"/>
                </a:cxn>
                <a:cxn ang="0">
                  <a:pos x="502" y="489"/>
                </a:cxn>
                <a:cxn ang="0">
                  <a:pos x="502" y="502"/>
                </a:cxn>
                <a:cxn ang="0">
                  <a:pos x="463" y="515"/>
                </a:cxn>
                <a:cxn ang="0">
                  <a:pos x="437" y="502"/>
                </a:cxn>
                <a:cxn ang="0">
                  <a:pos x="386" y="476"/>
                </a:cxn>
                <a:cxn ang="0">
                  <a:pos x="334" y="489"/>
                </a:cxn>
                <a:cxn ang="0">
                  <a:pos x="309" y="451"/>
                </a:cxn>
                <a:cxn ang="0">
                  <a:pos x="257" y="412"/>
                </a:cxn>
                <a:cxn ang="0">
                  <a:pos x="206" y="360"/>
                </a:cxn>
                <a:cxn ang="0">
                  <a:pos x="141" y="296"/>
                </a:cxn>
                <a:cxn ang="0">
                  <a:pos x="103" y="245"/>
                </a:cxn>
                <a:cxn ang="0">
                  <a:pos x="64" y="193"/>
                </a:cxn>
                <a:cxn ang="0">
                  <a:pos x="0" y="129"/>
                </a:cxn>
                <a:cxn ang="0">
                  <a:pos x="38" y="90"/>
                </a:cxn>
                <a:cxn ang="0">
                  <a:pos x="51" y="52"/>
                </a:cxn>
                <a:cxn ang="0">
                  <a:pos x="77" y="39"/>
                </a:cxn>
                <a:cxn ang="0">
                  <a:pos x="77" y="13"/>
                </a:cxn>
                <a:cxn ang="0">
                  <a:pos x="103" y="13"/>
                </a:cxn>
              </a:cxnLst>
              <a:rect l="0" t="0" r="r" b="b"/>
              <a:pathLst>
                <a:path w="553" h="515">
                  <a:moveTo>
                    <a:pt x="103" y="13"/>
                  </a:moveTo>
                  <a:lnTo>
                    <a:pt x="116" y="13"/>
                  </a:lnTo>
                  <a:lnTo>
                    <a:pt x="116" y="26"/>
                  </a:lnTo>
                  <a:lnTo>
                    <a:pt x="103" y="39"/>
                  </a:lnTo>
                  <a:lnTo>
                    <a:pt x="116" y="64"/>
                  </a:lnTo>
                  <a:lnTo>
                    <a:pt x="128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7" y="64"/>
                  </a:lnTo>
                  <a:lnTo>
                    <a:pt x="167" y="77"/>
                  </a:lnTo>
                  <a:lnTo>
                    <a:pt x="167" y="90"/>
                  </a:lnTo>
                  <a:lnTo>
                    <a:pt x="180" y="103"/>
                  </a:lnTo>
                  <a:lnTo>
                    <a:pt x="180" y="103"/>
                  </a:lnTo>
                  <a:lnTo>
                    <a:pt x="193" y="116"/>
                  </a:lnTo>
                  <a:lnTo>
                    <a:pt x="206" y="129"/>
                  </a:lnTo>
                  <a:lnTo>
                    <a:pt x="206" y="129"/>
                  </a:lnTo>
                  <a:lnTo>
                    <a:pt x="231" y="129"/>
                  </a:lnTo>
                  <a:lnTo>
                    <a:pt x="231" y="129"/>
                  </a:lnTo>
                  <a:lnTo>
                    <a:pt x="244" y="129"/>
                  </a:lnTo>
                  <a:lnTo>
                    <a:pt x="270" y="116"/>
                  </a:lnTo>
                  <a:lnTo>
                    <a:pt x="283" y="103"/>
                  </a:lnTo>
                  <a:lnTo>
                    <a:pt x="296" y="103"/>
                  </a:lnTo>
                  <a:lnTo>
                    <a:pt x="309" y="103"/>
                  </a:lnTo>
                  <a:lnTo>
                    <a:pt x="322" y="90"/>
                  </a:lnTo>
                  <a:lnTo>
                    <a:pt x="334" y="64"/>
                  </a:lnTo>
                  <a:lnTo>
                    <a:pt x="347" y="64"/>
                  </a:lnTo>
                  <a:lnTo>
                    <a:pt x="347" y="77"/>
                  </a:lnTo>
                  <a:lnTo>
                    <a:pt x="360" y="64"/>
                  </a:lnTo>
                  <a:lnTo>
                    <a:pt x="373" y="64"/>
                  </a:lnTo>
                  <a:lnTo>
                    <a:pt x="386" y="64"/>
                  </a:lnTo>
                  <a:lnTo>
                    <a:pt x="412" y="52"/>
                  </a:lnTo>
                  <a:lnTo>
                    <a:pt x="412" y="64"/>
                  </a:lnTo>
                  <a:lnTo>
                    <a:pt x="412" y="64"/>
                  </a:lnTo>
                  <a:lnTo>
                    <a:pt x="399" y="77"/>
                  </a:lnTo>
                  <a:lnTo>
                    <a:pt x="399" y="90"/>
                  </a:lnTo>
                  <a:lnTo>
                    <a:pt x="373" y="90"/>
                  </a:lnTo>
                  <a:lnTo>
                    <a:pt x="360" y="90"/>
                  </a:lnTo>
                  <a:lnTo>
                    <a:pt x="347" y="116"/>
                  </a:lnTo>
                  <a:lnTo>
                    <a:pt x="347" y="116"/>
                  </a:lnTo>
                  <a:lnTo>
                    <a:pt x="360" y="129"/>
                  </a:lnTo>
                  <a:lnTo>
                    <a:pt x="347" y="129"/>
                  </a:lnTo>
                  <a:lnTo>
                    <a:pt x="347" y="142"/>
                  </a:lnTo>
                  <a:lnTo>
                    <a:pt x="334" y="154"/>
                  </a:lnTo>
                  <a:lnTo>
                    <a:pt x="347" y="180"/>
                  </a:lnTo>
                  <a:lnTo>
                    <a:pt x="347" y="193"/>
                  </a:lnTo>
                  <a:lnTo>
                    <a:pt x="347" y="206"/>
                  </a:lnTo>
                  <a:lnTo>
                    <a:pt x="347" y="232"/>
                  </a:lnTo>
                  <a:lnTo>
                    <a:pt x="347" y="257"/>
                  </a:lnTo>
                  <a:lnTo>
                    <a:pt x="360" y="257"/>
                  </a:lnTo>
                  <a:lnTo>
                    <a:pt x="373" y="257"/>
                  </a:lnTo>
                  <a:lnTo>
                    <a:pt x="412" y="270"/>
                  </a:lnTo>
                  <a:lnTo>
                    <a:pt x="424" y="283"/>
                  </a:lnTo>
                  <a:lnTo>
                    <a:pt x="450" y="309"/>
                  </a:lnTo>
                  <a:lnTo>
                    <a:pt x="489" y="335"/>
                  </a:lnTo>
                  <a:lnTo>
                    <a:pt x="502" y="335"/>
                  </a:lnTo>
                  <a:lnTo>
                    <a:pt x="527" y="348"/>
                  </a:lnTo>
                  <a:lnTo>
                    <a:pt x="540" y="360"/>
                  </a:lnTo>
                  <a:lnTo>
                    <a:pt x="553" y="386"/>
                  </a:lnTo>
                  <a:lnTo>
                    <a:pt x="553" y="399"/>
                  </a:lnTo>
                  <a:lnTo>
                    <a:pt x="553" y="412"/>
                  </a:lnTo>
                  <a:lnTo>
                    <a:pt x="553" y="425"/>
                  </a:lnTo>
                  <a:lnTo>
                    <a:pt x="540" y="425"/>
                  </a:lnTo>
                  <a:lnTo>
                    <a:pt x="527" y="438"/>
                  </a:lnTo>
                  <a:lnTo>
                    <a:pt x="527" y="438"/>
                  </a:lnTo>
                  <a:lnTo>
                    <a:pt x="527" y="451"/>
                  </a:lnTo>
                  <a:lnTo>
                    <a:pt x="527" y="463"/>
                  </a:lnTo>
                  <a:lnTo>
                    <a:pt x="515" y="476"/>
                  </a:lnTo>
                  <a:lnTo>
                    <a:pt x="502" y="489"/>
                  </a:lnTo>
                  <a:lnTo>
                    <a:pt x="502" y="502"/>
                  </a:lnTo>
                  <a:lnTo>
                    <a:pt x="502" y="502"/>
                  </a:lnTo>
                  <a:lnTo>
                    <a:pt x="489" y="515"/>
                  </a:lnTo>
                  <a:lnTo>
                    <a:pt x="463" y="515"/>
                  </a:lnTo>
                  <a:lnTo>
                    <a:pt x="450" y="515"/>
                  </a:lnTo>
                  <a:lnTo>
                    <a:pt x="437" y="502"/>
                  </a:lnTo>
                  <a:lnTo>
                    <a:pt x="412" y="489"/>
                  </a:lnTo>
                  <a:lnTo>
                    <a:pt x="386" y="476"/>
                  </a:lnTo>
                  <a:lnTo>
                    <a:pt x="360" y="489"/>
                  </a:lnTo>
                  <a:lnTo>
                    <a:pt x="334" y="489"/>
                  </a:lnTo>
                  <a:lnTo>
                    <a:pt x="309" y="463"/>
                  </a:lnTo>
                  <a:lnTo>
                    <a:pt x="309" y="451"/>
                  </a:lnTo>
                  <a:lnTo>
                    <a:pt x="296" y="425"/>
                  </a:lnTo>
                  <a:lnTo>
                    <a:pt x="257" y="412"/>
                  </a:lnTo>
                  <a:lnTo>
                    <a:pt x="231" y="399"/>
                  </a:lnTo>
                  <a:lnTo>
                    <a:pt x="206" y="360"/>
                  </a:lnTo>
                  <a:lnTo>
                    <a:pt x="154" y="322"/>
                  </a:lnTo>
                  <a:lnTo>
                    <a:pt x="141" y="296"/>
                  </a:lnTo>
                  <a:lnTo>
                    <a:pt x="128" y="270"/>
                  </a:lnTo>
                  <a:lnTo>
                    <a:pt x="103" y="245"/>
                  </a:lnTo>
                  <a:lnTo>
                    <a:pt x="90" y="219"/>
                  </a:lnTo>
                  <a:lnTo>
                    <a:pt x="64" y="193"/>
                  </a:lnTo>
                  <a:lnTo>
                    <a:pt x="38" y="167"/>
                  </a:lnTo>
                  <a:lnTo>
                    <a:pt x="0" y="129"/>
                  </a:lnTo>
                  <a:lnTo>
                    <a:pt x="25" y="116"/>
                  </a:lnTo>
                  <a:lnTo>
                    <a:pt x="38" y="90"/>
                  </a:lnTo>
                  <a:lnTo>
                    <a:pt x="51" y="77"/>
                  </a:lnTo>
                  <a:lnTo>
                    <a:pt x="51" y="52"/>
                  </a:lnTo>
                  <a:lnTo>
                    <a:pt x="64" y="52"/>
                  </a:lnTo>
                  <a:lnTo>
                    <a:pt x="77" y="39"/>
                  </a:lnTo>
                  <a:lnTo>
                    <a:pt x="77" y="26"/>
                  </a:lnTo>
                  <a:lnTo>
                    <a:pt x="77" y="13"/>
                  </a:lnTo>
                  <a:lnTo>
                    <a:pt x="90" y="0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1241936" y="2114246"/>
              <a:ext cx="1010576" cy="576911"/>
            </a:xfrm>
            <a:custGeom>
              <a:avLst/>
              <a:gdLst/>
              <a:ahLst/>
              <a:cxnLst>
                <a:cxn ang="0">
                  <a:pos x="695" y="361"/>
                </a:cxn>
                <a:cxn ang="0">
                  <a:pos x="669" y="309"/>
                </a:cxn>
                <a:cxn ang="0">
                  <a:pos x="644" y="271"/>
                </a:cxn>
                <a:cxn ang="0">
                  <a:pos x="644" y="245"/>
                </a:cxn>
                <a:cxn ang="0">
                  <a:pos x="644" y="206"/>
                </a:cxn>
                <a:cxn ang="0">
                  <a:pos x="644" y="155"/>
                </a:cxn>
                <a:cxn ang="0">
                  <a:pos x="644" y="129"/>
                </a:cxn>
                <a:cxn ang="0">
                  <a:pos x="605" y="103"/>
                </a:cxn>
                <a:cxn ang="0">
                  <a:pos x="579" y="103"/>
                </a:cxn>
                <a:cxn ang="0">
                  <a:pos x="553" y="116"/>
                </a:cxn>
                <a:cxn ang="0">
                  <a:pos x="502" y="103"/>
                </a:cxn>
                <a:cxn ang="0">
                  <a:pos x="450" y="91"/>
                </a:cxn>
                <a:cxn ang="0">
                  <a:pos x="425" y="91"/>
                </a:cxn>
                <a:cxn ang="0">
                  <a:pos x="360" y="91"/>
                </a:cxn>
                <a:cxn ang="0">
                  <a:pos x="322" y="65"/>
                </a:cxn>
                <a:cxn ang="0">
                  <a:pos x="296" y="78"/>
                </a:cxn>
                <a:cxn ang="0">
                  <a:pos x="270" y="65"/>
                </a:cxn>
                <a:cxn ang="0">
                  <a:pos x="232" y="65"/>
                </a:cxn>
                <a:cxn ang="0">
                  <a:pos x="180" y="39"/>
                </a:cxn>
                <a:cxn ang="0">
                  <a:pos x="142" y="13"/>
                </a:cxn>
                <a:cxn ang="0">
                  <a:pos x="103" y="13"/>
                </a:cxn>
                <a:cxn ang="0">
                  <a:pos x="77" y="0"/>
                </a:cxn>
                <a:cxn ang="0">
                  <a:pos x="64" y="26"/>
                </a:cxn>
                <a:cxn ang="0">
                  <a:pos x="51" y="78"/>
                </a:cxn>
                <a:cxn ang="0">
                  <a:pos x="39" y="116"/>
                </a:cxn>
                <a:cxn ang="0">
                  <a:pos x="13" y="155"/>
                </a:cxn>
                <a:cxn ang="0">
                  <a:pos x="13" y="168"/>
                </a:cxn>
                <a:cxn ang="0">
                  <a:pos x="51" y="181"/>
                </a:cxn>
                <a:cxn ang="0">
                  <a:pos x="77" y="219"/>
                </a:cxn>
                <a:cxn ang="0">
                  <a:pos x="103" y="232"/>
                </a:cxn>
                <a:cxn ang="0">
                  <a:pos x="116" y="271"/>
                </a:cxn>
                <a:cxn ang="0">
                  <a:pos x="129" y="296"/>
                </a:cxn>
                <a:cxn ang="0">
                  <a:pos x="154" y="284"/>
                </a:cxn>
                <a:cxn ang="0">
                  <a:pos x="167" y="258"/>
                </a:cxn>
                <a:cxn ang="0">
                  <a:pos x="180" y="258"/>
                </a:cxn>
                <a:cxn ang="0">
                  <a:pos x="219" y="271"/>
                </a:cxn>
                <a:cxn ang="0">
                  <a:pos x="270" y="284"/>
                </a:cxn>
                <a:cxn ang="0">
                  <a:pos x="322" y="309"/>
                </a:cxn>
                <a:cxn ang="0">
                  <a:pos x="347" y="335"/>
                </a:cxn>
                <a:cxn ang="0">
                  <a:pos x="399" y="335"/>
                </a:cxn>
                <a:cxn ang="0">
                  <a:pos x="425" y="361"/>
                </a:cxn>
                <a:cxn ang="0">
                  <a:pos x="463" y="361"/>
                </a:cxn>
                <a:cxn ang="0">
                  <a:pos x="502" y="361"/>
                </a:cxn>
                <a:cxn ang="0">
                  <a:pos x="528" y="361"/>
                </a:cxn>
                <a:cxn ang="0">
                  <a:pos x="528" y="399"/>
                </a:cxn>
                <a:cxn ang="0">
                  <a:pos x="553" y="412"/>
                </a:cxn>
                <a:cxn ang="0">
                  <a:pos x="579" y="438"/>
                </a:cxn>
                <a:cxn ang="0">
                  <a:pos x="605" y="438"/>
                </a:cxn>
                <a:cxn ang="0">
                  <a:pos x="618" y="399"/>
                </a:cxn>
                <a:cxn ang="0">
                  <a:pos x="644" y="399"/>
                </a:cxn>
                <a:cxn ang="0">
                  <a:pos x="682" y="412"/>
                </a:cxn>
                <a:cxn ang="0">
                  <a:pos x="708" y="425"/>
                </a:cxn>
                <a:cxn ang="0">
                  <a:pos x="721" y="399"/>
                </a:cxn>
              </a:cxnLst>
              <a:rect l="0" t="0" r="r" b="b"/>
              <a:pathLst>
                <a:path w="721" h="438">
                  <a:moveTo>
                    <a:pt x="721" y="387"/>
                  </a:moveTo>
                  <a:lnTo>
                    <a:pt x="695" y="361"/>
                  </a:lnTo>
                  <a:lnTo>
                    <a:pt x="682" y="348"/>
                  </a:lnTo>
                  <a:lnTo>
                    <a:pt x="669" y="309"/>
                  </a:lnTo>
                  <a:lnTo>
                    <a:pt x="669" y="296"/>
                  </a:lnTo>
                  <a:lnTo>
                    <a:pt x="644" y="271"/>
                  </a:lnTo>
                  <a:lnTo>
                    <a:pt x="644" y="258"/>
                  </a:lnTo>
                  <a:lnTo>
                    <a:pt x="644" y="245"/>
                  </a:lnTo>
                  <a:lnTo>
                    <a:pt x="656" y="219"/>
                  </a:lnTo>
                  <a:lnTo>
                    <a:pt x="644" y="206"/>
                  </a:lnTo>
                  <a:lnTo>
                    <a:pt x="644" y="181"/>
                  </a:lnTo>
                  <a:lnTo>
                    <a:pt x="644" y="155"/>
                  </a:lnTo>
                  <a:lnTo>
                    <a:pt x="656" y="142"/>
                  </a:lnTo>
                  <a:lnTo>
                    <a:pt x="644" y="129"/>
                  </a:lnTo>
                  <a:lnTo>
                    <a:pt x="631" y="103"/>
                  </a:lnTo>
                  <a:lnTo>
                    <a:pt x="605" y="103"/>
                  </a:lnTo>
                  <a:lnTo>
                    <a:pt x="592" y="91"/>
                  </a:lnTo>
                  <a:lnTo>
                    <a:pt x="579" y="103"/>
                  </a:lnTo>
                  <a:lnTo>
                    <a:pt x="566" y="116"/>
                  </a:lnTo>
                  <a:lnTo>
                    <a:pt x="553" y="116"/>
                  </a:lnTo>
                  <a:lnTo>
                    <a:pt x="541" y="103"/>
                  </a:lnTo>
                  <a:lnTo>
                    <a:pt x="502" y="103"/>
                  </a:lnTo>
                  <a:lnTo>
                    <a:pt x="476" y="103"/>
                  </a:lnTo>
                  <a:lnTo>
                    <a:pt x="450" y="91"/>
                  </a:lnTo>
                  <a:lnTo>
                    <a:pt x="438" y="78"/>
                  </a:lnTo>
                  <a:lnTo>
                    <a:pt x="425" y="91"/>
                  </a:lnTo>
                  <a:lnTo>
                    <a:pt x="399" y="91"/>
                  </a:lnTo>
                  <a:lnTo>
                    <a:pt x="360" y="91"/>
                  </a:lnTo>
                  <a:lnTo>
                    <a:pt x="335" y="91"/>
                  </a:lnTo>
                  <a:lnTo>
                    <a:pt x="322" y="65"/>
                  </a:lnTo>
                  <a:lnTo>
                    <a:pt x="309" y="78"/>
                  </a:lnTo>
                  <a:lnTo>
                    <a:pt x="296" y="78"/>
                  </a:lnTo>
                  <a:lnTo>
                    <a:pt x="270" y="78"/>
                  </a:lnTo>
                  <a:lnTo>
                    <a:pt x="270" y="65"/>
                  </a:lnTo>
                  <a:lnTo>
                    <a:pt x="245" y="65"/>
                  </a:lnTo>
                  <a:lnTo>
                    <a:pt x="232" y="65"/>
                  </a:lnTo>
                  <a:lnTo>
                    <a:pt x="206" y="52"/>
                  </a:lnTo>
                  <a:lnTo>
                    <a:pt x="180" y="39"/>
                  </a:lnTo>
                  <a:lnTo>
                    <a:pt x="154" y="13"/>
                  </a:lnTo>
                  <a:lnTo>
                    <a:pt x="142" y="13"/>
                  </a:lnTo>
                  <a:lnTo>
                    <a:pt x="129" y="26"/>
                  </a:lnTo>
                  <a:lnTo>
                    <a:pt x="103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13"/>
                  </a:lnTo>
                  <a:lnTo>
                    <a:pt x="64" y="26"/>
                  </a:lnTo>
                  <a:lnTo>
                    <a:pt x="64" y="52"/>
                  </a:lnTo>
                  <a:lnTo>
                    <a:pt x="51" y="78"/>
                  </a:lnTo>
                  <a:lnTo>
                    <a:pt x="51" y="103"/>
                  </a:lnTo>
                  <a:lnTo>
                    <a:pt x="39" y="116"/>
                  </a:lnTo>
                  <a:lnTo>
                    <a:pt x="26" y="142"/>
                  </a:lnTo>
                  <a:lnTo>
                    <a:pt x="13" y="155"/>
                  </a:lnTo>
                  <a:lnTo>
                    <a:pt x="0" y="155"/>
                  </a:lnTo>
                  <a:lnTo>
                    <a:pt x="13" y="168"/>
                  </a:lnTo>
                  <a:lnTo>
                    <a:pt x="39" y="181"/>
                  </a:lnTo>
                  <a:lnTo>
                    <a:pt x="51" y="181"/>
                  </a:lnTo>
                  <a:lnTo>
                    <a:pt x="51" y="206"/>
                  </a:lnTo>
                  <a:lnTo>
                    <a:pt x="77" y="219"/>
                  </a:lnTo>
                  <a:lnTo>
                    <a:pt x="103" y="232"/>
                  </a:lnTo>
                  <a:lnTo>
                    <a:pt x="103" y="232"/>
                  </a:lnTo>
                  <a:lnTo>
                    <a:pt x="103" y="245"/>
                  </a:lnTo>
                  <a:lnTo>
                    <a:pt x="116" y="271"/>
                  </a:lnTo>
                  <a:lnTo>
                    <a:pt x="116" y="284"/>
                  </a:lnTo>
                  <a:lnTo>
                    <a:pt x="129" y="296"/>
                  </a:lnTo>
                  <a:lnTo>
                    <a:pt x="142" y="296"/>
                  </a:lnTo>
                  <a:lnTo>
                    <a:pt x="154" y="284"/>
                  </a:lnTo>
                  <a:lnTo>
                    <a:pt x="154" y="271"/>
                  </a:lnTo>
                  <a:lnTo>
                    <a:pt x="167" y="258"/>
                  </a:lnTo>
                  <a:lnTo>
                    <a:pt x="167" y="245"/>
                  </a:lnTo>
                  <a:lnTo>
                    <a:pt x="180" y="258"/>
                  </a:lnTo>
                  <a:lnTo>
                    <a:pt x="193" y="271"/>
                  </a:lnTo>
                  <a:lnTo>
                    <a:pt x="219" y="271"/>
                  </a:lnTo>
                  <a:lnTo>
                    <a:pt x="257" y="284"/>
                  </a:lnTo>
                  <a:lnTo>
                    <a:pt x="270" y="284"/>
                  </a:lnTo>
                  <a:lnTo>
                    <a:pt x="309" y="296"/>
                  </a:lnTo>
                  <a:lnTo>
                    <a:pt x="322" y="309"/>
                  </a:lnTo>
                  <a:lnTo>
                    <a:pt x="347" y="335"/>
                  </a:lnTo>
                  <a:lnTo>
                    <a:pt x="347" y="335"/>
                  </a:lnTo>
                  <a:lnTo>
                    <a:pt x="386" y="335"/>
                  </a:lnTo>
                  <a:lnTo>
                    <a:pt x="399" y="335"/>
                  </a:lnTo>
                  <a:lnTo>
                    <a:pt x="412" y="348"/>
                  </a:lnTo>
                  <a:lnTo>
                    <a:pt x="425" y="361"/>
                  </a:lnTo>
                  <a:lnTo>
                    <a:pt x="450" y="348"/>
                  </a:lnTo>
                  <a:lnTo>
                    <a:pt x="463" y="361"/>
                  </a:lnTo>
                  <a:lnTo>
                    <a:pt x="476" y="361"/>
                  </a:lnTo>
                  <a:lnTo>
                    <a:pt x="502" y="361"/>
                  </a:lnTo>
                  <a:lnTo>
                    <a:pt x="502" y="348"/>
                  </a:lnTo>
                  <a:lnTo>
                    <a:pt x="528" y="361"/>
                  </a:lnTo>
                  <a:lnTo>
                    <a:pt x="528" y="374"/>
                  </a:lnTo>
                  <a:lnTo>
                    <a:pt x="528" y="399"/>
                  </a:lnTo>
                  <a:lnTo>
                    <a:pt x="528" y="399"/>
                  </a:lnTo>
                  <a:lnTo>
                    <a:pt x="553" y="412"/>
                  </a:lnTo>
                  <a:lnTo>
                    <a:pt x="566" y="425"/>
                  </a:lnTo>
                  <a:lnTo>
                    <a:pt x="579" y="438"/>
                  </a:lnTo>
                  <a:lnTo>
                    <a:pt x="592" y="438"/>
                  </a:lnTo>
                  <a:lnTo>
                    <a:pt x="605" y="438"/>
                  </a:lnTo>
                  <a:lnTo>
                    <a:pt x="605" y="412"/>
                  </a:lnTo>
                  <a:lnTo>
                    <a:pt x="618" y="399"/>
                  </a:lnTo>
                  <a:lnTo>
                    <a:pt x="631" y="412"/>
                  </a:lnTo>
                  <a:lnTo>
                    <a:pt x="644" y="399"/>
                  </a:lnTo>
                  <a:lnTo>
                    <a:pt x="656" y="399"/>
                  </a:lnTo>
                  <a:lnTo>
                    <a:pt x="682" y="412"/>
                  </a:lnTo>
                  <a:lnTo>
                    <a:pt x="695" y="425"/>
                  </a:lnTo>
                  <a:lnTo>
                    <a:pt x="708" y="425"/>
                  </a:lnTo>
                  <a:lnTo>
                    <a:pt x="721" y="412"/>
                  </a:lnTo>
                  <a:lnTo>
                    <a:pt x="721" y="399"/>
                  </a:lnTo>
                  <a:lnTo>
                    <a:pt x="721" y="38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718498" y="2300311"/>
              <a:ext cx="790428" cy="306071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296" y="39"/>
                </a:cxn>
                <a:cxn ang="0">
                  <a:pos x="257" y="26"/>
                </a:cxn>
                <a:cxn ang="0">
                  <a:pos x="219" y="39"/>
                </a:cxn>
                <a:cxn ang="0">
                  <a:pos x="193" y="13"/>
                </a:cxn>
                <a:cxn ang="0">
                  <a:pos x="154" y="13"/>
                </a:cxn>
                <a:cxn ang="0">
                  <a:pos x="154" y="39"/>
                </a:cxn>
                <a:cxn ang="0">
                  <a:pos x="141" y="51"/>
                </a:cxn>
                <a:cxn ang="0">
                  <a:pos x="128" y="77"/>
                </a:cxn>
                <a:cxn ang="0">
                  <a:pos x="128" y="103"/>
                </a:cxn>
                <a:cxn ang="0">
                  <a:pos x="90" y="116"/>
                </a:cxn>
                <a:cxn ang="0">
                  <a:pos x="38" y="129"/>
                </a:cxn>
                <a:cxn ang="0">
                  <a:pos x="13" y="154"/>
                </a:cxn>
                <a:cxn ang="0">
                  <a:pos x="0" y="206"/>
                </a:cxn>
                <a:cxn ang="0">
                  <a:pos x="38" y="219"/>
                </a:cxn>
                <a:cxn ang="0">
                  <a:pos x="77" y="232"/>
                </a:cxn>
                <a:cxn ang="0">
                  <a:pos x="128" y="206"/>
                </a:cxn>
                <a:cxn ang="0">
                  <a:pos x="141" y="167"/>
                </a:cxn>
                <a:cxn ang="0">
                  <a:pos x="167" y="129"/>
                </a:cxn>
                <a:cxn ang="0">
                  <a:pos x="206" y="116"/>
                </a:cxn>
                <a:cxn ang="0">
                  <a:pos x="257" y="77"/>
                </a:cxn>
                <a:cxn ang="0">
                  <a:pos x="321" y="77"/>
                </a:cxn>
                <a:cxn ang="0">
                  <a:pos x="360" y="103"/>
                </a:cxn>
                <a:cxn ang="0">
                  <a:pos x="412" y="116"/>
                </a:cxn>
                <a:cxn ang="0">
                  <a:pos x="476" y="167"/>
                </a:cxn>
                <a:cxn ang="0">
                  <a:pos x="553" y="219"/>
                </a:cxn>
                <a:cxn ang="0">
                  <a:pos x="566" y="206"/>
                </a:cxn>
                <a:cxn ang="0">
                  <a:pos x="527" y="167"/>
                </a:cxn>
                <a:cxn ang="0">
                  <a:pos x="489" y="142"/>
                </a:cxn>
                <a:cxn ang="0">
                  <a:pos x="489" y="116"/>
                </a:cxn>
                <a:cxn ang="0">
                  <a:pos x="476" y="90"/>
                </a:cxn>
                <a:cxn ang="0">
                  <a:pos x="450" y="77"/>
                </a:cxn>
                <a:cxn ang="0">
                  <a:pos x="424" y="51"/>
                </a:cxn>
                <a:cxn ang="0">
                  <a:pos x="424" y="26"/>
                </a:cxn>
                <a:cxn ang="0">
                  <a:pos x="399" y="26"/>
                </a:cxn>
                <a:cxn ang="0">
                  <a:pos x="373" y="13"/>
                </a:cxn>
              </a:cxnLst>
              <a:rect l="0" t="0" r="r" b="b"/>
              <a:pathLst>
                <a:path w="566" h="232">
                  <a:moveTo>
                    <a:pt x="373" y="13"/>
                  </a:moveTo>
                  <a:lnTo>
                    <a:pt x="321" y="0"/>
                  </a:lnTo>
                  <a:lnTo>
                    <a:pt x="309" y="39"/>
                  </a:lnTo>
                  <a:lnTo>
                    <a:pt x="296" y="39"/>
                  </a:lnTo>
                  <a:lnTo>
                    <a:pt x="270" y="13"/>
                  </a:lnTo>
                  <a:lnTo>
                    <a:pt x="257" y="26"/>
                  </a:lnTo>
                  <a:lnTo>
                    <a:pt x="244" y="26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193" y="13"/>
                  </a:lnTo>
                  <a:lnTo>
                    <a:pt x="180" y="13"/>
                  </a:lnTo>
                  <a:lnTo>
                    <a:pt x="154" y="13"/>
                  </a:lnTo>
                  <a:lnTo>
                    <a:pt x="154" y="26"/>
                  </a:lnTo>
                  <a:lnTo>
                    <a:pt x="154" y="39"/>
                  </a:lnTo>
                  <a:lnTo>
                    <a:pt x="154" y="51"/>
                  </a:lnTo>
                  <a:lnTo>
                    <a:pt x="141" y="51"/>
                  </a:lnTo>
                  <a:lnTo>
                    <a:pt x="141" y="64"/>
                  </a:lnTo>
                  <a:lnTo>
                    <a:pt x="128" y="77"/>
                  </a:lnTo>
                  <a:lnTo>
                    <a:pt x="141" y="90"/>
                  </a:lnTo>
                  <a:lnTo>
                    <a:pt x="128" y="103"/>
                  </a:lnTo>
                  <a:lnTo>
                    <a:pt x="128" y="103"/>
                  </a:lnTo>
                  <a:lnTo>
                    <a:pt x="90" y="116"/>
                  </a:lnTo>
                  <a:lnTo>
                    <a:pt x="38" y="116"/>
                  </a:lnTo>
                  <a:lnTo>
                    <a:pt x="38" y="129"/>
                  </a:lnTo>
                  <a:lnTo>
                    <a:pt x="25" y="142"/>
                  </a:lnTo>
                  <a:lnTo>
                    <a:pt x="13" y="154"/>
                  </a:lnTo>
                  <a:lnTo>
                    <a:pt x="0" y="167"/>
                  </a:lnTo>
                  <a:lnTo>
                    <a:pt x="0" y="206"/>
                  </a:lnTo>
                  <a:lnTo>
                    <a:pt x="13" y="232"/>
                  </a:lnTo>
                  <a:lnTo>
                    <a:pt x="38" y="219"/>
                  </a:lnTo>
                  <a:lnTo>
                    <a:pt x="64" y="219"/>
                  </a:lnTo>
                  <a:lnTo>
                    <a:pt x="77" y="232"/>
                  </a:lnTo>
                  <a:lnTo>
                    <a:pt x="103" y="219"/>
                  </a:lnTo>
                  <a:lnTo>
                    <a:pt x="128" y="206"/>
                  </a:lnTo>
                  <a:lnTo>
                    <a:pt x="141" y="193"/>
                  </a:lnTo>
                  <a:lnTo>
                    <a:pt x="141" y="167"/>
                  </a:lnTo>
                  <a:lnTo>
                    <a:pt x="154" y="142"/>
                  </a:lnTo>
                  <a:lnTo>
                    <a:pt x="167" y="129"/>
                  </a:lnTo>
                  <a:lnTo>
                    <a:pt x="180" y="116"/>
                  </a:lnTo>
                  <a:lnTo>
                    <a:pt x="206" y="116"/>
                  </a:lnTo>
                  <a:lnTo>
                    <a:pt x="219" y="90"/>
                  </a:lnTo>
                  <a:lnTo>
                    <a:pt x="257" y="77"/>
                  </a:lnTo>
                  <a:lnTo>
                    <a:pt x="296" y="64"/>
                  </a:lnTo>
                  <a:lnTo>
                    <a:pt x="321" y="77"/>
                  </a:lnTo>
                  <a:lnTo>
                    <a:pt x="347" y="90"/>
                  </a:lnTo>
                  <a:lnTo>
                    <a:pt x="360" y="103"/>
                  </a:lnTo>
                  <a:lnTo>
                    <a:pt x="386" y="103"/>
                  </a:lnTo>
                  <a:lnTo>
                    <a:pt x="412" y="116"/>
                  </a:lnTo>
                  <a:lnTo>
                    <a:pt x="450" y="142"/>
                  </a:lnTo>
                  <a:lnTo>
                    <a:pt x="476" y="167"/>
                  </a:lnTo>
                  <a:lnTo>
                    <a:pt x="515" y="206"/>
                  </a:lnTo>
                  <a:lnTo>
                    <a:pt x="553" y="219"/>
                  </a:lnTo>
                  <a:lnTo>
                    <a:pt x="553" y="219"/>
                  </a:lnTo>
                  <a:lnTo>
                    <a:pt x="566" y="206"/>
                  </a:lnTo>
                  <a:lnTo>
                    <a:pt x="553" y="180"/>
                  </a:lnTo>
                  <a:lnTo>
                    <a:pt x="527" y="167"/>
                  </a:lnTo>
                  <a:lnTo>
                    <a:pt x="515" y="142"/>
                  </a:lnTo>
                  <a:lnTo>
                    <a:pt x="489" y="142"/>
                  </a:lnTo>
                  <a:lnTo>
                    <a:pt x="489" y="129"/>
                  </a:lnTo>
                  <a:lnTo>
                    <a:pt x="489" y="116"/>
                  </a:lnTo>
                  <a:lnTo>
                    <a:pt x="476" y="103"/>
                  </a:lnTo>
                  <a:lnTo>
                    <a:pt x="476" y="90"/>
                  </a:lnTo>
                  <a:lnTo>
                    <a:pt x="463" y="77"/>
                  </a:lnTo>
                  <a:lnTo>
                    <a:pt x="450" y="77"/>
                  </a:lnTo>
                  <a:lnTo>
                    <a:pt x="424" y="64"/>
                  </a:lnTo>
                  <a:lnTo>
                    <a:pt x="424" y="51"/>
                  </a:lnTo>
                  <a:lnTo>
                    <a:pt x="424" y="39"/>
                  </a:lnTo>
                  <a:lnTo>
                    <a:pt x="424" y="26"/>
                  </a:lnTo>
                  <a:lnTo>
                    <a:pt x="412" y="26"/>
                  </a:lnTo>
                  <a:lnTo>
                    <a:pt x="399" y="26"/>
                  </a:lnTo>
                  <a:lnTo>
                    <a:pt x="386" y="26"/>
                  </a:lnTo>
                  <a:lnTo>
                    <a:pt x="37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609594" y="1723399"/>
              <a:ext cx="324368" cy="240013"/>
            </a:xfrm>
            <a:custGeom>
              <a:avLst/>
              <a:gdLst/>
              <a:ahLst/>
              <a:cxnLst>
                <a:cxn ang="0">
                  <a:pos x="219" y="13"/>
                </a:cxn>
                <a:cxn ang="0">
                  <a:pos x="181" y="0"/>
                </a:cxn>
                <a:cxn ang="0">
                  <a:pos x="168" y="0"/>
                </a:cxn>
                <a:cxn ang="0">
                  <a:pos x="142" y="26"/>
                </a:cxn>
                <a:cxn ang="0">
                  <a:pos x="142" y="39"/>
                </a:cxn>
                <a:cxn ang="0">
                  <a:pos x="116" y="39"/>
                </a:cxn>
                <a:cxn ang="0">
                  <a:pos x="91" y="26"/>
                </a:cxn>
                <a:cxn ang="0">
                  <a:pos x="78" y="26"/>
                </a:cxn>
                <a:cxn ang="0">
                  <a:pos x="65" y="0"/>
                </a:cxn>
                <a:cxn ang="0">
                  <a:pos x="52" y="0"/>
                </a:cxn>
                <a:cxn ang="0">
                  <a:pos x="39" y="13"/>
                </a:cxn>
                <a:cxn ang="0">
                  <a:pos x="26" y="26"/>
                </a:cxn>
                <a:cxn ang="0">
                  <a:pos x="0" y="52"/>
                </a:cxn>
                <a:cxn ang="0">
                  <a:pos x="13" y="78"/>
                </a:cxn>
                <a:cxn ang="0">
                  <a:pos x="26" y="103"/>
                </a:cxn>
                <a:cxn ang="0">
                  <a:pos x="39" y="103"/>
                </a:cxn>
                <a:cxn ang="0">
                  <a:pos x="26" y="129"/>
                </a:cxn>
                <a:cxn ang="0">
                  <a:pos x="26" y="142"/>
                </a:cxn>
                <a:cxn ang="0">
                  <a:pos x="26" y="168"/>
                </a:cxn>
                <a:cxn ang="0">
                  <a:pos x="39" y="181"/>
                </a:cxn>
                <a:cxn ang="0">
                  <a:pos x="52" y="155"/>
                </a:cxn>
                <a:cxn ang="0">
                  <a:pos x="65" y="155"/>
                </a:cxn>
                <a:cxn ang="0">
                  <a:pos x="78" y="142"/>
                </a:cxn>
                <a:cxn ang="0">
                  <a:pos x="103" y="155"/>
                </a:cxn>
                <a:cxn ang="0">
                  <a:pos x="116" y="142"/>
                </a:cxn>
                <a:cxn ang="0">
                  <a:pos x="142" y="155"/>
                </a:cxn>
                <a:cxn ang="0">
                  <a:pos x="155" y="155"/>
                </a:cxn>
                <a:cxn ang="0">
                  <a:pos x="168" y="142"/>
                </a:cxn>
                <a:cxn ang="0">
                  <a:pos x="194" y="142"/>
                </a:cxn>
                <a:cxn ang="0">
                  <a:pos x="194" y="116"/>
                </a:cxn>
                <a:cxn ang="0">
                  <a:pos x="206" y="116"/>
                </a:cxn>
                <a:cxn ang="0">
                  <a:pos x="219" y="116"/>
                </a:cxn>
                <a:cxn ang="0">
                  <a:pos x="232" y="116"/>
                </a:cxn>
                <a:cxn ang="0">
                  <a:pos x="219" y="103"/>
                </a:cxn>
                <a:cxn ang="0">
                  <a:pos x="219" y="78"/>
                </a:cxn>
                <a:cxn ang="0">
                  <a:pos x="219" y="65"/>
                </a:cxn>
                <a:cxn ang="0">
                  <a:pos x="219" y="39"/>
                </a:cxn>
                <a:cxn ang="0">
                  <a:pos x="219" y="26"/>
                </a:cxn>
                <a:cxn ang="0">
                  <a:pos x="219" y="13"/>
                </a:cxn>
              </a:cxnLst>
              <a:rect l="0" t="0" r="r" b="b"/>
              <a:pathLst>
                <a:path w="232" h="181">
                  <a:moveTo>
                    <a:pt x="219" y="13"/>
                  </a:moveTo>
                  <a:lnTo>
                    <a:pt x="181" y="0"/>
                  </a:lnTo>
                  <a:lnTo>
                    <a:pt x="168" y="0"/>
                  </a:lnTo>
                  <a:lnTo>
                    <a:pt x="142" y="26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26"/>
                  </a:lnTo>
                  <a:lnTo>
                    <a:pt x="78" y="26"/>
                  </a:lnTo>
                  <a:lnTo>
                    <a:pt x="65" y="0"/>
                  </a:lnTo>
                  <a:lnTo>
                    <a:pt x="52" y="0"/>
                  </a:lnTo>
                  <a:lnTo>
                    <a:pt x="39" y="13"/>
                  </a:lnTo>
                  <a:lnTo>
                    <a:pt x="26" y="26"/>
                  </a:lnTo>
                  <a:lnTo>
                    <a:pt x="0" y="52"/>
                  </a:lnTo>
                  <a:lnTo>
                    <a:pt x="13" y="78"/>
                  </a:lnTo>
                  <a:lnTo>
                    <a:pt x="26" y="103"/>
                  </a:lnTo>
                  <a:lnTo>
                    <a:pt x="39" y="103"/>
                  </a:lnTo>
                  <a:lnTo>
                    <a:pt x="26" y="129"/>
                  </a:lnTo>
                  <a:lnTo>
                    <a:pt x="26" y="142"/>
                  </a:lnTo>
                  <a:lnTo>
                    <a:pt x="26" y="168"/>
                  </a:lnTo>
                  <a:lnTo>
                    <a:pt x="39" y="181"/>
                  </a:lnTo>
                  <a:lnTo>
                    <a:pt x="52" y="155"/>
                  </a:lnTo>
                  <a:lnTo>
                    <a:pt x="65" y="155"/>
                  </a:lnTo>
                  <a:lnTo>
                    <a:pt x="78" y="142"/>
                  </a:lnTo>
                  <a:lnTo>
                    <a:pt x="103" y="155"/>
                  </a:lnTo>
                  <a:lnTo>
                    <a:pt x="116" y="142"/>
                  </a:lnTo>
                  <a:lnTo>
                    <a:pt x="142" y="155"/>
                  </a:lnTo>
                  <a:lnTo>
                    <a:pt x="155" y="155"/>
                  </a:lnTo>
                  <a:lnTo>
                    <a:pt x="168" y="142"/>
                  </a:lnTo>
                  <a:lnTo>
                    <a:pt x="194" y="142"/>
                  </a:lnTo>
                  <a:lnTo>
                    <a:pt x="194" y="116"/>
                  </a:lnTo>
                  <a:lnTo>
                    <a:pt x="206" y="116"/>
                  </a:lnTo>
                  <a:lnTo>
                    <a:pt x="219" y="116"/>
                  </a:lnTo>
                  <a:lnTo>
                    <a:pt x="232" y="116"/>
                  </a:lnTo>
                  <a:lnTo>
                    <a:pt x="219" y="103"/>
                  </a:lnTo>
                  <a:lnTo>
                    <a:pt x="219" y="78"/>
                  </a:lnTo>
                  <a:lnTo>
                    <a:pt x="219" y="65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219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538163" y="1556051"/>
              <a:ext cx="722509" cy="898396"/>
            </a:xfrm>
            <a:custGeom>
              <a:avLst/>
              <a:gdLst/>
              <a:ahLst/>
              <a:cxnLst>
                <a:cxn ang="0">
                  <a:pos x="283" y="116"/>
                </a:cxn>
                <a:cxn ang="0">
                  <a:pos x="309" y="90"/>
                </a:cxn>
                <a:cxn ang="0">
                  <a:pos x="309" y="38"/>
                </a:cxn>
                <a:cxn ang="0">
                  <a:pos x="360" y="25"/>
                </a:cxn>
                <a:cxn ang="0">
                  <a:pos x="399" y="0"/>
                </a:cxn>
                <a:cxn ang="0">
                  <a:pos x="412" y="38"/>
                </a:cxn>
                <a:cxn ang="0">
                  <a:pos x="438" y="90"/>
                </a:cxn>
                <a:cxn ang="0">
                  <a:pos x="438" y="141"/>
                </a:cxn>
                <a:cxn ang="0">
                  <a:pos x="412" y="154"/>
                </a:cxn>
                <a:cxn ang="0">
                  <a:pos x="386" y="167"/>
                </a:cxn>
                <a:cxn ang="0">
                  <a:pos x="399" y="219"/>
                </a:cxn>
                <a:cxn ang="0">
                  <a:pos x="412" y="270"/>
                </a:cxn>
                <a:cxn ang="0">
                  <a:pos x="438" y="309"/>
                </a:cxn>
                <a:cxn ang="0">
                  <a:pos x="438" y="334"/>
                </a:cxn>
                <a:cxn ang="0">
                  <a:pos x="425" y="347"/>
                </a:cxn>
                <a:cxn ang="0">
                  <a:pos x="386" y="334"/>
                </a:cxn>
                <a:cxn ang="0">
                  <a:pos x="373" y="360"/>
                </a:cxn>
                <a:cxn ang="0">
                  <a:pos x="386" y="424"/>
                </a:cxn>
                <a:cxn ang="0">
                  <a:pos x="399" y="437"/>
                </a:cxn>
                <a:cxn ang="0">
                  <a:pos x="450" y="424"/>
                </a:cxn>
                <a:cxn ang="0">
                  <a:pos x="489" y="489"/>
                </a:cxn>
                <a:cxn ang="0">
                  <a:pos x="502" y="515"/>
                </a:cxn>
                <a:cxn ang="0">
                  <a:pos x="515" y="566"/>
                </a:cxn>
                <a:cxn ang="0">
                  <a:pos x="502" y="579"/>
                </a:cxn>
                <a:cxn ang="0">
                  <a:pos x="450" y="579"/>
                </a:cxn>
                <a:cxn ang="0">
                  <a:pos x="412" y="605"/>
                </a:cxn>
                <a:cxn ang="0">
                  <a:pos x="399" y="592"/>
                </a:cxn>
                <a:cxn ang="0">
                  <a:pos x="373" y="605"/>
                </a:cxn>
                <a:cxn ang="0">
                  <a:pos x="335" y="592"/>
                </a:cxn>
                <a:cxn ang="0">
                  <a:pos x="309" y="579"/>
                </a:cxn>
                <a:cxn ang="0">
                  <a:pos x="283" y="592"/>
                </a:cxn>
                <a:cxn ang="0">
                  <a:pos x="283" y="605"/>
                </a:cxn>
                <a:cxn ang="0">
                  <a:pos x="270" y="630"/>
                </a:cxn>
                <a:cxn ang="0">
                  <a:pos x="257" y="656"/>
                </a:cxn>
                <a:cxn ang="0">
                  <a:pos x="257" y="669"/>
                </a:cxn>
                <a:cxn ang="0">
                  <a:pos x="193" y="682"/>
                </a:cxn>
                <a:cxn ang="0">
                  <a:pos x="167" y="669"/>
                </a:cxn>
                <a:cxn ang="0">
                  <a:pos x="129" y="643"/>
                </a:cxn>
                <a:cxn ang="0">
                  <a:pos x="103" y="656"/>
                </a:cxn>
                <a:cxn ang="0">
                  <a:pos x="90" y="682"/>
                </a:cxn>
                <a:cxn ang="0">
                  <a:pos x="64" y="656"/>
                </a:cxn>
                <a:cxn ang="0">
                  <a:pos x="39" y="617"/>
                </a:cxn>
                <a:cxn ang="0">
                  <a:pos x="26" y="579"/>
                </a:cxn>
                <a:cxn ang="0">
                  <a:pos x="13" y="553"/>
                </a:cxn>
                <a:cxn ang="0">
                  <a:pos x="39" y="527"/>
                </a:cxn>
                <a:cxn ang="0">
                  <a:pos x="51" y="489"/>
                </a:cxn>
                <a:cxn ang="0">
                  <a:pos x="51" y="450"/>
                </a:cxn>
                <a:cxn ang="0">
                  <a:pos x="13" y="412"/>
                </a:cxn>
                <a:cxn ang="0">
                  <a:pos x="0" y="386"/>
                </a:cxn>
                <a:cxn ang="0">
                  <a:pos x="26" y="373"/>
                </a:cxn>
                <a:cxn ang="0">
                  <a:pos x="39" y="347"/>
                </a:cxn>
                <a:cxn ang="0">
                  <a:pos x="77" y="321"/>
                </a:cxn>
                <a:cxn ang="0">
                  <a:pos x="90" y="309"/>
                </a:cxn>
                <a:cxn ang="0">
                  <a:pos x="116" y="283"/>
                </a:cxn>
                <a:cxn ang="0">
                  <a:pos x="154" y="270"/>
                </a:cxn>
                <a:cxn ang="0">
                  <a:pos x="193" y="283"/>
                </a:cxn>
                <a:cxn ang="0">
                  <a:pos x="245" y="270"/>
                </a:cxn>
                <a:cxn ang="0">
                  <a:pos x="245" y="257"/>
                </a:cxn>
                <a:cxn ang="0">
                  <a:pos x="270" y="244"/>
                </a:cxn>
                <a:cxn ang="0">
                  <a:pos x="270" y="193"/>
                </a:cxn>
                <a:cxn ang="0">
                  <a:pos x="270" y="154"/>
                </a:cxn>
              </a:cxnLst>
              <a:rect l="0" t="0" r="r" b="b"/>
              <a:pathLst>
                <a:path w="515" h="682">
                  <a:moveTo>
                    <a:pt x="270" y="128"/>
                  </a:moveTo>
                  <a:lnTo>
                    <a:pt x="283" y="116"/>
                  </a:lnTo>
                  <a:lnTo>
                    <a:pt x="309" y="90"/>
                  </a:lnTo>
                  <a:lnTo>
                    <a:pt x="309" y="90"/>
                  </a:lnTo>
                  <a:lnTo>
                    <a:pt x="309" y="51"/>
                  </a:lnTo>
                  <a:lnTo>
                    <a:pt x="309" y="38"/>
                  </a:lnTo>
                  <a:lnTo>
                    <a:pt x="348" y="25"/>
                  </a:lnTo>
                  <a:lnTo>
                    <a:pt x="360" y="25"/>
                  </a:lnTo>
                  <a:lnTo>
                    <a:pt x="386" y="0"/>
                  </a:lnTo>
                  <a:lnTo>
                    <a:pt x="399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77"/>
                  </a:lnTo>
                  <a:lnTo>
                    <a:pt x="438" y="90"/>
                  </a:lnTo>
                  <a:lnTo>
                    <a:pt x="438" y="116"/>
                  </a:lnTo>
                  <a:lnTo>
                    <a:pt x="438" y="141"/>
                  </a:lnTo>
                  <a:lnTo>
                    <a:pt x="412" y="154"/>
                  </a:lnTo>
                  <a:lnTo>
                    <a:pt x="412" y="154"/>
                  </a:lnTo>
                  <a:lnTo>
                    <a:pt x="399" y="154"/>
                  </a:lnTo>
                  <a:lnTo>
                    <a:pt x="386" y="167"/>
                  </a:lnTo>
                  <a:lnTo>
                    <a:pt x="399" y="193"/>
                  </a:lnTo>
                  <a:lnTo>
                    <a:pt x="399" y="219"/>
                  </a:lnTo>
                  <a:lnTo>
                    <a:pt x="412" y="244"/>
                  </a:lnTo>
                  <a:lnTo>
                    <a:pt x="412" y="270"/>
                  </a:lnTo>
                  <a:lnTo>
                    <a:pt x="425" y="296"/>
                  </a:lnTo>
                  <a:lnTo>
                    <a:pt x="438" y="309"/>
                  </a:lnTo>
                  <a:lnTo>
                    <a:pt x="450" y="321"/>
                  </a:lnTo>
                  <a:lnTo>
                    <a:pt x="438" y="334"/>
                  </a:lnTo>
                  <a:lnTo>
                    <a:pt x="438" y="347"/>
                  </a:lnTo>
                  <a:lnTo>
                    <a:pt x="425" y="347"/>
                  </a:lnTo>
                  <a:lnTo>
                    <a:pt x="412" y="334"/>
                  </a:lnTo>
                  <a:lnTo>
                    <a:pt x="386" y="334"/>
                  </a:lnTo>
                  <a:lnTo>
                    <a:pt x="373" y="347"/>
                  </a:lnTo>
                  <a:lnTo>
                    <a:pt x="373" y="360"/>
                  </a:lnTo>
                  <a:lnTo>
                    <a:pt x="386" y="373"/>
                  </a:lnTo>
                  <a:lnTo>
                    <a:pt x="386" y="424"/>
                  </a:lnTo>
                  <a:lnTo>
                    <a:pt x="399" y="437"/>
                  </a:lnTo>
                  <a:lnTo>
                    <a:pt x="399" y="437"/>
                  </a:lnTo>
                  <a:lnTo>
                    <a:pt x="425" y="437"/>
                  </a:lnTo>
                  <a:lnTo>
                    <a:pt x="450" y="424"/>
                  </a:lnTo>
                  <a:lnTo>
                    <a:pt x="463" y="463"/>
                  </a:lnTo>
                  <a:lnTo>
                    <a:pt x="489" y="489"/>
                  </a:lnTo>
                  <a:lnTo>
                    <a:pt x="502" y="502"/>
                  </a:lnTo>
                  <a:lnTo>
                    <a:pt x="502" y="515"/>
                  </a:lnTo>
                  <a:lnTo>
                    <a:pt x="502" y="553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02" y="579"/>
                  </a:lnTo>
                  <a:lnTo>
                    <a:pt x="450" y="579"/>
                  </a:lnTo>
                  <a:lnTo>
                    <a:pt x="450" y="579"/>
                  </a:lnTo>
                  <a:lnTo>
                    <a:pt x="438" y="605"/>
                  </a:lnTo>
                  <a:lnTo>
                    <a:pt x="412" y="605"/>
                  </a:lnTo>
                  <a:lnTo>
                    <a:pt x="399" y="592"/>
                  </a:lnTo>
                  <a:lnTo>
                    <a:pt x="399" y="592"/>
                  </a:lnTo>
                  <a:lnTo>
                    <a:pt x="373" y="592"/>
                  </a:lnTo>
                  <a:lnTo>
                    <a:pt x="373" y="605"/>
                  </a:lnTo>
                  <a:lnTo>
                    <a:pt x="348" y="605"/>
                  </a:lnTo>
                  <a:lnTo>
                    <a:pt x="335" y="592"/>
                  </a:lnTo>
                  <a:lnTo>
                    <a:pt x="309" y="579"/>
                  </a:lnTo>
                  <a:lnTo>
                    <a:pt x="309" y="579"/>
                  </a:lnTo>
                  <a:lnTo>
                    <a:pt x="296" y="579"/>
                  </a:lnTo>
                  <a:lnTo>
                    <a:pt x="283" y="592"/>
                  </a:lnTo>
                  <a:lnTo>
                    <a:pt x="283" y="605"/>
                  </a:lnTo>
                  <a:lnTo>
                    <a:pt x="283" y="605"/>
                  </a:lnTo>
                  <a:lnTo>
                    <a:pt x="283" y="617"/>
                  </a:lnTo>
                  <a:lnTo>
                    <a:pt x="270" y="630"/>
                  </a:lnTo>
                  <a:lnTo>
                    <a:pt x="257" y="630"/>
                  </a:lnTo>
                  <a:lnTo>
                    <a:pt x="257" y="656"/>
                  </a:lnTo>
                  <a:lnTo>
                    <a:pt x="257" y="669"/>
                  </a:lnTo>
                  <a:lnTo>
                    <a:pt x="257" y="669"/>
                  </a:lnTo>
                  <a:lnTo>
                    <a:pt x="232" y="682"/>
                  </a:lnTo>
                  <a:lnTo>
                    <a:pt x="193" y="682"/>
                  </a:lnTo>
                  <a:lnTo>
                    <a:pt x="167" y="682"/>
                  </a:lnTo>
                  <a:lnTo>
                    <a:pt x="167" y="669"/>
                  </a:lnTo>
                  <a:lnTo>
                    <a:pt x="142" y="656"/>
                  </a:lnTo>
                  <a:lnTo>
                    <a:pt x="129" y="643"/>
                  </a:lnTo>
                  <a:lnTo>
                    <a:pt x="116" y="656"/>
                  </a:lnTo>
                  <a:lnTo>
                    <a:pt x="103" y="656"/>
                  </a:lnTo>
                  <a:lnTo>
                    <a:pt x="103" y="669"/>
                  </a:lnTo>
                  <a:lnTo>
                    <a:pt x="90" y="682"/>
                  </a:lnTo>
                  <a:lnTo>
                    <a:pt x="77" y="669"/>
                  </a:lnTo>
                  <a:lnTo>
                    <a:pt x="64" y="656"/>
                  </a:lnTo>
                  <a:lnTo>
                    <a:pt x="39" y="643"/>
                  </a:lnTo>
                  <a:lnTo>
                    <a:pt x="39" y="617"/>
                  </a:lnTo>
                  <a:lnTo>
                    <a:pt x="26" y="592"/>
                  </a:lnTo>
                  <a:lnTo>
                    <a:pt x="26" y="579"/>
                  </a:lnTo>
                  <a:lnTo>
                    <a:pt x="13" y="566"/>
                  </a:lnTo>
                  <a:lnTo>
                    <a:pt x="13" y="553"/>
                  </a:lnTo>
                  <a:lnTo>
                    <a:pt x="26" y="540"/>
                  </a:lnTo>
                  <a:lnTo>
                    <a:pt x="39" y="527"/>
                  </a:lnTo>
                  <a:lnTo>
                    <a:pt x="51" y="502"/>
                  </a:lnTo>
                  <a:lnTo>
                    <a:pt x="51" y="489"/>
                  </a:lnTo>
                  <a:lnTo>
                    <a:pt x="64" y="463"/>
                  </a:lnTo>
                  <a:lnTo>
                    <a:pt x="51" y="450"/>
                  </a:lnTo>
                  <a:lnTo>
                    <a:pt x="39" y="437"/>
                  </a:lnTo>
                  <a:lnTo>
                    <a:pt x="13" y="412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26" y="373"/>
                  </a:lnTo>
                  <a:lnTo>
                    <a:pt x="39" y="373"/>
                  </a:lnTo>
                  <a:lnTo>
                    <a:pt x="39" y="347"/>
                  </a:lnTo>
                  <a:lnTo>
                    <a:pt x="51" y="334"/>
                  </a:lnTo>
                  <a:lnTo>
                    <a:pt x="77" y="321"/>
                  </a:lnTo>
                  <a:lnTo>
                    <a:pt x="77" y="321"/>
                  </a:lnTo>
                  <a:lnTo>
                    <a:pt x="90" y="309"/>
                  </a:lnTo>
                  <a:lnTo>
                    <a:pt x="103" y="283"/>
                  </a:lnTo>
                  <a:lnTo>
                    <a:pt x="116" y="283"/>
                  </a:lnTo>
                  <a:lnTo>
                    <a:pt x="129" y="270"/>
                  </a:lnTo>
                  <a:lnTo>
                    <a:pt x="154" y="270"/>
                  </a:lnTo>
                  <a:lnTo>
                    <a:pt x="167" y="270"/>
                  </a:lnTo>
                  <a:lnTo>
                    <a:pt x="193" y="283"/>
                  </a:lnTo>
                  <a:lnTo>
                    <a:pt x="219" y="270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45" y="257"/>
                  </a:lnTo>
                  <a:lnTo>
                    <a:pt x="257" y="244"/>
                  </a:lnTo>
                  <a:lnTo>
                    <a:pt x="270" y="244"/>
                  </a:lnTo>
                  <a:lnTo>
                    <a:pt x="283" y="244"/>
                  </a:lnTo>
                  <a:lnTo>
                    <a:pt x="270" y="193"/>
                  </a:lnTo>
                  <a:lnTo>
                    <a:pt x="270" y="193"/>
                  </a:lnTo>
                  <a:lnTo>
                    <a:pt x="270" y="154"/>
                  </a:lnTo>
                  <a:lnTo>
                    <a:pt x="270" y="12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8" name="Freeform 19"/>
            <p:cNvSpPr>
              <a:spLocks/>
            </p:cNvSpPr>
            <p:nvPr/>
          </p:nvSpPr>
          <p:spPr bwMode="auto">
            <a:xfrm>
              <a:off x="1061602" y="1537335"/>
              <a:ext cx="799796" cy="762976"/>
            </a:xfrm>
            <a:custGeom>
              <a:avLst/>
              <a:gdLst/>
              <a:ahLst/>
              <a:cxnLst>
                <a:cxn ang="0">
                  <a:pos x="103" y="116"/>
                </a:cxn>
                <a:cxn ang="0">
                  <a:pos x="103" y="154"/>
                </a:cxn>
                <a:cxn ang="0">
                  <a:pos x="116" y="193"/>
                </a:cxn>
                <a:cxn ang="0">
                  <a:pos x="155" y="154"/>
                </a:cxn>
                <a:cxn ang="0">
                  <a:pos x="193" y="116"/>
                </a:cxn>
                <a:cxn ang="0">
                  <a:pos x="219" y="26"/>
                </a:cxn>
                <a:cxn ang="0">
                  <a:pos x="245" y="38"/>
                </a:cxn>
                <a:cxn ang="0">
                  <a:pos x="271" y="90"/>
                </a:cxn>
                <a:cxn ang="0">
                  <a:pos x="322" y="77"/>
                </a:cxn>
                <a:cxn ang="0">
                  <a:pos x="348" y="64"/>
                </a:cxn>
                <a:cxn ang="0">
                  <a:pos x="386" y="0"/>
                </a:cxn>
                <a:cxn ang="0">
                  <a:pos x="425" y="51"/>
                </a:cxn>
                <a:cxn ang="0">
                  <a:pos x="451" y="90"/>
                </a:cxn>
                <a:cxn ang="0">
                  <a:pos x="451" y="167"/>
                </a:cxn>
                <a:cxn ang="0">
                  <a:pos x="438" y="232"/>
                </a:cxn>
                <a:cxn ang="0">
                  <a:pos x="451" y="283"/>
                </a:cxn>
                <a:cxn ang="0">
                  <a:pos x="502" y="270"/>
                </a:cxn>
                <a:cxn ang="0">
                  <a:pos x="502" y="334"/>
                </a:cxn>
                <a:cxn ang="0">
                  <a:pos x="464" y="373"/>
                </a:cxn>
                <a:cxn ang="0">
                  <a:pos x="476" y="425"/>
                </a:cxn>
                <a:cxn ang="0">
                  <a:pos x="502" y="425"/>
                </a:cxn>
                <a:cxn ang="0">
                  <a:pos x="528" y="476"/>
                </a:cxn>
                <a:cxn ang="0">
                  <a:pos x="554" y="515"/>
                </a:cxn>
                <a:cxn ang="0">
                  <a:pos x="515" y="528"/>
                </a:cxn>
                <a:cxn ang="0">
                  <a:pos x="451" y="502"/>
                </a:cxn>
                <a:cxn ang="0">
                  <a:pos x="412" y="515"/>
                </a:cxn>
                <a:cxn ang="0">
                  <a:pos x="374" y="502"/>
                </a:cxn>
                <a:cxn ang="0">
                  <a:pos x="309" y="463"/>
                </a:cxn>
                <a:cxn ang="0">
                  <a:pos x="271" y="463"/>
                </a:cxn>
                <a:cxn ang="0">
                  <a:pos x="219" y="437"/>
                </a:cxn>
                <a:cxn ang="0">
                  <a:pos x="193" y="450"/>
                </a:cxn>
                <a:cxn ang="0">
                  <a:pos x="193" y="502"/>
                </a:cxn>
                <a:cxn ang="0">
                  <a:pos x="168" y="553"/>
                </a:cxn>
                <a:cxn ang="0">
                  <a:pos x="142" y="566"/>
                </a:cxn>
                <a:cxn ang="0">
                  <a:pos x="90" y="476"/>
                </a:cxn>
                <a:cxn ang="0">
                  <a:pos x="39" y="437"/>
                </a:cxn>
                <a:cxn ang="0">
                  <a:pos x="13" y="437"/>
                </a:cxn>
                <a:cxn ang="0">
                  <a:pos x="13" y="386"/>
                </a:cxn>
                <a:cxn ang="0">
                  <a:pos x="0" y="360"/>
                </a:cxn>
                <a:cxn ang="0">
                  <a:pos x="39" y="347"/>
                </a:cxn>
                <a:cxn ang="0">
                  <a:pos x="77" y="334"/>
                </a:cxn>
                <a:cxn ang="0">
                  <a:pos x="39" y="296"/>
                </a:cxn>
                <a:cxn ang="0">
                  <a:pos x="26" y="232"/>
                </a:cxn>
                <a:cxn ang="0">
                  <a:pos x="26" y="193"/>
                </a:cxn>
                <a:cxn ang="0">
                  <a:pos x="26" y="167"/>
                </a:cxn>
                <a:cxn ang="0">
                  <a:pos x="52" y="154"/>
                </a:cxn>
                <a:cxn ang="0">
                  <a:pos x="65" y="103"/>
                </a:cxn>
              </a:cxnLst>
              <a:rect l="0" t="0" r="r" b="b"/>
              <a:pathLst>
                <a:path w="567" h="579">
                  <a:moveTo>
                    <a:pt x="65" y="103"/>
                  </a:moveTo>
                  <a:lnTo>
                    <a:pt x="90" y="103"/>
                  </a:lnTo>
                  <a:lnTo>
                    <a:pt x="103" y="116"/>
                  </a:lnTo>
                  <a:lnTo>
                    <a:pt x="103" y="129"/>
                  </a:lnTo>
                  <a:lnTo>
                    <a:pt x="103" y="141"/>
                  </a:lnTo>
                  <a:lnTo>
                    <a:pt x="103" y="154"/>
                  </a:lnTo>
                  <a:lnTo>
                    <a:pt x="90" y="167"/>
                  </a:lnTo>
                  <a:lnTo>
                    <a:pt x="103" y="180"/>
                  </a:lnTo>
                  <a:lnTo>
                    <a:pt x="116" y="193"/>
                  </a:lnTo>
                  <a:lnTo>
                    <a:pt x="129" y="180"/>
                  </a:lnTo>
                  <a:lnTo>
                    <a:pt x="142" y="167"/>
                  </a:lnTo>
                  <a:lnTo>
                    <a:pt x="155" y="154"/>
                  </a:lnTo>
                  <a:lnTo>
                    <a:pt x="155" y="141"/>
                  </a:lnTo>
                  <a:lnTo>
                    <a:pt x="168" y="129"/>
                  </a:lnTo>
                  <a:lnTo>
                    <a:pt x="193" y="116"/>
                  </a:lnTo>
                  <a:lnTo>
                    <a:pt x="206" y="90"/>
                  </a:lnTo>
                  <a:lnTo>
                    <a:pt x="219" y="77"/>
                  </a:lnTo>
                  <a:lnTo>
                    <a:pt x="219" y="26"/>
                  </a:lnTo>
                  <a:lnTo>
                    <a:pt x="232" y="26"/>
                  </a:lnTo>
                  <a:lnTo>
                    <a:pt x="245" y="26"/>
                  </a:lnTo>
                  <a:lnTo>
                    <a:pt x="245" y="38"/>
                  </a:lnTo>
                  <a:lnTo>
                    <a:pt x="245" y="77"/>
                  </a:lnTo>
                  <a:lnTo>
                    <a:pt x="258" y="90"/>
                  </a:lnTo>
                  <a:lnTo>
                    <a:pt x="271" y="90"/>
                  </a:lnTo>
                  <a:lnTo>
                    <a:pt x="283" y="103"/>
                  </a:lnTo>
                  <a:lnTo>
                    <a:pt x="296" y="116"/>
                  </a:lnTo>
                  <a:lnTo>
                    <a:pt x="322" y="77"/>
                  </a:lnTo>
                  <a:lnTo>
                    <a:pt x="335" y="90"/>
                  </a:lnTo>
                  <a:lnTo>
                    <a:pt x="348" y="77"/>
                  </a:lnTo>
                  <a:lnTo>
                    <a:pt x="348" y="64"/>
                  </a:lnTo>
                  <a:lnTo>
                    <a:pt x="361" y="26"/>
                  </a:lnTo>
                  <a:lnTo>
                    <a:pt x="374" y="13"/>
                  </a:lnTo>
                  <a:lnTo>
                    <a:pt x="386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51"/>
                  </a:lnTo>
                  <a:lnTo>
                    <a:pt x="451" y="64"/>
                  </a:lnTo>
                  <a:lnTo>
                    <a:pt x="451" y="77"/>
                  </a:lnTo>
                  <a:lnTo>
                    <a:pt x="451" y="90"/>
                  </a:lnTo>
                  <a:lnTo>
                    <a:pt x="451" y="129"/>
                  </a:lnTo>
                  <a:lnTo>
                    <a:pt x="451" y="141"/>
                  </a:lnTo>
                  <a:lnTo>
                    <a:pt x="451" y="167"/>
                  </a:lnTo>
                  <a:lnTo>
                    <a:pt x="451" y="180"/>
                  </a:lnTo>
                  <a:lnTo>
                    <a:pt x="438" y="206"/>
                  </a:lnTo>
                  <a:lnTo>
                    <a:pt x="438" y="232"/>
                  </a:lnTo>
                  <a:lnTo>
                    <a:pt x="438" y="257"/>
                  </a:lnTo>
                  <a:lnTo>
                    <a:pt x="451" y="283"/>
                  </a:lnTo>
                  <a:lnTo>
                    <a:pt x="451" y="283"/>
                  </a:lnTo>
                  <a:lnTo>
                    <a:pt x="476" y="270"/>
                  </a:lnTo>
                  <a:lnTo>
                    <a:pt x="476" y="257"/>
                  </a:lnTo>
                  <a:lnTo>
                    <a:pt x="502" y="270"/>
                  </a:lnTo>
                  <a:lnTo>
                    <a:pt x="489" y="283"/>
                  </a:lnTo>
                  <a:lnTo>
                    <a:pt x="502" y="322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76" y="347"/>
                  </a:lnTo>
                  <a:lnTo>
                    <a:pt x="464" y="373"/>
                  </a:lnTo>
                  <a:lnTo>
                    <a:pt x="464" y="386"/>
                  </a:lnTo>
                  <a:lnTo>
                    <a:pt x="464" y="412"/>
                  </a:lnTo>
                  <a:lnTo>
                    <a:pt x="476" y="425"/>
                  </a:lnTo>
                  <a:lnTo>
                    <a:pt x="489" y="412"/>
                  </a:lnTo>
                  <a:lnTo>
                    <a:pt x="502" y="412"/>
                  </a:lnTo>
                  <a:lnTo>
                    <a:pt x="502" y="425"/>
                  </a:lnTo>
                  <a:lnTo>
                    <a:pt x="502" y="450"/>
                  </a:lnTo>
                  <a:lnTo>
                    <a:pt x="515" y="463"/>
                  </a:lnTo>
                  <a:lnTo>
                    <a:pt x="528" y="476"/>
                  </a:lnTo>
                  <a:lnTo>
                    <a:pt x="541" y="476"/>
                  </a:lnTo>
                  <a:lnTo>
                    <a:pt x="554" y="502"/>
                  </a:lnTo>
                  <a:lnTo>
                    <a:pt x="554" y="515"/>
                  </a:lnTo>
                  <a:lnTo>
                    <a:pt x="567" y="515"/>
                  </a:lnTo>
                  <a:lnTo>
                    <a:pt x="554" y="528"/>
                  </a:lnTo>
                  <a:lnTo>
                    <a:pt x="515" y="528"/>
                  </a:lnTo>
                  <a:lnTo>
                    <a:pt x="502" y="528"/>
                  </a:lnTo>
                  <a:lnTo>
                    <a:pt x="476" y="528"/>
                  </a:lnTo>
                  <a:lnTo>
                    <a:pt x="451" y="502"/>
                  </a:lnTo>
                  <a:lnTo>
                    <a:pt x="438" y="515"/>
                  </a:lnTo>
                  <a:lnTo>
                    <a:pt x="425" y="515"/>
                  </a:lnTo>
                  <a:lnTo>
                    <a:pt x="412" y="515"/>
                  </a:lnTo>
                  <a:lnTo>
                    <a:pt x="399" y="502"/>
                  </a:lnTo>
                  <a:lnTo>
                    <a:pt x="386" y="502"/>
                  </a:lnTo>
                  <a:lnTo>
                    <a:pt x="374" y="502"/>
                  </a:lnTo>
                  <a:lnTo>
                    <a:pt x="361" y="502"/>
                  </a:lnTo>
                  <a:lnTo>
                    <a:pt x="335" y="489"/>
                  </a:lnTo>
                  <a:lnTo>
                    <a:pt x="309" y="463"/>
                  </a:lnTo>
                  <a:lnTo>
                    <a:pt x="283" y="450"/>
                  </a:lnTo>
                  <a:lnTo>
                    <a:pt x="271" y="450"/>
                  </a:lnTo>
                  <a:lnTo>
                    <a:pt x="271" y="463"/>
                  </a:lnTo>
                  <a:lnTo>
                    <a:pt x="258" y="463"/>
                  </a:lnTo>
                  <a:lnTo>
                    <a:pt x="232" y="450"/>
                  </a:lnTo>
                  <a:lnTo>
                    <a:pt x="219" y="437"/>
                  </a:lnTo>
                  <a:lnTo>
                    <a:pt x="206" y="437"/>
                  </a:lnTo>
                  <a:lnTo>
                    <a:pt x="206" y="450"/>
                  </a:lnTo>
                  <a:lnTo>
                    <a:pt x="193" y="450"/>
                  </a:lnTo>
                  <a:lnTo>
                    <a:pt x="193" y="463"/>
                  </a:lnTo>
                  <a:lnTo>
                    <a:pt x="193" y="476"/>
                  </a:lnTo>
                  <a:lnTo>
                    <a:pt x="193" y="502"/>
                  </a:lnTo>
                  <a:lnTo>
                    <a:pt x="180" y="528"/>
                  </a:lnTo>
                  <a:lnTo>
                    <a:pt x="168" y="540"/>
                  </a:lnTo>
                  <a:lnTo>
                    <a:pt x="168" y="553"/>
                  </a:lnTo>
                  <a:lnTo>
                    <a:pt x="155" y="566"/>
                  </a:lnTo>
                  <a:lnTo>
                    <a:pt x="142" y="579"/>
                  </a:lnTo>
                  <a:lnTo>
                    <a:pt x="142" y="566"/>
                  </a:lnTo>
                  <a:lnTo>
                    <a:pt x="142" y="566"/>
                  </a:lnTo>
                  <a:lnTo>
                    <a:pt x="142" y="528"/>
                  </a:lnTo>
                  <a:lnTo>
                    <a:pt x="90" y="476"/>
                  </a:lnTo>
                  <a:lnTo>
                    <a:pt x="77" y="437"/>
                  </a:lnTo>
                  <a:lnTo>
                    <a:pt x="52" y="437"/>
                  </a:lnTo>
                  <a:lnTo>
                    <a:pt x="39" y="437"/>
                  </a:lnTo>
                  <a:lnTo>
                    <a:pt x="39" y="450"/>
                  </a:lnTo>
                  <a:lnTo>
                    <a:pt x="26" y="450"/>
                  </a:lnTo>
                  <a:lnTo>
                    <a:pt x="13" y="437"/>
                  </a:lnTo>
                  <a:lnTo>
                    <a:pt x="13" y="425"/>
                  </a:lnTo>
                  <a:lnTo>
                    <a:pt x="13" y="412"/>
                  </a:lnTo>
                  <a:lnTo>
                    <a:pt x="13" y="386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60"/>
                  </a:lnTo>
                  <a:lnTo>
                    <a:pt x="13" y="347"/>
                  </a:lnTo>
                  <a:lnTo>
                    <a:pt x="26" y="347"/>
                  </a:lnTo>
                  <a:lnTo>
                    <a:pt x="39" y="347"/>
                  </a:lnTo>
                  <a:lnTo>
                    <a:pt x="52" y="360"/>
                  </a:lnTo>
                  <a:lnTo>
                    <a:pt x="65" y="347"/>
                  </a:lnTo>
                  <a:lnTo>
                    <a:pt x="77" y="334"/>
                  </a:lnTo>
                  <a:lnTo>
                    <a:pt x="77" y="334"/>
                  </a:lnTo>
                  <a:lnTo>
                    <a:pt x="65" y="322"/>
                  </a:lnTo>
                  <a:lnTo>
                    <a:pt x="39" y="296"/>
                  </a:lnTo>
                  <a:lnTo>
                    <a:pt x="39" y="283"/>
                  </a:lnTo>
                  <a:lnTo>
                    <a:pt x="39" y="257"/>
                  </a:lnTo>
                  <a:lnTo>
                    <a:pt x="26" y="232"/>
                  </a:lnTo>
                  <a:lnTo>
                    <a:pt x="26" y="219"/>
                  </a:lnTo>
                  <a:lnTo>
                    <a:pt x="26" y="206"/>
                  </a:lnTo>
                  <a:lnTo>
                    <a:pt x="26" y="193"/>
                  </a:lnTo>
                  <a:lnTo>
                    <a:pt x="13" y="180"/>
                  </a:lnTo>
                  <a:lnTo>
                    <a:pt x="13" y="180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9" y="167"/>
                  </a:lnTo>
                  <a:lnTo>
                    <a:pt x="52" y="154"/>
                  </a:lnTo>
                  <a:lnTo>
                    <a:pt x="65" y="141"/>
                  </a:lnTo>
                  <a:lnTo>
                    <a:pt x="65" y="129"/>
                  </a:lnTo>
                  <a:lnTo>
                    <a:pt x="65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9" name="Freeform 20"/>
            <p:cNvSpPr>
              <a:spLocks/>
            </p:cNvSpPr>
            <p:nvPr/>
          </p:nvSpPr>
          <p:spPr bwMode="auto">
            <a:xfrm>
              <a:off x="1638906" y="1384299"/>
              <a:ext cx="613606" cy="525165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9" y="64"/>
                </a:cxn>
                <a:cxn ang="0">
                  <a:pos x="26" y="39"/>
                </a:cxn>
                <a:cxn ang="0">
                  <a:pos x="77" y="0"/>
                </a:cxn>
                <a:cxn ang="0">
                  <a:pos x="90" y="26"/>
                </a:cxn>
                <a:cxn ang="0">
                  <a:pos x="167" y="51"/>
                </a:cxn>
                <a:cxn ang="0">
                  <a:pos x="193" y="39"/>
                </a:cxn>
                <a:cxn ang="0">
                  <a:pos x="245" y="0"/>
                </a:cxn>
                <a:cxn ang="0">
                  <a:pos x="296" y="26"/>
                </a:cxn>
                <a:cxn ang="0">
                  <a:pos x="348" y="0"/>
                </a:cxn>
                <a:cxn ang="0">
                  <a:pos x="373" y="0"/>
                </a:cxn>
                <a:cxn ang="0">
                  <a:pos x="386" y="39"/>
                </a:cxn>
                <a:cxn ang="0">
                  <a:pos x="412" y="64"/>
                </a:cxn>
                <a:cxn ang="0">
                  <a:pos x="425" y="103"/>
                </a:cxn>
                <a:cxn ang="0">
                  <a:pos x="438" y="142"/>
                </a:cxn>
                <a:cxn ang="0">
                  <a:pos x="399" y="154"/>
                </a:cxn>
                <a:cxn ang="0">
                  <a:pos x="361" y="193"/>
                </a:cxn>
                <a:cxn ang="0">
                  <a:pos x="322" y="206"/>
                </a:cxn>
                <a:cxn ang="0">
                  <a:pos x="296" y="219"/>
                </a:cxn>
                <a:cxn ang="0">
                  <a:pos x="309" y="245"/>
                </a:cxn>
                <a:cxn ang="0">
                  <a:pos x="322" y="257"/>
                </a:cxn>
                <a:cxn ang="0">
                  <a:pos x="309" y="283"/>
                </a:cxn>
                <a:cxn ang="0">
                  <a:pos x="283" y="283"/>
                </a:cxn>
                <a:cxn ang="0">
                  <a:pos x="283" y="322"/>
                </a:cxn>
                <a:cxn ang="0">
                  <a:pos x="258" y="322"/>
                </a:cxn>
                <a:cxn ang="0">
                  <a:pos x="232" y="322"/>
                </a:cxn>
                <a:cxn ang="0">
                  <a:pos x="206" y="335"/>
                </a:cxn>
                <a:cxn ang="0">
                  <a:pos x="193" y="373"/>
                </a:cxn>
                <a:cxn ang="0">
                  <a:pos x="167" y="386"/>
                </a:cxn>
                <a:cxn ang="0">
                  <a:pos x="129" y="399"/>
                </a:cxn>
                <a:cxn ang="0">
                  <a:pos x="103" y="386"/>
                </a:cxn>
                <a:cxn ang="0">
                  <a:pos x="77" y="386"/>
                </a:cxn>
                <a:cxn ang="0">
                  <a:pos x="64" y="373"/>
                </a:cxn>
                <a:cxn ang="0">
                  <a:pos x="52" y="386"/>
                </a:cxn>
                <a:cxn ang="0">
                  <a:pos x="26" y="399"/>
                </a:cxn>
                <a:cxn ang="0">
                  <a:pos x="26" y="373"/>
                </a:cxn>
                <a:cxn ang="0">
                  <a:pos x="26" y="322"/>
                </a:cxn>
                <a:cxn ang="0">
                  <a:pos x="39" y="283"/>
                </a:cxn>
                <a:cxn ang="0">
                  <a:pos x="39" y="257"/>
                </a:cxn>
                <a:cxn ang="0">
                  <a:pos x="39" y="206"/>
                </a:cxn>
                <a:cxn ang="0">
                  <a:pos x="39" y="180"/>
                </a:cxn>
                <a:cxn ang="0">
                  <a:pos x="13" y="167"/>
                </a:cxn>
                <a:cxn ang="0">
                  <a:pos x="0" y="142"/>
                </a:cxn>
              </a:cxnLst>
              <a:rect l="0" t="0" r="r" b="b"/>
              <a:pathLst>
                <a:path w="438" h="399">
                  <a:moveTo>
                    <a:pt x="0" y="116"/>
                  </a:moveTo>
                  <a:lnTo>
                    <a:pt x="0" y="90"/>
                  </a:lnTo>
                  <a:lnTo>
                    <a:pt x="13" y="90"/>
                  </a:lnTo>
                  <a:lnTo>
                    <a:pt x="39" y="64"/>
                  </a:lnTo>
                  <a:lnTo>
                    <a:pt x="39" y="51"/>
                  </a:lnTo>
                  <a:lnTo>
                    <a:pt x="26" y="39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0" y="13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93" y="39"/>
                  </a:lnTo>
                  <a:lnTo>
                    <a:pt x="232" y="0"/>
                  </a:lnTo>
                  <a:lnTo>
                    <a:pt x="245" y="0"/>
                  </a:lnTo>
                  <a:lnTo>
                    <a:pt x="270" y="26"/>
                  </a:lnTo>
                  <a:lnTo>
                    <a:pt x="296" y="26"/>
                  </a:lnTo>
                  <a:lnTo>
                    <a:pt x="335" y="13"/>
                  </a:lnTo>
                  <a:lnTo>
                    <a:pt x="348" y="0"/>
                  </a:lnTo>
                  <a:lnTo>
                    <a:pt x="361" y="0"/>
                  </a:lnTo>
                  <a:lnTo>
                    <a:pt x="373" y="0"/>
                  </a:lnTo>
                  <a:lnTo>
                    <a:pt x="386" y="13"/>
                  </a:lnTo>
                  <a:lnTo>
                    <a:pt x="386" y="39"/>
                  </a:lnTo>
                  <a:lnTo>
                    <a:pt x="386" y="51"/>
                  </a:lnTo>
                  <a:lnTo>
                    <a:pt x="412" y="64"/>
                  </a:lnTo>
                  <a:lnTo>
                    <a:pt x="425" y="77"/>
                  </a:lnTo>
                  <a:lnTo>
                    <a:pt x="425" y="103"/>
                  </a:lnTo>
                  <a:lnTo>
                    <a:pt x="438" y="116"/>
                  </a:lnTo>
                  <a:lnTo>
                    <a:pt x="438" y="142"/>
                  </a:lnTo>
                  <a:lnTo>
                    <a:pt x="425" y="142"/>
                  </a:lnTo>
                  <a:lnTo>
                    <a:pt x="399" y="154"/>
                  </a:lnTo>
                  <a:lnTo>
                    <a:pt x="373" y="167"/>
                  </a:lnTo>
                  <a:lnTo>
                    <a:pt x="361" y="193"/>
                  </a:lnTo>
                  <a:lnTo>
                    <a:pt x="348" y="206"/>
                  </a:lnTo>
                  <a:lnTo>
                    <a:pt x="322" y="206"/>
                  </a:lnTo>
                  <a:lnTo>
                    <a:pt x="296" y="206"/>
                  </a:lnTo>
                  <a:lnTo>
                    <a:pt x="296" y="219"/>
                  </a:lnTo>
                  <a:lnTo>
                    <a:pt x="296" y="232"/>
                  </a:lnTo>
                  <a:lnTo>
                    <a:pt x="309" y="245"/>
                  </a:lnTo>
                  <a:lnTo>
                    <a:pt x="322" y="257"/>
                  </a:lnTo>
                  <a:lnTo>
                    <a:pt x="322" y="257"/>
                  </a:lnTo>
                  <a:lnTo>
                    <a:pt x="322" y="270"/>
                  </a:lnTo>
                  <a:lnTo>
                    <a:pt x="309" y="283"/>
                  </a:lnTo>
                  <a:lnTo>
                    <a:pt x="296" y="283"/>
                  </a:lnTo>
                  <a:lnTo>
                    <a:pt x="283" y="283"/>
                  </a:lnTo>
                  <a:lnTo>
                    <a:pt x="283" y="296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58" y="322"/>
                  </a:lnTo>
                  <a:lnTo>
                    <a:pt x="245" y="322"/>
                  </a:lnTo>
                  <a:lnTo>
                    <a:pt x="232" y="322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48"/>
                  </a:lnTo>
                  <a:lnTo>
                    <a:pt x="193" y="373"/>
                  </a:lnTo>
                  <a:lnTo>
                    <a:pt x="180" y="386"/>
                  </a:lnTo>
                  <a:lnTo>
                    <a:pt x="167" y="386"/>
                  </a:lnTo>
                  <a:lnTo>
                    <a:pt x="142" y="399"/>
                  </a:lnTo>
                  <a:lnTo>
                    <a:pt x="129" y="399"/>
                  </a:lnTo>
                  <a:lnTo>
                    <a:pt x="116" y="386"/>
                  </a:lnTo>
                  <a:lnTo>
                    <a:pt x="103" y="386"/>
                  </a:lnTo>
                  <a:lnTo>
                    <a:pt x="90" y="386"/>
                  </a:lnTo>
                  <a:lnTo>
                    <a:pt x="77" y="386"/>
                  </a:lnTo>
                  <a:lnTo>
                    <a:pt x="77" y="386"/>
                  </a:lnTo>
                  <a:lnTo>
                    <a:pt x="64" y="373"/>
                  </a:lnTo>
                  <a:lnTo>
                    <a:pt x="64" y="386"/>
                  </a:lnTo>
                  <a:lnTo>
                    <a:pt x="52" y="386"/>
                  </a:lnTo>
                  <a:lnTo>
                    <a:pt x="39" y="399"/>
                  </a:lnTo>
                  <a:lnTo>
                    <a:pt x="26" y="399"/>
                  </a:lnTo>
                  <a:lnTo>
                    <a:pt x="26" y="386"/>
                  </a:lnTo>
                  <a:lnTo>
                    <a:pt x="26" y="373"/>
                  </a:lnTo>
                  <a:lnTo>
                    <a:pt x="26" y="348"/>
                  </a:lnTo>
                  <a:lnTo>
                    <a:pt x="26" y="322"/>
                  </a:lnTo>
                  <a:lnTo>
                    <a:pt x="26" y="309"/>
                  </a:lnTo>
                  <a:lnTo>
                    <a:pt x="39" y="283"/>
                  </a:lnTo>
                  <a:lnTo>
                    <a:pt x="39" y="270"/>
                  </a:lnTo>
                  <a:lnTo>
                    <a:pt x="39" y="257"/>
                  </a:lnTo>
                  <a:lnTo>
                    <a:pt x="39" y="232"/>
                  </a:lnTo>
                  <a:lnTo>
                    <a:pt x="39" y="206"/>
                  </a:lnTo>
                  <a:lnTo>
                    <a:pt x="52" y="193"/>
                  </a:lnTo>
                  <a:lnTo>
                    <a:pt x="39" y="180"/>
                  </a:lnTo>
                  <a:lnTo>
                    <a:pt x="26" y="167"/>
                  </a:lnTo>
                  <a:lnTo>
                    <a:pt x="13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0" name="Freeform 21"/>
            <p:cNvSpPr>
              <a:spLocks/>
            </p:cNvSpPr>
            <p:nvPr/>
          </p:nvSpPr>
          <p:spPr bwMode="auto">
            <a:xfrm>
              <a:off x="2199817" y="1586878"/>
              <a:ext cx="436784" cy="423876"/>
            </a:xfrm>
            <a:custGeom>
              <a:avLst/>
              <a:gdLst/>
              <a:ahLst/>
              <a:cxnLst>
                <a:cxn ang="0">
                  <a:pos x="103" y="13"/>
                </a:cxn>
                <a:cxn ang="0">
                  <a:pos x="116" y="0"/>
                </a:cxn>
                <a:cxn ang="0">
                  <a:pos x="155" y="13"/>
                </a:cxn>
                <a:cxn ang="0">
                  <a:pos x="219" y="39"/>
                </a:cxn>
                <a:cxn ang="0">
                  <a:pos x="296" y="78"/>
                </a:cxn>
                <a:cxn ang="0">
                  <a:pos x="296" y="91"/>
                </a:cxn>
                <a:cxn ang="0">
                  <a:pos x="270" y="103"/>
                </a:cxn>
                <a:cxn ang="0">
                  <a:pos x="258" y="129"/>
                </a:cxn>
                <a:cxn ang="0">
                  <a:pos x="296" y="168"/>
                </a:cxn>
                <a:cxn ang="0">
                  <a:pos x="270" y="206"/>
                </a:cxn>
                <a:cxn ang="0">
                  <a:pos x="283" y="245"/>
                </a:cxn>
                <a:cxn ang="0">
                  <a:pos x="296" y="284"/>
                </a:cxn>
                <a:cxn ang="0">
                  <a:pos x="309" y="322"/>
                </a:cxn>
                <a:cxn ang="0">
                  <a:pos x="283" y="322"/>
                </a:cxn>
                <a:cxn ang="0">
                  <a:pos x="270" y="296"/>
                </a:cxn>
                <a:cxn ang="0">
                  <a:pos x="258" y="284"/>
                </a:cxn>
                <a:cxn ang="0">
                  <a:pos x="232" y="309"/>
                </a:cxn>
                <a:cxn ang="0">
                  <a:pos x="206" y="309"/>
                </a:cxn>
                <a:cxn ang="0">
                  <a:pos x="167" y="296"/>
                </a:cxn>
                <a:cxn ang="0">
                  <a:pos x="155" y="296"/>
                </a:cxn>
                <a:cxn ang="0">
                  <a:pos x="129" y="284"/>
                </a:cxn>
                <a:cxn ang="0">
                  <a:pos x="103" y="258"/>
                </a:cxn>
                <a:cxn ang="0">
                  <a:pos x="77" y="284"/>
                </a:cxn>
                <a:cxn ang="0">
                  <a:pos x="52" y="271"/>
                </a:cxn>
                <a:cxn ang="0">
                  <a:pos x="39" y="245"/>
                </a:cxn>
                <a:cxn ang="0">
                  <a:pos x="39" y="219"/>
                </a:cxn>
                <a:cxn ang="0">
                  <a:pos x="13" y="194"/>
                </a:cxn>
                <a:cxn ang="0">
                  <a:pos x="13" y="181"/>
                </a:cxn>
                <a:cxn ang="0">
                  <a:pos x="13" y="155"/>
                </a:cxn>
                <a:cxn ang="0">
                  <a:pos x="13" y="129"/>
                </a:cxn>
                <a:cxn ang="0">
                  <a:pos x="52" y="78"/>
                </a:cxn>
                <a:cxn ang="0">
                  <a:pos x="65" y="65"/>
                </a:cxn>
                <a:cxn ang="0">
                  <a:pos x="90" y="39"/>
                </a:cxn>
                <a:cxn ang="0">
                  <a:pos x="90" y="39"/>
                </a:cxn>
              </a:cxnLst>
              <a:rect l="0" t="0" r="r" b="b"/>
              <a:pathLst>
                <a:path w="309" h="322">
                  <a:moveTo>
                    <a:pt x="103" y="13"/>
                  </a:moveTo>
                  <a:lnTo>
                    <a:pt x="103" y="13"/>
                  </a:lnTo>
                  <a:lnTo>
                    <a:pt x="103" y="13"/>
                  </a:lnTo>
                  <a:lnTo>
                    <a:pt x="116" y="0"/>
                  </a:lnTo>
                  <a:lnTo>
                    <a:pt x="129" y="13"/>
                  </a:lnTo>
                  <a:lnTo>
                    <a:pt x="155" y="13"/>
                  </a:lnTo>
                  <a:lnTo>
                    <a:pt x="206" y="39"/>
                  </a:lnTo>
                  <a:lnTo>
                    <a:pt x="219" y="39"/>
                  </a:lnTo>
                  <a:lnTo>
                    <a:pt x="270" y="65"/>
                  </a:lnTo>
                  <a:lnTo>
                    <a:pt x="296" y="78"/>
                  </a:lnTo>
                  <a:lnTo>
                    <a:pt x="296" y="78"/>
                  </a:lnTo>
                  <a:lnTo>
                    <a:pt x="296" y="91"/>
                  </a:lnTo>
                  <a:lnTo>
                    <a:pt x="283" y="103"/>
                  </a:lnTo>
                  <a:lnTo>
                    <a:pt x="270" y="103"/>
                  </a:lnTo>
                  <a:lnTo>
                    <a:pt x="258" y="103"/>
                  </a:lnTo>
                  <a:lnTo>
                    <a:pt x="258" y="129"/>
                  </a:lnTo>
                  <a:lnTo>
                    <a:pt x="283" y="155"/>
                  </a:lnTo>
                  <a:lnTo>
                    <a:pt x="296" y="168"/>
                  </a:lnTo>
                  <a:lnTo>
                    <a:pt x="283" y="194"/>
                  </a:lnTo>
                  <a:lnTo>
                    <a:pt x="270" y="206"/>
                  </a:lnTo>
                  <a:lnTo>
                    <a:pt x="270" y="232"/>
                  </a:lnTo>
                  <a:lnTo>
                    <a:pt x="283" y="245"/>
                  </a:lnTo>
                  <a:lnTo>
                    <a:pt x="296" y="271"/>
                  </a:lnTo>
                  <a:lnTo>
                    <a:pt x="296" y="284"/>
                  </a:lnTo>
                  <a:lnTo>
                    <a:pt x="309" y="309"/>
                  </a:lnTo>
                  <a:lnTo>
                    <a:pt x="309" y="322"/>
                  </a:lnTo>
                  <a:lnTo>
                    <a:pt x="296" y="322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70" y="296"/>
                  </a:lnTo>
                  <a:lnTo>
                    <a:pt x="258" y="284"/>
                  </a:lnTo>
                  <a:lnTo>
                    <a:pt x="258" y="284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06" y="309"/>
                  </a:lnTo>
                  <a:lnTo>
                    <a:pt x="193" y="296"/>
                  </a:lnTo>
                  <a:lnTo>
                    <a:pt x="167" y="296"/>
                  </a:lnTo>
                  <a:lnTo>
                    <a:pt x="155" y="309"/>
                  </a:lnTo>
                  <a:lnTo>
                    <a:pt x="155" y="296"/>
                  </a:lnTo>
                  <a:lnTo>
                    <a:pt x="142" y="296"/>
                  </a:lnTo>
                  <a:lnTo>
                    <a:pt x="129" y="284"/>
                  </a:lnTo>
                  <a:lnTo>
                    <a:pt x="116" y="271"/>
                  </a:lnTo>
                  <a:lnTo>
                    <a:pt x="103" y="258"/>
                  </a:lnTo>
                  <a:lnTo>
                    <a:pt x="90" y="271"/>
                  </a:lnTo>
                  <a:lnTo>
                    <a:pt x="77" y="284"/>
                  </a:lnTo>
                  <a:lnTo>
                    <a:pt x="65" y="284"/>
                  </a:lnTo>
                  <a:lnTo>
                    <a:pt x="52" y="271"/>
                  </a:lnTo>
                  <a:lnTo>
                    <a:pt x="39" y="258"/>
                  </a:lnTo>
                  <a:lnTo>
                    <a:pt x="39" y="245"/>
                  </a:lnTo>
                  <a:lnTo>
                    <a:pt x="39" y="232"/>
                  </a:lnTo>
                  <a:lnTo>
                    <a:pt x="39" y="219"/>
                  </a:lnTo>
                  <a:lnTo>
                    <a:pt x="26" y="206"/>
                  </a:lnTo>
                  <a:lnTo>
                    <a:pt x="13" y="194"/>
                  </a:lnTo>
                  <a:lnTo>
                    <a:pt x="13" y="194"/>
                  </a:lnTo>
                  <a:lnTo>
                    <a:pt x="13" y="181"/>
                  </a:lnTo>
                  <a:lnTo>
                    <a:pt x="13" y="181"/>
                  </a:lnTo>
                  <a:lnTo>
                    <a:pt x="13" y="155"/>
                  </a:lnTo>
                  <a:lnTo>
                    <a:pt x="0" y="142"/>
                  </a:lnTo>
                  <a:lnTo>
                    <a:pt x="13" y="129"/>
                  </a:lnTo>
                  <a:lnTo>
                    <a:pt x="39" y="103"/>
                  </a:lnTo>
                  <a:lnTo>
                    <a:pt x="52" y="78"/>
                  </a:lnTo>
                  <a:lnTo>
                    <a:pt x="65" y="78"/>
                  </a:lnTo>
                  <a:lnTo>
                    <a:pt x="65" y="65"/>
                  </a:lnTo>
                  <a:lnTo>
                    <a:pt x="77" y="52"/>
                  </a:lnTo>
                  <a:lnTo>
                    <a:pt x="90" y="39"/>
                  </a:lnTo>
                  <a:lnTo>
                    <a:pt x="103" y="39"/>
                  </a:lnTo>
                  <a:lnTo>
                    <a:pt x="90" y="39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1" name="Freeform 22"/>
            <p:cNvSpPr>
              <a:spLocks/>
            </p:cNvSpPr>
            <p:nvPr/>
          </p:nvSpPr>
          <p:spPr bwMode="auto">
            <a:xfrm>
              <a:off x="1712680" y="1556051"/>
              <a:ext cx="703773" cy="745360"/>
            </a:xfrm>
            <a:custGeom>
              <a:avLst/>
              <a:gdLst/>
              <a:ahLst/>
              <a:cxnLst>
                <a:cxn ang="0">
                  <a:pos x="424" y="0"/>
                </a:cxn>
                <a:cxn ang="0">
                  <a:pos x="463" y="25"/>
                </a:cxn>
                <a:cxn ang="0">
                  <a:pos x="450" y="64"/>
                </a:cxn>
                <a:cxn ang="0">
                  <a:pos x="412" y="90"/>
                </a:cxn>
                <a:cxn ang="0">
                  <a:pos x="399" y="103"/>
                </a:cxn>
                <a:cxn ang="0">
                  <a:pos x="373" y="141"/>
                </a:cxn>
                <a:cxn ang="0">
                  <a:pos x="347" y="180"/>
                </a:cxn>
                <a:cxn ang="0">
                  <a:pos x="347" y="219"/>
                </a:cxn>
                <a:cxn ang="0">
                  <a:pos x="386" y="257"/>
                </a:cxn>
                <a:cxn ang="0">
                  <a:pos x="399" y="283"/>
                </a:cxn>
                <a:cxn ang="0">
                  <a:pos x="424" y="296"/>
                </a:cxn>
                <a:cxn ang="0">
                  <a:pos x="463" y="296"/>
                </a:cxn>
                <a:cxn ang="0">
                  <a:pos x="502" y="334"/>
                </a:cxn>
                <a:cxn ang="0">
                  <a:pos x="437" y="347"/>
                </a:cxn>
                <a:cxn ang="0">
                  <a:pos x="334" y="386"/>
                </a:cxn>
                <a:cxn ang="0">
                  <a:pos x="321" y="437"/>
                </a:cxn>
                <a:cxn ang="0">
                  <a:pos x="334" y="502"/>
                </a:cxn>
                <a:cxn ang="0">
                  <a:pos x="347" y="553"/>
                </a:cxn>
                <a:cxn ang="0">
                  <a:pos x="321" y="566"/>
                </a:cxn>
                <a:cxn ang="0">
                  <a:pos x="296" y="527"/>
                </a:cxn>
                <a:cxn ang="0">
                  <a:pos x="231" y="527"/>
                </a:cxn>
                <a:cxn ang="0">
                  <a:pos x="206" y="527"/>
                </a:cxn>
                <a:cxn ang="0">
                  <a:pos x="154" y="527"/>
                </a:cxn>
                <a:cxn ang="0">
                  <a:pos x="128" y="515"/>
                </a:cxn>
                <a:cxn ang="0">
                  <a:pos x="103" y="502"/>
                </a:cxn>
                <a:cxn ang="0">
                  <a:pos x="64" y="450"/>
                </a:cxn>
                <a:cxn ang="0">
                  <a:pos x="38" y="424"/>
                </a:cxn>
                <a:cxn ang="0">
                  <a:pos x="38" y="399"/>
                </a:cxn>
                <a:cxn ang="0">
                  <a:pos x="0" y="399"/>
                </a:cxn>
                <a:cxn ang="0">
                  <a:pos x="0" y="347"/>
                </a:cxn>
                <a:cxn ang="0">
                  <a:pos x="25" y="321"/>
                </a:cxn>
                <a:cxn ang="0">
                  <a:pos x="25" y="296"/>
                </a:cxn>
                <a:cxn ang="0">
                  <a:pos x="38" y="257"/>
                </a:cxn>
                <a:cxn ang="0">
                  <a:pos x="64" y="270"/>
                </a:cxn>
                <a:cxn ang="0">
                  <a:pos x="128" y="257"/>
                </a:cxn>
                <a:cxn ang="0">
                  <a:pos x="154" y="206"/>
                </a:cxn>
                <a:cxn ang="0">
                  <a:pos x="193" y="193"/>
                </a:cxn>
                <a:cxn ang="0">
                  <a:pos x="218" y="193"/>
                </a:cxn>
                <a:cxn ang="0">
                  <a:pos x="231" y="154"/>
                </a:cxn>
                <a:cxn ang="0">
                  <a:pos x="270" y="128"/>
                </a:cxn>
                <a:cxn ang="0">
                  <a:pos x="257" y="116"/>
                </a:cxn>
                <a:cxn ang="0">
                  <a:pos x="244" y="103"/>
                </a:cxn>
                <a:cxn ang="0">
                  <a:pos x="244" y="77"/>
                </a:cxn>
                <a:cxn ang="0">
                  <a:pos x="270" y="77"/>
                </a:cxn>
                <a:cxn ang="0">
                  <a:pos x="309" y="51"/>
                </a:cxn>
                <a:cxn ang="0">
                  <a:pos x="334" y="25"/>
                </a:cxn>
                <a:cxn ang="0">
                  <a:pos x="373" y="13"/>
                </a:cxn>
              </a:cxnLst>
              <a:rect l="0" t="0" r="r" b="b"/>
              <a:pathLst>
                <a:path w="502" h="566">
                  <a:moveTo>
                    <a:pt x="386" y="0"/>
                  </a:moveTo>
                  <a:lnTo>
                    <a:pt x="412" y="0"/>
                  </a:lnTo>
                  <a:lnTo>
                    <a:pt x="424" y="0"/>
                  </a:lnTo>
                  <a:lnTo>
                    <a:pt x="437" y="13"/>
                  </a:lnTo>
                  <a:lnTo>
                    <a:pt x="463" y="25"/>
                  </a:lnTo>
                  <a:lnTo>
                    <a:pt x="463" y="25"/>
                  </a:lnTo>
                  <a:lnTo>
                    <a:pt x="450" y="38"/>
                  </a:lnTo>
                  <a:lnTo>
                    <a:pt x="437" y="51"/>
                  </a:lnTo>
                  <a:lnTo>
                    <a:pt x="450" y="64"/>
                  </a:lnTo>
                  <a:lnTo>
                    <a:pt x="437" y="64"/>
                  </a:lnTo>
                  <a:lnTo>
                    <a:pt x="424" y="77"/>
                  </a:lnTo>
                  <a:lnTo>
                    <a:pt x="412" y="90"/>
                  </a:lnTo>
                  <a:lnTo>
                    <a:pt x="399" y="90"/>
                  </a:lnTo>
                  <a:lnTo>
                    <a:pt x="412" y="103"/>
                  </a:lnTo>
                  <a:lnTo>
                    <a:pt x="399" y="103"/>
                  </a:lnTo>
                  <a:lnTo>
                    <a:pt x="386" y="116"/>
                  </a:lnTo>
                  <a:lnTo>
                    <a:pt x="386" y="128"/>
                  </a:lnTo>
                  <a:lnTo>
                    <a:pt x="373" y="141"/>
                  </a:lnTo>
                  <a:lnTo>
                    <a:pt x="360" y="154"/>
                  </a:lnTo>
                  <a:lnTo>
                    <a:pt x="347" y="167"/>
                  </a:lnTo>
                  <a:lnTo>
                    <a:pt x="347" y="180"/>
                  </a:lnTo>
                  <a:lnTo>
                    <a:pt x="360" y="193"/>
                  </a:lnTo>
                  <a:lnTo>
                    <a:pt x="360" y="206"/>
                  </a:lnTo>
                  <a:lnTo>
                    <a:pt x="347" y="219"/>
                  </a:lnTo>
                  <a:lnTo>
                    <a:pt x="373" y="231"/>
                  </a:lnTo>
                  <a:lnTo>
                    <a:pt x="386" y="244"/>
                  </a:lnTo>
                  <a:lnTo>
                    <a:pt x="386" y="257"/>
                  </a:lnTo>
                  <a:lnTo>
                    <a:pt x="386" y="257"/>
                  </a:lnTo>
                  <a:lnTo>
                    <a:pt x="386" y="270"/>
                  </a:lnTo>
                  <a:lnTo>
                    <a:pt x="399" y="283"/>
                  </a:lnTo>
                  <a:lnTo>
                    <a:pt x="399" y="296"/>
                  </a:lnTo>
                  <a:lnTo>
                    <a:pt x="412" y="309"/>
                  </a:lnTo>
                  <a:lnTo>
                    <a:pt x="424" y="296"/>
                  </a:lnTo>
                  <a:lnTo>
                    <a:pt x="437" y="296"/>
                  </a:lnTo>
                  <a:lnTo>
                    <a:pt x="450" y="283"/>
                  </a:lnTo>
                  <a:lnTo>
                    <a:pt x="463" y="296"/>
                  </a:lnTo>
                  <a:lnTo>
                    <a:pt x="476" y="309"/>
                  </a:lnTo>
                  <a:lnTo>
                    <a:pt x="489" y="321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50" y="347"/>
                  </a:lnTo>
                  <a:lnTo>
                    <a:pt x="437" y="347"/>
                  </a:lnTo>
                  <a:lnTo>
                    <a:pt x="386" y="360"/>
                  </a:lnTo>
                  <a:lnTo>
                    <a:pt x="360" y="373"/>
                  </a:lnTo>
                  <a:lnTo>
                    <a:pt x="334" y="386"/>
                  </a:lnTo>
                  <a:lnTo>
                    <a:pt x="321" y="399"/>
                  </a:lnTo>
                  <a:lnTo>
                    <a:pt x="321" y="412"/>
                  </a:lnTo>
                  <a:lnTo>
                    <a:pt x="321" y="437"/>
                  </a:lnTo>
                  <a:lnTo>
                    <a:pt x="321" y="476"/>
                  </a:lnTo>
                  <a:lnTo>
                    <a:pt x="309" y="489"/>
                  </a:lnTo>
                  <a:lnTo>
                    <a:pt x="334" y="502"/>
                  </a:lnTo>
                  <a:lnTo>
                    <a:pt x="347" y="527"/>
                  </a:lnTo>
                  <a:lnTo>
                    <a:pt x="360" y="540"/>
                  </a:lnTo>
                  <a:lnTo>
                    <a:pt x="347" y="553"/>
                  </a:lnTo>
                  <a:lnTo>
                    <a:pt x="334" y="566"/>
                  </a:lnTo>
                  <a:lnTo>
                    <a:pt x="321" y="566"/>
                  </a:lnTo>
                  <a:lnTo>
                    <a:pt x="321" y="566"/>
                  </a:lnTo>
                  <a:lnTo>
                    <a:pt x="309" y="553"/>
                  </a:lnTo>
                  <a:lnTo>
                    <a:pt x="296" y="540"/>
                  </a:lnTo>
                  <a:lnTo>
                    <a:pt x="296" y="527"/>
                  </a:lnTo>
                  <a:lnTo>
                    <a:pt x="270" y="527"/>
                  </a:lnTo>
                  <a:lnTo>
                    <a:pt x="257" y="515"/>
                  </a:lnTo>
                  <a:lnTo>
                    <a:pt x="231" y="527"/>
                  </a:lnTo>
                  <a:lnTo>
                    <a:pt x="231" y="540"/>
                  </a:lnTo>
                  <a:lnTo>
                    <a:pt x="218" y="540"/>
                  </a:lnTo>
                  <a:lnTo>
                    <a:pt x="206" y="527"/>
                  </a:lnTo>
                  <a:lnTo>
                    <a:pt x="193" y="527"/>
                  </a:lnTo>
                  <a:lnTo>
                    <a:pt x="167" y="527"/>
                  </a:lnTo>
                  <a:lnTo>
                    <a:pt x="154" y="527"/>
                  </a:lnTo>
                  <a:lnTo>
                    <a:pt x="141" y="527"/>
                  </a:lnTo>
                  <a:lnTo>
                    <a:pt x="141" y="527"/>
                  </a:lnTo>
                  <a:lnTo>
                    <a:pt x="128" y="515"/>
                  </a:lnTo>
                  <a:lnTo>
                    <a:pt x="128" y="515"/>
                  </a:lnTo>
                  <a:lnTo>
                    <a:pt x="115" y="515"/>
                  </a:lnTo>
                  <a:lnTo>
                    <a:pt x="103" y="502"/>
                  </a:lnTo>
                  <a:lnTo>
                    <a:pt x="90" y="476"/>
                  </a:lnTo>
                  <a:lnTo>
                    <a:pt x="77" y="463"/>
                  </a:lnTo>
                  <a:lnTo>
                    <a:pt x="64" y="450"/>
                  </a:lnTo>
                  <a:lnTo>
                    <a:pt x="51" y="450"/>
                  </a:lnTo>
                  <a:lnTo>
                    <a:pt x="38" y="437"/>
                  </a:lnTo>
                  <a:lnTo>
                    <a:pt x="38" y="424"/>
                  </a:lnTo>
                  <a:lnTo>
                    <a:pt x="38" y="424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25" y="399"/>
                  </a:lnTo>
                  <a:lnTo>
                    <a:pt x="12" y="399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0" y="347"/>
                  </a:lnTo>
                  <a:lnTo>
                    <a:pt x="0" y="347"/>
                  </a:lnTo>
                  <a:lnTo>
                    <a:pt x="12" y="334"/>
                  </a:lnTo>
                  <a:lnTo>
                    <a:pt x="25" y="321"/>
                  </a:lnTo>
                  <a:lnTo>
                    <a:pt x="38" y="309"/>
                  </a:lnTo>
                  <a:lnTo>
                    <a:pt x="38" y="309"/>
                  </a:lnTo>
                  <a:lnTo>
                    <a:pt x="25" y="296"/>
                  </a:lnTo>
                  <a:lnTo>
                    <a:pt x="25" y="283"/>
                  </a:lnTo>
                  <a:lnTo>
                    <a:pt x="25" y="270"/>
                  </a:lnTo>
                  <a:lnTo>
                    <a:pt x="38" y="257"/>
                  </a:lnTo>
                  <a:lnTo>
                    <a:pt x="51" y="244"/>
                  </a:lnTo>
                  <a:lnTo>
                    <a:pt x="64" y="257"/>
                  </a:lnTo>
                  <a:lnTo>
                    <a:pt x="64" y="270"/>
                  </a:lnTo>
                  <a:lnTo>
                    <a:pt x="90" y="270"/>
                  </a:lnTo>
                  <a:lnTo>
                    <a:pt x="115" y="257"/>
                  </a:lnTo>
                  <a:lnTo>
                    <a:pt x="128" y="257"/>
                  </a:lnTo>
                  <a:lnTo>
                    <a:pt x="141" y="244"/>
                  </a:lnTo>
                  <a:lnTo>
                    <a:pt x="141" y="231"/>
                  </a:lnTo>
                  <a:lnTo>
                    <a:pt x="154" y="206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31" y="167"/>
                  </a:lnTo>
                  <a:lnTo>
                    <a:pt x="231" y="167"/>
                  </a:lnTo>
                  <a:lnTo>
                    <a:pt x="231" y="154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57" y="116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77"/>
                  </a:lnTo>
                  <a:lnTo>
                    <a:pt x="244" y="77"/>
                  </a:lnTo>
                  <a:lnTo>
                    <a:pt x="270" y="77"/>
                  </a:lnTo>
                  <a:lnTo>
                    <a:pt x="270" y="77"/>
                  </a:lnTo>
                  <a:lnTo>
                    <a:pt x="296" y="77"/>
                  </a:lnTo>
                  <a:lnTo>
                    <a:pt x="296" y="64"/>
                  </a:lnTo>
                  <a:lnTo>
                    <a:pt x="309" y="51"/>
                  </a:lnTo>
                  <a:lnTo>
                    <a:pt x="321" y="51"/>
                  </a:lnTo>
                  <a:lnTo>
                    <a:pt x="334" y="38"/>
                  </a:lnTo>
                  <a:lnTo>
                    <a:pt x="334" y="25"/>
                  </a:lnTo>
                  <a:lnTo>
                    <a:pt x="347" y="25"/>
                  </a:lnTo>
                  <a:lnTo>
                    <a:pt x="360" y="13"/>
                  </a:lnTo>
                  <a:lnTo>
                    <a:pt x="373" y="13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2" name="Freeform 23"/>
            <p:cNvSpPr>
              <a:spLocks/>
            </p:cNvSpPr>
            <p:nvPr/>
          </p:nvSpPr>
          <p:spPr bwMode="auto">
            <a:xfrm>
              <a:off x="1441007" y="3030257"/>
              <a:ext cx="125297" cy="6826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25" y="13"/>
                </a:cxn>
                <a:cxn ang="0">
                  <a:pos x="12" y="13"/>
                </a:cxn>
                <a:cxn ang="0">
                  <a:pos x="0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38" y="39"/>
                </a:cxn>
                <a:cxn ang="0">
                  <a:pos x="64" y="39"/>
                </a:cxn>
                <a:cxn ang="0">
                  <a:pos x="77" y="52"/>
                </a:cxn>
                <a:cxn ang="0">
                  <a:pos x="77" y="39"/>
                </a:cxn>
                <a:cxn ang="0">
                  <a:pos x="90" y="26"/>
                </a:cxn>
                <a:cxn ang="0">
                  <a:pos x="90" y="13"/>
                </a:cxn>
                <a:cxn ang="0">
                  <a:pos x="77" y="0"/>
                </a:cxn>
                <a:cxn ang="0">
                  <a:pos x="64" y="0"/>
                </a:cxn>
                <a:cxn ang="0">
                  <a:pos x="51" y="13"/>
                </a:cxn>
                <a:cxn ang="0">
                  <a:pos x="38" y="0"/>
                </a:cxn>
              </a:cxnLst>
              <a:rect l="0" t="0" r="r" b="b"/>
              <a:pathLst>
                <a:path w="90" h="52">
                  <a:moveTo>
                    <a:pt x="38" y="0"/>
                  </a:moveTo>
                  <a:lnTo>
                    <a:pt x="25" y="13"/>
                  </a:lnTo>
                  <a:lnTo>
                    <a:pt x="12" y="13"/>
                  </a:lnTo>
                  <a:lnTo>
                    <a:pt x="0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38" y="39"/>
                  </a:lnTo>
                  <a:lnTo>
                    <a:pt x="64" y="39"/>
                  </a:lnTo>
                  <a:lnTo>
                    <a:pt x="77" y="52"/>
                  </a:lnTo>
                  <a:lnTo>
                    <a:pt x="77" y="39"/>
                  </a:lnTo>
                  <a:lnTo>
                    <a:pt x="90" y="26"/>
                  </a:lnTo>
                  <a:lnTo>
                    <a:pt x="90" y="13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51" y="1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3" name="Freeform 24"/>
            <p:cNvSpPr>
              <a:spLocks/>
            </p:cNvSpPr>
            <p:nvPr/>
          </p:nvSpPr>
          <p:spPr bwMode="auto">
            <a:xfrm>
              <a:off x="1458572" y="2436832"/>
              <a:ext cx="690892" cy="814722"/>
            </a:xfrm>
            <a:custGeom>
              <a:avLst/>
              <a:gdLst/>
              <a:ahLst/>
              <a:cxnLst>
                <a:cxn ang="0">
                  <a:pos x="26" y="116"/>
                </a:cxn>
                <a:cxn ang="0">
                  <a:pos x="52" y="167"/>
                </a:cxn>
                <a:cxn ang="0">
                  <a:pos x="39" y="219"/>
                </a:cxn>
                <a:cxn ang="0">
                  <a:pos x="65" y="270"/>
                </a:cxn>
                <a:cxn ang="0">
                  <a:pos x="91" y="347"/>
                </a:cxn>
                <a:cxn ang="0">
                  <a:pos x="91" y="386"/>
                </a:cxn>
                <a:cxn ang="0">
                  <a:pos x="78" y="425"/>
                </a:cxn>
                <a:cxn ang="0">
                  <a:pos x="116" y="450"/>
                </a:cxn>
                <a:cxn ang="0">
                  <a:pos x="116" y="476"/>
                </a:cxn>
                <a:cxn ang="0">
                  <a:pos x="155" y="502"/>
                </a:cxn>
                <a:cxn ang="0">
                  <a:pos x="168" y="541"/>
                </a:cxn>
                <a:cxn ang="0">
                  <a:pos x="193" y="566"/>
                </a:cxn>
                <a:cxn ang="0">
                  <a:pos x="219" y="605"/>
                </a:cxn>
                <a:cxn ang="0">
                  <a:pos x="245" y="605"/>
                </a:cxn>
                <a:cxn ang="0">
                  <a:pos x="284" y="618"/>
                </a:cxn>
                <a:cxn ang="0">
                  <a:pos x="296" y="592"/>
                </a:cxn>
                <a:cxn ang="0">
                  <a:pos x="322" y="566"/>
                </a:cxn>
                <a:cxn ang="0">
                  <a:pos x="335" y="541"/>
                </a:cxn>
                <a:cxn ang="0">
                  <a:pos x="361" y="515"/>
                </a:cxn>
                <a:cxn ang="0">
                  <a:pos x="361" y="489"/>
                </a:cxn>
                <a:cxn ang="0">
                  <a:pos x="387" y="489"/>
                </a:cxn>
                <a:cxn ang="0">
                  <a:pos x="399" y="463"/>
                </a:cxn>
                <a:cxn ang="0">
                  <a:pos x="412" y="425"/>
                </a:cxn>
                <a:cxn ang="0">
                  <a:pos x="425" y="412"/>
                </a:cxn>
                <a:cxn ang="0">
                  <a:pos x="412" y="373"/>
                </a:cxn>
                <a:cxn ang="0">
                  <a:pos x="438" y="360"/>
                </a:cxn>
                <a:cxn ang="0">
                  <a:pos x="464" y="347"/>
                </a:cxn>
                <a:cxn ang="0">
                  <a:pos x="464" y="322"/>
                </a:cxn>
                <a:cxn ang="0">
                  <a:pos x="451" y="270"/>
                </a:cxn>
                <a:cxn ang="0">
                  <a:pos x="477" y="283"/>
                </a:cxn>
                <a:cxn ang="0">
                  <a:pos x="464" y="245"/>
                </a:cxn>
                <a:cxn ang="0">
                  <a:pos x="477" y="232"/>
                </a:cxn>
                <a:cxn ang="0">
                  <a:pos x="477" y="219"/>
                </a:cxn>
                <a:cxn ang="0">
                  <a:pos x="464" y="219"/>
                </a:cxn>
                <a:cxn ang="0">
                  <a:pos x="438" y="206"/>
                </a:cxn>
                <a:cxn ang="0">
                  <a:pos x="438" y="180"/>
                </a:cxn>
                <a:cxn ang="0">
                  <a:pos x="399" y="154"/>
                </a:cxn>
                <a:cxn ang="0">
                  <a:pos x="374" y="154"/>
                </a:cxn>
                <a:cxn ang="0">
                  <a:pos x="374" y="116"/>
                </a:cxn>
                <a:cxn ang="0">
                  <a:pos x="348" y="116"/>
                </a:cxn>
                <a:cxn ang="0">
                  <a:pos x="296" y="103"/>
                </a:cxn>
                <a:cxn ang="0">
                  <a:pos x="284" y="116"/>
                </a:cxn>
                <a:cxn ang="0">
                  <a:pos x="271" y="103"/>
                </a:cxn>
                <a:cxn ang="0">
                  <a:pos x="206" y="90"/>
                </a:cxn>
                <a:cxn ang="0">
                  <a:pos x="181" y="64"/>
                </a:cxn>
                <a:cxn ang="0">
                  <a:pos x="142" y="39"/>
                </a:cxn>
                <a:cxn ang="0">
                  <a:pos x="91" y="39"/>
                </a:cxn>
                <a:cxn ang="0">
                  <a:pos x="39" y="26"/>
                </a:cxn>
                <a:cxn ang="0">
                  <a:pos x="26" y="0"/>
                </a:cxn>
                <a:cxn ang="0">
                  <a:pos x="0" y="13"/>
                </a:cxn>
                <a:cxn ang="0">
                  <a:pos x="13" y="64"/>
                </a:cxn>
                <a:cxn ang="0">
                  <a:pos x="39" y="103"/>
                </a:cxn>
              </a:cxnLst>
              <a:rect l="0" t="0" r="r" b="b"/>
              <a:pathLst>
                <a:path w="490" h="618">
                  <a:moveTo>
                    <a:pt x="26" y="103"/>
                  </a:moveTo>
                  <a:lnTo>
                    <a:pt x="26" y="116"/>
                  </a:lnTo>
                  <a:lnTo>
                    <a:pt x="39" y="129"/>
                  </a:lnTo>
                  <a:lnTo>
                    <a:pt x="52" y="167"/>
                  </a:lnTo>
                  <a:lnTo>
                    <a:pt x="52" y="193"/>
                  </a:lnTo>
                  <a:lnTo>
                    <a:pt x="39" y="219"/>
                  </a:lnTo>
                  <a:lnTo>
                    <a:pt x="39" y="232"/>
                  </a:lnTo>
                  <a:lnTo>
                    <a:pt x="65" y="270"/>
                  </a:lnTo>
                  <a:lnTo>
                    <a:pt x="78" y="309"/>
                  </a:lnTo>
                  <a:lnTo>
                    <a:pt x="91" y="347"/>
                  </a:lnTo>
                  <a:lnTo>
                    <a:pt x="91" y="360"/>
                  </a:lnTo>
                  <a:lnTo>
                    <a:pt x="91" y="386"/>
                  </a:lnTo>
                  <a:lnTo>
                    <a:pt x="78" y="412"/>
                  </a:lnTo>
                  <a:lnTo>
                    <a:pt x="78" y="425"/>
                  </a:lnTo>
                  <a:lnTo>
                    <a:pt x="103" y="438"/>
                  </a:lnTo>
                  <a:lnTo>
                    <a:pt x="116" y="450"/>
                  </a:lnTo>
                  <a:lnTo>
                    <a:pt x="116" y="463"/>
                  </a:lnTo>
                  <a:lnTo>
                    <a:pt x="116" y="476"/>
                  </a:lnTo>
                  <a:lnTo>
                    <a:pt x="142" y="489"/>
                  </a:lnTo>
                  <a:lnTo>
                    <a:pt x="155" y="502"/>
                  </a:lnTo>
                  <a:lnTo>
                    <a:pt x="168" y="515"/>
                  </a:lnTo>
                  <a:lnTo>
                    <a:pt x="168" y="541"/>
                  </a:lnTo>
                  <a:lnTo>
                    <a:pt x="181" y="541"/>
                  </a:lnTo>
                  <a:lnTo>
                    <a:pt x="193" y="566"/>
                  </a:lnTo>
                  <a:lnTo>
                    <a:pt x="206" y="592"/>
                  </a:lnTo>
                  <a:lnTo>
                    <a:pt x="219" y="605"/>
                  </a:lnTo>
                  <a:lnTo>
                    <a:pt x="232" y="605"/>
                  </a:lnTo>
                  <a:lnTo>
                    <a:pt x="245" y="605"/>
                  </a:lnTo>
                  <a:lnTo>
                    <a:pt x="271" y="605"/>
                  </a:lnTo>
                  <a:lnTo>
                    <a:pt x="284" y="618"/>
                  </a:lnTo>
                  <a:lnTo>
                    <a:pt x="284" y="605"/>
                  </a:lnTo>
                  <a:lnTo>
                    <a:pt x="296" y="592"/>
                  </a:lnTo>
                  <a:lnTo>
                    <a:pt x="309" y="579"/>
                  </a:lnTo>
                  <a:lnTo>
                    <a:pt x="322" y="566"/>
                  </a:lnTo>
                  <a:lnTo>
                    <a:pt x="322" y="541"/>
                  </a:lnTo>
                  <a:lnTo>
                    <a:pt x="335" y="541"/>
                  </a:lnTo>
                  <a:lnTo>
                    <a:pt x="348" y="528"/>
                  </a:lnTo>
                  <a:lnTo>
                    <a:pt x="361" y="515"/>
                  </a:lnTo>
                  <a:lnTo>
                    <a:pt x="348" y="489"/>
                  </a:lnTo>
                  <a:lnTo>
                    <a:pt x="361" y="489"/>
                  </a:lnTo>
                  <a:lnTo>
                    <a:pt x="374" y="489"/>
                  </a:lnTo>
                  <a:lnTo>
                    <a:pt x="387" y="489"/>
                  </a:lnTo>
                  <a:lnTo>
                    <a:pt x="387" y="476"/>
                  </a:lnTo>
                  <a:lnTo>
                    <a:pt x="399" y="463"/>
                  </a:lnTo>
                  <a:lnTo>
                    <a:pt x="399" y="438"/>
                  </a:lnTo>
                  <a:lnTo>
                    <a:pt x="412" y="425"/>
                  </a:lnTo>
                  <a:lnTo>
                    <a:pt x="412" y="412"/>
                  </a:lnTo>
                  <a:lnTo>
                    <a:pt x="425" y="412"/>
                  </a:lnTo>
                  <a:lnTo>
                    <a:pt x="412" y="386"/>
                  </a:lnTo>
                  <a:lnTo>
                    <a:pt x="412" y="373"/>
                  </a:lnTo>
                  <a:lnTo>
                    <a:pt x="425" y="360"/>
                  </a:lnTo>
                  <a:lnTo>
                    <a:pt x="438" y="360"/>
                  </a:lnTo>
                  <a:lnTo>
                    <a:pt x="451" y="347"/>
                  </a:lnTo>
                  <a:lnTo>
                    <a:pt x="464" y="347"/>
                  </a:lnTo>
                  <a:lnTo>
                    <a:pt x="464" y="335"/>
                  </a:lnTo>
                  <a:lnTo>
                    <a:pt x="464" y="322"/>
                  </a:lnTo>
                  <a:lnTo>
                    <a:pt x="438" y="283"/>
                  </a:lnTo>
                  <a:lnTo>
                    <a:pt x="451" y="270"/>
                  </a:lnTo>
                  <a:lnTo>
                    <a:pt x="464" y="270"/>
                  </a:lnTo>
                  <a:lnTo>
                    <a:pt x="477" y="283"/>
                  </a:lnTo>
                  <a:lnTo>
                    <a:pt x="464" y="257"/>
                  </a:lnTo>
                  <a:lnTo>
                    <a:pt x="464" y="245"/>
                  </a:lnTo>
                  <a:lnTo>
                    <a:pt x="477" y="232"/>
                  </a:lnTo>
                  <a:lnTo>
                    <a:pt x="477" y="232"/>
                  </a:lnTo>
                  <a:lnTo>
                    <a:pt x="490" y="219"/>
                  </a:lnTo>
                  <a:lnTo>
                    <a:pt x="477" y="219"/>
                  </a:lnTo>
                  <a:lnTo>
                    <a:pt x="477" y="206"/>
                  </a:lnTo>
                  <a:lnTo>
                    <a:pt x="464" y="219"/>
                  </a:lnTo>
                  <a:lnTo>
                    <a:pt x="451" y="219"/>
                  </a:lnTo>
                  <a:lnTo>
                    <a:pt x="438" y="206"/>
                  </a:lnTo>
                  <a:lnTo>
                    <a:pt x="438" y="193"/>
                  </a:lnTo>
                  <a:lnTo>
                    <a:pt x="438" y="180"/>
                  </a:lnTo>
                  <a:lnTo>
                    <a:pt x="412" y="167"/>
                  </a:lnTo>
                  <a:lnTo>
                    <a:pt x="399" y="154"/>
                  </a:lnTo>
                  <a:lnTo>
                    <a:pt x="374" y="154"/>
                  </a:lnTo>
                  <a:lnTo>
                    <a:pt x="374" y="154"/>
                  </a:lnTo>
                  <a:lnTo>
                    <a:pt x="374" y="129"/>
                  </a:lnTo>
                  <a:lnTo>
                    <a:pt x="374" y="116"/>
                  </a:lnTo>
                  <a:lnTo>
                    <a:pt x="361" y="103"/>
                  </a:lnTo>
                  <a:lnTo>
                    <a:pt x="348" y="116"/>
                  </a:lnTo>
                  <a:lnTo>
                    <a:pt x="322" y="116"/>
                  </a:lnTo>
                  <a:lnTo>
                    <a:pt x="296" y="103"/>
                  </a:lnTo>
                  <a:lnTo>
                    <a:pt x="296" y="103"/>
                  </a:lnTo>
                  <a:lnTo>
                    <a:pt x="284" y="116"/>
                  </a:lnTo>
                  <a:lnTo>
                    <a:pt x="271" y="103"/>
                  </a:lnTo>
                  <a:lnTo>
                    <a:pt x="271" y="103"/>
                  </a:lnTo>
                  <a:lnTo>
                    <a:pt x="245" y="90"/>
                  </a:lnTo>
                  <a:lnTo>
                    <a:pt x="206" y="90"/>
                  </a:lnTo>
                  <a:lnTo>
                    <a:pt x="193" y="77"/>
                  </a:lnTo>
                  <a:lnTo>
                    <a:pt x="181" y="64"/>
                  </a:lnTo>
                  <a:lnTo>
                    <a:pt x="155" y="51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39"/>
                  </a:lnTo>
                  <a:lnTo>
                    <a:pt x="65" y="26"/>
                  </a:lnTo>
                  <a:lnTo>
                    <a:pt x="39" y="26"/>
                  </a:lnTo>
                  <a:lnTo>
                    <a:pt x="39" y="1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0" y="13"/>
                  </a:lnTo>
                  <a:lnTo>
                    <a:pt x="0" y="39"/>
                  </a:lnTo>
                  <a:lnTo>
                    <a:pt x="13" y="64"/>
                  </a:lnTo>
                  <a:lnTo>
                    <a:pt x="26" y="77"/>
                  </a:lnTo>
                  <a:lnTo>
                    <a:pt x="39" y="103"/>
                  </a:lnTo>
                  <a:lnTo>
                    <a:pt x="26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4" name="Freeform 25"/>
            <p:cNvSpPr>
              <a:spLocks/>
            </p:cNvSpPr>
            <p:nvPr/>
          </p:nvSpPr>
          <p:spPr bwMode="auto">
            <a:xfrm>
              <a:off x="2018312" y="4898613"/>
              <a:ext cx="1046877" cy="661686"/>
            </a:xfrm>
            <a:custGeom>
              <a:avLst/>
              <a:gdLst/>
              <a:ahLst/>
              <a:cxnLst>
                <a:cxn ang="0">
                  <a:pos x="747" y="13"/>
                </a:cxn>
                <a:cxn ang="0">
                  <a:pos x="708" y="103"/>
                </a:cxn>
                <a:cxn ang="0">
                  <a:pos x="670" y="180"/>
                </a:cxn>
                <a:cxn ang="0">
                  <a:pos x="657" y="219"/>
                </a:cxn>
                <a:cxn ang="0">
                  <a:pos x="631" y="270"/>
                </a:cxn>
                <a:cxn ang="0">
                  <a:pos x="644" y="322"/>
                </a:cxn>
                <a:cxn ang="0">
                  <a:pos x="657" y="361"/>
                </a:cxn>
                <a:cxn ang="0">
                  <a:pos x="670" y="386"/>
                </a:cxn>
                <a:cxn ang="0">
                  <a:pos x="631" y="451"/>
                </a:cxn>
                <a:cxn ang="0">
                  <a:pos x="631" y="489"/>
                </a:cxn>
                <a:cxn ang="0">
                  <a:pos x="605" y="502"/>
                </a:cxn>
                <a:cxn ang="0">
                  <a:pos x="580" y="476"/>
                </a:cxn>
                <a:cxn ang="0">
                  <a:pos x="528" y="464"/>
                </a:cxn>
                <a:cxn ang="0">
                  <a:pos x="502" y="451"/>
                </a:cxn>
                <a:cxn ang="0">
                  <a:pos x="477" y="438"/>
                </a:cxn>
                <a:cxn ang="0">
                  <a:pos x="464" y="425"/>
                </a:cxn>
                <a:cxn ang="0">
                  <a:pos x="451" y="386"/>
                </a:cxn>
                <a:cxn ang="0">
                  <a:pos x="387" y="335"/>
                </a:cxn>
                <a:cxn ang="0">
                  <a:pos x="348" y="335"/>
                </a:cxn>
                <a:cxn ang="0">
                  <a:pos x="296" y="322"/>
                </a:cxn>
                <a:cxn ang="0">
                  <a:pos x="271" y="296"/>
                </a:cxn>
                <a:cxn ang="0">
                  <a:pos x="219" y="296"/>
                </a:cxn>
                <a:cxn ang="0">
                  <a:pos x="194" y="258"/>
                </a:cxn>
                <a:cxn ang="0">
                  <a:pos x="181" y="245"/>
                </a:cxn>
                <a:cxn ang="0">
                  <a:pos x="155" y="219"/>
                </a:cxn>
                <a:cxn ang="0">
                  <a:pos x="116" y="193"/>
                </a:cxn>
                <a:cxn ang="0">
                  <a:pos x="103" y="193"/>
                </a:cxn>
                <a:cxn ang="0">
                  <a:pos x="65" y="206"/>
                </a:cxn>
                <a:cxn ang="0">
                  <a:pos x="52" y="180"/>
                </a:cxn>
                <a:cxn ang="0">
                  <a:pos x="26" y="167"/>
                </a:cxn>
                <a:cxn ang="0">
                  <a:pos x="26" y="155"/>
                </a:cxn>
                <a:cxn ang="0">
                  <a:pos x="0" y="129"/>
                </a:cxn>
                <a:cxn ang="0">
                  <a:pos x="26" y="103"/>
                </a:cxn>
                <a:cxn ang="0">
                  <a:pos x="13" y="77"/>
                </a:cxn>
                <a:cxn ang="0">
                  <a:pos x="26" y="52"/>
                </a:cxn>
                <a:cxn ang="0">
                  <a:pos x="91" y="26"/>
                </a:cxn>
                <a:cxn ang="0">
                  <a:pos x="116" y="52"/>
                </a:cxn>
                <a:cxn ang="0">
                  <a:pos x="142" y="13"/>
                </a:cxn>
                <a:cxn ang="0">
                  <a:pos x="232" y="26"/>
                </a:cxn>
                <a:cxn ang="0">
                  <a:pos x="271" y="65"/>
                </a:cxn>
                <a:cxn ang="0">
                  <a:pos x="284" y="65"/>
                </a:cxn>
                <a:cxn ang="0">
                  <a:pos x="335" y="77"/>
                </a:cxn>
                <a:cxn ang="0">
                  <a:pos x="387" y="65"/>
                </a:cxn>
                <a:cxn ang="0">
                  <a:pos x="425" y="77"/>
                </a:cxn>
                <a:cxn ang="0">
                  <a:pos x="464" y="77"/>
                </a:cxn>
                <a:cxn ang="0">
                  <a:pos x="515" y="65"/>
                </a:cxn>
                <a:cxn ang="0">
                  <a:pos x="554" y="52"/>
                </a:cxn>
                <a:cxn ang="0">
                  <a:pos x="605" y="39"/>
                </a:cxn>
                <a:cxn ang="0">
                  <a:pos x="644" y="39"/>
                </a:cxn>
                <a:cxn ang="0">
                  <a:pos x="683" y="13"/>
                </a:cxn>
                <a:cxn ang="0">
                  <a:pos x="721" y="13"/>
                </a:cxn>
              </a:cxnLst>
              <a:rect l="0" t="0" r="r" b="b"/>
              <a:pathLst>
                <a:path w="747" h="502">
                  <a:moveTo>
                    <a:pt x="747" y="0"/>
                  </a:moveTo>
                  <a:lnTo>
                    <a:pt x="747" y="13"/>
                  </a:lnTo>
                  <a:lnTo>
                    <a:pt x="721" y="65"/>
                  </a:lnTo>
                  <a:lnTo>
                    <a:pt x="708" y="103"/>
                  </a:lnTo>
                  <a:lnTo>
                    <a:pt x="683" y="142"/>
                  </a:lnTo>
                  <a:lnTo>
                    <a:pt x="670" y="180"/>
                  </a:lnTo>
                  <a:lnTo>
                    <a:pt x="657" y="193"/>
                  </a:lnTo>
                  <a:lnTo>
                    <a:pt x="657" y="219"/>
                  </a:lnTo>
                  <a:lnTo>
                    <a:pt x="618" y="245"/>
                  </a:lnTo>
                  <a:lnTo>
                    <a:pt x="631" y="270"/>
                  </a:lnTo>
                  <a:lnTo>
                    <a:pt x="631" y="296"/>
                  </a:lnTo>
                  <a:lnTo>
                    <a:pt x="644" y="322"/>
                  </a:lnTo>
                  <a:lnTo>
                    <a:pt x="644" y="335"/>
                  </a:lnTo>
                  <a:lnTo>
                    <a:pt x="657" y="361"/>
                  </a:lnTo>
                  <a:lnTo>
                    <a:pt x="670" y="373"/>
                  </a:lnTo>
                  <a:lnTo>
                    <a:pt x="670" y="386"/>
                  </a:lnTo>
                  <a:lnTo>
                    <a:pt x="631" y="425"/>
                  </a:lnTo>
                  <a:lnTo>
                    <a:pt x="631" y="451"/>
                  </a:lnTo>
                  <a:lnTo>
                    <a:pt x="631" y="464"/>
                  </a:lnTo>
                  <a:lnTo>
                    <a:pt x="631" y="489"/>
                  </a:lnTo>
                  <a:lnTo>
                    <a:pt x="618" y="502"/>
                  </a:lnTo>
                  <a:lnTo>
                    <a:pt x="605" y="502"/>
                  </a:lnTo>
                  <a:lnTo>
                    <a:pt x="580" y="489"/>
                  </a:lnTo>
                  <a:lnTo>
                    <a:pt x="580" y="476"/>
                  </a:lnTo>
                  <a:lnTo>
                    <a:pt x="554" y="476"/>
                  </a:lnTo>
                  <a:lnTo>
                    <a:pt x="528" y="464"/>
                  </a:lnTo>
                  <a:lnTo>
                    <a:pt x="515" y="464"/>
                  </a:lnTo>
                  <a:lnTo>
                    <a:pt x="502" y="451"/>
                  </a:lnTo>
                  <a:lnTo>
                    <a:pt x="490" y="438"/>
                  </a:lnTo>
                  <a:lnTo>
                    <a:pt x="477" y="438"/>
                  </a:lnTo>
                  <a:lnTo>
                    <a:pt x="464" y="438"/>
                  </a:lnTo>
                  <a:lnTo>
                    <a:pt x="464" y="425"/>
                  </a:lnTo>
                  <a:lnTo>
                    <a:pt x="451" y="399"/>
                  </a:lnTo>
                  <a:lnTo>
                    <a:pt x="451" y="386"/>
                  </a:lnTo>
                  <a:lnTo>
                    <a:pt x="425" y="373"/>
                  </a:lnTo>
                  <a:lnTo>
                    <a:pt x="387" y="335"/>
                  </a:lnTo>
                  <a:lnTo>
                    <a:pt x="361" y="335"/>
                  </a:lnTo>
                  <a:lnTo>
                    <a:pt x="348" y="335"/>
                  </a:lnTo>
                  <a:lnTo>
                    <a:pt x="322" y="322"/>
                  </a:lnTo>
                  <a:lnTo>
                    <a:pt x="296" y="322"/>
                  </a:lnTo>
                  <a:lnTo>
                    <a:pt x="284" y="309"/>
                  </a:lnTo>
                  <a:lnTo>
                    <a:pt x="271" y="296"/>
                  </a:lnTo>
                  <a:lnTo>
                    <a:pt x="232" y="296"/>
                  </a:lnTo>
                  <a:lnTo>
                    <a:pt x="219" y="296"/>
                  </a:lnTo>
                  <a:lnTo>
                    <a:pt x="206" y="270"/>
                  </a:lnTo>
                  <a:lnTo>
                    <a:pt x="194" y="258"/>
                  </a:lnTo>
                  <a:lnTo>
                    <a:pt x="181" y="258"/>
                  </a:lnTo>
                  <a:lnTo>
                    <a:pt x="181" y="245"/>
                  </a:lnTo>
                  <a:lnTo>
                    <a:pt x="168" y="219"/>
                  </a:lnTo>
                  <a:lnTo>
                    <a:pt x="155" y="219"/>
                  </a:lnTo>
                  <a:lnTo>
                    <a:pt x="129" y="219"/>
                  </a:lnTo>
                  <a:lnTo>
                    <a:pt x="116" y="193"/>
                  </a:lnTo>
                  <a:lnTo>
                    <a:pt x="116" y="193"/>
                  </a:lnTo>
                  <a:lnTo>
                    <a:pt x="103" y="193"/>
                  </a:lnTo>
                  <a:lnTo>
                    <a:pt x="78" y="206"/>
                  </a:lnTo>
                  <a:lnTo>
                    <a:pt x="65" y="206"/>
                  </a:lnTo>
                  <a:lnTo>
                    <a:pt x="52" y="193"/>
                  </a:lnTo>
                  <a:lnTo>
                    <a:pt x="52" y="180"/>
                  </a:lnTo>
                  <a:lnTo>
                    <a:pt x="39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55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16"/>
                  </a:lnTo>
                  <a:lnTo>
                    <a:pt x="26" y="103"/>
                  </a:lnTo>
                  <a:lnTo>
                    <a:pt x="26" y="90"/>
                  </a:lnTo>
                  <a:lnTo>
                    <a:pt x="13" y="77"/>
                  </a:lnTo>
                  <a:lnTo>
                    <a:pt x="13" y="65"/>
                  </a:lnTo>
                  <a:lnTo>
                    <a:pt x="26" y="52"/>
                  </a:lnTo>
                  <a:lnTo>
                    <a:pt x="65" y="26"/>
                  </a:lnTo>
                  <a:lnTo>
                    <a:pt x="91" y="26"/>
                  </a:lnTo>
                  <a:lnTo>
                    <a:pt x="91" y="39"/>
                  </a:lnTo>
                  <a:lnTo>
                    <a:pt x="116" y="52"/>
                  </a:lnTo>
                  <a:lnTo>
                    <a:pt x="142" y="39"/>
                  </a:lnTo>
                  <a:lnTo>
                    <a:pt x="142" y="13"/>
                  </a:lnTo>
                  <a:lnTo>
                    <a:pt x="232" y="13"/>
                  </a:lnTo>
                  <a:lnTo>
                    <a:pt x="232" y="26"/>
                  </a:lnTo>
                  <a:lnTo>
                    <a:pt x="258" y="52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84" y="65"/>
                  </a:lnTo>
                  <a:lnTo>
                    <a:pt x="322" y="77"/>
                  </a:lnTo>
                  <a:lnTo>
                    <a:pt x="335" y="77"/>
                  </a:lnTo>
                  <a:lnTo>
                    <a:pt x="361" y="77"/>
                  </a:lnTo>
                  <a:lnTo>
                    <a:pt x="387" y="65"/>
                  </a:lnTo>
                  <a:lnTo>
                    <a:pt x="399" y="65"/>
                  </a:lnTo>
                  <a:lnTo>
                    <a:pt x="425" y="77"/>
                  </a:lnTo>
                  <a:lnTo>
                    <a:pt x="438" y="77"/>
                  </a:lnTo>
                  <a:lnTo>
                    <a:pt x="464" y="77"/>
                  </a:lnTo>
                  <a:lnTo>
                    <a:pt x="490" y="77"/>
                  </a:lnTo>
                  <a:lnTo>
                    <a:pt x="515" y="65"/>
                  </a:lnTo>
                  <a:lnTo>
                    <a:pt x="528" y="65"/>
                  </a:lnTo>
                  <a:lnTo>
                    <a:pt x="554" y="52"/>
                  </a:lnTo>
                  <a:lnTo>
                    <a:pt x="580" y="39"/>
                  </a:lnTo>
                  <a:lnTo>
                    <a:pt x="605" y="39"/>
                  </a:lnTo>
                  <a:lnTo>
                    <a:pt x="631" y="39"/>
                  </a:lnTo>
                  <a:lnTo>
                    <a:pt x="644" y="39"/>
                  </a:lnTo>
                  <a:lnTo>
                    <a:pt x="670" y="13"/>
                  </a:lnTo>
                  <a:lnTo>
                    <a:pt x="683" y="13"/>
                  </a:lnTo>
                  <a:lnTo>
                    <a:pt x="695" y="13"/>
                  </a:lnTo>
                  <a:lnTo>
                    <a:pt x="721" y="13"/>
                  </a:lnTo>
                  <a:lnTo>
                    <a:pt x="747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5" name="Freeform 26"/>
            <p:cNvSpPr>
              <a:spLocks/>
            </p:cNvSpPr>
            <p:nvPr/>
          </p:nvSpPr>
          <p:spPr bwMode="auto">
            <a:xfrm>
              <a:off x="2813423" y="4780808"/>
              <a:ext cx="36301" cy="3302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26"/>
                </a:cxn>
                <a:cxn ang="0">
                  <a:pos x="26" y="13"/>
                </a:cxn>
              </a:cxnLst>
              <a:rect l="0" t="0" r="r" b="b"/>
              <a:pathLst>
                <a:path w="26" h="26">
                  <a:moveTo>
                    <a:pt x="26" y="13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26"/>
                  </a:lnTo>
                  <a:lnTo>
                    <a:pt x="26" y="26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6" name="Freeform 27"/>
            <p:cNvSpPr>
              <a:spLocks/>
            </p:cNvSpPr>
            <p:nvPr/>
          </p:nvSpPr>
          <p:spPr bwMode="auto">
            <a:xfrm>
              <a:off x="2794687" y="4762092"/>
              <a:ext cx="36301" cy="3523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13"/>
                </a:cxn>
                <a:cxn ang="0">
                  <a:pos x="26" y="0"/>
                </a:cxn>
              </a:cxnLst>
              <a:rect l="0" t="0" r="r" b="b"/>
              <a:pathLst>
                <a:path w="26" h="26">
                  <a:moveTo>
                    <a:pt x="26" y="0"/>
                  </a:moveTo>
                  <a:lnTo>
                    <a:pt x="0" y="0"/>
                  </a:lnTo>
                  <a:lnTo>
                    <a:pt x="13" y="26"/>
                  </a:ln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7" name="Freeform 28"/>
            <p:cNvSpPr>
              <a:spLocks/>
            </p:cNvSpPr>
            <p:nvPr/>
          </p:nvSpPr>
          <p:spPr bwMode="auto">
            <a:xfrm>
              <a:off x="2832159" y="4830352"/>
              <a:ext cx="35130" cy="33029"/>
            </a:xfrm>
            <a:custGeom>
              <a:avLst/>
              <a:gdLst/>
              <a:ahLst/>
              <a:cxnLst>
                <a:cxn ang="0">
                  <a:pos x="25" y="13"/>
                </a:cxn>
                <a:cxn ang="0">
                  <a:pos x="13" y="0"/>
                </a:cxn>
                <a:cxn ang="0">
                  <a:pos x="0" y="13"/>
                </a:cxn>
                <a:cxn ang="0">
                  <a:pos x="25" y="25"/>
                </a:cxn>
                <a:cxn ang="0">
                  <a:pos x="25" y="13"/>
                </a:cxn>
              </a:cxnLst>
              <a:rect l="0" t="0" r="r" b="b"/>
              <a:pathLst>
                <a:path w="25" h="25">
                  <a:moveTo>
                    <a:pt x="25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5" y="25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</p:grpSp>
      <p:sp>
        <p:nvSpPr>
          <p:cNvPr id="38" name="Text Box 22"/>
          <p:cNvSpPr txBox="1">
            <a:spLocks noChangeArrowheads="1"/>
          </p:cNvSpPr>
          <p:nvPr/>
        </p:nvSpPr>
        <p:spPr bwMode="auto">
          <a:xfrm>
            <a:off x="4737893" y="2846564"/>
            <a:ext cx="5167313" cy="1161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ts val="4240"/>
              </a:lnSpc>
            </a:pPr>
            <a:r>
              <a:rPr lang="it-IT" sz="4400" b="1" cap="small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latin typeface="Calibri"/>
                <a:cs typeface="Calibri"/>
              </a:rPr>
              <a:t>LA CITTÀ CHE VORREI</a:t>
            </a:r>
            <a:br>
              <a:rPr lang="it-IT" sz="4400" b="1" cap="small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latin typeface="Calibri"/>
                <a:cs typeface="Calibri"/>
              </a:rPr>
            </a:br>
            <a:r>
              <a:rPr lang="it-IT" b="1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latin typeface="Calibri"/>
                <a:cs typeface="Calibri"/>
              </a:rPr>
              <a:t>NOI GIOVANI AL LAVORO PER L’ITALIA</a:t>
            </a:r>
            <a:endParaRPr lang="it-IT" b="1" dirty="0">
              <a:ln>
                <a:solidFill>
                  <a:srgbClr val="000000"/>
                </a:solidFill>
              </a:ln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1" name="Text Box 22"/>
          <p:cNvSpPr txBox="1">
            <a:spLocks noChangeArrowheads="1"/>
          </p:cNvSpPr>
          <p:nvPr/>
        </p:nvSpPr>
        <p:spPr bwMode="auto">
          <a:xfrm>
            <a:off x="1" y="6412068"/>
            <a:ext cx="9905999" cy="307777"/>
          </a:xfrm>
          <a:prstGeom prst="rect">
            <a:avLst/>
          </a:prstGeom>
          <a:solidFill>
            <a:srgbClr val="E4E4E4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ts val="500"/>
              </a:spcBef>
              <a:defRPr/>
            </a:pPr>
            <a:r>
              <a:rPr lang="it-IT" sz="1400" b="1" cap="all" dirty="0" smtClean="0">
                <a:solidFill>
                  <a:srgbClr val="262626"/>
                </a:solidFill>
                <a:latin typeface="Century Gothic"/>
                <a:cs typeface="Century Gothic"/>
              </a:rPr>
              <a:t> 15 aprile 2016</a:t>
            </a:r>
            <a:endParaRPr lang="it-IT" sz="1400" dirty="0">
              <a:latin typeface="Century Gothic"/>
              <a:cs typeface="Century Gothic"/>
            </a:endParaRPr>
          </a:p>
        </p:txBody>
      </p:sp>
      <p:sp>
        <p:nvSpPr>
          <p:cNvPr id="79" name="Ovale 78"/>
          <p:cNvSpPr/>
          <p:nvPr/>
        </p:nvSpPr>
        <p:spPr>
          <a:xfrm>
            <a:off x="6191250" y="730647"/>
            <a:ext cx="622300" cy="622300"/>
          </a:xfrm>
          <a:prstGeom prst="ellipse">
            <a:avLst/>
          </a:prstGeom>
          <a:solidFill>
            <a:srgbClr val="C1B7AF"/>
          </a:solidFill>
          <a:ln>
            <a:solidFill>
              <a:srgbClr val="C1B7AF"/>
            </a:solidFill>
          </a:ln>
          <a:scene3d>
            <a:camera prst="orthographicFront"/>
            <a:lightRig rig="threePt" dir="t"/>
          </a:scene3d>
          <a:sp3d>
            <a:bevelT w="254000"/>
            <a:bevelB w="254000" h="254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2" name="Text Box 22"/>
          <p:cNvSpPr txBox="1">
            <a:spLocks noChangeArrowheads="1"/>
          </p:cNvSpPr>
          <p:nvPr/>
        </p:nvSpPr>
        <p:spPr bwMode="auto">
          <a:xfrm>
            <a:off x="6108701" y="857131"/>
            <a:ext cx="7873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ts val="2160"/>
              </a:lnSpc>
              <a:spcBef>
                <a:spcPts val="0"/>
              </a:spcBef>
              <a:defRPr/>
            </a:pPr>
            <a:r>
              <a:rPr lang="it-IT" sz="1800" b="1" dirty="0" smtClean="0">
                <a:solidFill>
                  <a:srgbClr val="262626"/>
                </a:solidFill>
                <a:latin typeface="+mn-lt"/>
                <a:cs typeface="Century Schoolbook"/>
              </a:rPr>
              <a:t>PER</a:t>
            </a:r>
          </a:p>
        </p:txBody>
      </p:sp>
      <p:pic>
        <p:nvPicPr>
          <p:cNvPr id="45" name="Immagine 44" descr="SWG_trasparent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8029" y="347990"/>
            <a:ext cx="1177471" cy="1387615"/>
          </a:xfrm>
          <a:prstGeom prst="rect">
            <a:avLst/>
          </a:prstGeom>
        </p:spPr>
      </p:pic>
      <p:pic>
        <p:nvPicPr>
          <p:cNvPr id="51" name="Immagine 50" descr="ANCI LOGO GIALLO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9079" y="282956"/>
            <a:ext cx="1026668" cy="1517683"/>
          </a:xfrm>
          <a:prstGeom prst="rect">
            <a:avLst/>
          </a:prstGeom>
        </p:spPr>
      </p:pic>
      <p:sp>
        <p:nvSpPr>
          <p:cNvPr id="54" name="Rettangolo 53"/>
          <p:cNvSpPr/>
          <p:nvPr/>
        </p:nvSpPr>
        <p:spPr>
          <a:xfrm>
            <a:off x="6987151" y="672465"/>
            <a:ext cx="16488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 smtClean="0">
                <a:latin typeface="Calibri"/>
                <a:cs typeface="Calibri"/>
              </a:rPr>
              <a:t>ASSOCIAZIONE</a:t>
            </a:r>
            <a:br>
              <a:rPr lang="it-IT" sz="1400" b="1" dirty="0" smtClean="0">
                <a:latin typeface="Calibri"/>
                <a:cs typeface="Calibri"/>
              </a:rPr>
            </a:br>
            <a:r>
              <a:rPr lang="it-IT" sz="1400" b="1" dirty="0" smtClean="0">
                <a:latin typeface="Calibri"/>
                <a:cs typeface="Calibri"/>
              </a:rPr>
              <a:t>NAZIONALE</a:t>
            </a:r>
            <a:br>
              <a:rPr lang="it-IT" sz="1400" b="1" dirty="0" smtClean="0">
                <a:latin typeface="Calibri"/>
                <a:cs typeface="Calibri"/>
              </a:rPr>
            </a:br>
            <a:r>
              <a:rPr lang="it-IT" sz="1400" b="1" dirty="0" smtClean="0">
                <a:latin typeface="Calibri"/>
                <a:cs typeface="Calibri"/>
              </a:rPr>
              <a:t>DEI COMUNI</a:t>
            </a:r>
            <a:endParaRPr lang="it-IT" sz="1400" dirty="0">
              <a:latin typeface="Calibri"/>
              <a:ea typeface="Times New Roman" pitchFamily="18" charset="0"/>
              <a:cs typeface="Calibri"/>
            </a:endParaRPr>
          </a:p>
        </p:txBody>
      </p:sp>
      <p:sp>
        <p:nvSpPr>
          <p:cNvPr id="57" name="Text Box 22"/>
          <p:cNvSpPr txBox="1">
            <a:spLocks noChangeArrowheads="1"/>
          </p:cNvSpPr>
          <p:nvPr/>
        </p:nvSpPr>
        <p:spPr bwMode="auto">
          <a:xfrm>
            <a:off x="4737893" y="4037168"/>
            <a:ext cx="50799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ts val="500"/>
              </a:spcBef>
              <a:defRPr/>
            </a:pPr>
            <a:r>
              <a:rPr lang="it-IT" sz="1800" b="1" cap="all" dirty="0" smtClean="0">
                <a:solidFill>
                  <a:schemeClr val="bg1"/>
                </a:solidFill>
                <a:latin typeface="Century Gothic"/>
                <a:cs typeface="Century Gothic"/>
              </a:rPr>
              <a:t>INDAGINE </a:t>
            </a:r>
            <a:r>
              <a:rPr lang="it-IT" sz="1800" b="1" cap="all" dirty="0">
                <a:solidFill>
                  <a:schemeClr val="bg1"/>
                </a:solidFill>
                <a:latin typeface="Century Gothic"/>
                <a:cs typeface="Century Gothic"/>
              </a:rPr>
              <a:t> </a:t>
            </a:r>
            <a:r>
              <a:rPr lang="it-IT" sz="1800" b="1" cap="all" dirty="0" smtClean="0">
                <a:solidFill>
                  <a:schemeClr val="bg1"/>
                </a:solidFill>
                <a:latin typeface="Century Gothic"/>
                <a:cs typeface="Century Gothic"/>
              </a:rPr>
              <a:t>campionaria TRA 18-34ENNI</a:t>
            </a:r>
            <a:br>
              <a:rPr lang="it-IT" sz="1800" b="1" cap="all" dirty="0" smtClean="0">
                <a:solidFill>
                  <a:schemeClr val="bg1"/>
                </a:solidFill>
                <a:latin typeface="Century Gothic"/>
                <a:cs typeface="Century Gothic"/>
              </a:rPr>
            </a:br>
            <a:r>
              <a:rPr lang="it-IT" sz="1800" b="1" cap="all" dirty="0" smtClean="0">
                <a:solidFill>
                  <a:schemeClr val="bg1"/>
                </a:solidFill>
                <a:latin typeface="Century Gothic"/>
                <a:cs typeface="Century Gothic"/>
              </a:rPr>
              <a:t>e GIOVANI AMMINISTRATORI</a:t>
            </a:r>
            <a:endParaRPr lang="it-IT" sz="18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740734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tangolo 61"/>
          <p:cNvSpPr/>
          <p:nvPr/>
        </p:nvSpPr>
        <p:spPr>
          <a:xfrm>
            <a:off x="0" y="1930400"/>
            <a:ext cx="9906000" cy="246221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r>
              <a:rPr lang="it-IT" sz="1000" dirty="0" smtClean="0">
                <a:latin typeface="Century Gothic"/>
                <a:cs typeface="Century Gothic"/>
              </a:rPr>
              <a:t> </a:t>
            </a:r>
            <a:endParaRPr lang="it-IT" sz="1000" dirty="0">
              <a:latin typeface="Century Gothic"/>
              <a:ea typeface="Times New Roman" pitchFamily="18" charset="0"/>
              <a:cs typeface="Century Gothic"/>
            </a:endParaRPr>
          </a:p>
        </p:txBody>
      </p:sp>
      <p:grpSp>
        <p:nvGrpSpPr>
          <p:cNvPr id="12" name="Gruppo 11"/>
          <p:cNvGrpSpPr/>
          <p:nvPr/>
        </p:nvGrpSpPr>
        <p:grpSpPr>
          <a:xfrm>
            <a:off x="2212975" y="2451100"/>
            <a:ext cx="1352550" cy="2190750"/>
            <a:chOff x="2212975" y="4267200"/>
            <a:chExt cx="1352550" cy="387350"/>
          </a:xfrm>
        </p:grpSpPr>
        <p:cxnSp>
          <p:nvCxnSpPr>
            <p:cNvPr id="11" name="Connettore 1 10"/>
            <p:cNvCxnSpPr/>
            <p:nvPr/>
          </p:nvCxnSpPr>
          <p:spPr>
            <a:xfrm>
              <a:off x="2212975" y="4267200"/>
              <a:ext cx="6350" cy="387350"/>
            </a:xfrm>
            <a:prstGeom prst="line">
              <a:avLst/>
            </a:prstGeom>
            <a:ln w="3175" cmpd="sng">
              <a:solidFill>
                <a:srgbClr val="F26B0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/>
          </p:nvCxnSpPr>
          <p:spPr>
            <a:xfrm>
              <a:off x="3559175" y="4267200"/>
              <a:ext cx="6350" cy="387350"/>
            </a:xfrm>
            <a:prstGeom prst="line">
              <a:avLst/>
            </a:prstGeom>
            <a:ln w="3175" cmpd="sng">
              <a:solidFill>
                <a:srgbClr val="D09A2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Connettore 1 44"/>
          <p:cNvCxnSpPr/>
          <p:nvPr/>
        </p:nvCxnSpPr>
        <p:spPr>
          <a:xfrm>
            <a:off x="0" y="2429930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>
            <a:off x="0" y="4271431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ttangolo 23"/>
          <p:cNvSpPr/>
          <p:nvPr/>
        </p:nvSpPr>
        <p:spPr>
          <a:xfrm>
            <a:off x="0" y="2527898"/>
            <a:ext cx="9905999" cy="1642533"/>
          </a:xfrm>
          <a:prstGeom prst="rect">
            <a:avLst/>
          </a:prstGeom>
          <a:solidFill>
            <a:srgbClr val="D09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-1" y="2772511"/>
            <a:ext cx="6553201" cy="1153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>
              <a:lnSpc>
                <a:spcPts val="4120"/>
              </a:lnSpc>
              <a:spcBef>
                <a:spcPts val="0"/>
              </a:spcBef>
              <a:defRPr/>
            </a:pPr>
            <a:r>
              <a:rPr lang="it-IT" sz="3600" b="1" cap="all" dirty="0" smtClean="0">
                <a:solidFill>
                  <a:srgbClr val="FFFFFF"/>
                </a:solidFill>
                <a:latin typeface="+mj-lt"/>
                <a:cs typeface="Century Gothic"/>
              </a:rPr>
              <a:t>PARTE 1: </a:t>
            </a:r>
          </a:p>
          <a:p>
            <a:pPr>
              <a:lnSpc>
                <a:spcPts val="4120"/>
              </a:lnSpc>
              <a:spcBef>
                <a:spcPts val="0"/>
              </a:spcBef>
              <a:defRPr/>
            </a:pPr>
            <a:r>
              <a:rPr lang="it-IT" sz="3600" b="1" cap="all" dirty="0" err="1" smtClean="0">
                <a:solidFill>
                  <a:srgbClr val="FFFFFF"/>
                </a:solidFill>
                <a:latin typeface="+mj-lt"/>
                <a:cs typeface="Century Gothic"/>
              </a:rPr>
              <a:t>L’italia</a:t>
            </a:r>
            <a:r>
              <a:rPr lang="it-IT" sz="3600" b="1" cap="all" dirty="0" smtClean="0">
                <a:solidFill>
                  <a:srgbClr val="FFFFFF"/>
                </a:solidFill>
                <a:latin typeface="+mj-lt"/>
                <a:cs typeface="Century Gothic"/>
              </a:rPr>
              <a:t> vista dai giovani</a:t>
            </a:r>
            <a:endParaRPr lang="it-IT" sz="3600" b="1" cap="all" dirty="0">
              <a:solidFill>
                <a:srgbClr val="FFFFFF"/>
              </a:solidFill>
              <a:latin typeface="+mj-lt"/>
              <a:cs typeface="Century Gothic"/>
            </a:endParaRPr>
          </a:p>
        </p:txBody>
      </p:sp>
      <p:sp>
        <p:nvSpPr>
          <p:cNvPr id="16" name="Ovale 15"/>
          <p:cNvSpPr/>
          <p:nvPr/>
        </p:nvSpPr>
        <p:spPr>
          <a:xfrm>
            <a:off x="6654184" y="1219820"/>
            <a:ext cx="3251816" cy="4320000"/>
          </a:xfrm>
          <a:prstGeom prst="ellipse">
            <a:avLst/>
          </a:prstGeom>
          <a:solidFill>
            <a:srgbClr val="D09A2D">
              <a:alpha val="48000"/>
            </a:srgbClr>
          </a:solidFill>
          <a:ln>
            <a:solidFill>
              <a:srgbClr val="D09A2D"/>
            </a:solidFill>
          </a:ln>
          <a:scene3d>
            <a:camera prst="orthographicFront"/>
            <a:lightRig rig="threePt" dir="t"/>
          </a:scene3d>
          <a:sp3d>
            <a:bevelT w="6350000" h="635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/>
          <p:cNvSpPr>
            <a:spLocks noChangeAspect="1"/>
          </p:cNvSpPr>
          <p:nvPr/>
        </p:nvSpPr>
        <p:spPr>
          <a:xfrm rot="19380045">
            <a:off x="6949932" y="1623335"/>
            <a:ext cx="2660320" cy="3512971"/>
          </a:xfrm>
          <a:prstGeom prst="ellipse">
            <a:avLst/>
          </a:prstGeom>
          <a:solidFill>
            <a:schemeClr val="bg1"/>
          </a:solidFill>
          <a:ln>
            <a:solidFill>
              <a:srgbClr val="C1B7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1" name="Gruppo 20"/>
          <p:cNvGrpSpPr>
            <a:grpSpLocks noChangeAspect="1"/>
          </p:cNvGrpSpPr>
          <p:nvPr/>
        </p:nvGrpSpPr>
        <p:grpSpPr>
          <a:xfrm>
            <a:off x="7176711" y="1999608"/>
            <a:ext cx="2287626" cy="2759959"/>
            <a:chOff x="538163" y="1378458"/>
            <a:chExt cx="3466171" cy="4181841"/>
          </a:xfrm>
        </p:grpSpPr>
        <p:grpSp>
          <p:nvGrpSpPr>
            <p:cNvPr id="22" name="Gruppo 21"/>
            <p:cNvGrpSpPr>
              <a:grpSpLocks/>
            </p:cNvGrpSpPr>
            <p:nvPr/>
          </p:nvGrpSpPr>
          <p:grpSpPr>
            <a:xfrm>
              <a:off x="556933" y="1378458"/>
              <a:ext cx="3422400" cy="4176000"/>
              <a:chOff x="1799481" y="582590"/>
              <a:chExt cx="1183587" cy="1525610"/>
            </a:xfr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Figura a mano libera 51"/>
              <p:cNvSpPr/>
              <p:nvPr/>
            </p:nvSpPr>
            <p:spPr>
              <a:xfrm>
                <a:off x="1799481" y="582590"/>
                <a:ext cx="1183587" cy="1347243"/>
              </a:xfrm>
              <a:custGeom>
                <a:avLst/>
                <a:gdLst>
                  <a:gd name="connsiteX0" fmla="*/ 145573 w 2380773"/>
                  <a:gd name="connsiteY0" fmla="*/ 889633 h 2709966"/>
                  <a:gd name="connsiteX1" fmla="*/ 154039 w 2380773"/>
                  <a:gd name="connsiteY1" fmla="*/ 796500 h 2709966"/>
                  <a:gd name="connsiteX2" fmla="*/ 170973 w 2380773"/>
                  <a:gd name="connsiteY2" fmla="*/ 779566 h 2709966"/>
                  <a:gd name="connsiteX3" fmla="*/ 128639 w 2380773"/>
                  <a:gd name="connsiteY3" fmla="*/ 728766 h 2709966"/>
                  <a:gd name="connsiteX4" fmla="*/ 94773 w 2380773"/>
                  <a:gd name="connsiteY4" fmla="*/ 737233 h 2709966"/>
                  <a:gd name="connsiteX5" fmla="*/ 60906 w 2380773"/>
                  <a:gd name="connsiteY5" fmla="*/ 754166 h 2709966"/>
                  <a:gd name="connsiteX6" fmla="*/ 27039 w 2380773"/>
                  <a:gd name="connsiteY6" fmla="*/ 703366 h 2709966"/>
                  <a:gd name="connsiteX7" fmla="*/ 10106 w 2380773"/>
                  <a:gd name="connsiteY7" fmla="*/ 677966 h 2709966"/>
                  <a:gd name="connsiteX8" fmla="*/ 35506 w 2380773"/>
                  <a:gd name="connsiteY8" fmla="*/ 610233 h 2709966"/>
                  <a:gd name="connsiteX9" fmla="*/ 60906 w 2380773"/>
                  <a:gd name="connsiteY9" fmla="*/ 593300 h 2709966"/>
                  <a:gd name="connsiteX10" fmla="*/ 52439 w 2380773"/>
                  <a:gd name="connsiteY10" fmla="*/ 542500 h 2709966"/>
                  <a:gd name="connsiteX11" fmla="*/ 10106 w 2380773"/>
                  <a:gd name="connsiteY11" fmla="*/ 508633 h 2709966"/>
                  <a:gd name="connsiteX12" fmla="*/ 10106 w 2380773"/>
                  <a:gd name="connsiteY12" fmla="*/ 449366 h 2709966"/>
                  <a:gd name="connsiteX13" fmla="*/ 60906 w 2380773"/>
                  <a:gd name="connsiteY13" fmla="*/ 440900 h 2709966"/>
                  <a:gd name="connsiteX14" fmla="*/ 77839 w 2380773"/>
                  <a:gd name="connsiteY14" fmla="*/ 423966 h 2709966"/>
                  <a:gd name="connsiteX15" fmla="*/ 77839 w 2380773"/>
                  <a:gd name="connsiteY15" fmla="*/ 356233 h 2709966"/>
                  <a:gd name="connsiteX16" fmla="*/ 60906 w 2380773"/>
                  <a:gd name="connsiteY16" fmla="*/ 330833 h 2709966"/>
                  <a:gd name="connsiteX17" fmla="*/ 52439 w 2380773"/>
                  <a:gd name="connsiteY17" fmla="*/ 305433 h 2709966"/>
                  <a:gd name="connsiteX18" fmla="*/ 60906 w 2380773"/>
                  <a:gd name="connsiteY18" fmla="*/ 271566 h 2709966"/>
                  <a:gd name="connsiteX19" fmla="*/ 111706 w 2380773"/>
                  <a:gd name="connsiteY19" fmla="*/ 237700 h 2709966"/>
                  <a:gd name="connsiteX20" fmla="*/ 247173 w 2380773"/>
                  <a:gd name="connsiteY20" fmla="*/ 246166 h 2709966"/>
                  <a:gd name="connsiteX21" fmla="*/ 289506 w 2380773"/>
                  <a:gd name="connsiteY21" fmla="*/ 186900 h 2709966"/>
                  <a:gd name="connsiteX22" fmla="*/ 323373 w 2380773"/>
                  <a:gd name="connsiteY22" fmla="*/ 153033 h 2709966"/>
                  <a:gd name="connsiteX23" fmla="*/ 348773 w 2380773"/>
                  <a:gd name="connsiteY23" fmla="*/ 127633 h 2709966"/>
                  <a:gd name="connsiteX24" fmla="*/ 357239 w 2380773"/>
                  <a:gd name="connsiteY24" fmla="*/ 102233 h 2709966"/>
                  <a:gd name="connsiteX25" fmla="*/ 391106 w 2380773"/>
                  <a:gd name="connsiteY25" fmla="*/ 144566 h 2709966"/>
                  <a:gd name="connsiteX26" fmla="*/ 467306 w 2380773"/>
                  <a:gd name="connsiteY26" fmla="*/ 186900 h 2709966"/>
                  <a:gd name="connsiteX27" fmla="*/ 501173 w 2380773"/>
                  <a:gd name="connsiteY27" fmla="*/ 263100 h 2709966"/>
                  <a:gd name="connsiteX28" fmla="*/ 518106 w 2380773"/>
                  <a:gd name="connsiteY28" fmla="*/ 246166 h 2709966"/>
                  <a:gd name="connsiteX29" fmla="*/ 543506 w 2380773"/>
                  <a:gd name="connsiteY29" fmla="*/ 195366 h 2709966"/>
                  <a:gd name="connsiteX30" fmla="*/ 551973 w 2380773"/>
                  <a:gd name="connsiteY30" fmla="*/ 169966 h 2709966"/>
                  <a:gd name="connsiteX31" fmla="*/ 577373 w 2380773"/>
                  <a:gd name="connsiteY31" fmla="*/ 153033 h 2709966"/>
                  <a:gd name="connsiteX32" fmla="*/ 602773 w 2380773"/>
                  <a:gd name="connsiteY32" fmla="*/ 161500 h 2709966"/>
                  <a:gd name="connsiteX33" fmla="*/ 636639 w 2380773"/>
                  <a:gd name="connsiteY33" fmla="*/ 195366 h 2709966"/>
                  <a:gd name="connsiteX34" fmla="*/ 687439 w 2380773"/>
                  <a:gd name="connsiteY34" fmla="*/ 186900 h 2709966"/>
                  <a:gd name="connsiteX35" fmla="*/ 712839 w 2380773"/>
                  <a:gd name="connsiteY35" fmla="*/ 127633 h 2709966"/>
                  <a:gd name="connsiteX36" fmla="*/ 738239 w 2380773"/>
                  <a:gd name="connsiteY36" fmla="*/ 119166 h 2709966"/>
                  <a:gd name="connsiteX37" fmla="*/ 763639 w 2380773"/>
                  <a:gd name="connsiteY37" fmla="*/ 68366 h 2709966"/>
                  <a:gd name="connsiteX38" fmla="*/ 789039 w 2380773"/>
                  <a:gd name="connsiteY38" fmla="*/ 59900 h 2709966"/>
                  <a:gd name="connsiteX39" fmla="*/ 797506 w 2380773"/>
                  <a:gd name="connsiteY39" fmla="*/ 34500 h 2709966"/>
                  <a:gd name="connsiteX40" fmla="*/ 805973 w 2380773"/>
                  <a:gd name="connsiteY40" fmla="*/ 633 h 2709966"/>
                  <a:gd name="connsiteX41" fmla="*/ 873706 w 2380773"/>
                  <a:gd name="connsiteY41" fmla="*/ 17566 h 2709966"/>
                  <a:gd name="connsiteX42" fmla="*/ 1110773 w 2380773"/>
                  <a:gd name="connsiteY42" fmla="*/ 17566 h 2709966"/>
                  <a:gd name="connsiteX43" fmla="*/ 1127706 w 2380773"/>
                  <a:gd name="connsiteY43" fmla="*/ 42966 h 2709966"/>
                  <a:gd name="connsiteX44" fmla="*/ 1170039 w 2380773"/>
                  <a:gd name="connsiteY44" fmla="*/ 68366 h 2709966"/>
                  <a:gd name="connsiteX45" fmla="*/ 1186973 w 2380773"/>
                  <a:gd name="connsiteY45" fmla="*/ 85300 h 2709966"/>
                  <a:gd name="connsiteX46" fmla="*/ 1212373 w 2380773"/>
                  <a:gd name="connsiteY46" fmla="*/ 127633 h 2709966"/>
                  <a:gd name="connsiteX47" fmla="*/ 1246239 w 2380773"/>
                  <a:gd name="connsiteY47" fmla="*/ 136100 h 2709966"/>
                  <a:gd name="connsiteX48" fmla="*/ 1297039 w 2380773"/>
                  <a:gd name="connsiteY48" fmla="*/ 153033 h 2709966"/>
                  <a:gd name="connsiteX49" fmla="*/ 1364773 w 2380773"/>
                  <a:gd name="connsiteY49" fmla="*/ 186900 h 2709966"/>
                  <a:gd name="connsiteX50" fmla="*/ 1390173 w 2380773"/>
                  <a:gd name="connsiteY50" fmla="*/ 195366 h 2709966"/>
                  <a:gd name="connsiteX51" fmla="*/ 1415573 w 2380773"/>
                  <a:gd name="connsiteY51" fmla="*/ 203833 h 2709966"/>
                  <a:gd name="connsiteX52" fmla="*/ 1415573 w 2380773"/>
                  <a:gd name="connsiteY52" fmla="*/ 254633 h 2709966"/>
                  <a:gd name="connsiteX53" fmla="*/ 1432506 w 2380773"/>
                  <a:gd name="connsiteY53" fmla="*/ 313900 h 2709966"/>
                  <a:gd name="connsiteX54" fmla="*/ 1407106 w 2380773"/>
                  <a:gd name="connsiteY54" fmla="*/ 364700 h 2709966"/>
                  <a:gd name="connsiteX55" fmla="*/ 1424039 w 2380773"/>
                  <a:gd name="connsiteY55" fmla="*/ 423966 h 2709966"/>
                  <a:gd name="connsiteX56" fmla="*/ 1440973 w 2380773"/>
                  <a:gd name="connsiteY56" fmla="*/ 440900 h 2709966"/>
                  <a:gd name="connsiteX57" fmla="*/ 1432506 w 2380773"/>
                  <a:gd name="connsiteY57" fmla="*/ 466300 h 2709966"/>
                  <a:gd name="connsiteX58" fmla="*/ 1390173 w 2380773"/>
                  <a:gd name="connsiteY58" fmla="*/ 432433 h 2709966"/>
                  <a:gd name="connsiteX59" fmla="*/ 1330906 w 2380773"/>
                  <a:gd name="connsiteY59" fmla="*/ 457833 h 2709966"/>
                  <a:gd name="connsiteX60" fmla="*/ 1297039 w 2380773"/>
                  <a:gd name="connsiteY60" fmla="*/ 466300 h 2709966"/>
                  <a:gd name="connsiteX61" fmla="*/ 1246239 w 2380773"/>
                  <a:gd name="connsiteY61" fmla="*/ 483233 h 2709966"/>
                  <a:gd name="connsiteX62" fmla="*/ 1186973 w 2380773"/>
                  <a:gd name="connsiteY62" fmla="*/ 500166 h 2709966"/>
                  <a:gd name="connsiteX63" fmla="*/ 1153106 w 2380773"/>
                  <a:gd name="connsiteY63" fmla="*/ 508633 h 2709966"/>
                  <a:gd name="connsiteX64" fmla="*/ 1136173 w 2380773"/>
                  <a:gd name="connsiteY64" fmla="*/ 534033 h 2709966"/>
                  <a:gd name="connsiteX65" fmla="*/ 1136173 w 2380773"/>
                  <a:gd name="connsiteY65" fmla="*/ 677966 h 2709966"/>
                  <a:gd name="connsiteX66" fmla="*/ 1119239 w 2380773"/>
                  <a:gd name="connsiteY66" fmla="*/ 694900 h 2709966"/>
                  <a:gd name="connsiteX67" fmla="*/ 1110773 w 2380773"/>
                  <a:gd name="connsiteY67" fmla="*/ 720300 h 2709966"/>
                  <a:gd name="connsiteX68" fmla="*/ 1119239 w 2380773"/>
                  <a:gd name="connsiteY68" fmla="*/ 881166 h 2709966"/>
                  <a:gd name="connsiteX69" fmla="*/ 1161573 w 2380773"/>
                  <a:gd name="connsiteY69" fmla="*/ 915033 h 2709966"/>
                  <a:gd name="connsiteX70" fmla="*/ 1178506 w 2380773"/>
                  <a:gd name="connsiteY70" fmla="*/ 940433 h 2709966"/>
                  <a:gd name="connsiteX71" fmla="*/ 1203906 w 2380773"/>
                  <a:gd name="connsiteY71" fmla="*/ 957366 h 2709966"/>
                  <a:gd name="connsiteX72" fmla="*/ 1237773 w 2380773"/>
                  <a:gd name="connsiteY72" fmla="*/ 1008166 h 2709966"/>
                  <a:gd name="connsiteX73" fmla="*/ 1288573 w 2380773"/>
                  <a:gd name="connsiteY73" fmla="*/ 1025100 h 2709966"/>
                  <a:gd name="connsiteX74" fmla="*/ 1313973 w 2380773"/>
                  <a:gd name="connsiteY74" fmla="*/ 1033566 h 2709966"/>
                  <a:gd name="connsiteX75" fmla="*/ 1347839 w 2380773"/>
                  <a:gd name="connsiteY75" fmla="*/ 1075900 h 2709966"/>
                  <a:gd name="connsiteX76" fmla="*/ 1364773 w 2380773"/>
                  <a:gd name="connsiteY76" fmla="*/ 1092833 h 2709966"/>
                  <a:gd name="connsiteX77" fmla="*/ 1381706 w 2380773"/>
                  <a:gd name="connsiteY77" fmla="*/ 1143633 h 2709966"/>
                  <a:gd name="connsiteX78" fmla="*/ 1390173 w 2380773"/>
                  <a:gd name="connsiteY78" fmla="*/ 1169033 h 2709966"/>
                  <a:gd name="connsiteX79" fmla="*/ 1407106 w 2380773"/>
                  <a:gd name="connsiteY79" fmla="*/ 1270633 h 2709966"/>
                  <a:gd name="connsiteX80" fmla="*/ 1415573 w 2380773"/>
                  <a:gd name="connsiteY80" fmla="*/ 1304500 h 2709966"/>
                  <a:gd name="connsiteX81" fmla="*/ 1449439 w 2380773"/>
                  <a:gd name="connsiteY81" fmla="*/ 1380700 h 2709966"/>
                  <a:gd name="connsiteX82" fmla="*/ 1517173 w 2380773"/>
                  <a:gd name="connsiteY82" fmla="*/ 1439966 h 2709966"/>
                  <a:gd name="connsiteX83" fmla="*/ 1534106 w 2380773"/>
                  <a:gd name="connsiteY83" fmla="*/ 1456900 h 2709966"/>
                  <a:gd name="connsiteX84" fmla="*/ 1593373 w 2380773"/>
                  <a:gd name="connsiteY84" fmla="*/ 1473833 h 2709966"/>
                  <a:gd name="connsiteX85" fmla="*/ 1601839 w 2380773"/>
                  <a:gd name="connsiteY85" fmla="*/ 1499233 h 2709966"/>
                  <a:gd name="connsiteX86" fmla="*/ 1694973 w 2380773"/>
                  <a:gd name="connsiteY86" fmla="*/ 1524633 h 2709966"/>
                  <a:gd name="connsiteX87" fmla="*/ 1771173 w 2380773"/>
                  <a:gd name="connsiteY87" fmla="*/ 1541566 h 2709966"/>
                  <a:gd name="connsiteX88" fmla="*/ 1898173 w 2380773"/>
                  <a:gd name="connsiteY88" fmla="*/ 1541566 h 2709966"/>
                  <a:gd name="connsiteX89" fmla="*/ 1906639 w 2380773"/>
                  <a:gd name="connsiteY89" fmla="*/ 1566966 h 2709966"/>
                  <a:gd name="connsiteX90" fmla="*/ 1864306 w 2380773"/>
                  <a:gd name="connsiteY90" fmla="*/ 1600833 h 2709966"/>
                  <a:gd name="connsiteX91" fmla="*/ 1855839 w 2380773"/>
                  <a:gd name="connsiteY91" fmla="*/ 1634700 h 2709966"/>
                  <a:gd name="connsiteX92" fmla="*/ 1872773 w 2380773"/>
                  <a:gd name="connsiteY92" fmla="*/ 1702433 h 2709966"/>
                  <a:gd name="connsiteX93" fmla="*/ 1957439 w 2380773"/>
                  <a:gd name="connsiteY93" fmla="*/ 1719366 h 2709966"/>
                  <a:gd name="connsiteX94" fmla="*/ 1982839 w 2380773"/>
                  <a:gd name="connsiteY94" fmla="*/ 1727833 h 2709966"/>
                  <a:gd name="connsiteX95" fmla="*/ 2016706 w 2380773"/>
                  <a:gd name="connsiteY95" fmla="*/ 1761700 h 2709966"/>
                  <a:gd name="connsiteX96" fmla="*/ 2067506 w 2380773"/>
                  <a:gd name="connsiteY96" fmla="*/ 1778633 h 2709966"/>
                  <a:gd name="connsiteX97" fmla="*/ 2092906 w 2380773"/>
                  <a:gd name="connsiteY97" fmla="*/ 1787100 h 2709966"/>
                  <a:gd name="connsiteX98" fmla="*/ 2126773 w 2380773"/>
                  <a:gd name="connsiteY98" fmla="*/ 1795566 h 2709966"/>
                  <a:gd name="connsiteX99" fmla="*/ 2135239 w 2380773"/>
                  <a:gd name="connsiteY99" fmla="*/ 1820966 h 2709966"/>
                  <a:gd name="connsiteX100" fmla="*/ 2143706 w 2380773"/>
                  <a:gd name="connsiteY100" fmla="*/ 1854833 h 2709966"/>
                  <a:gd name="connsiteX101" fmla="*/ 2169106 w 2380773"/>
                  <a:gd name="connsiteY101" fmla="*/ 1863300 h 2709966"/>
                  <a:gd name="connsiteX102" fmla="*/ 2219906 w 2380773"/>
                  <a:gd name="connsiteY102" fmla="*/ 1871766 h 2709966"/>
                  <a:gd name="connsiteX103" fmla="*/ 2253773 w 2380773"/>
                  <a:gd name="connsiteY103" fmla="*/ 1905633 h 2709966"/>
                  <a:gd name="connsiteX104" fmla="*/ 2304573 w 2380773"/>
                  <a:gd name="connsiteY104" fmla="*/ 1939500 h 2709966"/>
                  <a:gd name="connsiteX105" fmla="*/ 2321506 w 2380773"/>
                  <a:gd name="connsiteY105" fmla="*/ 1964900 h 2709966"/>
                  <a:gd name="connsiteX106" fmla="*/ 2355373 w 2380773"/>
                  <a:gd name="connsiteY106" fmla="*/ 2032633 h 2709966"/>
                  <a:gd name="connsiteX107" fmla="*/ 2380773 w 2380773"/>
                  <a:gd name="connsiteY107" fmla="*/ 2041100 h 2709966"/>
                  <a:gd name="connsiteX108" fmla="*/ 2355373 w 2380773"/>
                  <a:gd name="connsiteY108" fmla="*/ 2151166 h 2709966"/>
                  <a:gd name="connsiteX109" fmla="*/ 2338439 w 2380773"/>
                  <a:gd name="connsiteY109" fmla="*/ 2168100 h 2709966"/>
                  <a:gd name="connsiteX110" fmla="*/ 2304573 w 2380773"/>
                  <a:gd name="connsiteY110" fmla="*/ 2159633 h 2709966"/>
                  <a:gd name="connsiteX111" fmla="*/ 2296106 w 2380773"/>
                  <a:gd name="connsiteY111" fmla="*/ 2134233 h 2709966"/>
                  <a:gd name="connsiteX112" fmla="*/ 2287639 w 2380773"/>
                  <a:gd name="connsiteY112" fmla="*/ 2083433 h 2709966"/>
                  <a:gd name="connsiteX113" fmla="*/ 2253773 w 2380773"/>
                  <a:gd name="connsiteY113" fmla="*/ 2074966 h 2709966"/>
                  <a:gd name="connsiteX114" fmla="*/ 2245306 w 2380773"/>
                  <a:gd name="connsiteY114" fmla="*/ 2049566 h 2709966"/>
                  <a:gd name="connsiteX115" fmla="*/ 2075973 w 2380773"/>
                  <a:gd name="connsiteY115" fmla="*/ 2024166 h 2709966"/>
                  <a:gd name="connsiteX116" fmla="*/ 2067506 w 2380773"/>
                  <a:gd name="connsiteY116" fmla="*/ 1998766 h 2709966"/>
                  <a:gd name="connsiteX117" fmla="*/ 1982839 w 2380773"/>
                  <a:gd name="connsiteY117" fmla="*/ 2024166 h 2709966"/>
                  <a:gd name="connsiteX118" fmla="*/ 1974373 w 2380773"/>
                  <a:gd name="connsiteY118" fmla="*/ 2100366 h 2709966"/>
                  <a:gd name="connsiteX119" fmla="*/ 1974373 w 2380773"/>
                  <a:gd name="connsiteY119" fmla="*/ 2185033 h 2709966"/>
                  <a:gd name="connsiteX120" fmla="*/ 1999773 w 2380773"/>
                  <a:gd name="connsiteY120" fmla="*/ 2193500 h 2709966"/>
                  <a:gd name="connsiteX121" fmla="*/ 2050573 w 2380773"/>
                  <a:gd name="connsiteY121" fmla="*/ 2235833 h 2709966"/>
                  <a:gd name="connsiteX122" fmla="*/ 2075973 w 2380773"/>
                  <a:gd name="connsiteY122" fmla="*/ 2244300 h 2709966"/>
                  <a:gd name="connsiteX123" fmla="*/ 2075973 w 2380773"/>
                  <a:gd name="connsiteY123" fmla="*/ 2295100 h 2709966"/>
                  <a:gd name="connsiteX124" fmla="*/ 2067506 w 2380773"/>
                  <a:gd name="connsiteY124" fmla="*/ 2413633 h 2709966"/>
                  <a:gd name="connsiteX125" fmla="*/ 2059039 w 2380773"/>
                  <a:gd name="connsiteY125" fmla="*/ 2439033 h 2709966"/>
                  <a:gd name="connsiteX126" fmla="*/ 2033639 w 2380773"/>
                  <a:gd name="connsiteY126" fmla="*/ 2447500 h 2709966"/>
                  <a:gd name="connsiteX127" fmla="*/ 1982839 w 2380773"/>
                  <a:gd name="connsiteY127" fmla="*/ 2455966 h 2709966"/>
                  <a:gd name="connsiteX128" fmla="*/ 1948973 w 2380773"/>
                  <a:gd name="connsiteY128" fmla="*/ 2549100 h 2709966"/>
                  <a:gd name="connsiteX129" fmla="*/ 1932039 w 2380773"/>
                  <a:gd name="connsiteY129" fmla="*/ 2566033 h 2709966"/>
                  <a:gd name="connsiteX130" fmla="*/ 1915106 w 2380773"/>
                  <a:gd name="connsiteY130" fmla="*/ 2591433 h 2709966"/>
                  <a:gd name="connsiteX131" fmla="*/ 1889706 w 2380773"/>
                  <a:gd name="connsiteY131" fmla="*/ 2608366 h 2709966"/>
                  <a:gd name="connsiteX132" fmla="*/ 1872773 w 2380773"/>
                  <a:gd name="connsiteY132" fmla="*/ 2625300 h 2709966"/>
                  <a:gd name="connsiteX133" fmla="*/ 1864306 w 2380773"/>
                  <a:gd name="connsiteY133" fmla="*/ 2659166 h 2709966"/>
                  <a:gd name="connsiteX134" fmla="*/ 1838906 w 2380773"/>
                  <a:gd name="connsiteY134" fmla="*/ 2701500 h 2709966"/>
                  <a:gd name="connsiteX135" fmla="*/ 1813506 w 2380773"/>
                  <a:gd name="connsiteY135" fmla="*/ 2709966 h 2709966"/>
                  <a:gd name="connsiteX136" fmla="*/ 1754239 w 2380773"/>
                  <a:gd name="connsiteY136" fmla="*/ 2701500 h 2709966"/>
                  <a:gd name="connsiteX137" fmla="*/ 1745773 w 2380773"/>
                  <a:gd name="connsiteY137" fmla="*/ 2676100 h 2709966"/>
                  <a:gd name="connsiteX138" fmla="*/ 1788106 w 2380773"/>
                  <a:gd name="connsiteY138" fmla="*/ 2633766 h 2709966"/>
                  <a:gd name="connsiteX139" fmla="*/ 1821973 w 2380773"/>
                  <a:gd name="connsiteY139" fmla="*/ 2515233 h 2709966"/>
                  <a:gd name="connsiteX140" fmla="*/ 1855839 w 2380773"/>
                  <a:gd name="connsiteY140" fmla="*/ 2506766 h 2709966"/>
                  <a:gd name="connsiteX141" fmla="*/ 1864306 w 2380773"/>
                  <a:gd name="connsiteY141" fmla="*/ 2481366 h 2709966"/>
                  <a:gd name="connsiteX142" fmla="*/ 1864306 w 2380773"/>
                  <a:gd name="connsiteY142" fmla="*/ 2337433 h 2709966"/>
                  <a:gd name="connsiteX143" fmla="*/ 1830439 w 2380773"/>
                  <a:gd name="connsiteY143" fmla="*/ 2295100 h 2709966"/>
                  <a:gd name="connsiteX144" fmla="*/ 1813506 w 2380773"/>
                  <a:gd name="connsiteY144" fmla="*/ 2235833 h 2709966"/>
                  <a:gd name="connsiteX145" fmla="*/ 1788106 w 2380773"/>
                  <a:gd name="connsiteY145" fmla="*/ 2100366 h 2709966"/>
                  <a:gd name="connsiteX146" fmla="*/ 1762706 w 2380773"/>
                  <a:gd name="connsiteY146" fmla="*/ 2091900 h 2709966"/>
                  <a:gd name="connsiteX147" fmla="*/ 1745773 w 2380773"/>
                  <a:gd name="connsiteY147" fmla="*/ 2074966 h 2709966"/>
                  <a:gd name="connsiteX148" fmla="*/ 1635706 w 2380773"/>
                  <a:gd name="connsiteY148" fmla="*/ 2058033 h 2709966"/>
                  <a:gd name="connsiteX149" fmla="*/ 1610306 w 2380773"/>
                  <a:gd name="connsiteY149" fmla="*/ 1998766 h 2709966"/>
                  <a:gd name="connsiteX150" fmla="*/ 1601839 w 2380773"/>
                  <a:gd name="connsiteY150" fmla="*/ 1956433 h 2709966"/>
                  <a:gd name="connsiteX151" fmla="*/ 1576439 w 2380773"/>
                  <a:gd name="connsiteY151" fmla="*/ 1939500 h 2709966"/>
                  <a:gd name="connsiteX152" fmla="*/ 1483306 w 2380773"/>
                  <a:gd name="connsiteY152" fmla="*/ 1905633 h 2709966"/>
                  <a:gd name="connsiteX153" fmla="*/ 1474839 w 2380773"/>
                  <a:gd name="connsiteY153" fmla="*/ 1880233 h 2709966"/>
                  <a:gd name="connsiteX154" fmla="*/ 1390173 w 2380773"/>
                  <a:gd name="connsiteY154" fmla="*/ 1854833 h 2709966"/>
                  <a:gd name="connsiteX155" fmla="*/ 1381706 w 2380773"/>
                  <a:gd name="connsiteY155" fmla="*/ 1829433 h 2709966"/>
                  <a:gd name="connsiteX156" fmla="*/ 1263173 w 2380773"/>
                  <a:gd name="connsiteY156" fmla="*/ 1727833 h 2709966"/>
                  <a:gd name="connsiteX157" fmla="*/ 1246239 w 2380773"/>
                  <a:gd name="connsiteY157" fmla="*/ 1710900 h 2709966"/>
                  <a:gd name="connsiteX158" fmla="*/ 1161573 w 2380773"/>
                  <a:gd name="connsiteY158" fmla="*/ 1693966 h 2709966"/>
                  <a:gd name="connsiteX159" fmla="*/ 1127706 w 2380773"/>
                  <a:gd name="connsiteY159" fmla="*/ 1617766 h 2709966"/>
                  <a:gd name="connsiteX160" fmla="*/ 1102306 w 2380773"/>
                  <a:gd name="connsiteY160" fmla="*/ 1600833 h 2709966"/>
                  <a:gd name="connsiteX161" fmla="*/ 1051506 w 2380773"/>
                  <a:gd name="connsiteY161" fmla="*/ 1583900 h 2709966"/>
                  <a:gd name="connsiteX162" fmla="*/ 1017639 w 2380773"/>
                  <a:gd name="connsiteY162" fmla="*/ 1550033 h 2709966"/>
                  <a:gd name="connsiteX163" fmla="*/ 992239 w 2380773"/>
                  <a:gd name="connsiteY163" fmla="*/ 1499233 h 2709966"/>
                  <a:gd name="connsiteX164" fmla="*/ 958373 w 2380773"/>
                  <a:gd name="connsiteY164" fmla="*/ 1423033 h 2709966"/>
                  <a:gd name="connsiteX165" fmla="*/ 941439 w 2380773"/>
                  <a:gd name="connsiteY165" fmla="*/ 1406100 h 2709966"/>
                  <a:gd name="connsiteX166" fmla="*/ 916039 w 2380773"/>
                  <a:gd name="connsiteY166" fmla="*/ 1397633 h 2709966"/>
                  <a:gd name="connsiteX167" fmla="*/ 899106 w 2380773"/>
                  <a:gd name="connsiteY167" fmla="*/ 1372233 h 2709966"/>
                  <a:gd name="connsiteX168" fmla="*/ 890639 w 2380773"/>
                  <a:gd name="connsiteY168" fmla="*/ 1346833 h 2709966"/>
                  <a:gd name="connsiteX169" fmla="*/ 865239 w 2380773"/>
                  <a:gd name="connsiteY169" fmla="*/ 1338366 h 2709966"/>
                  <a:gd name="connsiteX170" fmla="*/ 805973 w 2380773"/>
                  <a:gd name="connsiteY170" fmla="*/ 1329900 h 2709966"/>
                  <a:gd name="connsiteX171" fmla="*/ 797506 w 2380773"/>
                  <a:gd name="connsiteY171" fmla="*/ 1296033 h 2709966"/>
                  <a:gd name="connsiteX172" fmla="*/ 789039 w 2380773"/>
                  <a:gd name="connsiteY172" fmla="*/ 1253700 h 2709966"/>
                  <a:gd name="connsiteX173" fmla="*/ 772106 w 2380773"/>
                  <a:gd name="connsiteY173" fmla="*/ 1236766 h 2709966"/>
                  <a:gd name="connsiteX174" fmla="*/ 755173 w 2380773"/>
                  <a:gd name="connsiteY174" fmla="*/ 1185966 h 2709966"/>
                  <a:gd name="connsiteX175" fmla="*/ 746706 w 2380773"/>
                  <a:gd name="connsiteY175" fmla="*/ 1152100 h 2709966"/>
                  <a:gd name="connsiteX176" fmla="*/ 712839 w 2380773"/>
                  <a:gd name="connsiteY176" fmla="*/ 1143633 h 2709966"/>
                  <a:gd name="connsiteX177" fmla="*/ 704373 w 2380773"/>
                  <a:gd name="connsiteY177" fmla="*/ 1092833 h 2709966"/>
                  <a:gd name="connsiteX178" fmla="*/ 687439 w 2380773"/>
                  <a:gd name="connsiteY178" fmla="*/ 1025100 h 2709966"/>
                  <a:gd name="connsiteX179" fmla="*/ 678973 w 2380773"/>
                  <a:gd name="connsiteY179" fmla="*/ 957366 h 2709966"/>
                  <a:gd name="connsiteX180" fmla="*/ 662039 w 2380773"/>
                  <a:gd name="connsiteY180" fmla="*/ 940433 h 2709966"/>
                  <a:gd name="connsiteX181" fmla="*/ 645106 w 2380773"/>
                  <a:gd name="connsiteY181" fmla="*/ 915033 h 2709966"/>
                  <a:gd name="connsiteX182" fmla="*/ 585839 w 2380773"/>
                  <a:gd name="connsiteY182" fmla="*/ 864233 h 2709966"/>
                  <a:gd name="connsiteX183" fmla="*/ 535039 w 2380773"/>
                  <a:gd name="connsiteY183" fmla="*/ 796500 h 2709966"/>
                  <a:gd name="connsiteX184" fmla="*/ 509639 w 2380773"/>
                  <a:gd name="connsiteY184" fmla="*/ 788033 h 2709966"/>
                  <a:gd name="connsiteX185" fmla="*/ 484239 w 2380773"/>
                  <a:gd name="connsiteY185" fmla="*/ 771100 h 2709966"/>
                  <a:gd name="connsiteX186" fmla="*/ 424973 w 2380773"/>
                  <a:gd name="connsiteY186" fmla="*/ 754166 h 2709966"/>
                  <a:gd name="connsiteX187" fmla="*/ 306439 w 2380773"/>
                  <a:gd name="connsiteY187" fmla="*/ 762633 h 2709966"/>
                  <a:gd name="connsiteX188" fmla="*/ 281039 w 2380773"/>
                  <a:gd name="connsiteY188" fmla="*/ 779566 h 2709966"/>
                  <a:gd name="connsiteX189" fmla="*/ 247173 w 2380773"/>
                  <a:gd name="connsiteY189" fmla="*/ 855766 h 2709966"/>
                  <a:gd name="connsiteX190" fmla="*/ 238706 w 2380773"/>
                  <a:gd name="connsiteY190" fmla="*/ 881166 h 2709966"/>
                  <a:gd name="connsiteX191" fmla="*/ 187906 w 2380773"/>
                  <a:gd name="connsiteY191" fmla="*/ 898100 h 2709966"/>
                  <a:gd name="connsiteX192" fmla="*/ 162506 w 2380773"/>
                  <a:gd name="connsiteY192" fmla="*/ 906566 h 2709966"/>
                  <a:gd name="connsiteX193" fmla="*/ 145573 w 2380773"/>
                  <a:gd name="connsiteY193" fmla="*/ 889633 h 2709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2380773" h="2709966">
                    <a:moveTo>
                      <a:pt x="145573" y="889633"/>
                    </a:moveTo>
                    <a:cubicBezTo>
                      <a:pt x="144162" y="871289"/>
                      <a:pt x="147030" y="826874"/>
                      <a:pt x="154039" y="796500"/>
                    </a:cubicBezTo>
                    <a:cubicBezTo>
                      <a:pt x="155834" y="788722"/>
                      <a:pt x="170973" y="787549"/>
                      <a:pt x="170973" y="779566"/>
                    </a:cubicBezTo>
                    <a:cubicBezTo>
                      <a:pt x="170973" y="735697"/>
                      <a:pt x="156567" y="738076"/>
                      <a:pt x="128639" y="728766"/>
                    </a:cubicBezTo>
                    <a:cubicBezTo>
                      <a:pt x="117350" y="731588"/>
                      <a:pt x="103859" y="729964"/>
                      <a:pt x="94773" y="737233"/>
                    </a:cubicBezTo>
                    <a:cubicBezTo>
                      <a:pt x="61571" y="763795"/>
                      <a:pt x="116685" y="772760"/>
                      <a:pt x="60906" y="754166"/>
                    </a:cubicBezTo>
                    <a:lnTo>
                      <a:pt x="27039" y="703366"/>
                    </a:lnTo>
                    <a:lnTo>
                      <a:pt x="10106" y="677966"/>
                    </a:lnTo>
                    <a:cubicBezTo>
                      <a:pt x="16164" y="647679"/>
                      <a:pt x="13705" y="632034"/>
                      <a:pt x="35506" y="610233"/>
                    </a:cubicBezTo>
                    <a:cubicBezTo>
                      <a:pt x="42701" y="603038"/>
                      <a:pt x="52439" y="598944"/>
                      <a:pt x="60906" y="593300"/>
                    </a:cubicBezTo>
                    <a:cubicBezTo>
                      <a:pt x="58084" y="576367"/>
                      <a:pt x="58467" y="558574"/>
                      <a:pt x="52439" y="542500"/>
                    </a:cubicBezTo>
                    <a:cubicBezTo>
                      <a:pt x="48417" y="531774"/>
                      <a:pt x="16518" y="512908"/>
                      <a:pt x="10106" y="508633"/>
                    </a:cubicBezTo>
                    <a:cubicBezTo>
                      <a:pt x="5172" y="493832"/>
                      <a:pt x="-9931" y="463678"/>
                      <a:pt x="10106" y="449366"/>
                    </a:cubicBezTo>
                    <a:cubicBezTo>
                      <a:pt x="24075" y="439388"/>
                      <a:pt x="43973" y="443722"/>
                      <a:pt x="60906" y="440900"/>
                    </a:cubicBezTo>
                    <a:cubicBezTo>
                      <a:pt x="66550" y="435255"/>
                      <a:pt x="73732" y="430811"/>
                      <a:pt x="77839" y="423966"/>
                    </a:cubicBezTo>
                    <a:cubicBezTo>
                      <a:pt x="91450" y="401280"/>
                      <a:pt x="87100" y="380928"/>
                      <a:pt x="77839" y="356233"/>
                    </a:cubicBezTo>
                    <a:cubicBezTo>
                      <a:pt x="74266" y="346705"/>
                      <a:pt x="65457" y="339934"/>
                      <a:pt x="60906" y="330833"/>
                    </a:cubicBezTo>
                    <a:cubicBezTo>
                      <a:pt x="56915" y="322851"/>
                      <a:pt x="55261" y="313900"/>
                      <a:pt x="52439" y="305433"/>
                    </a:cubicBezTo>
                    <a:cubicBezTo>
                      <a:pt x="55261" y="294144"/>
                      <a:pt x="55133" y="281669"/>
                      <a:pt x="60906" y="271566"/>
                    </a:cubicBezTo>
                    <a:cubicBezTo>
                      <a:pt x="75829" y="245451"/>
                      <a:pt x="87459" y="245782"/>
                      <a:pt x="111706" y="237700"/>
                    </a:cubicBezTo>
                    <a:cubicBezTo>
                      <a:pt x="189414" y="263602"/>
                      <a:pt x="144745" y="256409"/>
                      <a:pt x="247173" y="246166"/>
                    </a:cubicBezTo>
                    <a:cubicBezTo>
                      <a:pt x="319139" y="222179"/>
                      <a:pt x="210486" y="265920"/>
                      <a:pt x="289506" y="186900"/>
                    </a:cubicBezTo>
                    <a:lnTo>
                      <a:pt x="323373" y="153033"/>
                    </a:lnTo>
                    <a:lnTo>
                      <a:pt x="348773" y="127633"/>
                    </a:lnTo>
                    <a:cubicBezTo>
                      <a:pt x="351595" y="119166"/>
                      <a:pt x="348581" y="104398"/>
                      <a:pt x="357239" y="102233"/>
                    </a:cubicBezTo>
                    <a:cubicBezTo>
                      <a:pt x="387308" y="94715"/>
                      <a:pt x="381839" y="135299"/>
                      <a:pt x="391106" y="144566"/>
                    </a:cubicBezTo>
                    <a:cubicBezTo>
                      <a:pt x="420219" y="173679"/>
                      <a:pt x="435366" y="176253"/>
                      <a:pt x="467306" y="186900"/>
                    </a:cubicBezTo>
                    <a:cubicBezTo>
                      <a:pt x="469088" y="201157"/>
                      <a:pt x="457244" y="271886"/>
                      <a:pt x="501173" y="263100"/>
                    </a:cubicBezTo>
                    <a:cubicBezTo>
                      <a:pt x="509000" y="261534"/>
                      <a:pt x="512462" y="251811"/>
                      <a:pt x="518106" y="246166"/>
                    </a:cubicBezTo>
                    <a:cubicBezTo>
                      <a:pt x="539388" y="182322"/>
                      <a:pt x="510680" y="261018"/>
                      <a:pt x="543506" y="195366"/>
                    </a:cubicBezTo>
                    <a:cubicBezTo>
                      <a:pt x="547497" y="187384"/>
                      <a:pt x="546398" y="176935"/>
                      <a:pt x="551973" y="169966"/>
                    </a:cubicBezTo>
                    <a:cubicBezTo>
                      <a:pt x="558330" y="162020"/>
                      <a:pt x="568906" y="158677"/>
                      <a:pt x="577373" y="153033"/>
                    </a:cubicBezTo>
                    <a:cubicBezTo>
                      <a:pt x="585840" y="155855"/>
                      <a:pt x="596462" y="155189"/>
                      <a:pt x="602773" y="161500"/>
                    </a:cubicBezTo>
                    <a:cubicBezTo>
                      <a:pt x="647926" y="206654"/>
                      <a:pt x="568908" y="172791"/>
                      <a:pt x="636639" y="195366"/>
                    </a:cubicBezTo>
                    <a:cubicBezTo>
                      <a:pt x="653572" y="192544"/>
                      <a:pt x="671365" y="192928"/>
                      <a:pt x="687439" y="186900"/>
                    </a:cubicBezTo>
                    <a:cubicBezTo>
                      <a:pt x="716802" y="175889"/>
                      <a:pt x="698746" y="148773"/>
                      <a:pt x="712839" y="127633"/>
                    </a:cubicBezTo>
                    <a:cubicBezTo>
                      <a:pt x="717789" y="120207"/>
                      <a:pt x="729772" y="121988"/>
                      <a:pt x="738239" y="119166"/>
                    </a:cubicBezTo>
                    <a:cubicBezTo>
                      <a:pt x="743816" y="102435"/>
                      <a:pt x="748719" y="80302"/>
                      <a:pt x="763639" y="68366"/>
                    </a:cubicBezTo>
                    <a:cubicBezTo>
                      <a:pt x="770608" y="62791"/>
                      <a:pt x="780572" y="62722"/>
                      <a:pt x="789039" y="59900"/>
                    </a:cubicBezTo>
                    <a:cubicBezTo>
                      <a:pt x="791861" y="51433"/>
                      <a:pt x="795054" y="43081"/>
                      <a:pt x="797506" y="34500"/>
                    </a:cubicBezTo>
                    <a:cubicBezTo>
                      <a:pt x="800703" y="23311"/>
                      <a:pt x="795565" y="5837"/>
                      <a:pt x="805973" y="633"/>
                    </a:cubicBezTo>
                    <a:cubicBezTo>
                      <a:pt x="814145" y="-3453"/>
                      <a:pt x="861267" y="13420"/>
                      <a:pt x="873706" y="17566"/>
                    </a:cubicBezTo>
                    <a:cubicBezTo>
                      <a:pt x="949383" y="11745"/>
                      <a:pt x="1035483" y="-149"/>
                      <a:pt x="1110773" y="17566"/>
                    </a:cubicBezTo>
                    <a:cubicBezTo>
                      <a:pt x="1120678" y="19897"/>
                      <a:pt x="1121349" y="35020"/>
                      <a:pt x="1127706" y="42966"/>
                    </a:cubicBezTo>
                    <a:cubicBezTo>
                      <a:pt x="1144611" y="64098"/>
                      <a:pt x="1144152" y="59738"/>
                      <a:pt x="1170039" y="68366"/>
                    </a:cubicBezTo>
                    <a:cubicBezTo>
                      <a:pt x="1175684" y="74011"/>
                      <a:pt x="1182866" y="78455"/>
                      <a:pt x="1186973" y="85300"/>
                    </a:cubicBezTo>
                    <a:cubicBezTo>
                      <a:pt x="1199389" y="105993"/>
                      <a:pt x="1187853" y="115373"/>
                      <a:pt x="1212373" y="127633"/>
                    </a:cubicBezTo>
                    <a:cubicBezTo>
                      <a:pt x="1222781" y="132837"/>
                      <a:pt x="1235094" y="132756"/>
                      <a:pt x="1246239" y="136100"/>
                    </a:cubicBezTo>
                    <a:cubicBezTo>
                      <a:pt x="1263335" y="141229"/>
                      <a:pt x="1297039" y="153033"/>
                      <a:pt x="1297039" y="153033"/>
                    </a:cubicBezTo>
                    <a:cubicBezTo>
                      <a:pt x="1326594" y="182587"/>
                      <a:pt x="1306401" y="167443"/>
                      <a:pt x="1364773" y="186900"/>
                    </a:cubicBezTo>
                    <a:lnTo>
                      <a:pt x="1390173" y="195366"/>
                    </a:lnTo>
                    <a:lnTo>
                      <a:pt x="1415573" y="203833"/>
                    </a:lnTo>
                    <a:cubicBezTo>
                      <a:pt x="1438149" y="271566"/>
                      <a:pt x="1415573" y="186900"/>
                      <a:pt x="1415573" y="254633"/>
                    </a:cubicBezTo>
                    <a:cubicBezTo>
                      <a:pt x="1415573" y="265268"/>
                      <a:pt x="1428512" y="301919"/>
                      <a:pt x="1432506" y="313900"/>
                    </a:cubicBezTo>
                    <a:cubicBezTo>
                      <a:pt x="1423945" y="326741"/>
                      <a:pt x="1407106" y="347174"/>
                      <a:pt x="1407106" y="364700"/>
                    </a:cubicBezTo>
                    <a:cubicBezTo>
                      <a:pt x="1407106" y="368387"/>
                      <a:pt x="1420048" y="417314"/>
                      <a:pt x="1424039" y="423966"/>
                    </a:cubicBezTo>
                    <a:cubicBezTo>
                      <a:pt x="1428146" y="430811"/>
                      <a:pt x="1435328" y="435255"/>
                      <a:pt x="1440973" y="440900"/>
                    </a:cubicBezTo>
                    <a:cubicBezTo>
                      <a:pt x="1438151" y="449367"/>
                      <a:pt x="1440489" y="462309"/>
                      <a:pt x="1432506" y="466300"/>
                    </a:cubicBezTo>
                    <a:cubicBezTo>
                      <a:pt x="1412058" y="476524"/>
                      <a:pt x="1395404" y="440279"/>
                      <a:pt x="1390173" y="432433"/>
                    </a:cubicBezTo>
                    <a:cubicBezTo>
                      <a:pt x="1292942" y="456741"/>
                      <a:pt x="1412765" y="422751"/>
                      <a:pt x="1330906" y="457833"/>
                    </a:cubicBezTo>
                    <a:cubicBezTo>
                      <a:pt x="1320210" y="462417"/>
                      <a:pt x="1308185" y="462956"/>
                      <a:pt x="1297039" y="466300"/>
                    </a:cubicBezTo>
                    <a:cubicBezTo>
                      <a:pt x="1279942" y="471429"/>
                      <a:pt x="1263555" y="478904"/>
                      <a:pt x="1246239" y="483233"/>
                    </a:cubicBezTo>
                    <a:cubicBezTo>
                      <a:pt x="1140354" y="509706"/>
                      <a:pt x="1272008" y="475871"/>
                      <a:pt x="1186973" y="500166"/>
                    </a:cubicBezTo>
                    <a:cubicBezTo>
                      <a:pt x="1175784" y="503363"/>
                      <a:pt x="1164395" y="505811"/>
                      <a:pt x="1153106" y="508633"/>
                    </a:cubicBezTo>
                    <a:cubicBezTo>
                      <a:pt x="1147462" y="517100"/>
                      <a:pt x="1136808" y="523877"/>
                      <a:pt x="1136173" y="534033"/>
                    </a:cubicBezTo>
                    <a:cubicBezTo>
                      <a:pt x="1134003" y="568758"/>
                      <a:pt x="1157209" y="635894"/>
                      <a:pt x="1136173" y="677966"/>
                    </a:cubicBezTo>
                    <a:cubicBezTo>
                      <a:pt x="1132603" y="685106"/>
                      <a:pt x="1124884" y="689255"/>
                      <a:pt x="1119239" y="694900"/>
                    </a:cubicBezTo>
                    <a:cubicBezTo>
                      <a:pt x="1116417" y="703367"/>
                      <a:pt x="1112240" y="711497"/>
                      <a:pt x="1110773" y="720300"/>
                    </a:cubicBezTo>
                    <a:cubicBezTo>
                      <a:pt x="1105273" y="753304"/>
                      <a:pt x="1090374" y="852301"/>
                      <a:pt x="1119239" y="881166"/>
                    </a:cubicBezTo>
                    <a:cubicBezTo>
                      <a:pt x="1143368" y="905295"/>
                      <a:pt x="1129531" y="893672"/>
                      <a:pt x="1161573" y="915033"/>
                    </a:cubicBezTo>
                    <a:cubicBezTo>
                      <a:pt x="1167217" y="923500"/>
                      <a:pt x="1171311" y="933238"/>
                      <a:pt x="1178506" y="940433"/>
                    </a:cubicBezTo>
                    <a:cubicBezTo>
                      <a:pt x="1185701" y="947628"/>
                      <a:pt x="1198262" y="948899"/>
                      <a:pt x="1203906" y="957366"/>
                    </a:cubicBezTo>
                    <a:cubicBezTo>
                      <a:pt x="1232294" y="999947"/>
                      <a:pt x="1187429" y="985791"/>
                      <a:pt x="1237773" y="1008166"/>
                    </a:cubicBezTo>
                    <a:cubicBezTo>
                      <a:pt x="1254084" y="1015415"/>
                      <a:pt x="1271640" y="1019456"/>
                      <a:pt x="1288573" y="1025100"/>
                    </a:cubicBezTo>
                    <a:lnTo>
                      <a:pt x="1313973" y="1033566"/>
                    </a:lnTo>
                    <a:cubicBezTo>
                      <a:pt x="1354867" y="1074462"/>
                      <a:pt x="1305106" y="1022485"/>
                      <a:pt x="1347839" y="1075900"/>
                    </a:cubicBezTo>
                    <a:cubicBezTo>
                      <a:pt x="1352826" y="1082133"/>
                      <a:pt x="1359128" y="1087189"/>
                      <a:pt x="1364773" y="1092833"/>
                    </a:cubicBezTo>
                    <a:lnTo>
                      <a:pt x="1381706" y="1143633"/>
                    </a:lnTo>
                    <a:lnTo>
                      <a:pt x="1390173" y="1169033"/>
                    </a:lnTo>
                    <a:cubicBezTo>
                      <a:pt x="1397242" y="1218517"/>
                      <a:pt x="1397200" y="1226059"/>
                      <a:pt x="1407106" y="1270633"/>
                    </a:cubicBezTo>
                    <a:cubicBezTo>
                      <a:pt x="1409630" y="1281992"/>
                      <a:pt x="1412229" y="1293354"/>
                      <a:pt x="1415573" y="1304500"/>
                    </a:cubicBezTo>
                    <a:cubicBezTo>
                      <a:pt x="1424983" y="1335865"/>
                      <a:pt x="1428729" y="1357031"/>
                      <a:pt x="1449439" y="1380700"/>
                    </a:cubicBezTo>
                    <a:cubicBezTo>
                      <a:pt x="1510373" y="1450338"/>
                      <a:pt x="1469353" y="1401709"/>
                      <a:pt x="1517173" y="1439966"/>
                    </a:cubicBezTo>
                    <a:cubicBezTo>
                      <a:pt x="1523406" y="1444953"/>
                      <a:pt x="1527261" y="1452793"/>
                      <a:pt x="1534106" y="1456900"/>
                    </a:cubicBezTo>
                    <a:cubicBezTo>
                      <a:pt x="1542779" y="1462104"/>
                      <a:pt x="1587052" y="1472253"/>
                      <a:pt x="1593373" y="1473833"/>
                    </a:cubicBezTo>
                    <a:cubicBezTo>
                      <a:pt x="1596195" y="1482300"/>
                      <a:pt x="1597247" y="1491580"/>
                      <a:pt x="1601839" y="1499233"/>
                    </a:cubicBezTo>
                    <a:cubicBezTo>
                      <a:pt x="1622076" y="1532961"/>
                      <a:pt x="1658122" y="1519368"/>
                      <a:pt x="1694973" y="1524633"/>
                    </a:cubicBezTo>
                    <a:cubicBezTo>
                      <a:pt x="1720044" y="1528215"/>
                      <a:pt x="1746530" y="1535406"/>
                      <a:pt x="1771173" y="1541566"/>
                    </a:cubicBezTo>
                    <a:cubicBezTo>
                      <a:pt x="1797329" y="1538660"/>
                      <a:pt x="1867241" y="1523891"/>
                      <a:pt x="1898173" y="1541566"/>
                    </a:cubicBezTo>
                    <a:cubicBezTo>
                      <a:pt x="1905922" y="1545994"/>
                      <a:pt x="1903817" y="1558499"/>
                      <a:pt x="1906639" y="1566966"/>
                    </a:cubicBezTo>
                    <a:cubicBezTo>
                      <a:pt x="1882265" y="1640095"/>
                      <a:pt x="1922776" y="1542363"/>
                      <a:pt x="1864306" y="1600833"/>
                    </a:cubicBezTo>
                    <a:cubicBezTo>
                      <a:pt x="1856078" y="1609061"/>
                      <a:pt x="1858661" y="1623411"/>
                      <a:pt x="1855839" y="1634700"/>
                    </a:cubicBezTo>
                    <a:cubicBezTo>
                      <a:pt x="1861484" y="1657278"/>
                      <a:pt x="1854894" y="1687534"/>
                      <a:pt x="1872773" y="1702433"/>
                    </a:cubicBezTo>
                    <a:cubicBezTo>
                      <a:pt x="1894883" y="1720858"/>
                      <a:pt x="1930135" y="1710264"/>
                      <a:pt x="1957439" y="1719366"/>
                    </a:cubicBezTo>
                    <a:lnTo>
                      <a:pt x="1982839" y="1727833"/>
                    </a:lnTo>
                    <a:cubicBezTo>
                      <a:pt x="1994128" y="1739122"/>
                      <a:pt x="2001560" y="1756651"/>
                      <a:pt x="2016706" y="1761700"/>
                    </a:cubicBezTo>
                    <a:lnTo>
                      <a:pt x="2067506" y="1778633"/>
                    </a:lnTo>
                    <a:cubicBezTo>
                      <a:pt x="2075973" y="1781455"/>
                      <a:pt x="2084248" y="1784936"/>
                      <a:pt x="2092906" y="1787100"/>
                    </a:cubicBezTo>
                    <a:lnTo>
                      <a:pt x="2126773" y="1795566"/>
                    </a:lnTo>
                    <a:cubicBezTo>
                      <a:pt x="2129595" y="1804033"/>
                      <a:pt x="2132787" y="1812385"/>
                      <a:pt x="2135239" y="1820966"/>
                    </a:cubicBezTo>
                    <a:cubicBezTo>
                      <a:pt x="2138436" y="1832155"/>
                      <a:pt x="2136437" y="1845746"/>
                      <a:pt x="2143706" y="1854833"/>
                    </a:cubicBezTo>
                    <a:cubicBezTo>
                      <a:pt x="2149281" y="1861802"/>
                      <a:pt x="2160394" y="1861364"/>
                      <a:pt x="2169106" y="1863300"/>
                    </a:cubicBezTo>
                    <a:cubicBezTo>
                      <a:pt x="2185864" y="1867024"/>
                      <a:pt x="2202973" y="1868944"/>
                      <a:pt x="2219906" y="1871766"/>
                    </a:cubicBezTo>
                    <a:cubicBezTo>
                      <a:pt x="2231195" y="1883055"/>
                      <a:pt x="2240489" y="1896777"/>
                      <a:pt x="2253773" y="1905633"/>
                    </a:cubicBezTo>
                    <a:lnTo>
                      <a:pt x="2304573" y="1939500"/>
                    </a:lnTo>
                    <a:cubicBezTo>
                      <a:pt x="2310217" y="1947967"/>
                      <a:pt x="2317373" y="1955601"/>
                      <a:pt x="2321506" y="1964900"/>
                    </a:cubicBezTo>
                    <a:cubicBezTo>
                      <a:pt x="2333789" y="1992536"/>
                      <a:pt x="2329026" y="2016825"/>
                      <a:pt x="2355373" y="2032633"/>
                    </a:cubicBezTo>
                    <a:cubicBezTo>
                      <a:pt x="2363026" y="2037225"/>
                      <a:pt x="2372306" y="2038278"/>
                      <a:pt x="2380773" y="2041100"/>
                    </a:cubicBezTo>
                    <a:cubicBezTo>
                      <a:pt x="2378445" y="2057398"/>
                      <a:pt x="2370868" y="2135671"/>
                      <a:pt x="2355373" y="2151166"/>
                    </a:cubicBezTo>
                    <a:lnTo>
                      <a:pt x="2338439" y="2168100"/>
                    </a:lnTo>
                    <a:cubicBezTo>
                      <a:pt x="2327150" y="2165278"/>
                      <a:pt x="2313659" y="2166902"/>
                      <a:pt x="2304573" y="2159633"/>
                    </a:cubicBezTo>
                    <a:cubicBezTo>
                      <a:pt x="2297604" y="2154058"/>
                      <a:pt x="2298042" y="2142945"/>
                      <a:pt x="2296106" y="2134233"/>
                    </a:cubicBezTo>
                    <a:cubicBezTo>
                      <a:pt x="2292382" y="2117475"/>
                      <a:pt x="2297617" y="2097402"/>
                      <a:pt x="2287639" y="2083433"/>
                    </a:cubicBezTo>
                    <a:cubicBezTo>
                      <a:pt x="2280876" y="2073964"/>
                      <a:pt x="2265062" y="2077788"/>
                      <a:pt x="2253773" y="2074966"/>
                    </a:cubicBezTo>
                    <a:cubicBezTo>
                      <a:pt x="2250951" y="2066499"/>
                      <a:pt x="2250881" y="2056535"/>
                      <a:pt x="2245306" y="2049566"/>
                    </a:cubicBezTo>
                    <a:cubicBezTo>
                      <a:pt x="2211939" y="2007858"/>
                      <a:pt x="2078820" y="2024333"/>
                      <a:pt x="2075973" y="2024166"/>
                    </a:cubicBezTo>
                    <a:cubicBezTo>
                      <a:pt x="2073151" y="2015699"/>
                      <a:pt x="2076218" y="2000702"/>
                      <a:pt x="2067506" y="1998766"/>
                    </a:cubicBezTo>
                    <a:cubicBezTo>
                      <a:pt x="2013346" y="1986731"/>
                      <a:pt x="2008322" y="1998685"/>
                      <a:pt x="1982839" y="2024166"/>
                    </a:cubicBezTo>
                    <a:cubicBezTo>
                      <a:pt x="1980017" y="2049566"/>
                      <a:pt x="1978574" y="2075157"/>
                      <a:pt x="1974373" y="2100366"/>
                    </a:cubicBezTo>
                    <a:cubicBezTo>
                      <a:pt x="1967856" y="2139467"/>
                      <a:pt x="1946171" y="2128629"/>
                      <a:pt x="1974373" y="2185033"/>
                    </a:cubicBezTo>
                    <a:cubicBezTo>
                      <a:pt x="1978364" y="2193015"/>
                      <a:pt x="1991791" y="2189509"/>
                      <a:pt x="1999773" y="2193500"/>
                    </a:cubicBezTo>
                    <a:cubicBezTo>
                      <a:pt x="2055175" y="2221201"/>
                      <a:pt x="1994398" y="2198382"/>
                      <a:pt x="2050573" y="2235833"/>
                    </a:cubicBezTo>
                    <a:cubicBezTo>
                      <a:pt x="2057999" y="2240784"/>
                      <a:pt x="2067506" y="2241478"/>
                      <a:pt x="2075973" y="2244300"/>
                    </a:cubicBezTo>
                    <a:cubicBezTo>
                      <a:pt x="2092659" y="2294363"/>
                      <a:pt x="2081863" y="2245037"/>
                      <a:pt x="2075973" y="2295100"/>
                    </a:cubicBezTo>
                    <a:cubicBezTo>
                      <a:pt x="2071345" y="2334440"/>
                      <a:pt x="2072134" y="2374293"/>
                      <a:pt x="2067506" y="2413633"/>
                    </a:cubicBezTo>
                    <a:cubicBezTo>
                      <a:pt x="2066463" y="2422497"/>
                      <a:pt x="2065350" y="2432722"/>
                      <a:pt x="2059039" y="2439033"/>
                    </a:cubicBezTo>
                    <a:cubicBezTo>
                      <a:pt x="2052728" y="2445344"/>
                      <a:pt x="2042351" y="2445564"/>
                      <a:pt x="2033639" y="2447500"/>
                    </a:cubicBezTo>
                    <a:cubicBezTo>
                      <a:pt x="2016881" y="2451224"/>
                      <a:pt x="1999772" y="2453144"/>
                      <a:pt x="1982839" y="2455966"/>
                    </a:cubicBezTo>
                    <a:cubicBezTo>
                      <a:pt x="1925715" y="2475008"/>
                      <a:pt x="1973636" y="2450450"/>
                      <a:pt x="1948973" y="2549100"/>
                    </a:cubicBezTo>
                    <a:cubicBezTo>
                      <a:pt x="1947037" y="2556844"/>
                      <a:pt x="1937026" y="2559800"/>
                      <a:pt x="1932039" y="2566033"/>
                    </a:cubicBezTo>
                    <a:cubicBezTo>
                      <a:pt x="1925682" y="2573979"/>
                      <a:pt x="1922301" y="2584238"/>
                      <a:pt x="1915106" y="2591433"/>
                    </a:cubicBezTo>
                    <a:cubicBezTo>
                      <a:pt x="1907911" y="2598628"/>
                      <a:pt x="1897652" y="2602009"/>
                      <a:pt x="1889706" y="2608366"/>
                    </a:cubicBezTo>
                    <a:cubicBezTo>
                      <a:pt x="1883473" y="2613353"/>
                      <a:pt x="1878417" y="2619655"/>
                      <a:pt x="1872773" y="2625300"/>
                    </a:cubicBezTo>
                    <a:cubicBezTo>
                      <a:pt x="1869951" y="2636589"/>
                      <a:pt x="1867503" y="2647978"/>
                      <a:pt x="1864306" y="2659166"/>
                    </a:cubicBezTo>
                    <a:cubicBezTo>
                      <a:pt x="1858795" y="2678455"/>
                      <a:pt x="1857248" y="2690495"/>
                      <a:pt x="1838906" y="2701500"/>
                    </a:cubicBezTo>
                    <a:cubicBezTo>
                      <a:pt x="1831253" y="2706092"/>
                      <a:pt x="1821973" y="2707144"/>
                      <a:pt x="1813506" y="2709966"/>
                    </a:cubicBezTo>
                    <a:cubicBezTo>
                      <a:pt x="1793750" y="2707144"/>
                      <a:pt x="1772088" y="2710425"/>
                      <a:pt x="1754239" y="2701500"/>
                    </a:cubicBezTo>
                    <a:cubicBezTo>
                      <a:pt x="1746257" y="2697509"/>
                      <a:pt x="1741782" y="2684082"/>
                      <a:pt x="1745773" y="2676100"/>
                    </a:cubicBezTo>
                    <a:cubicBezTo>
                      <a:pt x="1754698" y="2658251"/>
                      <a:pt x="1788106" y="2633766"/>
                      <a:pt x="1788106" y="2633766"/>
                    </a:cubicBezTo>
                    <a:cubicBezTo>
                      <a:pt x="1796326" y="2526908"/>
                      <a:pt x="1761890" y="2532400"/>
                      <a:pt x="1821973" y="2515233"/>
                    </a:cubicBezTo>
                    <a:cubicBezTo>
                      <a:pt x="1833161" y="2512036"/>
                      <a:pt x="1844550" y="2509588"/>
                      <a:pt x="1855839" y="2506766"/>
                    </a:cubicBezTo>
                    <a:cubicBezTo>
                      <a:pt x="1858661" y="2498299"/>
                      <a:pt x="1862949" y="2490187"/>
                      <a:pt x="1864306" y="2481366"/>
                    </a:cubicBezTo>
                    <a:cubicBezTo>
                      <a:pt x="1871867" y="2432225"/>
                      <a:pt x="1878819" y="2385811"/>
                      <a:pt x="1864306" y="2337433"/>
                    </a:cubicBezTo>
                    <a:cubicBezTo>
                      <a:pt x="1859728" y="2322173"/>
                      <a:pt x="1841403" y="2306063"/>
                      <a:pt x="1830439" y="2295100"/>
                    </a:cubicBezTo>
                    <a:cubicBezTo>
                      <a:pt x="1825089" y="2279048"/>
                      <a:pt x="1815277" y="2251776"/>
                      <a:pt x="1813506" y="2235833"/>
                    </a:cubicBezTo>
                    <a:cubicBezTo>
                      <a:pt x="1809713" y="2201702"/>
                      <a:pt x="1831991" y="2126697"/>
                      <a:pt x="1788106" y="2100366"/>
                    </a:cubicBezTo>
                    <a:cubicBezTo>
                      <a:pt x="1780453" y="2095774"/>
                      <a:pt x="1771173" y="2094722"/>
                      <a:pt x="1762706" y="2091900"/>
                    </a:cubicBezTo>
                    <a:cubicBezTo>
                      <a:pt x="1757062" y="2086255"/>
                      <a:pt x="1752913" y="2078536"/>
                      <a:pt x="1745773" y="2074966"/>
                    </a:cubicBezTo>
                    <a:cubicBezTo>
                      <a:pt x="1724827" y="2064493"/>
                      <a:pt x="1640642" y="2058581"/>
                      <a:pt x="1635706" y="2058033"/>
                    </a:cubicBezTo>
                    <a:cubicBezTo>
                      <a:pt x="1613912" y="2025341"/>
                      <a:pt x="1619419" y="2039771"/>
                      <a:pt x="1610306" y="1998766"/>
                    </a:cubicBezTo>
                    <a:cubicBezTo>
                      <a:pt x="1607184" y="1984718"/>
                      <a:pt x="1608979" y="1968927"/>
                      <a:pt x="1601839" y="1956433"/>
                    </a:cubicBezTo>
                    <a:cubicBezTo>
                      <a:pt x="1596790" y="1947598"/>
                      <a:pt x="1584906" y="1945144"/>
                      <a:pt x="1576439" y="1939500"/>
                    </a:cubicBezTo>
                    <a:cubicBezTo>
                      <a:pt x="1556061" y="1878362"/>
                      <a:pt x="1586207" y="1943052"/>
                      <a:pt x="1483306" y="1905633"/>
                    </a:cubicBezTo>
                    <a:cubicBezTo>
                      <a:pt x="1474919" y="1902583"/>
                      <a:pt x="1480414" y="1887202"/>
                      <a:pt x="1474839" y="1880233"/>
                    </a:cubicBezTo>
                    <a:cubicBezTo>
                      <a:pt x="1454966" y="1855392"/>
                      <a:pt x="1416109" y="1858538"/>
                      <a:pt x="1390173" y="1854833"/>
                    </a:cubicBezTo>
                    <a:cubicBezTo>
                      <a:pt x="1387351" y="1846366"/>
                      <a:pt x="1382968" y="1838268"/>
                      <a:pt x="1381706" y="1829433"/>
                    </a:cubicBezTo>
                    <a:cubicBezTo>
                      <a:pt x="1363090" y="1699130"/>
                      <a:pt x="1412367" y="1739310"/>
                      <a:pt x="1263173" y="1727833"/>
                    </a:cubicBezTo>
                    <a:cubicBezTo>
                      <a:pt x="1257528" y="1722189"/>
                      <a:pt x="1253084" y="1715007"/>
                      <a:pt x="1246239" y="1710900"/>
                    </a:cubicBezTo>
                    <a:cubicBezTo>
                      <a:pt x="1227766" y="1699816"/>
                      <a:pt x="1171852" y="1695435"/>
                      <a:pt x="1161573" y="1693966"/>
                    </a:cubicBezTo>
                    <a:cubicBezTo>
                      <a:pt x="1153190" y="1668818"/>
                      <a:pt x="1147831" y="1637891"/>
                      <a:pt x="1127706" y="1617766"/>
                    </a:cubicBezTo>
                    <a:cubicBezTo>
                      <a:pt x="1120511" y="1610571"/>
                      <a:pt x="1111605" y="1604966"/>
                      <a:pt x="1102306" y="1600833"/>
                    </a:cubicBezTo>
                    <a:cubicBezTo>
                      <a:pt x="1085995" y="1593584"/>
                      <a:pt x="1051506" y="1583900"/>
                      <a:pt x="1051506" y="1583900"/>
                    </a:cubicBezTo>
                    <a:cubicBezTo>
                      <a:pt x="1040217" y="1572611"/>
                      <a:pt x="1022687" y="1565179"/>
                      <a:pt x="1017639" y="1550033"/>
                    </a:cubicBezTo>
                    <a:cubicBezTo>
                      <a:pt x="1005955" y="1514979"/>
                      <a:pt x="1014124" y="1532059"/>
                      <a:pt x="992239" y="1499233"/>
                    </a:cubicBezTo>
                    <a:cubicBezTo>
                      <a:pt x="978814" y="1458956"/>
                      <a:pt x="981373" y="1451782"/>
                      <a:pt x="958373" y="1423033"/>
                    </a:cubicBezTo>
                    <a:cubicBezTo>
                      <a:pt x="953386" y="1416800"/>
                      <a:pt x="948284" y="1410207"/>
                      <a:pt x="941439" y="1406100"/>
                    </a:cubicBezTo>
                    <a:cubicBezTo>
                      <a:pt x="933786" y="1401508"/>
                      <a:pt x="924506" y="1400455"/>
                      <a:pt x="916039" y="1397633"/>
                    </a:cubicBezTo>
                    <a:cubicBezTo>
                      <a:pt x="910395" y="1389166"/>
                      <a:pt x="903657" y="1381334"/>
                      <a:pt x="899106" y="1372233"/>
                    </a:cubicBezTo>
                    <a:cubicBezTo>
                      <a:pt x="895115" y="1364251"/>
                      <a:pt x="896950" y="1353144"/>
                      <a:pt x="890639" y="1346833"/>
                    </a:cubicBezTo>
                    <a:cubicBezTo>
                      <a:pt x="884328" y="1340522"/>
                      <a:pt x="873990" y="1340116"/>
                      <a:pt x="865239" y="1338366"/>
                    </a:cubicBezTo>
                    <a:cubicBezTo>
                      <a:pt x="845671" y="1334452"/>
                      <a:pt x="825728" y="1332722"/>
                      <a:pt x="805973" y="1329900"/>
                    </a:cubicBezTo>
                    <a:cubicBezTo>
                      <a:pt x="803151" y="1318611"/>
                      <a:pt x="800030" y="1307392"/>
                      <a:pt x="797506" y="1296033"/>
                    </a:cubicBezTo>
                    <a:cubicBezTo>
                      <a:pt x="794384" y="1281985"/>
                      <a:pt x="794708" y="1266927"/>
                      <a:pt x="789039" y="1253700"/>
                    </a:cubicBezTo>
                    <a:cubicBezTo>
                      <a:pt x="785895" y="1246363"/>
                      <a:pt x="777750" y="1242411"/>
                      <a:pt x="772106" y="1236766"/>
                    </a:cubicBezTo>
                    <a:cubicBezTo>
                      <a:pt x="766462" y="1219833"/>
                      <a:pt x="759502" y="1203282"/>
                      <a:pt x="755173" y="1185966"/>
                    </a:cubicBezTo>
                    <a:cubicBezTo>
                      <a:pt x="752351" y="1174677"/>
                      <a:pt x="754934" y="1160328"/>
                      <a:pt x="746706" y="1152100"/>
                    </a:cubicBezTo>
                    <a:cubicBezTo>
                      <a:pt x="738478" y="1143872"/>
                      <a:pt x="724128" y="1146455"/>
                      <a:pt x="712839" y="1143633"/>
                    </a:cubicBezTo>
                    <a:cubicBezTo>
                      <a:pt x="710017" y="1126700"/>
                      <a:pt x="708097" y="1109591"/>
                      <a:pt x="704373" y="1092833"/>
                    </a:cubicBezTo>
                    <a:cubicBezTo>
                      <a:pt x="686344" y="1011702"/>
                      <a:pt x="705736" y="1144034"/>
                      <a:pt x="687439" y="1025100"/>
                    </a:cubicBezTo>
                    <a:cubicBezTo>
                      <a:pt x="683979" y="1002611"/>
                      <a:pt x="685511" y="979160"/>
                      <a:pt x="678973" y="957366"/>
                    </a:cubicBezTo>
                    <a:cubicBezTo>
                      <a:pt x="676679" y="949720"/>
                      <a:pt x="667026" y="946666"/>
                      <a:pt x="662039" y="940433"/>
                    </a:cubicBezTo>
                    <a:cubicBezTo>
                      <a:pt x="655682" y="932487"/>
                      <a:pt x="650750" y="923500"/>
                      <a:pt x="645106" y="915033"/>
                    </a:cubicBezTo>
                    <a:cubicBezTo>
                      <a:pt x="626514" y="822078"/>
                      <a:pt x="658896" y="915373"/>
                      <a:pt x="585839" y="864233"/>
                    </a:cubicBezTo>
                    <a:cubicBezTo>
                      <a:pt x="560592" y="846560"/>
                      <a:pt x="561246" y="812224"/>
                      <a:pt x="535039" y="796500"/>
                    </a:cubicBezTo>
                    <a:cubicBezTo>
                      <a:pt x="527386" y="791908"/>
                      <a:pt x="517621" y="792024"/>
                      <a:pt x="509639" y="788033"/>
                    </a:cubicBezTo>
                    <a:cubicBezTo>
                      <a:pt x="500538" y="783482"/>
                      <a:pt x="493340" y="775651"/>
                      <a:pt x="484239" y="771100"/>
                    </a:cubicBezTo>
                    <a:cubicBezTo>
                      <a:pt x="472092" y="765027"/>
                      <a:pt x="435825" y="756879"/>
                      <a:pt x="424973" y="754166"/>
                    </a:cubicBezTo>
                    <a:cubicBezTo>
                      <a:pt x="385462" y="756988"/>
                      <a:pt x="345448" y="755749"/>
                      <a:pt x="306439" y="762633"/>
                    </a:cubicBezTo>
                    <a:cubicBezTo>
                      <a:pt x="296418" y="764401"/>
                      <a:pt x="288234" y="772371"/>
                      <a:pt x="281039" y="779566"/>
                    </a:cubicBezTo>
                    <a:cubicBezTo>
                      <a:pt x="260914" y="799691"/>
                      <a:pt x="255556" y="830616"/>
                      <a:pt x="247173" y="855766"/>
                    </a:cubicBezTo>
                    <a:cubicBezTo>
                      <a:pt x="244351" y="864233"/>
                      <a:pt x="247173" y="878344"/>
                      <a:pt x="238706" y="881166"/>
                    </a:cubicBezTo>
                    <a:lnTo>
                      <a:pt x="187906" y="898100"/>
                    </a:lnTo>
                    <a:lnTo>
                      <a:pt x="162506" y="906566"/>
                    </a:lnTo>
                    <a:cubicBezTo>
                      <a:pt x="131119" y="896105"/>
                      <a:pt x="146984" y="907977"/>
                      <a:pt x="145573" y="889633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3" name="Figura a mano libera 52"/>
              <p:cNvSpPr/>
              <p:nvPr/>
            </p:nvSpPr>
            <p:spPr>
              <a:xfrm>
                <a:off x="2309497" y="1858277"/>
                <a:ext cx="354156" cy="249923"/>
              </a:xfrm>
              <a:custGeom>
                <a:avLst/>
                <a:gdLst>
                  <a:gd name="connsiteX0" fmla="*/ 67947 w 712381"/>
                  <a:gd name="connsiteY0" fmla="*/ 42333 h 502717"/>
                  <a:gd name="connsiteX1" fmla="*/ 135681 w 712381"/>
                  <a:gd name="connsiteY1" fmla="*/ 42333 h 502717"/>
                  <a:gd name="connsiteX2" fmla="*/ 144147 w 712381"/>
                  <a:gd name="connsiteY2" fmla="*/ 16933 h 502717"/>
                  <a:gd name="connsiteX3" fmla="*/ 161081 w 712381"/>
                  <a:gd name="connsiteY3" fmla="*/ 0 h 502717"/>
                  <a:gd name="connsiteX4" fmla="*/ 237281 w 712381"/>
                  <a:gd name="connsiteY4" fmla="*/ 42333 h 502717"/>
                  <a:gd name="connsiteX5" fmla="*/ 279614 w 712381"/>
                  <a:gd name="connsiteY5" fmla="*/ 76200 h 502717"/>
                  <a:gd name="connsiteX6" fmla="*/ 372747 w 712381"/>
                  <a:gd name="connsiteY6" fmla="*/ 84667 h 502717"/>
                  <a:gd name="connsiteX7" fmla="*/ 499747 w 712381"/>
                  <a:gd name="connsiteY7" fmla="*/ 84667 h 502717"/>
                  <a:gd name="connsiteX8" fmla="*/ 525147 w 712381"/>
                  <a:gd name="connsiteY8" fmla="*/ 76200 h 502717"/>
                  <a:gd name="connsiteX9" fmla="*/ 559014 w 712381"/>
                  <a:gd name="connsiteY9" fmla="*/ 67733 h 502717"/>
                  <a:gd name="connsiteX10" fmla="*/ 584414 w 712381"/>
                  <a:gd name="connsiteY10" fmla="*/ 59267 h 502717"/>
                  <a:gd name="connsiteX11" fmla="*/ 686014 w 712381"/>
                  <a:gd name="connsiteY11" fmla="*/ 50800 h 502717"/>
                  <a:gd name="connsiteX12" fmla="*/ 702947 w 712381"/>
                  <a:gd name="connsiteY12" fmla="*/ 25400 h 502717"/>
                  <a:gd name="connsiteX13" fmla="*/ 711414 w 712381"/>
                  <a:gd name="connsiteY13" fmla="*/ 50800 h 502717"/>
                  <a:gd name="connsiteX14" fmla="*/ 686014 w 712381"/>
                  <a:gd name="connsiteY14" fmla="*/ 84667 h 502717"/>
                  <a:gd name="connsiteX15" fmla="*/ 669081 w 712381"/>
                  <a:gd name="connsiteY15" fmla="*/ 143933 h 502717"/>
                  <a:gd name="connsiteX16" fmla="*/ 660614 w 712381"/>
                  <a:gd name="connsiteY16" fmla="*/ 169333 h 502717"/>
                  <a:gd name="connsiteX17" fmla="*/ 643681 w 712381"/>
                  <a:gd name="connsiteY17" fmla="*/ 186267 h 502717"/>
                  <a:gd name="connsiteX18" fmla="*/ 618281 w 712381"/>
                  <a:gd name="connsiteY18" fmla="*/ 262467 h 502717"/>
                  <a:gd name="connsiteX19" fmla="*/ 609814 w 712381"/>
                  <a:gd name="connsiteY19" fmla="*/ 287867 h 502717"/>
                  <a:gd name="connsiteX20" fmla="*/ 601347 w 712381"/>
                  <a:gd name="connsiteY20" fmla="*/ 313267 h 502717"/>
                  <a:gd name="connsiteX21" fmla="*/ 609814 w 712381"/>
                  <a:gd name="connsiteY21" fmla="*/ 389467 h 502717"/>
                  <a:gd name="connsiteX22" fmla="*/ 626747 w 712381"/>
                  <a:gd name="connsiteY22" fmla="*/ 414867 h 502717"/>
                  <a:gd name="connsiteX23" fmla="*/ 601347 w 712381"/>
                  <a:gd name="connsiteY23" fmla="*/ 457200 h 502717"/>
                  <a:gd name="connsiteX24" fmla="*/ 592881 w 712381"/>
                  <a:gd name="connsiteY24" fmla="*/ 482600 h 502717"/>
                  <a:gd name="connsiteX25" fmla="*/ 499747 w 712381"/>
                  <a:gd name="connsiteY25" fmla="*/ 491067 h 502717"/>
                  <a:gd name="connsiteX26" fmla="*/ 482814 w 712381"/>
                  <a:gd name="connsiteY26" fmla="*/ 465667 h 502717"/>
                  <a:gd name="connsiteX27" fmla="*/ 474347 w 712381"/>
                  <a:gd name="connsiteY27" fmla="*/ 440267 h 502717"/>
                  <a:gd name="connsiteX28" fmla="*/ 448947 w 712381"/>
                  <a:gd name="connsiteY28" fmla="*/ 431800 h 502717"/>
                  <a:gd name="connsiteX29" fmla="*/ 389681 w 712381"/>
                  <a:gd name="connsiteY29" fmla="*/ 414867 h 502717"/>
                  <a:gd name="connsiteX30" fmla="*/ 372747 w 712381"/>
                  <a:gd name="connsiteY30" fmla="*/ 364067 h 502717"/>
                  <a:gd name="connsiteX31" fmla="*/ 355814 w 712381"/>
                  <a:gd name="connsiteY31" fmla="*/ 347133 h 502717"/>
                  <a:gd name="connsiteX32" fmla="*/ 296547 w 712381"/>
                  <a:gd name="connsiteY32" fmla="*/ 321733 h 502717"/>
                  <a:gd name="connsiteX33" fmla="*/ 211881 w 712381"/>
                  <a:gd name="connsiteY33" fmla="*/ 313267 h 502717"/>
                  <a:gd name="connsiteX34" fmla="*/ 186481 w 712381"/>
                  <a:gd name="connsiteY34" fmla="*/ 304800 h 502717"/>
                  <a:gd name="connsiteX35" fmla="*/ 161081 w 712381"/>
                  <a:gd name="connsiteY35" fmla="*/ 262467 h 502717"/>
                  <a:gd name="connsiteX36" fmla="*/ 152614 w 712381"/>
                  <a:gd name="connsiteY36" fmla="*/ 228600 h 502717"/>
                  <a:gd name="connsiteX37" fmla="*/ 127214 w 712381"/>
                  <a:gd name="connsiteY37" fmla="*/ 211667 h 502717"/>
                  <a:gd name="connsiteX38" fmla="*/ 34081 w 712381"/>
                  <a:gd name="connsiteY38" fmla="*/ 194733 h 502717"/>
                  <a:gd name="connsiteX39" fmla="*/ 214 w 712381"/>
                  <a:gd name="connsiteY39" fmla="*/ 135467 h 502717"/>
                  <a:gd name="connsiteX40" fmla="*/ 8681 w 712381"/>
                  <a:gd name="connsiteY40" fmla="*/ 93133 h 502717"/>
                  <a:gd name="connsiteX41" fmla="*/ 42547 w 712381"/>
                  <a:gd name="connsiteY41" fmla="*/ 25400 h 502717"/>
                  <a:gd name="connsiteX42" fmla="*/ 67947 w 712381"/>
                  <a:gd name="connsiteY42" fmla="*/ 42333 h 502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12381" h="502717">
                    <a:moveTo>
                      <a:pt x="67947" y="42333"/>
                    </a:moveTo>
                    <a:cubicBezTo>
                      <a:pt x="84049" y="45553"/>
                      <a:pt x="118324" y="59690"/>
                      <a:pt x="135681" y="42333"/>
                    </a:cubicBezTo>
                    <a:cubicBezTo>
                      <a:pt x="141992" y="36022"/>
                      <a:pt x="139555" y="24586"/>
                      <a:pt x="144147" y="16933"/>
                    </a:cubicBezTo>
                    <a:cubicBezTo>
                      <a:pt x="148254" y="10088"/>
                      <a:pt x="155436" y="5644"/>
                      <a:pt x="161081" y="0"/>
                    </a:cubicBezTo>
                    <a:cubicBezTo>
                      <a:pt x="193019" y="10646"/>
                      <a:pt x="208172" y="13223"/>
                      <a:pt x="237281" y="42333"/>
                    </a:cubicBezTo>
                    <a:cubicBezTo>
                      <a:pt x="246938" y="51991"/>
                      <a:pt x="266019" y="73287"/>
                      <a:pt x="279614" y="76200"/>
                    </a:cubicBezTo>
                    <a:cubicBezTo>
                      <a:pt x="310094" y="82732"/>
                      <a:pt x="341703" y="81845"/>
                      <a:pt x="372747" y="84667"/>
                    </a:cubicBezTo>
                    <a:cubicBezTo>
                      <a:pt x="431686" y="99400"/>
                      <a:pt x="408875" y="97649"/>
                      <a:pt x="499747" y="84667"/>
                    </a:cubicBezTo>
                    <a:cubicBezTo>
                      <a:pt x="508582" y="83405"/>
                      <a:pt x="516566" y="78652"/>
                      <a:pt x="525147" y="76200"/>
                    </a:cubicBezTo>
                    <a:cubicBezTo>
                      <a:pt x="536336" y="73003"/>
                      <a:pt x="547825" y="70930"/>
                      <a:pt x="559014" y="67733"/>
                    </a:cubicBezTo>
                    <a:cubicBezTo>
                      <a:pt x="567595" y="65281"/>
                      <a:pt x="575568" y="60446"/>
                      <a:pt x="584414" y="59267"/>
                    </a:cubicBezTo>
                    <a:cubicBezTo>
                      <a:pt x="618100" y="54776"/>
                      <a:pt x="652147" y="53622"/>
                      <a:pt x="686014" y="50800"/>
                    </a:cubicBezTo>
                    <a:cubicBezTo>
                      <a:pt x="691658" y="42333"/>
                      <a:pt x="692771" y="25400"/>
                      <a:pt x="702947" y="25400"/>
                    </a:cubicBezTo>
                    <a:cubicBezTo>
                      <a:pt x="711872" y="25400"/>
                      <a:pt x="713866" y="42219"/>
                      <a:pt x="711414" y="50800"/>
                    </a:cubicBezTo>
                    <a:cubicBezTo>
                      <a:pt x="707537" y="64368"/>
                      <a:pt x="694481" y="73378"/>
                      <a:pt x="686014" y="84667"/>
                    </a:cubicBezTo>
                    <a:cubicBezTo>
                      <a:pt x="665713" y="145568"/>
                      <a:pt x="690343" y="69515"/>
                      <a:pt x="669081" y="143933"/>
                    </a:cubicBezTo>
                    <a:cubicBezTo>
                      <a:pt x="666629" y="152514"/>
                      <a:pt x="665206" y="161680"/>
                      <a:pt x="660614" y="169333"/>
                    </a:cubicBezTo>
                    <a:cubicBezTo>
                      <a:pt x="656507" y="176178"/>
                      <a:pt x="649325" y="180622"/>
                      <a:pt x="643681" y="186267"/>
                    </a:cubicBezTo>
                    <a:lnTo>
                      <a:pt x="618281" y="262467"/>
                    </a:lnTo>
                    <a:lnTo>
                      <a:pt x="609814" y="287867"/>
                    </a:lnTo>
                    <a:lnTo>
                      <a:pt x="601347" y="313267"/>
                    </a:lnTo>
                    <a:cubicBezTo>
                      <a:pt x="604169" y="338667"/>
                      <a:pt x="603616" y="364674"/>
                      <a:pt x="609814" y="389467"/>
                    </a:cubicBezTo>
                    <a:cubicBezTo>
                      <a:pt x="612282" y="399339"/>
                      <a:pt x="625074" y="404830"/>
                      <a:pt x="626747" y="414867"/>
                    </a:cubicBezTo>
                    <a:cubicBezTo>
                      <a:pt x="629888" y="433710"/>
                      <a:pt x="611953" y="446595"/>
                      <a:pt x="601347" y="457200"/>
                    </a:cubicBezTo>
                    <a:cubicBezTo>
                      <a:pt x="598525" y="465667"/>
                      <a:pt x="597473" y="474947"/>
                      <a:pt x="592881" y="482600"/>
                    </a:cubicBezTo>
                    <a:cubicBezTo>
                      <a:pt x="571004" y="519062"/>
                      <a:pt x="541851" y="495745"/>
                      <a:pt x="499747" y="491067"/>
                    </a:cubicBezTo>
                    <a:cubicBezTo>
                      <a:pt x="494103" y="482600"/>
                      <a:pt x="487365" y="474768"/>
                      <a:pt x="482814" y="465667"/>
                    </a:cubicBezTo>
                    <a:cubicBezTo>
                      <a:pt x="478823" y="457685"/>
                      <a:pt x="480658" y="446578"/>
                      <a:pt x="474347" y="440267"/>
                    </a:cubicBezTo>
                    <a:cubicBezTo>
                      <a:pt x="468036" y="433956"/>
                      <a:pt x="457528" y="434252"/>
                      <a:pt x="448947" y="431800"/>
                    </a:cubicBezTo>
                    <a:cubicBezTo>
                      <a:pt x="374503" y="410529"/>
                      <a:pt x="450602" y="435172"/>
                      <a:pt x="389681" y="414867"/>
                    </a:cubicBezTo>
                    <a:cubicBezTo>
                      <a:pt x="384036" y="397934"/>
                      <a:pt x="385368" y="376689"/>
                      <a:pt x="372747" y="364067"/>
                    </a:cubicBezTo>
                    <a:cubicBezTo>
                      <a:pt x="367103" y="358422"/>
                      <a:pt x="362456" y="351561"/>
                      <a:pt x="355814" y="347133"/>
                    </a:cubicBezTo>
                    <a:cubicBezTo>
                      <a:pt x="346067" y="340635"/>
                      <a:pt x="311221" y="323990"/>
                      <a:pt x="296547" y="321733"/>
                    </a:cubicBezTo>
                    <a:cubicBezTo>
                      <a:pt x="268514" y="317420"/>
                      <a:pt x="240103" y="316089"/>
                      <a:pt x="211881" y="313267"/>
                    </a:cubicBezTo>
                    <a:cubicBezTo>
                      <a:pt x="203414" y="310445"/>
                      <a:pt x="194134" y="309392"/>
                      <a:pt x="186481" y="304800"/>
                    </a:cubicBezTo>
                    <a:cubicBezTo>
                      <a:pt x="168136" y="293793"/>
                      <a:pt x="166593" y="281759"/>
                      <a:pt x="161081" y="262467"/>
                    </a:cubicBezTo>
                    <a:cubicBezTo>
                      <a:pt x="157884" y="251278"/>
                      <a:pt x="159069" y="238282"/>
                      <a:pt x="152614" y="228600"/>
                    </a:cubicBezTo>
                    <a:cubicBezTo>
                      <a:pt x="146970" y="220133"/>
                      <a:pt x="136315" y="216218"/>
                      <a:pt x="127214" y="211667"/>
                    </a:cubicBezTo>
                    <a:cubicBezTo>
                      <a:pt x="101110" y="198615"/>
                      <a:pt x="57433" y="197652"/>
                      <a:pt x="34081" y="194733"/>
                    </a:cubicBezTo>
                    <a:cubicBezTo>
                      <a:pt x="26312" y="183081"/>
                      <a:pt x="1646" y="148358"/>
                      <a:pt x="214" y="135467"/>
                    </a:cubicBezTo>
                    <a:cubicBezTo>
                      <a:pt x="-1375" y="121164"/>
                      <a:pt x="6315" y="107328"/>
                      <a:pt x="8681" y="93133"/>
                    </a:cubicBezTo>
                    <a:cubicBezTo>
                      <a:pt x="20126" y="24460"/>
                      <a:pt x="-2553" y="40434"/>
                      <a:pt x="42547" y="25400"/>
                    </a:cubicBezTo>
                    <a:lnTo>
                      <a:pt x="67947" y="42333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4" name="Figura a mano libera 53"/>
              <p:cNvSpPr/>
              <p:nvPr/>
            </p:nvSpPr>
            <p:spPr>
              <a:xfrm>
                <a:off x="1863119" y="1395271"/>
                <a:ext cx="189922" cy="358338"/>
              </a:xfrm>
              <a:custGeom>
                <a:avLst/>
                <a:gdLst>
                  <a:gd name="connsiteX0" fmla="*/ 51432 w 382026"/>
                  <a:gd name="connsiteY0" fmla="*/ 84666 h 720793"/>
                  <a:gd name="connsiteX1" fmla="*/ 93766 w 382026"/>
                  <a:gd name="connsiteY1" fmla="*/ 110066 h 720793"/>
                  <a:gd name="connsiteX2" fmla="*/ 144566 w 382026"/>
                  <a:gd name="connsiteY2" fmla="*/ 84666 h 720793"/>
                  <a:gd name="connsiteX3" fmla="*/ 195366 w 382026"/>
                  <a:gd name="connsiteY3" fmla="*/ 50800 h 720793"/>
                  <a:gd name="connsiteX4" fmla="*/ 212299 w 382026"/>
                  <a:gd name="connsiteY4" fmla="*/ 33866 h 720793"/>
                  <a:gd name="connsiteX5" fmla="*/ 229232 w 382026"/>
                  <a:gd name="connsiteY5" fmla="*/ 8466 h 720793"/>
                  <a:gd name="connsiteX6" fmla="*/ 263099 w 382026"/>
                  <a:gd name="connsiteY6" fmla="*/ 0 h 720793"/>
                  <a:gd name="connsiteX7" fmla="*/ 322366 w 382026"/>
                  <a:gd name="connsiteY7" fmla="*/ 33866 h 720793"/>
                  <a:gd name="connsiteX8" fmla="*/ 330832 w 382026"/>
                  <a:gd name="connsiteY8" fmla="*/ 118533 h 720793"/>
                  <a:gd name="connsiteX9" fmla="*/ 364699 w 382026"/>
                  <a:gd name="connsiteY9" fmla="*/ 152400 h 720793"/>
                  <a:gd name="connsiteX10" fmla="*/ 373166 w 382026"/>
                  <a:gd name="connsiteY10" fmla="*/ 254000 h 720793"/>
                  <a:gd name="connsiteX11" fmla="*/ 381632 w 382026"/>
                  <a:gd name="connsiteY11" fmla="*/ 279400 h 720793"/>
                  <a:gd name="connsiteX12" fmla="*/ 356232 w 382026"/>
                  <a:gd name="connsiteY12" fmla="*/ 313266 h 720793"/>
                  <a:gd name="connsiteX13" fmla="*/ 339299 w 382026"/>
                  <a:gd name="connsiteY13" fmla="*/ 364066 h 720793"/>
                  <a:gd name="connsiteX14" fmla="*/ 322366 w 382026"/>
                  <a:gd name="connsiteY14" fmla="*/ 431800 h 720793"/>
                  <a:gd name="connsiteX15" fmla="*/ 313899 w 382026"/>
                  <a:gd name="connsiteY15" fmla="*/ 499533 h 720793"/>
                  <a:gd name="connsiteX16" fmla="*/ 296966 w 382026"/>
                  <a:gd name="connsiteY16" fmla="*/ 575733 h 720793"/>
                  <a:gd name="connsiteX17" fmla="*/ 288499 w 382026"/>
                  <a:gd name="connsiteY17" fmla="*/ 660400 h 720793"/>
                  <a:gd name="connsiteX18" fmla="*/ 263099 w 382026"/>
                  <a:gd name="connsiteY18" fmla="*/ 651933 h 720793"/>
                  <a:gd name="connsiteX19" fmla="*/ 212299 w 382026"/>
                  <a:gd name="connsiteY19" fmla="*/ 618066 h 720793"/>
                  <a:gd name="connsiteX20" fmla="*/ 178432 w 382026"/>
                  <a:gd name="connsiteY20" fmla="*/ 677333 h 720793"/>
                  <a:gd name="connsiteX21" fmla="*/ 153032 w 382026"/>
                  <a:gd name="connsiteY21" fmla="*/ 685800 h 720793"/>
                  <a:gd name="connsiteX22" fmla="*/ 127632 w 382026"/>
                  <a:gd name="connsiteY22" fmla="*/ 711200 h 720793"/>
                  <a:gd name="connsiteX23" fmla="*/ 102232 w 382026"/>
                  <a:gd name="connsiteY23" fmla="*/ 719666 h 720793"/>
                  <a:gd name="connsiteX24" fmla="*/ 93766 w 382026"/>
                  <a:gd name="connsiteY24" fmla="*/ 694266 h 720793"/>
                  <a:gd name="connsiteX25" fmla="*/ 85299 w 382026"/>
                  <a:gd name="connsiteY25" fmla="*/ 651933 h 720793"/>
                  <a:gd name="connsiteX26" fmla="*/ 34499 w 382026"/>
                  <a:gd name="connsiteY26" fmla="*/ 643466 h 720793"/>
                  <a:gd name="connsiteX27" fmla="*/ 34499 w 382026"/>
                  <a:gd name="connsiteY27" fmla="*/ 491066 h 720793"/>
                  <a:gd name="connsiteX28" fmla="*/ 51432 w 382026"/>
                  <a:gd name="connsiteY28" fmla="*/ 465666 h 720793"/>
                  <a:gd name="connsiteX29" fmla="*/ 59899 w 382026"/>
                  <a:gd name="connsiteY29" fmla="*/ 440266 h 720793"/>
                  <a:gd name="connsiteX30" fmla="*/ 76832 w 382026"/>
                  <a:gd name="connsiteY30" fmla="*/ 296333 h 720793"/>
                  <a:gd name="connsiteX31" fmla="*/ 51432 w 382026"/>
                  <a:gd name="connsiteY31" fmla="*/ 169333 h 720793"/>
                  <a:gd name="connsiteX32" fmla="*/ 26032 w 382026"/>
                  <a:gd name="connsiteY32" fmla="*/ 160866 h 720793"/>
                  <a:gd name="connsiteX33" fmla="*/ 632 w 382026"/>
                  <a:gd name="connsiteY33" fmla="*/ 135466 h 720793"/>
                  <a:gd name="connsiteX34" fmla="*/ 9099 w 382026"/>
                  <a:gd name="connsiteY34" fmla="*/ 110066 h 720793"/>
                  <a:gd name="connsiteX35" fmla="*/ 51432 w 382026"/>
                  <a:gd name="connsiteY35" fmla="*/ 84666 h 72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82026" h="720793">
                    <a:moveTo>
                      <a:pt x="51432" y="84666"/>
                    </a:moveTo>
                    <a:cubicBezTo>
                      <a:pt x="65543" y="84666"/>
                      <a:pt x="77701" y="106496"/>
                      <a:pt x="93766" y="110066"/>
                    </a:cubicBezTo>
                    <a:cubicBezTo>
                      <a:pt x="124597" y="116918"/>
                      <a:pt x="126799" y="97991"/>
                      <a:pt x="144566" y="84666"/>
                    </a:cubicBezTo>
                    <a:cubicBezTo>
                      <a:pt x="160847" y="72455"/>
                      <a:pt x="180976" y="65191"/>
                      <a:pt x="195366" y="50800"/>
                    </a:cubicBezTo>
                    <a:cubicBezTo>
                      <a:pt x="201010" y="45155"/>
                      <a:pt x="207312" y="40099"/>
                      <a:pt x="212299" y="33866"/>
                    </a:cubicBezTo>
                    <a:cubicBezTo>
                      <a:pt x="218656" y="25920"/>
                      <a:pt x="220765" y="14110"/>
                      <a:pt x="229232" y="8466"/>
                    </a:cubicBezTo>
                    <a:cubicBezTo>
                      <a:pt x="238914" y="2011"/>
                      <a:pt x="251810" y="2822"/>
                      <a:pt x="263099" y="0"/>
                    </a:cubicBezTo>
                    <a:cubicBezTo>
                      <a:pt x="264505" y="703"/>
                      <a:pt x="319973" y="26686"/>
                      <a:pt x="322366" y="33866"/>
                    </a:cubicBezTo>
                    <a:cubicBezTo>
                      <a:pt x="331335" y="60774"/>
                      <a:pt x="321293" y="91822"/>
                      <a:pt x="330832" y="118533"/>
                    </a:cubicBezTo>
                    <a:cubicBezTo>
                      <a:pt x="336202" y="133568"/>
                      <a:pt x="364699" y="152400"/>
                      <a:pt x="364699" y="152400"/>
                    </a:cubicBezTo>
                    <a:cubicBezTo>
                      <a:pt x="367521" y="186267"/>
                      <a:pt x="368675" y="220314"/>
                      <a:pt x="373166" y="254000"/>
                    </a:cubicBezTo>
                    <a:cubicBezTo>
                      <a:pt x="374345" y="262846"/>
                      <a:pt x="384084" y="270819"/>
                      <a:pt x="381632" y="279400"/>
                    </a:cubicBezTo>
                    <a:cubicBezTo>
                      <a:pt x="377755" y="292968"/>
                      <a:pt x="364699" y="301977"/>
                      <a:pt x="356232" y="313266"/>
                    </a:cubicBezTo>
                    <a:cubicBezTo>
                      <a:pt x="350588" y="330199"/>
                      <a:pt x="342800" y="346563"/>
                      <a:pt x="339299" y="364066"/>
                    </a:cubicBezTo>
                    <a:cubicBezTo>
                      <a:pt x="329082" y="415151"/>
                      <a:pt x="335382" y="392748"/>
                      <a:pt x="322366" y="431800"/>
                    </a:cubicBezTo>
                    <a:cubicBezTo>
                      <a:pt x="319544" y="454378"/>
                      <a:pt x="317359" y="477044"/>
                      <a:pt x="313899" y="499533"/>
                    </a:cubicBezTo>
                    <a:cubicBezTo>
                      <a:pt x="309601" y="527470"/>
                      <a:pt x="303706" y="548772"/>
                      <a:pt x="296966" y="575733"/>
                    </a:cubicBezTo>
                    <a:cubicBezTo>
                      <a:pt x="294144" y="603955"/>
                      <a:pt x="300018" y="634482"/>
                      <a:pt x="288499" y="660400"/>
                    </a:cubicBezTo>
                    <a:cubicBezTo>
                      <a:pt x="284874" y="668555"/>
                      <a:pt x="270525" y="656884"/>
                      <a:pt x="263099" y="651933"/>
                    </a:cubicBezTo>
                    <a:cubicBezTo>
                      <a:pt x="199678" y="609652"/>
                      <a:pt x="272694" y="638198"/>
                      <a:pt x="212299" y="618066"/>
                    </a:cubicBezTo>
                    <a:cubicBezTo>
                      <a:pt x="155120" y="637126"/>
                      <a:pt x="218168" y="607795"/>
                      <a:pt x="178432" y="677333"/>
                    </a:cubicBezTo>
                    <a:cubicBezTo>
                      <a:pt x="174004" y="685082"/>
                      <a:pt x="161499" y="682978"/>
                      <a:pt x="153032" y="685800"/>
                    </a:cubicBezTo>
                    <a:cubicBezTo>
                      <a:pt x="144565" y="694267"/>
                      <a:pt x="137595" y="704558"/>
                      <a:pt x="127632" y="711200"/>
                    </a:cubicBezTo>
                    <a:cubicBezTo>
                      <a:pt x="120206" y="716150"/>
                      <a:pt x="110214" y="723657"/>
                      <a:pt x="102232" y="719666"/>
                    </a:cubicBezTo>
                    <a:cubicBezTo>
                      <a:pt x="94250" y="715675"/>
                      <a:pt x="95930" y="702924"/>
                      <a:pt x="93766" y="694266"/>
                    </a:cubicBezTo>
                    <a:cubicBezTo>
                      <a:pt x="90276" y="680305"/>
                      <a:pt x="96225" y="661298"/>
                      <a:pt x="85299" y="651933"/>
                    </a:cubicBezTo>
                    <a:cubicBezTo>
                      <a:pt x="72265" y="640761"/>
                      <a:pt x="51432" y="646288"/>
                      <a:pt x="34499" y="643466"/>
                    </a:cubicBezTo>
                    <a:cubicBezTo>
                      <a:pt x="26469" y="579229"/>
                      <a:pt x="18838" y="558933"/>
                      <a:pt x="34499" y="491066"/>
                    </a:cubicBezTo>
                    <a:cubicBezTo>
                      <a:pt x="36787" y="481151"/>
                      <a:pt x="46881" y="474767"/>
                      <a:pt x="51432" y="465666"/>
                    </a:cubicBezTo>
                    <a:cubicBezTo>
                      <a:pt x="55423" y="457684"/>
                      <a:pt x="57963" y="448978"/>
                      <a:pt x="59899" y="440266"/>
                    </a:cubicBezTo>
                    <a:cubicBezTo>
                      <a:pt x="70355" y="393216"/>
                      <a:pt x="72506" y="343919"/>
                      <a:pt x="76832" y="296333"/>
                    </a:cubicBezTo>
                    <a:cubicBezTo>
                      <a:pt x="74140" y="261332"/>
                      <a:pt x="93001" y="194274"/>
                      <a:pt x="51432" y="169333"/>
                    </a:cubicBezTo>
                    <a:cubicBezTo>
                      <a:pt x="43779" y="164741"/>
                      <a:pt x="34499" y="163688"/>
                      <a:pt x="26032" y="160866"/>
                    </a:cubicBezTo>
                    <a:cubicBezTo>
                      <a:pt x="17565" y="152399"/>
                      <a:pt x="4418" y="146825"/>
                      <a:pt x="632" y="135466"/>
                    </a:cubicBezTo>
                    <a:cubicBezTo>
                      <a:pt x="-2190" y="126999"/>
                      <a:pt x="5108" y="118048"/>
                      <a:pt x="9099" y="110066"/>
                    </a:cubicBezTo>
                    <a:cubicBezTo>
                      <a:pt x="18674" y="90916"/>
                      <a:pt x="37321" y="84666"/>
                      <a:pt x="51432" y="84666"/>
                    </a:cubicBez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753628" y="3608269"/>
              <a:ext cx="523439" cy="967757"/>
            </a:xfrm>
            <a:custGeom>
              <a:avLst/>
              <a:gdLst/>
              <a:ahLst/>
              <a:cxnLst>
                <a:cxn ang="0">
                  <a:pos x="13" y="90"/>
                </a:cxn>
                <a:cxn ang="0">
                  <a:pos x="13" y="129"/>
                </a:cxn>
                <a:cxn ang="0">
                  <a:pos x="0" y="154"/>
                </a:cxn>
                <a:cxn ang="0">
                  <a:pos x="13" y="193"/>
                </a:cxn>
                <a:cxn ang="0">
                  <a:pos x="39" y="206"/>
                </a:cxn>
                <a:cxn ang="0">
                  <a:pos x="52" y="270"/>
                </a:cxn>
                <a:cxn ang="0">
                  <a:pos x="52" y="322"/>
                </a:cxn>
                <a:cxn ang="0">
                  <a:pos x="52" y="348"/>
                </a:cxn>
                <a:cxn ang="0">
                  <a:pos x="39" y="399"/>
                </a:cxn>
                <a:cxn ang="0">
                  <a:pos x="52" y="425"/>
                </a:cxn>
                <a:cxn ang="0">
                  <a:pos x="52" y="463"/>
                </a:cxn>
                <a:cxn ang="0">
                  <a:pos x="26" y="502"/>
                </a:cxn>
                <a:cxn ang="0">
                  <a:pos x="13" y="528"/>
                </a:cxn>
                <a:cxn ang="0">
                  <a:pos x="0" y="579"/>
                </a:cxn>
                <a:cxn ang="0">
                  <a:pos x="0" y="618"/>
                </a:cxn>
                <a:cxn ang="0">
                  <a:pos x="39" y="644"/>
                </a:cxn>
                <a:cxn ang="0">
                  <a:pos x="52" y="708"/>
                </a:cxn>
                <a:cxn ang="0">
                  <a:pos x="78" y="695"/>
                </a:cxn>
                <a:cxn ang="0">
                  <a:pos x="116" y="734"/>
                </a:cxn>
                <a:cxn ang="0">
                  <a:pos x="155" y="682"/>
                </a:cxn>
                <a:cxn ang="0">
                  <a:pos x="168" y="656"/>
                </a:cxn>
                <a:cxn ang="0">
                  <a:pos x="181" y="644"/>
                </a:cxn>
                <a:cxn ang="0">
                  <a:pos x="232" y="656"/>
                </a:cxn>
                <a:cxn ang="0">
                  <a:pos x="271" y="669"/>
                </a:cxn>
                <a:cxn ang="0">
                  <a:pos x="284" y="553"/>
                </a:cxn>
                <a:cxn ang="0">
                  <a:pos x="322" y="373"/>
                </a:cxn>
                <a:cxn ang="0">
                  <a:pos x="374" y="270"/>
                </a:cxn>
                <a:cxn ang="0">
                  <a:pos x="361" y="245"/>
                </a:cxn>
                <a:cxn ang="0">
                  <a:pos x="361" y="193"/>
                </a:cxn>
                <a:cxn ang="0">
                  <a:pos x="348" y="142"/>
                </a:cxn>
                <a:cxn ang="0">
                  <a:pos x="322" y="64"/>
                </a:cxn>
                <a:cxn ang="0">
                  <a:pos x="309" y="26"/>
                </a:cxn>
                <a:cxn ang="0">
                  <a:pos x="271" y="26"/>
                </a:cxn>
                <a:cxn ang="0">
                  <a:pos x="232" y="26"/>
                </a:cxn>
                <a:cxn ang="0">
                  <a:pos x="206" y="52"/>
                </a:cxn>
                <a:cxn ang="0">
                  <a:pos x="181" y="64"/>
                </a:cxn>
                <a:cxn ang="0">
                  <a:pos x="142" y="103"/>
                </a:cxn>
                <a:cxn ang="0">
                  <a:pos x="116" y="103"/>
                </a:cxn>
                <a:cxn ang="0">
                  <a:pos x="91" y="129"/>
                </a:cxn>
                <a:cxn ang="0">
                  <a:pos x="52" y="103"/>
                </a:cxn>
                <a:cxn ang="0">
                  <a:pos x="26" y="103"/>
                </a:cxn>
              </a:cxnLst>
              <a:rect l="0" t="0" r="r" b="b"/>
              <a:pathLst>
                <a:path w="374" h="734">
                  <a:moveTo>
                    <a:pt x="26" y="77"/>
                  </a:moveTo>
                  <a:lnTo>
                    <a:pt x="13" y="90"/>
                  </a:lnTo>
                  <a:lnTo>
                    <a:pt x="13" y="103"/>
                  </a:lnTo>
                  <a:lnTo>
                    <a:pt x="13" y="129"/>
                  </a:lnTo>
                  <a:lnTo>
                    <a:pt x="0" y="142"/>
                  </a:lnTo>
                  <a:lnTo>
                    <a:pt x="0" y="154"/>
                  </a:lnTo>
                  <a:lnTo>
                    <a:pt x="0" y="180"/>
                  </a:lnTo>
                  <a:lnTo>
                    <a:pt x="13" y="193"/>
                  </a:lnTo>
                  <a:lnTo>
                    <a:pt x="39" y="180"/>
                  </a:lnTo>
                  <a:lnTo>
                    <a:pt x="39" y="206"/>
                  </a:lnTo>
                  <a:lnTo>
                    <a:pt x="52" y="245"/>
                  </a:lnTo>
                  <a:lnTo>
                    <a:pt x="52" y="270"/>
                  </a:lnTo>
                  <a:lnTo>
                    <a:pt x="65" y="296"/>
                  </a:lnTo>
                  <a:lnTo>
                    <a:pt x="52" y="322"/>
                  </a:lnTo>
                  <a:lnTo>
                    <a:pt x="52" y="335"/>
                  </a:lnTo>
                  <a:lnTo>
                    <a:pt x="52" y="348"/>
                  </a:lnTo>
                  <a:lnTo>
                    <a:pt x="39" y="373"/>
                  </a:lnTo>
                  <a:lnTo>
                    <a:pt x="39" y="399"/>
                  </a:lnTo>
                  <a:lnTo>
                    <a:pt x="39" y="412"/>
                  </a:lnTo>
                  <a:lnTo>
                    <a:pt x="52" y="425"/>
                  </a:lnTo>
                  <a:lnTo>
                    <a:pt x="52" y="450"/>
                  </a:lnTo>
                  <a:lnTo>
                    <a:pt x="52" y="463"/>
                  </a:lnTo>
                  <a:lnTo>
                    <a:pt x="26" y="489"/>
                  </a:lnTo>
                  <a:lnTo>
                    <a:pt x="26" y="502"/>
                  </a:lnTo>
                  <a:lnTo>
                    <a:pt x="13" y="528"/>
                  </a:lnTo>
                  <a:lnTo>
                    <a:pt x="13" y="528"/>
                  </a:lnTo>
                  <a:lnTo>
                    <a:pt x="0" y="541"/>
                  </a:lnTo>
                  <a:lnTo>
                    <a:pt x="0" y="579"/>
                  </a:lnTo>
                  <a:lnTo>
                    <a:pt x="0" y="605"/>
                  </a:lnTo>
                  <a:lnTo>
                    <a:pt x="0" y="618"/>
                  </a:lnTo>
                  <a:lnTo>
                    <a:pt x="26" y="631"/>
                  </a:lnTo>
                  <a:lnTo>
                    <a:pt x="39" y="644"/>
                  </a:lnTo>
                  <a:lnTo>
                    <a:pt x="39" y="669"/>
                  </a:lnTo>
                  <a:lnTo>
                    <a:pt x="52" y="708"/>
                  </a:lnTo>
                  <a:lnTo>
                    <a:pt x="65" y="721"/>
                  </a:lnTo>
                  <a:lnTo>
                    <a:pt x="78" y="695"/>
                  </a:lnTo>
                  <a:lnTo>
                    <a:pt x="91" y="695"/>
                  </a:lnTo>
                  <a:lnTo>
                    <a:pt x="116" y="734"/>
                  </a:lnTo>
                  <a:lnTo>
                    <a:pt x="129" y="708"/>
                  </a:lnTo>
                  <a:lnTo>
                    <a:pt x="155" y="682"/>
                  </a:lnTo>
                  <a:lnTo>
                    <a:pt x="181" y="682"/>
                  </a:lnTo>
                  <a:lnTo>
                    <a:pt x="168" y="656"/>
                  </a:lnTo>
                  <a:lnTo>
                    <a:pt x="168" y="631"/>
                  </a:lnTo>
                  <a:lnTo>
                    <a:pt x="181" y="644"/>
                  </a:lnTo>
                  <a:lnTo>
                    <a:pt x="219" y="631"/>
                  </a:lnTo>
                  <a:lnTo>
                    <a:pt x="232" y="656"/>
                  </a:lnTo>
                  <a:lnTo>
                    <a:pt x="245" y="656"/>
                  </a:lnTo>
                  <a:lnTo>
                    <a:pt x="271" y="669"/>
                  </a:lnTo>
                  <a:lnTo>
                    <a:pt x="284" y="669"/>
                  </a:lnTo>
                  <a:lnTo>
                    <a:pt x="284" y="553"/>
                  </a:lnTo>
                  <a:lnTo>
                    <a:pt x="296" y="489"/>
                  </a:lnTo>
                  <a:lnTo>
                    <a:pt x="322" y="373"/>
                  </a:lnTo>
                  <a:lnTo>
                    <a:pt x="335" y="309"/>
                  </a:lnTo>
                  <a:lnTo>
                    <a:pt x="374" y="270"/>
                  </a:lnTo>
                  <a:lnTo>
                    <a:pt x="374" y="257"/>
                  </a:lnTo>
                  <a:lnTo>
                    <a:pt x="361" y="245"/>
                  </a:lnTo>
                  <a:lnTo>
                    <a:pt x="361" y="219"/>
                  </a:lnTo>
                  <a:lnTo>
                    <a:pt x="361" y="193"/>
                  </a:lnTo>
                  <a:lnTo>
                    <a:pt x="335" y="167"/>
                  </a:lnTo>
                  <a:lnTo>
                    <a:pt x="348" y="142"/>
                  </a:lnTo>
                  <a:lnTo>
                    <a:pt x="322" y="116"/>
                  </a:lnTo>
                  <a:lnTo>
                    <a:pt x="322" y="64"/>
                  </a:lnTo>
                  <a:lnTo>
                    <a:pt x="309" y="39"/>
                  </a:lnTo>
                  <a:lnTo>
                    <a:pt x="309" y="26"/>
                  </a:lnTo>
                  <a:lnTo>
                    <a:pt x="284" y="13"/>
                  </a:lnTo>
                  <a:lnTo>
                    <a:pt x="271" y="26"/>
                  </a:lnTo>
                  <a:lnTo>
                    <a:pt x="258" y="0"/>
                  </a:lnTo>
                  <a:lnTo>
                    <a:pt x="232" y="26"/>
                  </a:lnTo>
                  <a:lnTo>
                    <a:pt x="232" y="39"/>
                  </a:lnTo>
                  <a:lnTo>
                    <a:pt x="206" y="52"/>
                  </a:lnTo>
                  <a:lnTo>
                    <a:pt x="194" y="39"/>
                  </a:lnTo>
                  <a:lnTo>
                    <a:pt x="181" y="64"/>
                  </a:lnTo>
                  <a:lnTo>
                    <a:pt x="181" y="77"/>
                  </a:lnTo>
                  <a:lnTo>
                    <a:pt x="142" y="103"/>
                  </a:lnTo>
                  <a:lnTo>
                    <a:pt x="142" y="90"/>
                  </a:lnTo>
                  <a:lnTo>
                    <a:pt x="116" y="103"/>
                  </a:lnTo>
                  <a:lnTo>
                    <a:pt x="103" y="116"/>
                  </a:lnTo>
                  <a:lnTo>
                    <a:pt x="91" y="129"/>
                  </a:lnTo>
                  <a:lnTo>
                    <a:pt x="65" y="129"/>
                  </a:lnTo>
                  <a:lnTo>
                    <a:pt x="52" y="103"/>
                  </a:lnTo>
                  <a:lnTo>
                    <a:pt x="39" y="103"/>
                  </a:lnTo>
                  <a:lnTo>
                    <a:pt x="26" y="103"/>
                  </a:lnTo>
                  <a:lnTo>
                    <a:pt x="26" y="7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3083925" y="4186282"/>
              <a:ext cx="487138" cy="879679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6" y="51"/>
                </a:cxn>
                <a:cxn ang="0">
                  <a:pos x="13" y="77"/>
                </a:cxn>
                <a:cxn ang="0">
                  <a:pos x="26" y="90"/>
                </a:cxn>
                <a:cxn ang="0">
                  <a:pos x="51" y="141"/>
                </a:cxn>
                <a:cxn ang="0">
                  <a:pos x="77" y="193"/>
                </a:cxn>
                <a:cxn ang="0">
                  <a:pos x="90" y="218"/>
                </a:cxn>
                <a:cxn ang="0">
                  <a:pos x="90" y="257"/>
                </a:cxn>
                <a:cxn ang="0">
                  <a:pos x="90" y="283"/>
                </a:cxn>
                <a:cxn ang="0">
                  <a:pos x="116" y="321"/>
                </a:cxn>
                <a:cxn ang="0">
                  <a:pos x="129" y="334"/>
                </a:cxn>
                <a:cxn ang="0">
                  <a:pos x="129" y="373"/>
                </a:cxn>
                <a:cxn ang="0">
                  <a:pos x="129" y="399"/>
                </a:cxn>
                <a:cxn ang="0">
                  <a:pos x="90" y="411"/>
                </a:cxn>
                <a:cxn ang="0">
                  <a:pos x="77" y="411"/>
                </a:cxn>
                <a:cxn ang="0">
                  <a:pos x="77" y="424"/>
                </a:cxn>
                <a:cxn ang="0">
                  <a:pos x="77" y="424"/>
                </a:cxn>
                <a:cxn ang="0">
                  <a:pos x="51" y="437"/>
                </a:cxn>
                <a:cxn ang="0">
                  <a:pos x="38" y="450"/>
                </a:cxn>
                <a:cxn ang="0">
                  <a:pos x="51" y="489"/>
                </a:cxn>
                <a:cxn ang="0">
                  <a:pos x="38" y="514"/>
                </a:cxn>
                <a:cxn ang="0">
                  <a:pos x="26" y="540"/>
                </a:cxn>
                <a:cxn ang="0">
                  <a:pos x="13" y="566"/>
                </a:cxn>
                <a:cxn ang="0">
                  <a:pos x="0" y="579"/>
                </a:cxn>
                <a:cxn ang="0">
                  <a:pos x="13" y="617"/>
                </a:cxn>
                <a:cxn ang="0">
                  <a:pos x="0" y="643"/>
                </a:cxn>
                <a:cxn ang="0">
                  <a:pos x="26" y="669"/>
                </a:cxn>
                <a:cxn ang="0">
                  <a:pos x="64" y="656"/>
                </a:cxn>
                <a:cxn ang="0">
                  <a:pos x="90" y="656"/>
                </a:cxn>
                <a:cxn ang="0">
                  <a:pos x="116" y="630"/>
                </a:cxn>
                <a:cxn ang="0">
                  <a:pos x="116" y="592"/>
                </a:cxn>
                <a:cxn ang="0">
                  <a:pos x="154" y="553"/>
                </a:cxn>
                <a:cxn ang="0">
                  <a:pos x="193" y="527"/>
                </a:cxn>
                <a:cxn ang="0">
                  <a:pos x="219" y="476"/>
                </a:cxn>
                <a:cxn ang="0">
                  <a:pos x="219" y="424"/>
                </a:cxn>
                <a:cxn ang="0">
                  <a:pos x="296" y="373"/>
                </a:cxn>
                <a:cxn ang="0">
                  <a:pos x="322" y="373"/>
                </a:cxn>
                <a:cxn ang="0">
                  <a:pos x="334" y="347"/>
                </a:cxn>
                <a:cxn ang="0">
                  <a:pos x="347" y="296"/>
                </a:cxn>
                <a:cxn ang="0">
                  <a:pos x="334" y="270"/>
                </a:cxn>
                <a:cxn ang="0">
                  <a:pos x="347" y="231"/>
                </a:cxn>
                <a:cxn ang="0">
                  <a:pos x="347" y="206"/>
                </a:cxn>
                <a:cxn ang="0">
                  <a:pos x="334" y="193"/>
                </a:cxn>
                <a:cxn ang="0">
                  <a:pos x="309" y="180"/>
                </a:cxn>
                <a:cxn ang="0">
                  <a:pos x="257" y="141"/>
                </a:cxn>
                <a:cxn ang="0">
                  <a:pos x="219" y="141"/>
                </a:cxn>
                <a:cxn ang="0">
                  <a:pos x="206" y="103"/>
                </a:cxn>
                <a:cxn ang="0">
                  <a:pos x="219" y="90"/>
                </a:cxn>
                <a:cxn ang="0">
                  <a:pos x="232" y="64"/>
                </a:cxn>
                <a:cxn ang="0">
                  <a:pos x="232" y="38"/>
                </a:cxn>
                <a:cxn ang="0">
                  <a:pos x="219" y="0"/>
                </a:cxn>
                <a:cxn ang="0">
                  <a:pos x="193" y="0"/>
                </a:cxn>
                <a:cxn ang="0">
                  <a:pos x="180" y="51"/>
                </a:cxn>
                <a:cxn ang="0">
                  <a:pos x="154" y="51"/>
                </a:cxn>
                <a:cxn ang="0">
                  <a:pos x="129" y="51"/>
                </a:cxn>
                <a:cxn ang="0">
                  <a:pos x="116" y="64"/>
                </a:cxn>
                <a:cxn ang="0">
                  <a:pos x="77" y="38"/>
                </a:cxn>
                <a:cxn ang="0">
                  <a:pos x="64" y="51"/>
                </a:cxn>
                <a:cxn ang="0">
                  <a:pos x="38" y="51"/>
                </a:cxn>
                <a:cxn ang="0">
                  <a:pos x="26" y="25"/>
                </a:cxn>
                <a:cxn ang="0">
                  <a:pos x="0" y="12"/>
                </a:cxn>
              </a:cxnLst>
              <a:rect l="0" t="0" r="r" b="b"/>
              <a:pathLst>
                <a:path w="347" h="669">
                  <a:moveTo>
                    <a:pt x="0" y="12"/>
                  </a:moveTo>
                  <a:lnTo>
                    <a:pt x="26" y="51"/>
                  </a:lnTo>
                  <a:lnTo>
                    <a:pt x="13" y="77"/>
                  </a:lnTo>
                  <a:lnTo>
                    <a:pt x="26" y="90"/>
                  </a:lnTo>
                  <a:lnTo>
                    <a:pt x="51" y="141"/>
                  </a:lnTo>
                  <a:lnTo>
                    <a:pt x="77" y="193"/>
                  </a:lnTo>
                  <a:lnTo>
                    <a:pt x="90" y="218"/>
                  </a:lnTo>
                  <a:lnTo>
                    <a:pt x="90" y="257"/>
                  </a:lnTo>
                  <a:lnTo>
                    <a:pt x="90" y="283"/>
                  </a:lnTo>
                  <a:lnTo>
                    <a:pt x="116" y="321"/>
                  </a:lnTo>
                  <a:lnTo>
                    <a:pt x="129" y="334"/>
                  </a:lnTo>
                  <a:lnTo>
                    <a:pt x="129" y="373"/>
                  </a:lnTo>
                  <a:lnTo>
                    <a:pt x="129" y="399"/>
                  </a:lnTo>
                  <a:lnTo>
                    <a:pt x="90" y="411"/>
                  </a:lnTo>
                  <a:lnTo>
                    <a:pt x="77" y="411"/>
                  </a:lnTo>
                  <a:lnTo>
                    <a:pt x="77" y="424"/>
                  </a:lnTo>
                  <a:lnTo>
                    <a:pt x="77" y="424"/>
                  </a:lnTo>
                  <a:lnTo>
                    <a:pt x="51" y="437"/>
                  </a:lnTo>
                  <a:lnTo>
                    <a:pt x="38" y="450"/>
                  </a:lnTo>
                  <a:lnTo>
                    <a:pt x="51" y="489"/>
                  </a:lnTo>
                  <a:lnTo>
                    <a:pt x="38" y="514"/>
                  </a:lnTo>
                  <a:lnTo>
                    <a:pt x="26" y="540"/>
                  </a:lnTo>
                  <a:lnTo>
                    <a:pt x="13" y="566"/>
                  </a:lnTo>
                  <a:lnTo>
                    <a:pt x="0" y="579"/>
                  </a:lnTo>
                  <a:lnTo>
                    <a:pt x="13" y="617"/>
                  </a:lnTo>
                  <a:lnTo>
                    <a:pt x="0" y="643"/>
                  </a:lnTo>
                  <a:lnTo>
                    <a:pt x="26" y="669"/>
                  </a:lnTo>
                  <a:lnTo>
                    <a:pt x="64" y="656"/>
                  </a:lnTo>
                  <a:lnTo>
                    <a:pt x="90" y="656"/>
                  </a:lnTo>
                  <a:lnTo>
                    <a:pt x="116" y="630"/>
                  </a:lnTo>
                  <a:lnTo>
                    <a:pt x="116" y="592"/>
                  </a:lnTo>
                  <a:lnTo>
                    <a:pt x="154" y="553"/>
                  </a:lnTo>
                  <a:lnTo>
                    <a:pt x="193" y="527"/>
                  </a:lnTo>
                  <a:lnTo>
                    <a:pt x="219" y="476"/>
                  </a:lnTo>
                  <a:lnTo>
                    <a:pt x="219" y="424"/>
                  </a:lnTo>
                  <a:lnTo>
                    <a:pt x="296" y="373"/>
                  </a:lnTo>
                  <a:lnTo>
                    <a:pt x="322" y="373"/>
                  </a:lnTo>
                  <a:lnTo>
                    <a:pt x="334" y="347"/>
                  </a:lnTo>
                  <a:lnTo>
                    <a:pt x="347" y="296"/>
                  </a:lnTo>
                  <a:lnTo>
                    <a:pt x="334" y="270"/>
                  </a:lnTo>
                  <a:lnTo>
                    <a:pt x="347" y="231"/>
                  </a:lnTo>
                  <a:lnTo>
                    <a:pt x="347" y="206"/>
                  </a:lnTo>
                  <a:lnTo>
                    <a:pt x="334" y="193"/>
                  </a:lnTo>
                  <a:lnTo>
                    <a:pt x="309" y="180"/>
                  </a:lnTo>
                  <a:lnTo>
                    <a:pt x="257" y="141"/>
                  </a:lnTo>
                  <a:lnTo>
                    <a:pt x="219" y="141"/>
                  </a:lnTo>
                  <a:lnTo>
                    <a:pt x="206" y="103"/>
                  </a:lnTo>
                  <a:lnTo>
                    <a:pt x="219" y="90"/>
                  </a:lnTo>
                  <a:lnTo>
                    <a:pt x="232" y="64"/>
                  </a:lnTo>
                  <a:lnTo>
                    <a:pt x="232" y="38"/>
                  </a:lnTo>
                  <a:lnTo>
                    <a:pt x="219" y="0"/>
                  </a:lnTo>
                  <a:lnTo>
                    <a:pt x="193" y="0"/>
                  </a:lnTo>
                  <a:lnTo>
                    <a:pt x="180" y="51"/>
                  </a:lnTo>
                  <a:lnTo>
                    <a:pt x="154" y="51"/>
                  </a:lnTo>
                  <a:lnTo>
                    <a:pt x="129" y="51"/>
                  </a:lnTo>
                  <a:lnTo>
                    <a:pt x="116" y="64"/>
                  </a:lnTo>
                  <a:lnTo>
                    <a:pt x="77" y="38"/>
                  </a:lnTo>
                  <a:lnTo>
                    <a:pt x="64" y="51"/>
                  </a:lnTo>
                  <a:lnTo>
                    <a:pt x="38" y="51"/>
                  </a:lnTo>
                  <a:lnTo>
                    <a:pt x="26" y="2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028888" y="3795435"/>
              <a:ext cx="469572" cy="473419"/>
            </a:xfrm>
            <a:custGeom>
              <a:avLst/>
              <a:gdLst/>
              <a:ahLst/>
              <a:cxnLst>
                <a:cxn ang="0">
                  <a:pos x="258" y="308"/>
                </a:cxn>
                <a:cxn ang="0">
                  <a:pos x="296" y="257"/>
                </a:cxn>
                <a:cxn ang="0">
                  <a:pos x="296" y="244"/>
                </a:cxn>
                <a:cxn ang="0">
                  <a:pos x="322" y="218"/>
                </a:cxn>
                <a:cxn ang="0">
                  <a:pos x="335" y="206"/>
                </a:cxn>
                <a:cxn ang="0">
                  <a:pos x="309" y="180"/>
                </a:cxn>
                <a:cxn ang="0">
                  <a:pos x="296" y="141"/>
                </a:cxn>
                <a:cxn ang="0">
                  <a:pos x="296" y="115"/>
                </a:cxn>
                <a:cxn ang="0">
                  <a:pos x="271" y="103"/>
                </a:cxn>
                <a:cxn ang="0">
                  <a:pos x="232" y="115"/>
                </a:cxn>
                <a:cxn ang="0">
                  <a:pos x="219" y="103"/>
                </a:cxn>
                <a:cxn ang="0">
                  <a:pos x="219" y="90"/>
                </a:cxn>
                <a:cxn ang="0">
                  <a:pos x="219" y="77"/>
                </a:cxn>
                <a:cxn ang="0">
                  <a:pos x="206" y="64"/>
                </a:cxn>
                <a:cxn ang="0">
                  <a:pos x="180" y="64"/>
                </a:cxn>
                <a:cxn ang="0">
                  <a:pos x="155" y="51"/>
                </a:cxn>
                <a:cxn ang="0">
                  <a:pos x="142" y="25"/>
                </a:cxn>
                <a:cxn ang="0">
                  <a:pos x="129" y="0"/>
                </a:cxn>
                <a:cxn ang="0">
                  <a:pos x="116" y="0"/>
                </a:cxn>
                <a:cxn ang="0">
                  <a:pos x="103" y="12"/>
                </a:cxn>
                <a:cxn ang="0">
                  <a:pos x="65" y="0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13" y="51"/>
                </a:cxn>
                <a:cxn ang="0">
                  <a:pos x="0" y="64"/>
                </a:cxn>
                <a:cxn ang="0">
                  <a:pos x="26" y="90"/>
                </a:cxn>
                <a:cxn ang="0">
                  <a:pos x="26" y="103"/>
                </a:cxn>
                <a:cxn ang="0">
                  <a:pos x="13" y="141"/>
                </a:cxn>
                <a:cxn ang="0">
                  <a:pos x="52" y="180"/>
                </a:cxn>
                <a:cxn ang="0">
                  <a:pos x="52" y="206"/>
                </a:cxn>
                <a:cxn ang="0">
                  <a:pos x="65" y="244"/>
                </a:cxn>
                <a:cxn ang="0">
                  <a:pos x="77" y="270"/>
                </a:cxn>
                <a:cxn ang="0">
                  <a:pos x="65" y="283"/>
                </a:cxn>
                <a:cxn ang="0">
                  <a:pos x="52" y="296"/>
                </a:cxn>
                <a:cxn ang="0">
                  <a:pos x="39" y="308"/>
                </a:cxn>
                <a:cxn ang="0">
                  <a:pos x="52" y="308"/>
                </a:cxn>
                <a:cxn ang="0">
                  <a:pos x="77" y="334"/>
                </a:cxn>
                <a:cxn ang="0">
                  <a:pos x="103" y="334"/>
                </a:cxn>
                <a:cxn ang="0">
                  <a:pos x="116" y="334"/>
                </a:cxn>
                <a:cxn ang="0">
                  <a:pos x="155" y="360"/>
                </a:cxn>
                <a:cxn ang="0">
                  <a:pos x="168" y="347"/>
                </a:cxn>
                <a:cxn ang="0">
                  <a:pos x="193" y="347"/>
                </a:cxn>
                <a:cxn ang="0">
                  <a:pos x="206" y="334"/>
                </a:cxn>
                <a:cxn ang="0">
                  <a:pos x="219" y="321"/>
                </a:cxn>
                <a:cxn ang="0">
                  <a:pos x="232" y="296"/>
                </a:cxn>
                <a:cxn ang="0">
                  <a:pos x="258" y="308"/>
                </a:cxn>
              </a:cxnLst>
              <a:rect l="0" t="0" r="r" b="b"/>
              <a:pathLst>
                <a:path w="335" h="360">
                  <a:moveTo>
                    <a:pt x="258" y="308"/>
                  </a:moveTo>
                  <a:lnTo>
                    <a:pt x="296" y="257"/>
                  </a:lnTo>
                  <a:lnTo>
                    <a:pt x="296" y="244"/>
                  </a:lnTo>
                  <a:lnTo>
                    <a:pt x="322" y="218"/>
                  </a:lnTo>
                  <a:lnTo>
                    <a:pt x="335" y="206"/>
                  </a:lnTo>
                  <a:lnTo>
                    <a:pt x="309" y="180"/>
                  </a:lnTo>
                  <a:lnTo>
                    <a:pt x="296" y="141"/>
                  </a:lnTo>
                  <a:lnTo>
                    <a:pt x="296" y="115"/>
                  </a:lnTo>
                  <a:lnTo>
                    <a:pt x="271" y="103"/>
                  </a:lnTo>
                  <a:lnTo>
                    <a:pt x="232" y="115"/>
                  </a:lnTo>
                  <a:lnTo>
                    <a:pt x="219" y="103"/>
                  </a:lnTo>
                  <a:lnTo>
                    <a:pt x="219" y="90"/>
                  </a:lnTo>
                  <a:lnTo>
                    <a:pt x="219" y="77"/>
                  </a:lnTo>
                  <a:lnTo>
                    <a:pt x="206" y="64"/>
                  </a:lnTo>
                  <a:lnTo>
                    <a:pt x="180" y="64"/>
                  </a:lnTo>
                  <a:lnTo>
                    <a:pt x="155" y="51"/>
                  </a:lnTo>
                  <a:lnTo>
                    <a:pt x="142" y="25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12"/>
                  </a:lnTo>
                  <a:lnTo>
                    <a:pt x="65" y="0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13" y="51"/>
                  </a:lnTo>
                  <a:lnTo>
                    <a:pt x="0" y="64"/>
                  </a:lnTo>
                  <a:lnTo>
                    <a:pt x="26" y="90"/>
                  </a:lnTo>
                  <a:lnTo>
                    <a:pt x="26" y="103"/>
                  </a:lnTo>
                  <a:lnTo>
                    <a:pt x="13" y="141"/>
                  </a:lnTo>
                  <a:lnTo>
                    <a:pt x="52" y="180"/>
                  </a:lnTo>
                  <a:lnTo>
                    <a:pt x="52" y="206"/>
                  </a:lnTo>
                  <a:lnTo>
                    <a:pt x="65" y="244"/>
                  </a:lnTo>
                  <a:lnTo>
                    <a:pt x="77" y="270"/>
                  </a:lnTo>
                  <a:lnTo>
                    <a:pt x="65" y="283"/>
                  </a:lnTo>
                  <a:lnTo>
                    <a:pt x="52" y="296"/>
                  </a:lnTo>
                  <a:lnTo>
                    <a:pt x="39" y="308"/>
                  </a:lnTo>
                  <a:lnTo>
                    <a:pt x="52" y="308"/>
                  </a:lnTo>
                  <a:lnTo>
                    <a:pt x="77" y="334"/>
                  </a:lnTo>
                  <a:lnTo>
                    <a:pt x="103" y="334"/>
                  </a:lnTo>
                  <a:lnTo>
                    <a:pt x="116" y="334"/>
                  </a:lnTo>
                  <a:lnTo>
                    <a:pt x="155" y="360"/>
                  </a:lnTo>
                  <a:lnTo>
                    <a:pt x="168" y="347"/>
                  </a:lnTo>
                  <a:lnTo>
                    <a:pt x="193" y="347"/>
                  </a:lnTo>
                  <a:lnTo>
                    <a:pt x="206" y="334"/>
                  </a:lnTo>
                  <a:lnTo>
                    <a:pt x="219" y="321"/>
                  </a:lnTo>
                  <a:lnTo>
                    <a:pt x="232" y="296"/>
                  </a:lnTo>
                  <a:lnTo>
                    <a:pt x="258" y="30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2884854" y="3472849"/>
              <a:ext cx="1119480" cy="847751"/>
            </a:xfrm>
            <a:custGeom>
              <a:avLst/>
              <a:gdLst/>
              <a:ahLst/>
              <a:cxnLst>
                <a:cxn ang="0">
                  <a:pos x="65" y="52"/>
                </a:cxn>
                <a:cxn ang="0">
                  <a:pos x="39" y="103"/>
                </a:cxn>
                <a:cxn ang="0">
                  <a:pos x="13" y="90"/>
                </a:cxn>
                <a:cxn ang="0">
                  <a:pos x="13" y="129"/>
                </a:cxn>
                <a:cxn ang="0">
                  <a:pos x="26" y="129"/>
                </a:cxn>
                <a:cxn ang="0">
                  <a:pos x="65" y="193"/>
                </a:cxn>
                <a:cxn ang="0">
                  <a:pos x="90" y="180"/>
                </a:cxn>
                <a:cxn ang="0">
                  <a:pos x="103" y="232"/>
                </a:cxn>
                <a:cxn ang="0">
                  <a:pos x="142" y="245"/>
                </a:cxn>
                <a:cxn ang="0">
                  <a:pos x="168" y="257"/>
                </a:cxn>
                <a:cxn ang="0">
                  <a:pos x="193" y="257"/>
                </a:cxn>
                <a:cxn ang="0">
                  <a:pos x="219" y="245"/>
                </a:cxn>
                <a:cxn ang="0">
                  <a:pos x="245" y="270"/>
                </a:cxn>
                <a:cxn ang="0">
                  <a:pos x="283" y="309"/>
                </a:cxn>
                <a:cxn ang="0">
                  <a:pos x="309" y="309"/>
                </a:cxn>
                <a:cxn ang="0">
                  <a:pos x="322" y="348"/>
                </a:cxn>
                <a:cxn ang="0">
                  <a:pos x="335" y="360"/>
                </a:cxn>
                <a:cxn ang="0">
                  <a:pos x="374" y="348"/>
                </a:cxn>
                <a:cxn ang="0">
                  <a:pos x="399" y="386"/>
                </a:cxn>
                <a:cxn ang="0">
                  <a:pos x="412" y="425"/>
                </a:cxn>
                <a:cxn ang="0">
                  <a:pos x="438" y="451"/>
                </a:cxn>
                <a:cxn ang="0">
                  <a:pos x="451" y="463"/>
                </a:cxn>
                <a:cxn ang="0">
                  <a:pos x="528" y="476"/>
                </a:cxn>
                <a:cxn ang="0">
                  <a:pos x="592" y="502"/>
                </a:cxn>
                <a:cxn ang="0">
                  <a:pos x="657" y="502"/>
                </a:cxn>
                <a:cxn ang="0">
                  <a:pos x="670" y="541"/>
                </a:cxn>
                <a:cxn ang="0">
                  <a:pos x="682" y="605"/>
                </a:cxn>
                <a:cxn ang="0">
                  <a:pos x="708" y="618"/>
                </a:cxn>
                <a:cxn ang="0">
                  <a:pos x="747" y="644"/>
                </a:cxn>
                <a:cxn ang="0">
                  <a:pos x="773" y="605"/>
                </a:cxn>
                <a:cxn ang="0">
                  <a:pos x="798" y="541"/>
                </a:cxn>
                <a:cxn ang="0">
                  <a:pos x="785" y="502"/>
                </a:cxn>
                <a:cxn ang="0">
                  <a:pos x="760" y="489"/>
                </a:cxn>
                <a:cxn ang="0">
                  <a:pos x="657" y="360"/>
                </a:cxn>
                <a:cxn ang="0">
                  <a:pos x="592" y="335"/>
                </a:cxn>
                <a:cxn ang="0">
                  <a:pos x="528" y="309"/>
                </a:cxn>
                <a:cxn ang="0">
                  <a:pos x="515" y="270"/>
                </a:cxn>
                <a:cxn ang="0">
                  <a:pos x="464" y="270"/>
                </a:cxn>
                <a:cxn ang="0">
                  <a:pos x="361" y="219"/>
                </a:cxn>
                <a:cxn ang="0">
                  <a:pos x="296" y="180"/>
                </a:cxn>
                <a:cxn ang="0">
                  <a:pos x="232" y="129"/>
                </a:cxn>
                <a:cxn ang="0">
                  <a:pos x="258" y="103"/>
                </a:cxn>
                <a:cxn ang="0">
                  <a:pos x="283" y="77"/>
                </a:cxn>
                <a:cxn ang="0">
                  <a:pos x="309" y="39"/>
                </a:cxn>
                <a:cxn ang="0">
                  <a:pos x="283" y="13"/>
                </a:cxn>
                <a:cxn ang="0">
                  <a:pos x="245" y="0"/>
                </a:cxn>
                <a:cxn ang="0">
                  <a:pos x="206" y="13"/>
                </a:cxn>
                <a:cxn ang="0">
                  <a:pos x="142" y="0"/>
                </a:cxn>
                <a:cxn ang="0">
                  <a:pos x="103" y="0"/>
                </a:cxn>
                <a:cxn ang="0">
                  <a:pos x="52" y="13"/>
                </a:cxn>
              </a:cxnLst>
              <a:rect l="0" t="0" r="r" b="b"/>
              <a:pathLst>
                <a:path w="798" h="644">
                  <a:moveTo>
                    <a:pt x="52" y="13"/>
                  </a:moveTo>
                  <a:lnTo>
                    <a:pt x="65" y="52"/>
                  </a:lnTo>
                  <a:lnTo>
                    <a:pt x="65" y="77"/>
                  </a:lnTo>
                  <a:lnTo>
                    <a:pt x="39" y="103"/>
                  </a:lnTo>
                  <a:lnTo>
                    <a:pt x="26" y="90"/>
                  </a:lnTo>
                  <a:lnTo>
                    <a:pt x="13" y="90"/>
                  </a:lnTo>
                  <a:lnTo>
                    <a:pt x="0" y="116"/>
                  </a:lnTo>
                  <a:lnTo>
                    <a:pt x="13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6" y="155"/>
                  </a:lnTo>
                  <a:lnTo>
                    <a:pt x="65" y="193"/>
                  </a:lnTo>
                  <a:lnTo>
                    <a:pt x="77" y="193"/>
                  </a:lnTo>
                  <a:lnTo>
                    <a:pt x="90" y="180"/>
                  </a:lnTo>
                  <a:lnTo>
                    <a:pt x="103" y="193"/>
                  </a:lnTo>
                  <a:lnTo>
                    <a:pt x="103" y="232"/>
                  </a:lnTo>
                  <a:lnTo>
                    <a:pt x="116" y="245"/>
                  </a:lnTo>
                  <a:lnTo>
                    <a:pt x="142" y="245"/>
                  </a:lnTo>
                  <a:lnTo>
                    <a:pt x="155" y="245"/>
                  </a:lnTo>
                  <a:lnTo>
                    <a:pt x="168" y="257"/>
                  </a:lnTo>
                  <a:lnTo>
                    <a:pt x="180" y="245"/>
                  </a:lnTo>
                  <a:lnTo>
                    <a:pt x="193" y="257"/>
                  </a:lnTo>
                  <a:lnTo>
                    <a:pt x="206" y="257"/>
                  </a:lnTo>
                  <a:lnTo>
                    <a:pt x="219" y="245"/>
                  </a:lnTo>
                  <a:lnTo>
                    <a:pt x="232" y="245"/>
                  </a:lnTo>
                  <a:lnTo>
                    <a:pt x="245" y="270"/>
                  </a:lnTo>
                  <a:lnTo>
                    <a:pt x="271" y="296"/>
                  </a:lnTo>
                  <a:lnTo>
                    <a:pt x="283" y="309"/>
                  </a:lnTo>
                  <a:lnTo>
                    <a:pt x="296" y="309"/>
                  </a:lnTo>
                  <a:lnTo>
                    <a:pt x="309" y="309"/>
                  </a:lnTo>
                  <a:lnTo>
                    <a:pt x="322" y="335"/>
                  </a:lnTo>
                  <a:lnTo>
                    <a:pt x="322" y="348"/>
                  </a:lnTo>
                  <a:lnTo>
                    <a:pt x="322" y="360"/>
                  </a:lnTo>
                  <a:lnTo>
                    <a:pt x="335" y="360"/>
                  </a:lnTo>
                  <a:lnTo>
                    <a:pt x="361" y="360"/>
                  </a:lnTo>
                  <a:lnTo>
                    <a:pt x="374" y="348"/>
                  </a:lnTo>
                  <a:lnTo>
                    <a:pt x="399" y="360"/>
                  </a:lnTo>
                  <a:lnTo>
                    <a:pt x="399" y="386"/>
                  </a:lnTo>
                  <a:lnTo>
                    <a:pt x="412" y="412"/>
                  </a:lnTo>
                  <a:lnTo>
                    <a:pt x="412" y="425"/>
                  </a:lnTo>
                  <a:lnTo>
                    <a:pt x="425" y="438"/>
                  </a:lnTo>
                  <a:lnTo>
                    <a:pt x="438" y="451"/>
                  </a:lnTo>
                  <a:lnTo>
                    <a:pt x="438" y="451"/>
                  </a:lnTo>
                  <a:lnTo>
                    <a:pt x="451" y="463"/>
                  </a:lnTo>
                  <a:lnTo>
                    <a:pt x="502" y="463"/>
                  </a:lnTo>
                  <a:lnTo>
                    <a:pt x="528" y="476"/>
                  </a:lnTo>
                  <a:lnTo>
                    <a:pt x="567" y="502"/>
                  </a:lnTo>
                  <a:lnTo>
                    <a:pt x="592" y="502"/>
                  </a:lnTo>
                  <a:lnTo>
                    <a:pt x="631" y="502"/>
                  </a:lnTo>
                  <a:lnTo>
                    <a:pt x="657" y="502"/>
                  </a:lnTo>
                  <a:lnTo>
                    <a:pt x="670" y="528"/>
                  </a:lnTo>
                  <a:lnTo>
                    <a:pt x="670" y="541"/>
                  </a:lnTo>
                  <a:lnTo>
                    <a:pt x="695" y="566"/>
                  </a:lnTo>
                  <a:lnTo>
                    <a:pt x="682" y="605"/>
                  </a:lnTo>
                  <a:lnTo>
                    <a:pt x="682" y="618"/>
                  </a:lnTo>
                  <a:lnTo>
                    <a:pt x="708" y="618"/>
                  </a:lnTo>
                  <a:lnTo>
                    <a:pt x="721" y="644"/>
                  </a:lnTo>
                  <a:lnTo>
                    <a:pt x="747" y="644"/>
                  </a:lnTo>
                  <a:lnTo>
                    <a:pt x="773" y="644"/>
                  </a:lnTo>
                  <a:lnTo>
                    <a:pt x="773" y="605"/>
                  </a:lnTo>
                  <a:lnTo>
                    <a:pt x="785" y="553"/>
                  </a:lnTo>
                  <a:lnTo>
                    <a:pt x="798" y="541"/>
                  </a:lnTo>
                  <a:lnTo>
                    <a:pt x="798" y="515"/>
                  </a:lnTo>
                  <a:lnTo>
                    <a:pt x="785" y="502"/>
                  </a:lnTo>
                  <a:lnTo>
                    <a:pt x="773" y="502"/>
                  </a:lnTo>
                  <a:lnTo>
                    <a:pt x="760" y="489"/>
                  </a:lnTo>
                  <a:lnTo>
                    <a:pt x="760" y="463"/>
                  </a:lnTo>
                  <a:lnTo>
                    <a:pt x="657" y="360"/>
                  </a:lnTo>
                  <a:lnTo>
                    <a:pt x="631" y="360"/>
                  </a:lnTo>
                  <a:lnTo>
                    <a:pt x="592" y="335"/>
                  </a:lnTo>
                  <a:lnTo>
                    <a:pt x="541" y="322"/>
                  </a:lnTo>
                  <a:lnTo>
                    <a:pt x="528" y="309"/>
                  </a:lnTo>
                  <a:lnTo>
                    <a:pt x="528" y="283"/>
                  </a:lnTo>
                  <a:lnTo>
                    <a:pt x="515" y="270"/>
                  </a:lnTo>
                  <a:lnTo>
                    <a:pt x="489" y="270"/>
                  </a:lnTo>
                  <a:lnTo>
                    <a:pt x="464" y="270"/>
                  </a:lnTo>
                  <a:lnTo>
                    <a:pt x="412" y="245"/>
                  </a:lnTo>
                  <a:lnTo>
                    <a:pt x="361" y="219"/>
                  </a:lnTo>
                  <a:lnTo>
                    <a:pt x="322" y="193"/>
                  </a:lnTo>
                  <a:lnTo>
                    <a:pt x="296" y="180"/>
                  </a:lnTo>
                  <a:lnTo>
                    <a:pt x="258" y="155"/>
                  </a:lnTo>
                  <a:lnTo>
                    <a:pt x="232" y="129"/>
                  </a:lnTo>
                  <a:lnTo>
                    <a:pt x="232" y="103"/>
                  </a:lnTo>
                  <a:lnTo>
                    <a:pt x="258" y="103"/>
                  </a:lnTo>
                  <a:lnTo>
                    <a:pt x="283" y="90"/>
                  </a:lnTo>
                  <a:lnTo>
                    <a:pt x="283" y="77"/>
                  </a:lnTo>
                  <a:lnTo>
                    <a:pt x="296" y="64"/>
                  </a:lnTo>
                  <a:lnTo>
                    <a:pt x="309" y="39"/>
                  </a:lnTo>
                  <a:lnTo>
                    <a:pt x="296" y="26"/>
                  </a:lnTo>
                  <a:lnTo>
                    <a:pt x="283" y="13"/>
                  </a:lnTo>
                  <a:lnTo>
                    <a:pt x="258" y="0"/>
                  </a:lnTo>
                  <a:lnTo>
                    <a:pt x="245" y="0"/>
                  </a:lnTo>
                  <a:lnTo>
                    <a:pt x="219" y="13"/>
                  </a:lnTo>
                  <a:lnTo>
                    <a:pt x="206" y="13"/>
                  </a:lnTo>
                  <a:lnTo>
                    <a:pt x="180" y="0"/>
                  </a:lnTo>
                  <a:lnTo>
                    <a:pt x="142" y="0"/>
                  </a:lnTo>
                  <a:lnTo>
                    <a:pt x="116" y="13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52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2541750" y="3624784"/>
              <a:ext cx="596041" cy="595628"/>
            </a:xfrm>
            <a:custGeom>
              <a:avLst/>
              <a:gdLst/>
              <a:ahLst/>
              <a:cxnLst>
                <a:cxn ang="0">
                  <a:pos x="219" y="0"/>
                </a:cxn>
                <a:cxn ang="0">
                  <a:pos x="193" y="26"/>
                </a:cxn>
                <a:cxn ang="0">
                  <a:pos x="154" y="13"/>
                </a:cxn>
                <a:cxn ang="0">
                  <a:pos x="103" y="13"/>
                </a:cxn>
                <a:cxn ang="0">
                  <a:pos x="77" y="26"/>
                </a:cxn>
                <a:cxn ang="0">
                  <a:pos x="51" y="13"/>
                </a:cxn>
                <a:cxn ang="0">
                  <a:pos x="25" y="26"/>
                </a:cxn>
                <a:cxn ang="0">
                  <a:pos x="25" y="51"/>
                </a:cxn>
                <a:cxn ang="0">
                  <a:pos x="0" y="90"/>
                </a:cxn>
                <a:cxn ang="0">
                  <a:pos x="13" y="154"/>
                </a:cxn>
                <a:cxn ang="0">
                  <a:pos x="25" y="193"/>
                </a:cxn>
                <a:cxn ang="0">
                  <a:pos x="0" y="206"/>
                </a:cxn>
                <a:cxn ang="0">
                  <a:pos x="25" y="232"/>
                </a:cxn>
                <a:cxn ang="0">
                  <a:pos x="64" y="219"/>
                </a:cxn>
                <a:cxn ang="0">
                  <a:pos x="116" y="232"/>
                </a:cxn>
                <a:cxn ang="0">
                  <a:pos x="103" y="257"/>
                </a:cxn>
                <a:cxn ang="0">
                  <a:pos x="116" y="283"/>
                </a:cxn>
                <a:cxn ang="0">
                  <a:pos x="141" y="270"/>
                </a:cxn>
                <a:cxn ang="0">
                  <a:pos x="180" y="270"/>
                </a:cxn>
                <a:cxn ang="0">
                  <a:pos x="219" y="309"/>
                </a:cxn>
                <a:cxn ang="0">
                  <a:pos x="257" y="347"/>
                </a:cxn>
                <a:cxn ang="0">
                  <a:pos x="231" y="373"/>
                </a:cxn>
                <a:cxn ang="0">
                  <a:pos x="244" y="399"/>
                </a:cxn>
                <a:cxn ang="0">
                  <a:pos x="283" y="437"/>
                </a:cxn>
                <a:cxn ang="0">
                  <a:pos x="309" y="450"/>
                </a:cxn>
                <a:cxn ang="0">
                  <a:pos x="334" y="450"/>
                </a:cxn>
                <a:cxn ang="0">
                  <a:pos x="399" y="437"/>
                </a:cxn>
                <a:cxn ang="0">
                  <a:pos x="399" y="425"/>
                </a:cxn>
                <a:cxn ang="0">
                  <a:pos x="424" y="399"/>
                </a:cxn>
                <a:cxn ang="0">
                  <a:pos x="412" y="347"/>
                </a:cxn>
                <a:cxn ang="0">
                  <a:pos x="347" y="270"/>
                </a:cxn>
                <a:cxn ang="0">
                  <a:pos x="373" y="219"/>
                </a:cxn>
                <a:cxn ang="0">
                  <a:pos x="347" y="180"/>
                </a:cxn>
                <a:cxn ang="0">
                  <a:pos x="399" y="154"/>
                </a:cxn>
                <a:cxn ang="0">
                  <a:pos x="412" y="129"/>
                </a:cxn>
                <a:cxn ang="0">
                  <a:pos x="386" y="129"/>
                </a:cxn>
                <a:cxn ang="0">
                  <a:pos x="347" y="103"/>
                </a:cxn>
                <a:cxn ang="0">
                  <a:pos x="347" y="90"/>
                </a:cxn>
                <a:cxn ang="0">
                  <a:pos x="334" y="64"/>
                </a:cxn>
                <a:cxn ang="0">
                  <a:pos x="309" y="77"/>
                </a:cxn>
                <a:cxn ang="0">
                  <a:pos x="270" y="13"/>
                </a:cxn>
                <a:cxn ang="0">
                  <a:pos x="244" y="0"/>
                </a:cxn>
              </a:cxnLst>
              <a:rect l="0" t="0" r="r" b="b"/>
              <a:pathLst>
                <a:path w="424" h="450">
                  <a:moveTo>
                    <a:pt x="244" y="0"/>
                  </a:moveTo>
                  <a:lnTo>
                    <a:pt x="219" y="0"/>
                  </a:lnTo>
                  <a:lnTo>
                    <a:pt x="206" y="26"/>
                  </a:lnTo>
                  <a:lnTo>
                    <a:pt x="193" y="26"/>
                  </a:lnTo>
                  <a:lnTo>
                    <a:pt x="167" y="26"/>
                  </a:lnTo>
                  <a:lnTo>
                    <a:pt x="154" y="13"/>
                  </a:lnTo>
                  <a:lnTo>
                    <a:pt x="128" y="0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77" y="26"/>
                  </a:lnTo>
                  <a:lnTo>
                    <a:pt x="64" y="13"/>
                  </a:lnTo>
                  <a:lnTo>
                    <a:pt x="51" y="13"/>
                  </a:lnTo>
                  <a:lnTo>
                    <a:pt x="38" y="13"/>
                  </a:lnTo>
                  <a:lnTo>
                    <a:pt x="25" y="26"/>
                  </a:lnTo>
                  <a:lnTo>
                    <a:pt x="13" y="39"/>
                  </a:lnTo>
                  <a:lnTo>
                    <a:pt x="25" y="51"/>
                  </a:lnTo>
                  <a:lnTo>
                    <a:pt x="13" y="77"/>
                  </a:lnTo>
                  <a:lnTo>
                    <a:pt x="0" y="90"/>
                  </a:lnTo>
                  <a:lnTo>
                    <a:pt x="0" y="129"/>
                  </a:lnTo>
                  <a:lnTo>
                    <a:pt x="13" y="154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13" y="193"/>
                  </a:lnTo>
                  <a:lnTo>
                    <a:pt x="0" y="206"/>
                  </a:lnTo>
                  <a:lnTo>
                    <a:pt x="0" y="219"/>
                  </a:lnTo>
                  <a:lnTo>
                    <a:pt x="25" y="232"/>
                  </a:lnTo>
                  <a:lnTo>
                    <a:pt x="38" y="232"/>
                  </a:lnTo>
                  <a:lnTo>
                    <a:pt x="64" y="219"/>
                  </a:lnTo>
                  <a:lnTo>
                    <a:pt x="77" y="219"/>
                  </a:lnTo>
                  <a:lnTo>
                    <a:pt x="116" y="232"/>
                  </a:lnTo>
                  <a:lnTo>
                    <a:pt x="116" y="244"/>
                  </a:lnTo>
                  <a:lnTo>
                    <a:pt x="103" y="257"/>
                  </a:lnTo>
                  <a:lnTo>
                    <a:pt x="103" y="270"/>
                  </a:lnTo>
                  <a:lnTo>
                    <a:pt x="116" y="283"/>
                  </a:lnTo>
                  <a:lnTo>
                    <a:pt x="128" y="270"/>
                  </a:lnTo>
                  <a:lnTo>
                    <a:pt x="141" y="270"/>
                  </a:lnTo>
                  <a:lnTo>
                    <a:pt x="154" y="283"/>
                  </a:lnTo>
                  <a:lnTo>
                    <a:pt x="180" y="270"/>
                  </a:lnTo>
                  <a:lnTo>
                    <a:pt x="206" y="270"/>
                  </a:lnTo>
                  <a:lnTo>
                    <a:pt x="219" y="309"/>
                  </a:lnTo>
                  <a:lnTo>
                    <a:pt x="244" y="335"/>
                  </a:lnTo>
                  <a:lnTo>
                    <a:pt x="257" y="347"/>
                  </a:lnTo>
                  <a:lnTo>
                    <a:pt x="244" y="360"/>
                  </a:lnTo>
                  <a:lnTo>
                    <a:pt x="231" y="373"/>
                  </a:lnTo>
                  <a:lnTo>
                    <a:pt x="244" y="399"/>
                  </a:lnTo>
                  <a:lnTo>
                    <a:pt x="244" y="399"/>
                  </a:lnTo>
                  <a:lnTo>
                    <a:pt x="270" y="412"/>
                  </a:lnTo>
                  <a:lnTo>
                    <a:pt x="283" y="437"/>
                  </a:lnTo>
                  <a:lnTo>
                    <a:pt x="296" y="450"/>
                  </a:lnTo>
                  <a:lnTo>
                    <a:pt x="309" y="450"/>
                  </a:lnTo>
                  <a:lnTo>
                    <a:pt x="321" y="437"/>
                  </a:lnTo>
                  <a:lnTo>
                    <a:pt x="334" y="450"/>
                  </a:lnTo>
                  <a:lnTo>
                    <a:pt x="373" y="450"/>
                  </a:lnTo>
                  <a:lnTo>
                    <a:pt x="399" y="437"/>
                  </a:lnTo>
                  <a:lnTo>
                    <a:pt x="386" y="437"/>
                  </a:lnTo>
                  <a:lnTo>
                    <a:pt x="399" y="425"/>
                  </a:lnTo>
                  <a:lnTo>
                    <a:pt x="412" y="412"/>
                  </a:lnTo>
                  <a:lnTo>
                    <a:pt x="424" y="399"/>
                  </a:lnTo>
                  <a:lnTo>
                    <a:pt x="424" y="373"/>
                  </a:lnTo>
                  <a:lnTo>
                    <a:pt x="412" y="347"/>
                  </a:lnTo>
                  <a:lnTo>
                    <a:pt x="399" y="309"/>
                  </a:lnTo>
                  <a:lnTo>
                    <a:pt x="347" y="270"/>
                  </a:lnTo>
                  <a:lnTo>
                    <a:pt x="360" y="244"/>
                  </a:lnTo>
                  <a:lnTo>
                    <a:pt x="373" y="219"/>
                  </a:lnTo>
                  <a:lnTo>
                    <a:pt x="347" y="193"/>
                  </a:lnTo>
                  <a:lnTo>
                    <a:pt x="347" y="180"/>
                  </a:lnTo>
                  <a:lnTo>
                    <a:pt x="373" y="180"/>
                  </a:lnTo>
                  <a:lnTo>
                    <a:pt x="399" y="154"/>
                  </a:lnTo>
                  <a:lnTo>
                    <a:pt x="399" y="141"/>
                  </a:lnTo>
                  <a:lnTo>
                    <a:pt x="412" y="129"/>
                  </a:lnTo>
                  <a:lnTo>
                    <a:pt x="399" y="116"/>
                  </a:lnTo>
                  <a:lnTo>
                    <a:pt x="386" y="129"/>
                  </a:lnTo>
                  <a:lnTo>
                    <a:pt x="347" y="116"/>
                  </a:lnTo>
                  <a:lnTo>
                    <a:pt x="347" y="103"/>
                  </a:lnTo>
                  <a:lnTo>
                    <a:pt x="347" y="90"/>
                  </a:lnTo>
                  <a:lnTo>
                    <a:pt x="347" y="90"/>
                  </a:lnTo>
                  <a:lnTo>
                    <a:pt x="347" y="77"/>
                  </a:lnTo>
                  <a:lnTo>
                    <a:pt x="334" y="64"/>
                  </a:lnTo>
                  <a:lnTo>
                    <a:pt x="321" y="77"/>
                  </a:lnTo>
                  <a:lnTo>
                    <a:pt x="309" y="77"/>
                  </a:lnTo>
                  <a:lnTo>
                    <a:pt x="270" y="39"/>
                  </a:lnTo>
                  <a:lnTo>
                    <a:pt x="270" y="13"/>
                  </a:lnTo>
                  <a:lnTo>
                    <a:pt x="270" y="0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2560486" y="3404589"/>
              <a:ext cx="414535" cy="254325"/>
            </a:xfrm>
            <a:custGeom>
              <a:avLst/>
              <a:gdLst/>
              <a:ahLst/>
              <a:cxnLst>
                <a:cxn ang="0">
                  <a:pos x="283" y="64"/>
                </a:cxn>
                <a:cxn ang="0">
                  <a:pos x="244" y="38"/>
                </a:cxn>
                <a:cxn ang="0">
                  <a:pos x="231" y="25"/>
                </a:cxn>
                <a:cxn ang="0">
                  <a:pos x="193" y="12"/>
                </a:cxn>
                <a:cxn ang="0">
                  <a:pos x="193" y="0"/>
                </a:cxn>
                <a:cxn ang="0">
                  <a:pos x="180" y="12"/>
                </a:cxn>
                <a:cxn ang="0">
                  <a:pos x="180" y="25"/>
                </a:cxn>
                <a:cxn ang="0">
                  <a:pos x="167" y="25"/>
                </a:cxn>
                <a:cxn ang="0">
                  <a:pos x="154" y="38"/>
                </a:cxn>
                <a:cxn ang="0">
                  <a:pos x="141" y="38"/>
                </a:cxn>
                <a:cxn ang="0">
                  <a:pos x="128" y="51"/>
                </a:cxn>
                <a:cxn ang="0">
                  <a:pos x="115" y="64"/>
                </a:cxn>
                <a:cxn ang="0">
                  <a:pos x="103" y="38"/>
                </a:cxn>
                <a:cxn ang="0">
                  <a:pos x="90" y="38"/>
                </a:cxn>
                <a:cxn ang="0">
                  <a:pos x="77" y="25"/>
                </a:cxn>
                <a:cxn ang="0">
                  <a:pos x="64" y="38"/>
                </a:cxn>
                <a:cxn ang="0">
                  <a:pos x="64" y="38"/>
                </a:cxn>
                <a:cxn ang="0">
                  <a:pos x="77" y="64"/>
                </a:cxn>
                <a:cxn ang="0">
                  <a:pos x="77" y="64"/>
                </a:cxn>
                <a:cxn ang="0">
                  <a:pos x="64" y="64"/>
                </a:cxn>
                <a:cxn ang="0">
                  <a:pos x="51" y="77"/>
                </a:cxn>
                <a:cxn ang="0">
                  <a:pos x="51" y="90"/>
                </a:cxn>
                <a:cxn ang="0">
                  <a:pos x="38" y="90"/>
                </a:cxn>
                <a:cxn ang="0">
                  <a:pos x="25" y="103"/>
                </a:cxn>
                <a:cxn ang="0">
                  <a:pos x="0" y="103"/>
                </a:cxn>
                <a:cxn ang="0">
                  <a:pos x="25" y="115"/>
                </a:cxn>
                <a:cxn ang="0">
                  <a:pos x="38" y="141"/>
                </a:cxn>
                <a:cxn ang="0">
                  <a:pos x="38" y="154"/>
                </a:cxn>
                <a:cxn ang="0">
                  <a:pos x="38" y="167"/>
                </a:cxn>
                <a:cxn ang="0">
                  <a:pos x="25" y="180"/>
                </a:cxn>
                <a:cxn ang="0">
                  <a:pos x="38" y="180"/>
                </a:cxn>
                <a:cxn ang="0">
                  <a:pos x="64" y="193"/>
                </a:cxn>
                <a:cxn ang="0">
                  <a:pos x="90" y="180"/>
                </a:cxn>
                <a:cxn ang="0">
                  <a:pos x="115" y="167"/>
                </a:cxn>
                <a:cxn ang="0">
                  <a:pos x="128" y="167"/>
                </a:cxn>
                <a:cxn ang="0">
                  <a:pos x="141" y="180"/>
                </a:cxn>
                <a:cxn ang="0">
                  <a:pos x="154" y="193"/>
                </a:cxn>
                <a:cxn ang="0">
                  <a:pos x="180" y="193"/>
                </a:cxn>
                <a:cxn ang="0">
                  <a:pos x="193" y="193"/>
                </a:cxn>
                <a:cxn ang="0">
                  <a:pos x="206" y="167"/>
                </a:cxn>
                <a:cxn ang="0">
                  <a:pos x="231" y="167"/>
                </a:cxn>
                <a:cxn ang="0">
                  <a:pos x="244" y="141"/>
                </a:cxn>
                <a:cxn ang="0">
                  <a:pos x="257" y="141"/>
                </a:cxn>
                <a:cxn ang="0">
                  <a:pos x="270" y="141"/>
                </a:cxn>
                <a:cxn ang="0">
                  <a:pos x="283" y="141"/>
                </a:cxn>
                <a:cxn ang="0">
                  <a:pos x="283" y="128"/>
                </a:cxn>
                <a:cxn ang="0">
                  <a:pos x="296" y="115"/>
                </a:cxn>
                <a:cxn ang="0">
                  <a:pos x="296" y="90"/>
                </a:cxn>
                <a:cxn ang="0">
                  <a:pos x="283" y="64"/>
                </a:cxn>
              </a:cxnLst>
              <a:rect l="0" t="0" r="r" b="b"/>
              <a:pathLst>
                <a:path w="296" h="193">
                  <a:moveTo>
                    <a:pt x="283" y="64"/>
                  </a:moveTo>
                  <a:lnTo>
                    <a:pt x="244" y="38"/>
                  </a:lnTo>
                  <a:lnTo>
                    <a:pt x="231" y="25"/>
                  </a:lnTo>
                  <a:lnTo>
                    <a:pt x="193" y="12"/>
                  </a:lnTo>
                  <a:lnTo>
                    <a:pt x="193" y="0"/>
                  </a:lnTo>
                  <a:lnTo>
                    <a:pt x="180" y="12"/>
                  </a:lnTo>
                  <a:lnTo>
                    <a:pt x="180" y="25"/>
                  </a:lnTo>
                  <a:lnTo>
                    <a:pt x="167" y="25"/>
                  </a:lnTo>
                  <a:lnTo>
                    <a:pt x="154" y="38"/>
                  </a:lnTo>
                  <a:lnTo>
                    <a:pt x="141" y="38"/>
                  </a:lnTo>
                  <a:lnTo>
                    <a:pt x="128" y="51"/>
                  </a:lnTo>
                  <a:lnTo>
                    <a:pt x="115" y="64"/>
                  </a:lnTo>
                  <a:lnTo>
                    <a:pt x="103" y="38"/>
                  </a:lnTo>
                  <a:lnTo>
                    <a:pt x="90" y="38"/>
                  </a:lnTo>
                  <a:lnTo>
                    <a:pt x="77" y="25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77" y="64"/>
                  </a:lnTo>
                  <a:lnTo>
                    <a:pt x="77" y="64"/>
                  </a:lnTo>
                  <a:lnTo>
                    <a:pt x="64" y="64"/>
                  </a:lnTo>
                  <a:lnTo>
                    <a:pt x="51" y="77"/>
                  </a:lnTo>
                  <a:lnTo>
                    <a:pt x="51" y="90"/>
                  </a:lnTo>
                  <a:lnTo>
                    <a:pt x="38" y="90"/>
                  </a:lnTo>
                  <a:lnTo>
                    <a:pt x="25" y="103"/>
                  </a:lnTo>
                  <a:lnTo>
                    <a:pt x="0" y="103"/>
                  </a:lnTo>
                  <a:lnTo>
                    <a:pt x="25" y="115"/>
                  </a:lnTo>
                  <a:lnTo>
                    <a:pt x="38" y="141"/>
                  </a:lnTo>
                  <a:lnTo>
                    <a:pt x="38" y="154"/>
                  </a:lnTo>
                  <a:lnTo>
                    <a:pt x="38" y="167"/>
                  </a:lnTo>
                  <a:lnTo>
                    <a:pt x="25" y="180"/>
                  </a:lnTo>
                  <a:lnTo>
                    <a:pt x="38" y="180"/>
                  </a:lnTo>
                  <a:lnTo>
                    <a:pt x="64" y="193"/>
                  </a:lnTo>
                  <a:lnTo>
                    <a:pt x="90" y="180"/>
                  </a:lnTo>
                  <a:lnTo>
                    <a:pt x="115" y="167"/>
                  </a:lnTo>
                  <a:lnTo>
                    <a:pt x="128" y="167"/>
                  </a:lnTo>
                  <a:lnTo>
                    <a:pt x="141" y="180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67"/>
                  </a:lnTo>
                  <a:lnTo>
                    <a:pt x="231" y="167"/>
                  </a:lnTo>
                  <a:lnTo>
                    <a:pt x="244" y="141"/>
                  </a:lnTo>
                  <a:lnTo>
                    <a:pt x="257" y="141"/>
                  </a:lnTo>
                  <a:lnTo>
                    <a:pt x="270" y="141"/>
                  </a:lnTo>
                  <a:lnTo>
                    <a:pt x="283" y="141"/>
                  </a:lnTo>
                  <a:lnTo>
                    <a:pt x="283" y="128"/>
                  </a:lnTo>
                  <a:lnTo>
                    <a:pt x="296" y="115"/>
                  </a:lnTo>
                  <a:lnTo>
                    <a:pt x="296" y="90"/>
                  </a:lnTo>
                  <a:lnTo>
                    <a:pt x="283" y="64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 dirty="0"/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2325115" y="3082003"/>
              <a:ext cx="507045" cy="440390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206" y="52"/>
                </a:cxn>
                <a:cxn ang="0">
                  <a:pos x="219" y="77"/>
                </a:cxn>
                <a:cxn ang="0">
                  <a:pos x="219" y="90"/>
                </a:cxn>
                <a:cxn ang="0">
                  <a:pos x="232" y="116"/>
                </a:cxn>
                <a:cxn ang="0">
                  <a:pos x="258" y="142"/>
                </a:cxn>
                <a:cxn ang="0">
                  <a:pos x="271" y="154"/>
                </a:cxn>
                <a:cxn ang="0">
                  <a:pos x="309" y="193"/>
                </a:cxn>
                <a:cxn ang="0">
                  <a:pos x="348" y="206"/>
                </a:cxn>
                <a:cxn ang="0">
                  <a:pos x="361" y="232"/>
                </a:cxn>
                <a:cxn ang="0">
                  <a:pos x="348" y="245"/>
                </a:cxn>
                <a:cxn ang="0">
                  <a:pos x="348" y="245"/>
                </a:cxn>
                <a:cxn ang="0">
                  <a:pos x="335" y="257"/>
                </a:cxn>
                <a:cxn ang="0">
                  <a:pos x="335" y="270"/>
                </a:cxn>
                <a:cxn ang="0">
                  <a:pos x="322" y="270"/>
                </a:cxn>
                <a:cxn ang="0">
                  <a:pos x="322" y="283"/>
                </a:cxn>
                <a:cxn ang="0">
                  <a:pos x="309" y="283"/>
                </a:cxn>
                <a:cxn ang="0">
                  <a:pos x="283" y="296"/>
                </a:cxn>
                <a:cxn ang="0">
                  <a:pos x="271" y="283"/>
                </a:cxn>
                <a:cxn ang="0">
                  <a:pos x="258" y="283"/>
                </a:cxn>
                <a:cxn ang="0">
                  <a:pos x="245" y="270"/>
                </a:cxn>
                <a:cxn ang="0">
                  <a:pos x="245" y="270"/>
                </a:cxn>
                <a:cxn ang="0">
                  <a:pos x="232" y="283"/>
                </a:cxn>
                <a:cxn ang="0">
                  <a:pos x="232" y="283"/>
                </a:cxn>
                <a:cxn ang="0">
                  <a:pos x="245" y="296"/>
                </a:cxn>
                <a:cxn ang="0">
                  <a:pos x="232" y="309"/>
                </a:cxn>
                <a:cxn ang="0">
                  <a:pos x="219" y="309"/>
                </a:cxn>
                <a:cxn ang="0">
                  <a:pos x="219" y="322"/>
                </a:cxn>
                <a:cxn ang="0">
                  <a:pos x="206" y="335"/>
                </a:cxn>
                <a:cxn ang="0">
                  <a:pos x="206" y="335"/>
                </a:cxn>
                <a:cxn ang="0">
                  <a:pos x="193" y="335"/>
                </a:cxn>
                <a:cxn ang="0">
                  <a:pos x="168" y="335"/>
                </a:cxn>
                <a:cxn ang="0">
                  <a:pos x="142" y="335"/>
                </a:cxn>
                <a:cxn ang="0">
                  <a:pos x="129" y="322"/>
                </a:cxn>
                <a:cxn ang="0">
                  <a:pos x="103" y="309"/>
                </a:cxn>
                <a:cxn ang="0">
                  <a:pos x="77" y="283"/>
                </a:cxn>
                <a:cxn ang="0">
                  <a:pos x="65" y="270"/>
                </a:cxn>
                <a:cxn ang="0">
                  <a:pos x="52" y="270"/>
                </a:cxn>
                <a:cxn ang="0">
                  <a:pos x="26" y="257"/>
                </a:cxn>
                <a:cxn ang="0">
                  <a:pos x="13" y="257"/>
                </a:cxn>
                <a:cxn ang="0">
                  <a:pos x="0" y="257"/>
                </a:cxn>
                <a:cxn ang="0">
                  <a:pos x="0" y="232"/>
                </a:cxn>
                <a:cxn ang="0">
                  <a:pos x="0" y="206"/>
                </a:cxn>
                <a:cxn ang="0">
                  <a:pos x="13" y="193"/>
                </a:cxn>
                <a:cxn ang="0">
                  <a:pos x="0" y="193"/>
                </a:cxn>
                <a:cxn ang="0">
                  <a:pos x="0" y="167"/>
                </a:cxn>
                <a:cxn ang="0">
                  <a:pos x="0" y="154"/>
                </a:cxn>
                <a:cxn ang="0">
                  <a:pos x="0" y="142"/>
                </a:cxn>
                <a:cxn ang="0">
                  <a:pos x="0" y="129"/>
                </a:cxn>
                <a:cxn ang="0">
                  <a:pos x="13" y="129"/>
                </a:cxn>
                <a:cxn ang="0">
                  <a:pos x="0" y="116"/>
                </a:cxn>
                <a:cxn ang="0">
                  <a:pos x="13" y="103"/>
                </a:cxn>
                <a:cxn ang="0">
                  <a:pos x="26" y="90"/>
                </a:cxn>
                <a:cxn ang="0">
                  <a:pos x="39" y="90"/>
                </a:cxn>
                <a:cxn ang="0">
                  <a:pos x="65" y="77"/>
                </a:cxn>
                <a:cxn ang="0">
                  <a:pos x="65" y="64"/>
                </a:cxn>
                <a:cxn ang="0">
                  <a:pos x="65" y="52"/>
                </a:cxn>
                <a:cxn ang="0">
                  <a:pos x="90" y="26"/>
                </a:cxn>
                <a:cxn ang="0">
                  <a:pos x="116" y="39"/>
                </a:cxn>
                <a:cxn ang="0">
                  <a:pos x="129" y="26"/>
                </a:cxn>
                <a:cxn ang="0">
                  <a:pos x="155" y="13"/>
                </a:cxn>
                <a:cxn ang="0">
                  <a:pos x="168" y="13"/>
                </a:cxn>
                <a:cxn ang="0">
                  <a:pos x="180" y="0"/>
                </a:cxn>
              </a:cxnLst>
              <a:rect l="0" t="0" r="r" b="b"/>
              <a:pathLst>
                <a:path w="361" h="335">
                  <a:moveTo>
                    <a:pt x="180" y="0"/>
                  </a:moveTo>
                  <a:lnTo>
                    <a:pt x="206" y="52"/>
                  </a:lnTo>
                  <a:lnTo>
                    <a:pt x="219" y="77"/>
                  </a:lnTo>
                  <a:lnTo>
                    <a:pt x="219" y="90"/>
                  </a:lnTo>
                  <a:lnTo>
                    <a:pt x="232" y="116"/>
                  </a:lnTo>
                  <a:lnTo>
                    <a:pt x="258" y="142"/>
                  </a:lnTo>
                  <a:lnTo>
                    <a:pt x="271" y="154"/>
                  </a:lnTo>
                  <a:lnTo>
                    <a:pt x="309" y="193"/>
                  </a:lnTo>
                  <a:lnTo>
                    <a:pt x="348" y="206"/>
                  </a:lnTo>
                  <a:lnTo>
                    <a:pt x="361" y="232"/>
                  </a:lnTo>
                  <a:lnTo>
                    <a:pt x="348" y="245"/>
                  </a:lnTo>
                  <a:lnTo>
                    <a:pt x="348" y="245"/>
                  </a:lnTo>
                  <a:lnTo>
                    <a:pt x="335" y="257"/>
                  </a:lnTo>
                  <a:lnTo>
                    <a:pt x="335" y="270"/>
                  </a:lnTo>
                  <a:lnTo>
                    <a:pt x="322" y="270"/>
                  </a:lnTo>
                  <a:lnTo>
                    <a:pt x="322" y="283"/>
                  </a:lnTo>
                  <a:lnTo>
                    <a:pt x="309" y="283"/>
                  </a:lnTo>
                  <a:lnTo>
                    <a:pt x="283" y="296"/>
                  </a:lnTo>
                  <a:lnTo>
                    <a:pt x="271" y="283"/>
                  </a:lnTo>
                  <a:lnTo>
                    <a:pt x="258" y="283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32" y="283"/>
                  </a:lnTo>
                  <a:lnTo>
                    <a:pt x="232" y="283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35"/>
                  </a:lnTo>
                  <a:lnTo>
                    <a:pt x="193" y="335"/>
                  </a:lnTo>
                  <a:lnTo>
                    <a:pt x="168" y="335"/>
                  </a:lnTo>
                  <a:lnTo>
                    <a:pt x="142" y="335"/>
                  </a:lnTo>
                  <a:lnTo>
                    <a:pt x="129" y="322"/>
                  </a:lnTo>
                  <a:lnTo>
                    <a:pt x="103" y="309"/>
                  </a:lnTo>
                  <a:lnTo>
                    <a:pt x="77" y="283"/>
                  </a:lnTo>
                  <a:lnTo>
                    <a:pt x="65" y="270"/>
                  </a:lnTo>
                  <a:lnTo>
                    <a:pt x="52" y="270"/>
                  </a:lnTo>
                  <a:lnTo>
                    <a:pt x="26" y="257"/>
                  </a:lnTo>
                  <a:lnTo>
                    <a:pt x="13" y="257"/>
                  </a:lnTo>
                  <a:lnTo>
                    <a:pt x="0" y="257"/>
                  </a:lnTo>
                  <a:lnTo>
                    <a:pt x="0" y="232"/>
                  </a:lnTo>
                  <a:lnTo>
                    <a:pt x="0" y="206"/>
                  </a:lnTo>
                  <a:lnTo>
                    <a:pt x="13" y="193"/>
                  </a:lnTo>
                  <a:lnTo>
                    <a:pt x="0" y="193"/>
                  </a:lnTo>
                  <a:lnTo>
                    <a:pt x="0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29"/>
                  </a:lnTo>
                  <a:lnTo>
                    <a:pt x="0" y="116"/>
                  </a:lnTo>
                  <a:lnTo>
                    <a:pt x="13" y="103"/>
                  </a:lnTo>
                  <a:lnTo>
                    <a:pt x="26" y="90"/>
                  </a:lnTo>
                  <a:lnTo>
                    <a:pt x="39" y="90"/>
                  </a:lnTo>
                  <a:lnTo>
                    <a:pt x="65" y="77"/>
                  </a:lnTo>
                  <a:lnTo>
                    <a:pt x="65" y="64"/>
                  </a:lnTo>
                  <a:lnTo>
                    <a:pt x="65" y="52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29" y="26"/>
                  </a:lnTo>
                  <a:lnTo>
                    <a:pt x="155" y="13"/>
                  </a:lnTo>
                  <a:lnTo>
                    <a:pt x="168" y="13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1983182" y="2792447"/>
              <a:ext cx="433271" cy="459107"/>
            </a:xfrm>
            <a:custGeom>
              <a:avLst/>
              <a:gdLst/>
              <a:ahLst/>
              <a:cxnLst>
                <a:cxn ang="0">
                  <a:pos x="296" y="245"/>
                </a:cxn>
                <a:cxn ang="0">
                  <a:pos x="257" y="219"/>
                </a:cxn>
                <a:cxn ang="0">
                  <a:pos x="219" y="193"/>
                </a:cxn>
                <a:cxn ang="0">
                  <a:pos x="219" y="142"/>
                </a:cxn>
                <a:cxn ang="0">
                  <a:pos x="219" y="90"/>
                </a:cxn>
                <a:cxn ang="0">
                  <a:pos x="167" y="52"/>
                </a:cxn>
                <a:cxn ang="0">
                  <a:pos x="128" y="39"/>
                </a:cxn>
                <a:cxn ang="0">
                  <a:pos x="103" y="13"/>
                </a:cxn>
                <a:cxn ang="0">
                  <a:pos x="90" y="0"/>
                </a:cxn>
                <a:cxn ang="0">
                  <a:pos x="64" y="0"/>
                </a:cxn>
                <a:cxn ang="0">
                  <a:pos x="77" y="39"/>
                </a:cxn>
                <a:cxn ang="0">
                  <a:pos x="90" y="77"/>
                </a:cxn>
                <a:cxn ang="0">
                  <a:pos x="64" y="90"/>
                </a:cxn>
                <a:cxn ang="0">
                  <a:pos x="25" y="116"/>
                </a:cxn>
                <a:cxn ang="0">
                  <a:pos x="38" y="142"/>
                </a:cxn>
                <a:cxn ang="0">
                  <a:pos x="38" y="155"/>
                </a:cxn>
                <a:cxn ang="0">
                  <a:pos x="25" y="180"/>
                </a:cxn>
                <a:cxn ang="0">
                  <a:pos x="0" y="206"/>
                </a:cxn>
                <a:cxn ang="0">
                  <a:pos x="0" y="232"/>
                </a:cxn>
                <a:cxn ang="0">
                  <a:pos x="13" y="245"/>
                </a:cxn>
                <a:cxn ang="0">
                  <a:pos x="0" y="271"/>
                </a:cxn>
                <a:cxn ang="0">
                  <a:pos x="25" y="271"/>
                </a:cxn>
                <a:cxn ang="0">
                  <a:pos x="64" y="283"/>
                </a:cxn>
                <a:cxn ang="0">
                  <a:pos x="77" y="309"/>
                </a:cxn>
                <a:cxn ang="0">
                  <a:pos x="90" y="335"/>
                </a:cxn>
                <a:cxn ang="0">
                  <a:pos x="116" y="348"/>
                </a:cxn>
                <a:cxn ang="0">
                  <a:pos x="141" y="348"/>
                </a:cxn>
                <a:cxn ang="0">
                  <a:pos x="167" y="335"/>
                </a:cxn>
                <a:cxn ang="0">
                  <a:pos x="193" y="322"/>
                </a:cxn>
                <a:cxn ang="0">
                  <a:pos x="219" y="309"/>
                </a:cxn>
                <a:cxn ang="0">
                  <a:pos x="231" y="283"/>
                </a:cxn>
                <a:cxn ang="0">
                  <a:pos x="270" y="283"/>
                </a:cxn>
                <a:cxn ang="0">
                  <a:pos x="309" y="271"/>
                </a:cxn>
              </a:cxnLst>
              <a:rect l="0" t="0" r="r" b="b"/>
              <a:pathLst>
                <a:path w="309" h="348">
                  <a:moveTo>
                    <a:pt x="309" y="271"/>
                  </a:moveTo>
                  <a:lnTo>
                    <a:pt x="296" y="245"/>
                  </a:lnTo>
                  <a:lnTo>
                    <a:pt x="283" y="232"/>
                  </a:lnTo>
                  <a:lnTo>
                    <a:pt x="257" y="219"/>
                  </a:lnTo>
                  <a:lnTo>
                    <a:pt x="231" y="206"/>
                  </a:lnTo>
                  <a:lnTo>
                    <a:pt x="219" y="193"/>
                  </a:lnTo>
                  <a:lnTo>
                    <a:pt x="231" y="168"/>
                  </a:lnTo>
                  <a:lnTo>
                    <a:pt x="219" y="142"/>
                  </a:lnTo>
                  <a:lnTo>
                    <a:pt x="219" y="116"/>
                  </a:lnTo>
                  <a:lnTo>
                    <a:pt x="219" y="90"/>
                  </a:lnTo>
                  <a:lnTo>
                    <a:pt x="193" y="77"/>
                  </a:lnTo>
                  <a:lnTo>
                    <a:pt x="167" y="52"/>
                  </a:lnTo>
                  <a:lnTo>
                    <a:pt x="154" y="52"/>
                  </a:lnTo>
                  <a:lnTo>
                    <a:pt x="128" y="39"/>
                  </a:lnTo>
                  <a:lnTo>
                    <a:pt x="128" y="13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64" y="26"/>
                  </a:lnTo>
                  <a:lnTo>
                    <a:pt x="77" y="39"/>
                  </a:lnTo>
                  <a:lnTo>
                    <a:pt x="77" y="65"/>
                  </a:lnTo>
                  <a:lnTo>
                    <a:pt x="90" y="77"/>
                  </a:lnTo>
                  <a:lnTo>
                    <a:pt x="77" y="90"/>
                  </a:lnTo>
                  <a:lnTo>
                    <a:pt x="64" y="90"/>
                  </a:lnTo>
                  <a:lnTo>
                    <a:pt x="38" y="103"/>
                  </a:lnTo>
                  <a:lnTo>
                    <a:pt x="25" y="116"/>
                  </a:lnTo>
                  <a:lnTo>
                    <a:pt x="38" y="129"/>
                  </a:lnTo>
                  <a:lnTo>
                    <a:pt x="38" y="142"/>
                  </a:lnTo>
                  <a:lnTo>
                    <a:pt x="25" y="142"/>
                  </a:lnTo>
                  <a:lnTo>
                    <a:pt x="38" y="155"/>
                  </a:lnTo>
                  <a:lnTo>
                    <a:pt x="13" y="168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0" y="206"/>
                  </a:lnTo>
                  <a:lnTo>
                    <a:pt x="13" y="219"/>
                  </a:lnTo>
                  <a:lnTo>
                    <a:pt x="0" y="232"/>
                  </a:lnTo>
                  <a:lnTo>
                    <a:pt x="13" y="232"/>
                  </a:lnTo>
                  <a:lnTo>
                    <a:pt x="13" y="245"/>
                  </a:lnTo>
                  <a:lnTo>
                    <a:pt x="13" y="245"/>
                  </a:lnTo>
                  <a:lnTo>
                    <a:pt x="0" y="271"/>
                  </a:lnTo>
                  <a:lnTo>
                    <a:pt x="13" y="283"/>
                  </a:lnTo>
                  <a:lnTo>
                    <a:pt x="25" y="271"/>
                  </a:lnTo>
                  <a:lnTo>
                    <a:pt x="51" y="271"/>
                  </a:lnTo>
                  <a:lnTo>
                    <a:pt x="64" y="283"/>
                  </a:lnTo>
                  <a:lnTo>
                    <a:pt x="64" y="296"/>
                  </a:lnTo>
                  <a:lnTo>
                    <a:pt x="77" y="309"/>
                  </a:lnTo>
                  <a:lnTo>
                    <a:pt x="90" y="322"/>
                  </a:lnTo>
                  <a:lnTo>
                    <a:pt x="90" y="335"/>
                  </a:lnTo>
                  <a:lnTo>
                    <a:pt x="103" y="348"/>
                  </a:lnTo>
                  <a:lnTo>
                    <a:pt x="116" y="348"/>
                  </a:lnTo>
                  <a:lnTo>
                    <a:pt x="128" y="348"/>
                  </a:lnTo>
                  <a:lnTo>
                    <a:pt x="141" y="348"/>
                  </a:lnTo>
                  <a:lnTo>
                    <a:pt x="154" y="348"/>
                  </a:lnTo>
                  <a:lnTo>
                    <a:pt x="167" y="335"/>
                  </a:lnTo>
                  <a:lnTo>
                    <a:pt x="180" y="335"/>
                  </a:lnTo>
                  <a:lnTo>
                    <a:pt x="193" y="322"/>
                  </a:lnTo>
                  <a:lnTo>
                    <a:pt x="206" y="322"/>
                  </a:lnTo>
                  <a:lnTo>
                    <a:pt x="219" y="309"/>
                  </a:lnTo>
                  <a:lnTo>
                    <a:pt x="231" y="296"/>
                  </a:lnTo>
                  <a:lnTo>
                    <a:pt x="231" y="283"/>
                  </a:lnTo>
                  <a:lnTo>
                    <a:pt x="257" y="296"/>
                  </a:lnTo>
                  <a:lnTo>
                    <a:pt x="270" y="283"/>
                  </a:lnTo>
                  <a:lnTo>
                    <a:pt x="283" y="283"/>
                  </a:lnTo>
                  <a:lnTo>
                    <a:pt x="309" y="271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2072178" y="2622896"/>
              <a:ext cx="504703" cy="543882"/>
            </a:xfrm>
            <a:custGeom>
              <a:avLst/>
              <a:gdLst/>
              <a:ahLst/>
              <a:cxnLst>
                <a:cxn ang="0">
                  <a:pos x="360" y="347"/>
                </a:cxn>
                <a:cxn ang="0">
                  <a:pos x="348" y="321"/>
                </a:cxn>
                <a:cxn ang="0">
                  <a:pos x="348" y="270"/>
                </a:cxn>
                <a:cxn ang="0">
                  <a:pos x="348" y="231"/>
                </a:cxn>
                <a:cxn ang="0">
                  <a:pos x="322" y="180"/>
                </a:cxn>
                <a:cxn ang="0">
                  <a:pos x="309" y="167"/>
                </a:cxn>
                <a:cxn ang="0">
                  <a:pos x="296" y="128"/>
                </a:cxn>
                <a:cxn ang="0">
                  <a:pos x="257" y="115"/>
                </a:cxn>
                <a:cxn ang="0">
                  <a:pos x="232" y="90"/>
                </a:cxn>
                <a:cxn ang="0">
                  <a:pos x="206" y="64"/>
                </a:cxn>
                <a:cxn ang="0">
                  <a:pos x="167" y="38"/>
                </a:cxn>
                <a:cxn ang="0">
                  <a:pos x="155" y="12"/>
                </a:cxn>
                <a:cxn ang="0">
                  <a:pos x="129" y="0"/>
                </a:cxn>
                <a:cxn ang="0">
                  <a:pos x="129" y="12"/>
                </a:cxn>
                <a:cxn ang="0">
                  <a:pos x="129" y="38"/>
                </a:cxn>
                <a:cxn ang="0">
                  <a:pos x="116" y="38"/>
                </a:cxn>
                <a:cxn ang="0">
                  <a:pos x="103" y="38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52" y="12"/>
                </a:cxn>
                <a:cxn ang="0">
                  <a:pos x="39" y="25"/>
                </a:cxn>
                <a:cxn ang="0">
                  <a:pos x="26" y="12"/>
                </a:cxn>
                <a:cxn ang="0">
                  <a:pos x="13" y="25"/>
                </a:cxn>
                <a:cxn ang="0">
                  <a:pos x="13" y="51"/>
                </a:cxn>
                <a:cxn ang="0">
                  <a:pos x="0" y="51"/>
                </a:cxn>
                <a:cxn ang="0">
                  <a:pos x="0" y="64"/>
                </a:cxn>
                <a:cxn ang="0">
                  <a:pos x="13" y="77"/>
                </a:cxn>
                <a:cxn ang="0">
                  <a:pos x="26" y="64"/>
                </a:cxn>
                <a:cxn ang="0">
                  <a:pos x="39" y="77"/>
                </a:cxn>
                <a:cxn ang="0">
                  <a:pos x="52" y="90"/>
                </a:cxn>
                <a:cxn ang="0">
                  <a:pos x="39" y="90"/>
                </a:cxn>
                <a:cxn ang="0">
                  <a:pos x="26" y="103"/>
                </a:cxn>
                <a:cxn ang="0">
                  <a:pos x="26" y="103"/>
                </a:cxn>
                <a:cxn ang="0">
                  <a:pos x="26" y="115"/>
                </a:cxn>
                <a:cxn ang="0">
                  <a:pos x="26" y="128"/>
                </a:cxn>
                <a:cxn ang="0">
                  <a:pos x="26" y="141"/>
                </a:cxn>
                <a:cxn ang="0">
                  <a:pos x="52" y="141"/>
                </a:cxn>
                <a:cxn ang="0">
                  <a:pos x="52" y="141"/>
                </a:cxn>
                <a:cxn ang="0">
                  <a:pos x="77" y="167"/>
                </a:cxn>
                <a:cxn ang="0">
                  <a:pos x="90" y="180"/>
                </a:cxn>
                <a:cxn ang="0">
                  <a:pos x="103" y="180"/>
                </a:cxn>
                <a:cxn ang="0">
                  <a:pos x="129" y="205"/>
                </a:cxn>
                <a:cxn ang="0">
                  <a:pos x="155" y="218"/>
                </a:cxn>
                <a:cxn ang="0">
                  <a:pos x="155" y="257"/>
                </a:cxn>
                <a:cxn ang="0">
                  <a:pos x="155" y="283"/>
                </a:cxn>
                <a:cxn ang="0">
                  <a:pos x="155" y="308"/>
                </a:cxn>
                <a:cxn ang="0">
                  <a:pos x="167" y="334"/>
                </a:cxn>
                <a:cxn ang="0">
                  <a:pos x="167" y="334"/>
                </a:cxn>
                <a:cxn ang="0">
                  <a:pos x="193" y="347"/>
                </a:cxn>
                <a:cxn ang="0">
                  <a:pos x="219" y="360"/>
                </a:cxn>
                <a:cxn ang="0">
                  <a:pos x="232" y="373"/>
                </a:cxn>
                <a:cxn ang="0">
                  <a:pos x="232" y="386"/>
                </a:cxn>
                <a:cxn ang="0">
                  <a:pos x="245" y="399"/>
                </a:cxn>
                <a:cxn ang="0">
                  <a:pos x="245" y="411"/>
                </a:cxn>
                <a:cxn ang="0">
                  <a:pos x="245" y="399"/>
                </a:cxn>
                <a:cxn ang="0">
                  <a:pos x="270" y="373"/>
                </a:cxn>
                <a:cxn ang="0">
                  <a:pos x="296" y="386"/>
                </a:cxn>
                <a:cxn ang="0">
                  <a:pos x="309" y="360"/>
                </a:cxn>
                <a:cxn ang="0">
                  <a:pos x="322" y="373"/>
                </a:cxn>
                <a:cxn ang="0">
                  <a:pos x="360" y="347"/>
                </a:cxn>
              </a:cxnLst>
              <a:rect l="0" t="0" r="r" b="b"/>
              <a:pathLst>
                <a:path w="360" h="411">
                  <a:moveTo>
                    <a:pt x="360" y="347"/>
                  </a:moveTo>
                  <a:lnTo>
                    <a:pt x="348" y="321"/>
                  </a:lnTo>
                  <a:lnTo>
                    <a:pt x="348" y="270"/>
                  </a:lnTo>
                  <a:lnTo>
                    <a:pt x="348" y="231"/>
                  </a:lnTo>
                  <a:lnTo>
                    <a:pt x="322" y="180"/>
                  </a:lnTo>
                  <a:lnTo>
                    <a:pt x="309" y="167"/>
                  </a:lnTo>
                  <a:lnTo>
                    <a:pt x="296" y="128"/>
                  </a:lnTo>
                  <a:lnTo>
                    <a:pt x="257" y="115"/>
                  </a:lnTo>
                  <a:lnTo>
                    <a:pt x="232" y="90"/>
                  </a:lnTo>
                  <a:lnTo>
                    <a:pt x="206" y="64"/>
                  </a:lnTo>
                  <a:lnTo>
                    <a:pt x="167" y="38"/>
                  </a:lnTo>
                  <a:lnTo>
                    <a:pt x="155" y="12"/>
                  </a:lnTo>
                  <a:lnTo>
                    <a:pt x="129" y="0"/>
                  </a:lnTo>
                  <a:lnTo>
                    <a:pt x="129" y="12"/>
                  </a:lnTo>
                  <a:lnTo>
                    <a:pt x="129" y="38"/>
                  </a:lnTo>
                  <a:lnTo>
                    <a:pt x="116" y="38"/>
                  </a:lnTo>
                  <a:lnTo>
                    <a:pt x="103" y="38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52" y="12"/>
                  </a:lnTo>
                  <a:lnTo>
                    <a:pt x="39" y="25"/>
                  </a:lnTo>
                  <a:lnTo>
                    <a:pt x="26" y="12"/>
                  </a:lnTo>
                  <a:lnTo>
                    <a:pt x="13" y="25"/>
                  </a:lnTo>
                  <a:lnTo>
                    <a:pt x="13" y="51"/>
                  </a:lnTo>
                  <a:lnTo>
                    <a:pt x="0" y="51"/>
                  </a:lnTo>
                  <a:lnTo>
                    <a:pt x="0" y="64"/>
                  </a:lnTo>
                  <a:lnTo>
                    <a:pt x="13" y="77"/>
                  </a:lnTo>
                  <a:lnTo>
                    <a:pt x="26" y="64"/>
                  </a:lnTo>
                  <a:lnTo>
                    <a:pt x="39" y="77"/>
                  </a:lnTo>
                  <a:lnTo>
                    <a:pt x="52" y="90"/>
                  </a:lnTo>
                  <a:lnTo>
                    <a:pt x="39" y="90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15"/>
                  </a:lnTo>
                  <a:lnTo>
                    <a:pt x="26" y="128"/>
                  </a:lnTo>
                  <a:lnTo>
                    <a:pt x="26" y="141"/>
                  </a:lnTo>
                  <a:lnTo>
                    <a:pt x="52" y="141"/>
                  </a:lnTo>
                  <a:lnTo>
                    <a:pt x="52" y="141"/>
                  </a:lnTo>
                  <a:lnTo>
                    <a:pt x="77" y="167"/>
                  </a:lnTo>
                  <a:lnTo>
                    <a:pt x="90" y="180"/>
                  </a:lnTo>
                  <a:lnTo>
                    <a:pt x="103" y="180"/>
                  </a:lnTo>
                  <a:lnTo>
                    <a:pt x="129" y="205"/>
                  </a:lnTo>
                  <a:lnTo>
                    <a:pt x="155" y="218"/>
                  </a:lnTo>
                  <a:lnTo>
                    <a:pt x="155" y="257"/>
                  </a:lnTo>
                  <a:lnTo>
                    <a:pt x="155" y="283"/>
                  </a:lnTo>
                  <a:lnTo>
                    <a:pt x="155" y="308"/>
                  </a:lnTo>
                  <a:lnTo>
                    <a:pt x="167" y="334"/>
                  </a:lnTo>
                  <a:lnTo>
                    <a:pt x="167" y="334"/>
                  </a:lnTo>
                  <a:lnTo>
                    <a:pt x="193" y="347"/>
                  </a:lnTo>
                  <a:lnTo>
                    <a:pt x="219" y="360"/>
                  </a:lnTo>
                  <a:lnTo>
                    <a:pt x="232" y="373"/>
                  </a:lnTo>
                  <a:lnTo>
                    <a:pt x="232" y="386"/>
                  </a:lnTo>
                  <a:lnTo>
                    <a:pt x="245" y="399"/>
                  </a:lnTo>
                  <a:lnTo>
                    <a:pt x="245" y="411"/>
                  </a:lnTo>
                  <a:lnTo>
                    <a:pt x="245" y="399"/>
                  </a:lnTo>
                  <a:lnTo>
                    <a:pt x="270" y="373"/>
                  </a:lnTo>
                  <a:lnTo>
                    <a:pt x="296" y="386"/>
                  </a:lnTo>
                  <a:lnTo>
                    <a:pt x="309" y="360"/>
                  </a:lnTo>
                  <a:lnTo>
                    <a:pt x="322" y="373"/>
                  </a:lnTo>
                  <a:lnTo>
                    <a:pt x="360" y="34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1837977" y="3082003"/>
              <a:ext cx="776375" cy="678201"/>
            </a:xfrm>
            <a:custGeom>
              <a:avLst/>
              <a:gdLst/>
              <a:ahLst/>
              <a:cxnLst>
                <a:cxn ang="0">
                  <a:pos x="116" y="13"/>
                </a:cxn>
                <a:cxn ang="0">
                  <a:pos x="103" y="39"/>
                </a:cxn>
                <a:cxn ang="0">
                  <a:pos x="128" y="52"/>
                </a:cxn>
                <a:cxn ang="0">
                  <a:pos x="154" y="52"/>
                </a:cxn>
                <a:cxn ang="0">
                  <a:pos x="167" y="77"/>
                </a:cxn>
                <a:cxn ang="0">
                  <a:pos x="180" y="103"/>
                </a:cxn>
                <a:cxn ang="0">
                  <a:pos x="193" y="116"/>
                </a:cxn>
                <a:cxn ang="0">
                  <a:pos x="206" y="129"/>
                </a:cxn>
                <a:cxn ang="0">
                  <a:pos x="231" y="129"/>
                </a:cxn>
                <a:cxn ang="0">
                  <a:pos x="270" y="116"/>
                </a:cxn>
                <a:cxn ang="0">
                  <a:pos x="296" y="103"/>
                </a:cxn>
                <a:cxn ang="0">
                  <a:pos x="322" y="90"/>
                </a:cxn>
                <a:cxn ang="0">
                  <a:pos x="347" y="64"/>
                </a:cxn>
                <a:cxn ang="0">
                  <a:pos x="360" y="64"/>
                </a:cxn>
                <a:cxn ang="0">
                  <a:pos x="386" y="64"/>
                </a:cxn>
                <a:cxn ang="0">
                  <a:pos x="412" y="64"/>
                </a:cxn>
                <a:cxn ang="0">
                  <a:pos x="399" y="77"/>
                </a:cxn>
                <a:cxn ang="0">
                  <a:pos x="373" y="90"/>
                </a:cxn>
                <a:cxn ang="0">
                  <a:pos x="347" y="116"/>
                </a:cxn>
                <a:cxn ang="0">
                  <a:pos x="360" y="129"/>
                </a:cxn>
                <a:cxn ang="0">
                  <a:pos x="347" y="142"/>
                </a:cxn>
                <a:cxn ang="0">
                  <a:pos x="347" y="180"/>
                </a:cxn>
                <a:cxn ang="0">
                  <a:pos x="347" y="206"/>
                </a:cxn>
                <a:cxn ang="0">
                  <a:pos x="347" y="257"/>
                </a:cxn>
                <a:cxn ang="0">
                  <a:pos x="373" y="257"/>
                </a:cxn>
                <a:cxn ang="0">
                  <a:pos x="424" y="283"/>
                </a:cxn>
                <a:cxn ang="0">
                  <a:pos x="489" y="335"/>
                </a:cxn>
                <a:cxn ang="0">
                  <a:pos x="527" y="348"/>
                </a:cxn>
                <a:cxn ang="0">
                  <a:pos x="553" y="386"/>
                </a:cxn>
                <a:cxn ang="0">
                  <a:pos x="553" y="412"/>
                </a:cxn>
                <a:cxn ang="0">
                  <a:pos x="540" y="425"/>
                </a:cxn>
                <a:cxn ang="0">
                  <a:pos x="527" y="438"/>
                </a:cxn>
                <a:cxn ang="0">
                  <a:pos x="527" y="463"/>
                </a:cxn>
                <a:cxn ang="0">
                  <a:pos x="502" y="489"/>
                </a:cxn>
                <a:cxn ang="0">
                  <a:pos x="502" y="502"/>
                </a:cxn>
                <a:cxn ang="0">
                  <a:pos x="463" y="515"/>
                </a:cxn>
                <a:cxn ang="0">
                  <a:pos x="437" y="502"/>
                </a:cxn>
                <a:cxn ang="0">
                  <a:pos x="386" y="476"/>
                </a:cxn>
                <a:cxn ang="0">
                  <a:pos x="334" y="489"/>
                </a:cxn>
                <a:cxn ang="0">
                  <a:pos x="309" y="451"/>
                </a:cxn>
                <a:cxn ang="0">
                  <a:pos x="257" y="412"/>
                </a:cxn>
                <a:cxn ang="0">
                  <a:pos x="206" y="360"/>
                </a:cxn>
                <a:cxn ang="0">
                  <a:pos x="141" y="296"/>
                </a:cxn>
                <a:cxn ang="0">
                  <a:pos x="103" y="245"/>
                </a:cxn>
                <a:cxn ang="0">
                  <a:pos x="64" y="193"/>
                </a:cxn>
                <a:cxn ang="0">
                  <a:pos x="0" y="129"/>
                </a:cxn>
                <a:cxn ang="0">
                  <a:pos x="38" y="90"/>
                </a:cxn>
                <a:cxn ang="0">
                  <a:pos x="51" y="52"/>
                </a:cxn>
                <a:cxn ang="0">
                  <a:pos x="77" y="39"/>
                </a:cxn>
                <a:cxn ang="0">
                  <a:pos x="77" y="13"/>
                </a:cxn>
                <a:cxn ang="0">
                  <a:pos x="103" y="13"/>
                </a:cxn>
              </a:cxnLst>
              <a:rect l="0" t="0" r="r" b="b"/>
              <a:pathLst>
                <a:path w="553" h="515">
                  <a:moveTo>
                    <a:pt x="103" y="13"/>
                  </a:moveTo>
                  <a:lnTo>
                    <a:pt x="116" y="13"/>
                  </a:lnTo>
                  <a:lnTo>
                    <a:pt x="116" y="26"/>
                  </a:lnTo>
                  <a:lnTo>
                    <a:pt x="103" y="39"/>
                  </a:lnTo>
                  <a:lnTo>
                    <a:pt x="116" y="64"/>
                  </a:lnTo>
                  <a:lnTo>
                    <a:pt x="128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7" y="64"/>
                  </a:lnTo>
                  <a:lnTo>
                    <a:pt x="167" y="77"/>
                  </a:lnTo>
                  <a:lnTo>
                    <a:pt x="167" y="90"/>
                  </a:lnTo>
                  <a:lnTo>
                    <a:pt x="180" y="103"/>
                  </a:lnTo>
                  <a:lnTo>
                    <a:pt x="180" y="103"/>
                  </a:lnTo>
                  <a:lnTo>
                    <a:pt x="193" y="116"/>
                  </a:lnTo>
                  <a:lnTo>
                    <a:pt x="206" y="129"/>
                  </a:lnTo>
                  <a:lnTo>
                    <a:pt x="206" y="129"/>
                  </a:lnTo>
                  <a:lnTo>
                    <a:pt x="231" y="129"/>
                  </a:lnTo>
                  <a:lnTo>
                    <a:pt x="231" y="129"/>
                  </a:lnTo>
                  <a:lnTo>
                    <a:pt x="244" y="129"/>
                  </a:lnTo>
                  <a:lnTo>
                    <a:pt x="270" y="116"/>
                  </a:lnTo>
                  <a:lnTo>
                    <a:pt x="283" y="103"/>
                  </a:lnTo>
                  <a:lnTo>
                    <a:pt x="296" y="103"/>
                  </a:lnTo>
                  <a:lnTo>
                    <a:pt x="309" y="103"/>
                  </a:lnTo>
                  <a:lnTo>
                    <a:pt x="322" y="90"/>
                  </a:lnTo>
                  <a:lnTo>
                    <a:pt x="334" y="64"/>
                  </a:lnTo>
                  <a:lnTo>
                    <a:pt x="347" y="64"/>
                  </a:lnTo>
                  <a:lnTo>
                    <a:pt x="347" y="77"/>
                  </a:lnTo>
                  <a:lnTo>
                    <a:pt x="360" y="64"/>
                  </a:lnTo>
                  <a:lnTo>
                    <a:pt x="373" y="64"/>
                  </a:lnTo>
                  <a:lnTo>
                    <a:pt x="386" y="64"/>
                  </a:lnTo>
                  <a:lnTo>
                    <a:pt x="412" y="52"/>
                  </a:lnTo>
                  <a:lnTo>
                    <a:pt x="412" y="64"/>
                  </a:lnTo>
                  <a:lnTo>
                    <a:pt x="412" y="64"/>
                  </a:lnTo>
                  <a:lnTo>
                    <a:pt x="399" y="77"/>
                  </a:lnTo>
                  <a:lnTo>
                    <a:pt x="399" y="90"/>
                  </a:lnTo>
                  <a:lnTo>
                    <a:pt x="373" y="90"/>
                  </a:lnTo>
                  <a:lnTo>
                    <a:pt x="360" y="90"/>
                  </a:lnTo>
                  <a:lnTo>
                    <a:pt x="347" y="116"/>
                  </a:lnTo>
                  <a:lnTo>
                    <a:pt x="347" y="116"/>
                  </a:lnTo>
                  <a:lnTo>
                    <a:pt x="360" y="129"/>
                  </a:lnTo>
                  <a:lnTo>
                    <a:pt x="347" y="129"/>
                  </a:lnTo>
                  <a:lnTo>
                    <a:pt x="347" y="142"/>
                  </a:lnTo>
                  <a:lnTo>
                    <a:pt x="334" y="154"/>
                  </a:lnTo>
                  <a:lnTo>
                    <a:pt x="347" y="180"/>
                  </a:lnTo>
                  <a:lnTo>
                    <a:pt x="347" y="193"/>
                  </a:lnTo>
                  <a:lnTo>
                    <a:pt x="347" y="206"/>
                  </a:lnTo>
                  <a:lnTo>
                    <a:pt x="347" y="232"/>
                  </a:lnTo>
                  <a:lnTo>
                    <a:pt x="347" y="257"/>
                  </a:lnTo>
                  <a:lnTo>
                    <a:pt x="360" y="257"/>
                  </a:lnTo>
                  <a:lnTo>
                    <a:pt x="373" y="257"/>
                  </a:lnTo>
                  <a:lnTo>
                    <a:pt x="412" y="270"/>
                  </a:lnTo>
                  <a:lnTo>
                    <a:pt x="424" y="283"/>
                  </a:lnTo>
                  <a:lnTo>
                    <a:pt x="450" y="309"/>
                  </a:lnTo>
                  <a:lnTo>
                    <a:pt x="489" y="335"/>
                  </a:lnTo>
                  <a:lnTo>
                    <a:pt x="502" y="335"/>
                  </a:lnTo>
                  <a:lnTo>
                    <a:pt x="527" y="348"/>
                  </a:lnTo>
                  <a:lnTo>
                    <a:pt x="540" y="360"/>
                  </a:lnTo>
                  <a:lnTo>
                    <a:pt x="553" y="386"/>
                  </a:lnTo>
                  <a:lnTo>
                    <a:pt x="553" y="399"/>
                  </a:lnTo>
                  <a:lnTo>
                    <a:pt x="553" y="412"/>
                  </a:lnTo>
                  <a:lnTo>
                    <a:pt x="553" y="425"/>
                  </a:lnTo>
                  <a:lnTo>
                    <a:pt x="540" y="425"/>
                  </a:lnTo>
                  <a:lnTo>
                    <a:pt x="527" y="438"/>
                  </a:lnTo>
                  <a:lnTo>
                    <a:pt x="527" y="438"/>
                  </a:lnTo>
                  <a:lnTo>
                    <a:pt x="527" y="451"/>
                  </a:lnTo>
                  <a:lnTo>
                    <a:pt x="527" y="463"/>
                  </a:lnTo>
                  <a:lnTo>
                    <a:pt x="515" y="476"/>
                  </a:lnTo>
                  <a:lnTo>
                    <a:pt x="502" y="489"/>
                  </a:lnTo>
                  <a:lnTo>
                    <a:pt x="502" y="502"/>
                  </a:lnTo>
                  <a:lnTo>
                    <a:pt x="502" y="502"/>
                  </a:lnTo>
                  <a:lnTo>
                    <a:pt x="489" y="515"/>
                  </a:lnTo>
                  <a:lnTo>
                    <a:pt x="463" y="515"/>
                  </a:lnTo>
                  <a:lnTo>
                    <a:pt x="450" y="515"/>
                  </a:lnTo>
                  <a:lnTo>
                    <a:pt x="437" y="502"/>
                  </a:lnTo>
                  <a:lnTo>
                    <a:pt x="412" y="489"/>
                  </a:lnTo>
                  <a:lnTo>
                    <a:pt x="386" y="476"/>
                  </a:lnTo>
                  <a:lnTo>
                    <a:pt x="360" y="489"/>
                  </a:lnTo>
                  <a:lnTo>
                    <a:pt x="334" y="489"/>
                  </a:lnTo>
                  <a:lnTo>
                    <a:pt x="309" y="463"/>
                  </a:lnTo>
                  <a:lnTo>
                    <a:pt x="309" y="451"/>
                  </a:lnTo>
                  <a:lnTo>
                    <a:pt x="296" y="425"/>
                  </a:lnTo>
                  <a:lnTo>
                    <a:pt x="257" y="412"/>
                  </a:lnTo>
                  <a:lnTo>
                    <a:pt x="231" y="399"/>
                  </a:lnTo>
                  <a:lnTo>
                    <a:pt x="206" y="360"/>
                  </a:lnTo>
                  <a:lnTo>
                    <a:pt x="154" y="322"/>
                  </a:lnTo>
                  <a:lnTo>
                    <a:pt x="141" y="296"/>
                  </a:lnTo>
                  <a:lnTo>
                    <a:pt x="128" y="270"/>
                  </a:lnTo>
                  <a:lnTo>
                    <a:pt x="103" y="245"/>
                  </a:lnTo>
                  <a:lnTo>
                    <a:pt x="90" y="219"/>
                  </a:lnTo>
                  <a:lnTo>
                    <a:pt x="64" y="193"/>
                  </a:lnTo>
                  <a:lnTo>
                    <a:pt x="38" y="167"/>
                  </a:lnTo>
                  <a:lnTo>
                    <a:pt x="0" y="129"/>
                  </a:lnTo>
                  <a:lnTo>
                    <a:pt x="25" y="116"/>
                  </a:lnTo>
                  <a:lnTo>
                    <a:pt x="38" y="90"/>
                  </a:lnTo>
                  <a:lnTo>
                    <a:pt x="51" y="77"/>
                  </a:lnTo>
                  <a:lnTo>
                    <a:pt x="51" y="52"/>
                  </a:lnTo>
                  <a:lnTo>
                    <a:pt x="64" y="52"/>
                  </a:lnTo>
                  <a:lnTo>
                    <a:pt x="77" y="39"/>
                  </a:lnTo>
                  <a:lnTo>
                    <a:pt x="77" y="26"/>
                  </a:lnTo>
                  <a:lnTo>
                    <a:pt x="77" y="13"/>
                  </a:lnTo>
                  <a:lnTo>
                    <a:pt x="90" y="0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1241936" y="2114246"/>
              <a:ext cx="1010576" cy="576911"/>
            </a:xfrm>
            <a:custGeom>
              <a:avLst/>
              <a:gdLst/>
              <a:ahLst/>
              <a:cxnLst>
                <a:cxn ang="0">
                  <a:pos x="695" y="361"/>
                </a:cxn>
                <a:cxn ang="0">
                  <a:pos x="669" y="309"/>
                </a:cxn>
                <a:cxn ang="0">
                  <a:pos x="644" y="271"/>
                </a:cxn>
                <a:cxn ang="0">
                  <a:pos x="644" y="245"/>
                </a:cxn>
                <a:cxn ang="0">
                  <a:pos x="644" y="206"/>
                </a:cxn>
                <a:cxn ang="0">
                  <a:pos x="644" y="155"/>
                </a:cxn>
                <a:cxn ang="0">
                  <a:pos x="644" y="129"/>
                </a:cxn>
                <a:cxn ang="0">
                  <a:pos x="605" y="103"/>
                </a:cxn>
                <a:cxn ang="0">
                  <a:pos x="579" y="103"/>
                </a:cxn>
                <a:cxn ang="0">
                  <a:pos x="553" y="116"/>
                </a:cxn>
                <a:cxn ang="0">
                  <a:pos x="502" y="103"/>
                </a:cxn>
                <a:cxn ang="0">
                  <a:pos x="450" y="91"/>
                </a:cxn>
                <a:cxn ang="0">
                  <a:pos x="425" y="91"/>
                </a:cxn>
                <a:cxn ang="0">
                  <a:pos x="360" y="91"/>
                </a:cxn>
                <a:cxn ang="0">
                  <a:pos x="322" y="65"/>
                </a:cxn>
                <a:cxn ang="0">
                  <a:pos x="296" y="78"/>
                </a:cxn>
                <a:cxn ang="0">
                  <a:pos x="270" y="65"/>
                </a:cxn>
                <a:cxn ang="0">
                  <a:pos x="232" y="65"/>
                </a:cxn>
                <a:cxn ang="0">
                  <a:pos x="180" y="39"/>
                </a:cxn>
                <a:cxn ang="0">
                  <a:pos x="142" y="13"/>
                </a:cxn>
                <a:cxn ang="0">
                  <a:pos x="103" y="13"/>
                </a:cxn>
                <a:cxn ang="0">
                  <a:pos x="77" y="0"/>
                </a:cxn>
                <a:cxn ang="0">
                  <a:pos x="64" y="26"/>
                </a:cxn>
                <a:cxn ang="0">
                  <a:pos x="51" y="78"/>
                </a:cxn>
                <a:cxn ang="0">
                  <a:pos x="39" y="116"/>
                </a:cxn>
                <a:cxn ang="0">
                  <a:pos x="13" y="155"/>
                </a:cxn>
                <a:cxn ang="0">
                  <a:pos x="13" y="168"/>
                </a:cxn>
                <a:cxn ang="0">
                  <a:pos x="51" y="181"/>
                </a:cxn>
                <a:cxn ang="0">
                  <a:pos x="77" y="219"/>
                </a:cxn>
                <a:cxn ang="0">
                  <a:pos x="103" y="232"/>
                </a:cxn>
                <a:cxn ang="0">
                  <a:pos x="116" y="271"/>
                </a:cxn>
                <a:cxn ang="0">
                  <a:pos x="129" y="296"/>
                </a:cxn>
                <a:cxn ang="0">
                  <a:pos x="154" y="284"/>
                </a:cxn>
                <a:cxn ang="0">
                  <a:pos x="167" y="258"/>
                </a:cxn>
                <a:cxn ang="0">
                  <a:pos x="180" y="258"/>
                </a:cxn>
                <a:cxn ang="0">
                  <a:pos x="219" y="271"/>
                </a:cxn>
                <a:cxn ang="0">
                  <a:pos x="270" y="284"/>
                </a:cxn>
                <a:cxn ang="0">
                  <a:pos x="322" y="309"/>
                </a:cxn>
                <a:cxn ang="0">
                  <a:pos x="347" y="335"/>
                </a:cxn>
                <a:cxn ang="0">
                  <a:pos x="399" y="335"/>
                </a:cxn>
                <a:cxn ang="0">
                  <a:pos x="425" y="361"/>
                </a:cxn>
                <a:cxn ang="0">
                  <a:pos x="463" y="361"/>
                </a:cxn>
                <a:cxn ang="0">
                  <a:pos x="502" y="361"/>
                </a:cxn>
                <a:cxn ang="0">
                  <a:pos x="528" y="361"/>
                </a:cxn>
                <a:cxn ang="0">
                  <a:pos x="528" y="399"/>
                </a:cxn>
                <a:cxn ang="0">
                  <a:pos x="553" y="412"/>
                </a:cxn>
                <a:cxn ang="0">
                  <a:pos x="579" y="438"/>
                </a:cxn>
                <a:cxn ang="0">
                  <a:pos x="605" y="438"/>
                </a:cxn>
                <a:cxn ang="0">
                  <a:pos x="618" y="399"/>
                </a:cxn>
                <a:cxn ang="0">
                  <a:pos x="644" y="399"/>
                </a:cxn>
                <a:cxn ang="0">
                  <a:pos x="682" y="412"/>
                </a:cxn>
                <a:cxn ang="0">
                  <a:pos x="708" y="425"/>
                </a:cxn>
                <a:cxn ang="0">
                  <a:pos x="721" y="399"/>
                </a:cxn>
              </a:cxnLst>
              <a:rect l="0" t="0" r="r" b="b"/>
              <a:pathLst>
                <a:path w="721" h="438">
                  <a:moveTo>
                    <a:pt x="721" y="387"/>
                  </a:moveTo>
                  <a:lnTo>
                    <a:pt x="695" y="361"/>
                  </a:lnTo>
                  <a:lnTo>
                    <a:pt x="682" y="348"/>
                  </a:lnTo>
                  <a:lnTo>
                    <a:pt x="669" y="309"/>
                  </a:lnTo>
                  <a:lnTo>
                    <a:pt x="669" y="296"/>
                  </a:lnTo>
                  <a:lnTo>
                    <a:pt x="644" y="271"/>
                  </a:lnTo>
                  <a:lnTo>
                    <a:pt x="644" y="258"/>
                  </a:lnTo>
                  <a:lnTo>
                    <a:pt x="644" y="245"/>
                  </a:lnTo>
                  <a:lnTo>
                    <a:pt x="656" y="219"/>
                  </a:lnTo>
                  <a:lnTo>
                    <a:pt x="644" y="206"/>
                  </a:lnTo>
                  <a:lnTo>
                    <a:pt x="644" y="181"/>
                  </a:lnTo>
                  <a:lnTo>
                    <a:pt x="644" y="155"/>
                  </a:lnTo>
                  <a:lnTo>
                    <a:pt x="656" y="142"/>
                  </a:lnTo>
                  <a:lnTo>
                    <a:pt x="644" y="129"/>
                  </a:lnTo>
                  <a:lnTo>
                    <a:pt x="631" y="103"/>
                  </a:lnTo>
                  <a:lnTo>
                    <a:pt x="605" y="103"/>
                  </a:lnTo>
                  <a:lnTo>
                    <a:pt x="592" y="91"/>
                  </a:lnTo>
                  <a:lnTo>
                    <a:pt x="579" y="103"/>
                  </a:lnTo>
                  <a:lnTo>
                    <a:pt x="566" y="116"/>
                  </a:lnTo>
                  <a:lnTo>
                    <a:pt x="553" y="116"/>
                  </a:lnTo>
                  <a:lnTo>
                    <a:pt x="541" y="103"/>
                  </a:lnTo>
                  <a:lnTo>
                    <a:pt x="502" y="103"/>
                  </a:lnTo>
                  <a:lnTo>
                    <a:pt x="476" y="103"/>
                  </a:lnTo>
                  <a:lnTo>
                    <a:pt x="450" y="91"/>
                  </a:lnTo>
                  <a:lnTo>
                    <a:pt x="438" y="78"/>
                  </a:lnTo>
                  <a:lnTo>
                    <a:pt x="425" y="91"/>
                  </a:lnTo>
                  <a:lnTo>
                    <a:pt x="399" y="91"/>
                  </a:lnTo>
                  <a:lnTo>
                    <a:pt x="360" y="91"/>
                  </a:lnTo>
                  <a:lnTo>
                    <a:pt x="335" y="91"/>
                  </a:lnTo>
                  <a:lnTo>
                    <a:pt x="322" y="65"/>
                  </a:lnTo>
                  <a:lnTo>
                    <a:pt x="309" y="78"/>
                  </a:lnTo>
                  <a:lnTo>
                    <a:pt x="296" y="78"/>
                  </a:lnTo>
                  <a:lnTo>
                    <a:pt x="270" y="78"/>
                  </a:lnTo>
                  <a:lnTo>
                    <a:pt x="270" y="65"/>
                  </a:lnTo>
                  <a:lnTo>
                    <a:pt x="245" y="65"/>
                  </a:lnTo>
                  <a:lnTo>
                    <a:pt x="232" y="65"/>
                  </a:lnTo>
                  <a:lnTo>
                    <a:pt x="206" y="52"/>
                  </a:lnTo>
                  <a:lnTo>
                    <a:pt x="180" y="39"/>
                  </a:lnTo>
                  <a:lnTo>
                    <a:pt x="154" y="13"/>
                  </a:lnTo>
                  <a:lnTo>
                    <a:pt x="142" y="13"/>
                  </a:lnTo>
                  <a:lnTo>
                    <a:pt x="129" y="26"/>
                  </a:lnTo>
                  <a:lnTo>
                    <a:pt x="103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13"/>
                  </a:lnTo>
                  <a:lnTo>
                    <a:pt x="64" y="26"/>
                  </a:lnTo>
                  <a:lnTo>
                    <a:pt x="64" y="52"/>
                  </a:lnTo>
                  <a:lnTo>
                    <a:pt x="51" y="78"/>
                  </a:lnTo>
                  <a:lnTo>
                    <a:pt x="51" y="103"/>
                  </a:lnTo>
                  <a:lnTo>
                    <a:pt x="39" y="116"/>
                  </a:lnTo>
                  <a:lnTo>
                    <a:pt x="26" y="142"/>
                  </a:lnTo>
                  <a:lnTo>
                    <a:pt x="13" y="155"/>
                  </a:lnTo>
                  <a:lnTo>
                    <a:pt x="0" y="155"/>
                  </a:lnTo>
                  <a:lnTo>
                    <a:pt x="13" y="168"/>
                  </a:lnTo>
                  <a:lnTo>
                    <a:pt x="39" y="181"/>
                  </a:lnTo>
                  <a:lnTo>
                    <a:pt x="51" y="181"/>
                  </a:lnTo>
                  <a:lnTo>
                    <a:pt x="51" y="206"/>
                  </a:lnTo>
                  <a:lnTo>
                    <a:pt x="77" y="219"/>
                  </a:lnTo>
                  <a:lnTo>
                    <a:pt x="103" y="232"/>
                  </a:lnTo>
                  <a:lnTo>
                    <a:pt x="103" y="232"/>
                  </a:lnTo>
                  <a:lnTo>
                    <a:pt x="103" y="245"/>
                  </a:lnTo>
                  <a:lnTo>
                    <a:pt x="116" y="271"/>
                  </a:lnTo>
                  <a:lnTo>
                    <a:pt x="116" y="284"/>
                  </a:lnTo>
                  <a:lnTo>
                    <a:pt x="129" y="296"/>
                  </a:lnTo>
                  <a:lnTo>
                    <a:pt x="142" y="296"/>
                  </a:lnTo>
                  <a:lnTo>
                    <a:pt x="154" y="284"/>
                  </a:lnTo>
                  <a:lnTo>
                    <a:pt x="154" y="271"/>
                  </a:lnTo>
                  <a:lnTo>
                    <a:pt x="167" y="258"/>
                  </a:lnTo>
                  <a:lnTo>
                    <a:pt x="167" y="245"/>
                  </a:lnTo>
                  <a:lnTo>
                    <a:pt x="180" y="258"/>
                  </a:lnTo>
                  <a:lnTo>
                    <a:pt x="193" y="271"/>
                  </a:lnTo>
                  <a:lnTo>
                    <a:pt x="219" y="271"/>
                  </a:lnTo>
                  <a:lnTo>
                    <a:pt x="257" y="284"/>
                  </a:lnTo>
                  <a:lnTo>
                    <a:pt x="270" y="284"/>
                  </a:lnTo>
                  <a:lnTo>
                    <a:pt x="309" y="296"/>
                  </a:lnTo>
                  <a:lnTo>
                    <a:pt x="322" y="309"/>
                  </a:lnTo>
                  <a:lnTo>
                    <a:pt x="347" y="335"/>
                  </a:lnTo>
                  <a:lnTo>
                    <a:pt x="347" y="335"/>
                  </a:lnTo>
                  <a:lnTo>
                    <a:pt x="386" y="335"/>
                  </a:lnTo>
                  <a:lnTo>
                    <a:pt x="399" y="335"/>
                  </a:lnTo>
                  <a:lnTo>
                    <a:pt x="412" y="348"/>
                  </a:lnTo>
                  <a:lnTo>
                    <a:pt x="425" y="361"/>
                  </a:lnTo>
                  <a:lnTo>
                    <a:pt x="450" y="348"/>
                  </a:lnTo>
                  <a:lnTo>
                    <a:pt x="463" y="361"/>
                  </a:lnTo>
                  <a:lnTo>
                    <a:pt x="476" y="361"/>
                  </a:lnTo>
                  <a:lnTo>
                    <a:pt x="502" y="361"/>
                  </a:lnTo>
                  <a:lnTo>
                    <a:pt x="502" y="348"/>
                  </a:lnTo>
                  <a:lnTo>
                    <a:pt x="528" y="361"/>
                  </a:lnTo>
                  <a:lnTo>
                    <a:pt x="528" y="374"/>
                  </a:lnTo>
                  <a:lnTo>
                    <a:pt x="528" y="399"/>
                  </a:lnTo>
                  <a:lnTo>
                    <a:pt x="528" y="399"/>
                  </a:lnTo>
                  <a:lnTo>
                    <a:pt x="553" y="412"/>
                  </a:lnTo>
                  <a:lnTo>
                    <a:pt x="566" y="425"/>
                  </a:lnTo>
                  <a:lnTo>
                    <a:pt x="579" y="438"/>
                  </a:lnTo>
                  <a:lnTo>
                    <a:pt x="592" y="438"/>
                  </a:lnTo>
                  <a:lnTo>
                    <a:pt x="605" y="438"/>
                  </a:lnTo>
                  <a:lnTo>
                    <a:pt x="605" y="412"/>
                  </a:lnTo>
                  <a:lnTo>
                    <a:pt x="618" y="399"/>
                  </a:lnTo>
                  <a:lnTo>
                    <a:pt x="631" y="412"/>
                  </a:lnTo>
                  <a:lnTo>
                    <a:pt x="644" y="399"/>
                  </a:lnTo>
                  <a:lnTo>
                    <a:pt x="656" y="399"/>
                  </a:lnTo>
                  <a:lnTo>
                    <a:pt x="682" y="412"/>
                  </a:lnTo>
                  <a:lnTo>
                    <a:pt x="695" y="425"/>
                  </a:lnTo>
                  <a:lnTo>
                    <a:pt x="708" y="425"/>
                  </a:lnTo>
                  <a:lnTo>
                    <a:pt x="721" y="412"/>
                  </a:lnTo>
                  <a:lnTo>
                    <a:pt x="721" y="399"/>
                  </a:lnTo>
                  <a:lnTo>
                    <a:pt x="721" y="38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718498" y="2300311"/>
              <a:ext cx="790428" cy="306071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296" y="39"/>
                </a:cxn>
                <a:cxn ang="0">
                  <a:pos x="257" y="26"/>
                </a:cxn>
                <a:cxn ang="0">
                  <a:pos x="219" y="39"/>
                </a:cxn>
                <a:cxn ang="0">
                  <a:pos x="193" y="13"/>
                </a:cxn>
                <a:cxn ang="0">
                  <a:pos x="154" y="13"/>
                </a:cxn>
                <a:cxn ang="0">
                  <a:pos x="154" y="39"/>
                </a:cxn>
                <a:cxn ang="0">
                  <a:pos x="141" y="51"/>
                </a:cxn>
                <a:cxn ang="0">
                  <a:pos x="128" y="77"/>
                </a:cxn>
                <a:cxn ang="0">
                  <a:pos x="128" y="103"/>
                </a:cxn>
                <a:cxn ang="0">
                  <a:pos x="90" y="116"/>
                </a:cxn>
                <a:cxn ang="0">
                  <a:pos x="38" y="129"/>
                </a:cxn>
                <a:cxn ang="0">
                  <a:pos x="13" y="154"/>
                </a:cxn>
                <a:cxn ang="0">
                  <a:pos x="0" y="206"/>
                </a:cxn>
                <a:cxn ang="0">
                  <a:pos x="38" y="219"/>
                </a:cxn>
                <a:cxn ang="0">
                  <a:pos x="77" y="232"/>
                </a:cxn>
                <a:cxn ang="0">
                  <a:pos x="128" y="206"/>
                </a:cxn>
                <a:cxn ang="0">
                  <a:pos x="141" y="167"/>
                </a:cxn>
                <a:cxn ang="0">
                  <a:pos x="167" y="129"/>
                </a:cxn>
                <a:cxn ang="0">
                  <a:pos x="206" y="116"/>
                </a:cxn>
                <a:cxn ang="0">
                  <a:pos x="257" y="77"/>
                </a:cxn>
                <a:cxn ang="0">
                  <a:pos x="321" y="77"/>
                </a:cxn>
                <a:cxn ang="0">
                  <a:pos x="360" y="103"/>
                </a:cxn>
                <a:cxn ang="0">
                  <a:pos x="412" y="116"/>
                </a:cxn>
                <a:cxn ang="0">
                  <a:pos x="476" y="167"/>
                </a:cxn>
                <a:cxn ang="0">
                  <a:pos x="553" y="219"/>
                </a:cxn>
                <a:cxn ang="0">
                  <a:pos x="566" y="206"/>
                </a:cxn>
                <a:cxn ang="0">
                  <a:pos x="527" y="167"/>
                </a:cxn>
                <a:cxn ang="0">
                  <a:pos x="489" y="142"/>
                </a:cxn>
                <a:cxn ang="0">
                  <a:pos x="489" y="116"/>
                </a:cxn>
                <a:cxn ang="0">
                  <a:pos x="476" y="90"/>
                </a:cxn>
                <a:cxn ang="0">
                  <a:pos x="450" y="77"/>
                </a:cxn>
                <a:cxn ang="0">
                  <a:pos x="424" y="51"/>
                </a:cxn>
                <a:cxn ang="0">
                  <a:pos x="424" y="26"/>
                </a:cxn>
                <a:cxn ang="0">
                  <a:pos x="399" y="26"/>
                </a:cxn>
                <a:cxn ang="0">
                  <a:pos x="373" y="13"/>
                </a:cxn>
              </a:cxnLst>
              <a:rect l="0" t="0" r="r" b="b"/>
              <a:pathLst>
                <a:path w="566" h="232">
                  <a:moveTo>
                    <a:pt x="373" y="13"/>
                  </a:moveTo>
                  <a:lnTo>
                    <a:pt x="321" y="0"/>
                  </a:lnTo>
                  <a:lnTo>
                    <a:pt x="309" y="39"/>
                  </a:lnTo>
                  <a:lnTo>
                    <a:pt x="296" y="39"/>
                  </a:lnTo>
                  <a:lnTo>
                    <a:pt x="270" y="13"/>
                  </a:lnTo>
                  <a:lnTo>
                    <a:pt x="257" y="26"/>
                  </a:lnTo>
                  <a:lnTo>
                    <a:pt x="244" y="26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193" y="13"/>
                  </a:lnTo>
                  <a:lnTo>
                    <a:pt x="180" y="13"/>
                  </a:lnTo>
                  <a:lnTo>
                    <a:pt x="154" y="13"/>
                  </a:lnTo>
                  <a:lnTo>
                    <a:pt x="154" y="26"/>
                  </a:lnTo>
                  <a:lnTo>
                    <a:pt x="154" y="39"/>
                  </a:lnTo>
                  <a:lnTo>
                    <a:pt x="154" y="51"/>
                  </a:lnTo>
                  <a:lnTo>
                    <a:pt x="141" y="51"/>
                  </a:lnTo>
                  <a:lnTo>
                    <a:pt x="141" y="64"/>
                  </a:lnTo>
                  <a:lnTo>
                    <a:pt x="128" y="77"/>
                  </a:lnTo>
                  <a:lnTo>
                    <a:pt x="141" y="90"/>
                  </a:lnTo>
                  <a:lnTo>
                    <a:pt x="128" y="103"/>
                  </a:lnTo>
                  <a:lnTo>
                    <a:pt x="128" y="103"/>
                  </a:lnTo>
                  <a:lnTo>
                    <a:pt x="90" y="116"/>
                  </a:lnTo>
                  <a:lnTo>
                    <a:pt x="38" y="116"/>
                  </a:lnTo>
                  <a:lnTo>
                    <a:pt x="38" y="129"/>
                  </a:lnTo>
                  <a:lnTo>
                    <a:pt x="25" y="142"/>
                  </a:lnTo>
                  <a:lnTo>
                    <a:pt x="13" y="154"/>
                  </a:lnTo>
                  <a:lnTo>
                    <a:pt x="0" y="167"/>
                  </a:lnTo>
                  <a:lnTo>
                    <a:pt x="0" y="206"/>
                  </a:lnTo>
                  <a:lnTo>
                    <a:pt x="13" y="232"/>
                  </a:lnTo>
                  <a:lnTo>
                    <a:pt x="38" y="219"/>
                  </a:lnTo>
                  <a:lnTo>
                    <a:pt x="64" y="219"/>
                  </a:lnTo>
                  <a:lnTo>
                    <a:pt x="77" y="232"/>
                  </a:lnTo>
                  <a:lnTo>
                    <a:pt x="103" y="219"/>
                  </a:lnTo>
                  <a:lnTo>
                    <a:pt x="128" y="206"/>
                  </a:lnTo>
                  <a:lnTo>
                    <a:pt x="141" y="193"/>
                  </a:lnTo>
                  <a:lnTo>
                    <a:pt x="141" y="167"/>
                  </a:lnTo>
                  <a:lnTo>
                    <a:pt x="154" y="142"/>
                  </a:lnTo>
                  <a:lnTo>
                    <a:pt x="167" y="129"/>
                  </a:lnTo>
                  <a:lnTo>
                    <a:pt x="180" y="116"/>
                  </a:lnTo>
                  <a:lnTo>
                    <a:pt x="206" y="116"/>
                  </a:lnTo>
                  <a:lnTo>
                    <a:pt x="219" y="90"/>
                  </a:lnTo>
                  <a:lnTo>
                    <a:pt x="257" y="77"/>
                  </a:lnTo>
                  <a:lnTo>
                    <a:pt x="296" y="64"/>
                  </a:lnTo>
                  <a:lnTo>
                    <a:pt x="321" y="77"/>
                  </a:lnTo>
                  <a:lnTo>
                    <a:pt x="347" y="90"/>
                  </a:lnTo>
                  <a:lnTo>
                    <a:pt x="360" y="103"/>
                  </a:lnTo>
                  <a:lnTo>
                    <a:pt x="386" y="103"/>
                  </a:lnTo>
                  <a:lnTo>
                    <a:pt x="412" y="116"/>
                  </a:lnTo>
                  <a:lnTo>
                    <a:pt x="450" y="142"/>
                  </a:lnTo>
                  <a:lnTo>
                    <a:pt x="476" y="167"/>
                  </a:lnTo>
                  <a:lnTo>
                    <a:pt x="515" y="206"/>
                  </a:lnTo>
                  <a:lnTo>
                    <a:pt x="553" y="219"/>
                  </a:lnTo>
                  <a:lnTo>
                    <a:pt x="553" y="219"/>
                  </a:lnTo>
                  <a:lnTo>
                    <a:pt x="566" y="206"/>
                  </a:lnTo>
                  <a:lnTo>
                    <a:pt x="553" y="180"/>
                  </a:lnTo>
                  <a:lnTo>
                    <a:pt x="527" y="167"/>
                  </a:lnTo>
                  <a:lnTo>
                    <a:pt x="515" y="142"/>
                  </a:lnTo>
                  <a:lnTo>
                    <a:pt x="489" y="142"/>
                  </a:lnTo>
                  <a:lnTo>
                    <a:pt x="489" y="129"/>
                  </a:lnTo>
                  <a:lnTo>
                    <a:pt x="489" y="116"/>
                  </a:lnTo>
                  <a:lnTo>
                    <a:pt x="476" y="103"/>
                  </a:lnTo>
                  <a:lnTo>
                    <a:pt x="476" y="90"/>
                  </a:lnTo>
                  <a:lnTo>
                    <a:pt x="463" y="77"/>
                  </a:lnTo>
                  <a:lnTo>
                    <a:pt x="450" y="77"/>
                  </a:lnTo>
                  <a:lnTo>
                    <a:pt x="424" y="64"/>
                  </a:lnTo>
                  <a:lnTo>
                    <a:pt x="424" y="51"/>
                  </a:lnTo>
                  <a:lnTo>
                    <a:pt x="424" y="39"/>
                  </a:lnTo>
                  <a:lnTo>
                    <a:pt x="424" y="26"/>
                  </a:lnTo>
                  <a:lnTo>
                    <a:pt x="412" y="26"/>
                  </a:lnTo>
                  <a:lnTo>
                    <a:pt x="399" y="26"/>
                  </a:lnTo>
                  <a:lnTo>
                    <a:pt x="386" y="26"/>
                  </a:lnTo>
                  <a:lnTo>
                    <a:pt x="37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09594" y="1723399"/>
              <a:ext cx="324368" cy="240013"/>
            </a:xfrm>
            <a:custGeom>
              <a:avLst/>
              <a:gdLst/>
              <a:ahLst/>
              <a:cxnLst>
                <a:cxn ang="0">
                  <a:pos x="219" y="13"/>
                </a:cxn>
                <a:cxn ang="0">
                  <a:pos x="181" y="0"/>
                </a:cxn>
                <a:cxn ang="0">
                  <a:pos x="168" y="0"/>
                </a:cxn>
                <a:cxn ang="0">
                  <a:pos x="142" y="26"/>
                </a:cxn>
                <a:cxn ang="0">
                  <a:pos x="142" y="39"/>
                </a:cxn>
                <a:cxn ang="0">
                  <a:pos x="116" y="39"/>
                </a:cxn>
                <a:cxn ang="0">
                  <a:pos x="91" y="26"/>
                </a:cxn>
                <a:cxn ang="0">
                  <a:pos x="78" y="26"/>
                </a:cxn>
                <a:cxn ang="0">
                  <a:pos x="65" y="0"/>
                </a:cxn>
                <a:cxn ang="0">
                  <a:pos x="52" y="0"/>
                </a:cxn>
                <a:cxn ang="0">
                  <a:pos x="39" y="13"/>
                </a:cxn>
                <a:cxn ang="0">
                  <a:pos x="26" y="26"/>
                </a:cxn>
                <a:cxn ang="0">
                  <a:pos x="0" y="52"/>
                </a:cxn>
                <a:cxn ang="0">
                  <a:pos x="13" y="78"/>
                </a:cxn>
                <a:cxn ang="0">
                  <a:pos x="26" y="103"/>
                </a:cxn>
                <a:cxn ang="0">
                  <a:pos x="39" y="103"/>
                </a:cxn>
                <a:cxn ang="0">
                  <a:pos x="26" y="129"/>
                </a:cxn>
                <a:cxn ang="0">
                  <a:pos x="26" y="142"/>
                </a:cxn>
                <a:cxn ang="0">
                  <a:pos x="26" y="168"/>
                </a:cxn>
                <a:cxn ang="0">
                  <a:pos x="39" y="181"/>
                </a:cxn>
                <a:cxn ang="0">
                  <a:pos x="52" y="155"/>
                </a:cxn>
                <a:cxn ang="0">
                  <a:pos x="65" y="155"/>
                </a:cxn>
                <a:cxn ang="0">
                  <a:pos x="78" y="142"/>
                </a:cxn>
                <a:cxn ang="0">
                  <a:pos x="103" y="155"/>
                </a:cxn>
                <a:cxn ang="0">
                  <a:pos x="116" y="142"/>
                </a:cxn>
                <a:cxn ang="0">
                  <a:pos x="142" y="155"/>
                </a:cxn>
                <a:cxn ang="0">
                  <a:pos x="155" y="155"/>
                </a:cxn>
                <a:cxn ang="0">
                  <a:pos x="168" y="142"/>
                </a:cxn>
                <a:cxn ang="0">
                  <a:pos x="194" y="142"/>
                </a:cxn>
                <a:cxn ang="0">
                  <a:pos x="194" y="116"/>
                </a:cxn>
                <a:cxn ang="0">
                  <a:pos x="206" y="116"/>
                </a:cxn>
                <a:cxn ang="0">
                  <a:pos x="219" y="116"/>
                </a:cxn>
                <a:cxn ang="0">
                  <a:pos x="232" y="116"/>
                </a:cxn>
                <a:cxn ang="0">
                  <a:pos x="219" y="103"/>
                </a:cxn>
                <a:cxn ang="0">
                  <a:pos x="219" y="78"/>
                </a:cxn>
                <a:cxn ang="0">
                  <a:pos x="219" y="65"/>
                </a:cxn>
                <a:cxn ang="0">
                  <a:pos x="219" y="39"/>
                </a:cxn>
                <a:cxn ang="0">
                  <a:pos x="219" y="26"/>
                </a:cxn>
                <a:cxn ang="0">
                  <a:pos x="219" y="13"/>
                </a:cxn>
              </a:cxnLst>
              <a:rect l="0" t="0" r="r" b="b"/>
              <a:pathLst>
                <a:path w="232" h="181">
                  <a:moveTo>
                    <a:pt x="219" y="13"/>
                  </a:moveTo>
                  <a:lnTo>
                    <a:pt x="181" y="0"/>
                  </a:lnTo>
                  <a:lnTo>
                    <a:pt x="168" y="0"/>
                  </a:lnTo>
                  <a:lnTo>
                    <a:pt x="142" y="26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26"/>
                  </a:lnTo>
                  <a:lnTo>
                    <a:pt x="78" y="26"/>
                  </a:lnTo>
                  <a:lnTo>
                    <a:pt x="65" y="0"/>
                  </a:lnTo>
                  <a:lnTo>
                    <a:pt x="52" y="0"/>
                  </a:lnTo>
                  <a:lnTo>
                    <a:pt x="39" y="13"/>
                  </a:lnTo>
                  <a:lnTo>
                    <a:pt x="26" y="26"/>
                  </a:lnTo>
                  <a:lnTo>
                    <a:pt x="0" y="52"/>
                  </a:lnTo>
                  <a:lnTo>
                    <a:pt x="13" y="78"/>
                  </a:lnTo>
                  <a:lnTo>
                    <a:pt x="26" y="103"/>
                  </a:lnTo>
                  <a:lnTo>
                    <a:pt x="39" y="103"/>
                  </a:lnTo>
                  <a:lnTo>
                    <a:pt x="26" y="129"/>
                  </a:lnTo>
                  <a:lnTo>
                    <a:pt x="26" y="142"/>
                  </a:lnTo>
                  <a:lnTo>
                    <a:pt x="26" y="168"/>
                  </a:lnTo>
                  <a:lnTo>
                    <a:pt x="39" y="181"/>
                  </a:lnTo>
                  <a:lnTo>
                    <a:pt x="52" y="155"/>
                  </a:lnTo>
                  <a:lnTo>
                    <a:pt x="65" y="155"/>
                  </a:lnTo>
                  <a:lnTo>
                    <a:pt x="78" y="142"/>
                  </a:lnTo>
                  <a:lnTo>
                    <a:pt x="103" y="155"/>
                  </a:lnTo>
                  <a:lnTo>
                    <a:pt x="116" y="142"/>
                  </a:lnTo>
                  <a:lnTo>
                    <a:pt x="142" y="155"/>
                  </a:lnTo>
                  <a:lnTo>
                    <a:pt x="155" y="155"/>
                  </a:lnTo>
                  <a:lnTo>
                    <a:pt x="168" y="142"/>
                  </a:lnTo>
                  <a:lnTo>
                    <a:pt x="194" y="142"/>
                  </a:lnTo>
                  <a:lnTo>
                    <a:pt x="194" y="116"/>
                  </a:lnTo>
                  <a:lnTo>
                    <a:pt x="206" y="116"/>
                  </a:lnTo>
                  <a:lnTo>
                    <a:pt x="219" y="116"/>
                  </a:lnTo>
                  <a:lnTo>
                    <a:pt x="232" y="116"/>
                  </a:lnTo>
                  <a:lnTo>
                    <a:pt x="219" y="103"/>
                  </a:lnTo>
                  <a:lnTo>
                    <a:pt x="219" y="78"/>
                  </a:lnTo>
                  <a:lnTo>
                    <a:pt x="219" y="65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219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538163" y="1556051"/>
              <a:ext cx="722509" cy="898396"/>
            </a:xfrm>
            <a:custGeom>
              <a:avLst/>
              <a:gdLst/>
              <a:ahLst/>
              <a:cxnLst>
                <a:cxn ang="0">
                  <a:pos x="283" y="116"/>
                </a:cxn>
                <a:cxn ang="0">
                  <a:pos x="309" y="90"/>
                </a:cxn>
                <a:cxn ang="0">
                  <a:pos x="309" y="38"/>
                </a:cxn>
                <a:cxn ang="0">
                  <a:pos x="360" y="25"/>
                </a:cxn>
                <a:cxn ang="0">
                  <a:pos x="399" y="0"/>
                </a:cxn>
                <a:cxn ang="0">
                  <a:pos x="412" y="38"/>
                </a:cxn>
                <a:cxn ang="0">
                  <a:pos x="438" y="90"/>
                </a:cxn>
                <a:cxn ang="0">
                  <a:pos x="438" y="141"/>
                </a:cxn>
                <a:cxn ang="0">
                  <a:pos x="412" y="154"/>
                </a:cxn>
                <a:cxn ang="0">
                  <a:pos x="386" y="167"/>
                </a:cxn>
                <a:cxn ang="0">
                  <a:pos x="399" y="219"/>
                </a:cxn>
                <a:cxn ang="0">
                  <a:pos x="412" y="270"/>
                </a:cxn>
                <a:cxn ang="0">
                  <a:pos x="438" y="309"/>
                </a:cxn>
                <a:cxn ang="0">
                  <a:pos x="438" y="334"/>
                </a:cxn>
                <a:cxn ang="0">
                  <a:pos x="425" y="347"/>
                </a:cxn>
                <a:cxn ang="0">
                  <a:pos x="386" y="334"/>
                </a:cxn>
                <a:cxn ang="0">
                  <a:pos x="373" y="360"/>
                </a:cxn>
                <a:cxn ang="0">
                  <a:pos x="386" y="424"/>
                </a:cxn>
                <a:cxn ang="0">
                  <a:pos x="399" y="437"/>
                </a:cxn>
                <a:cxn ang="0">
                  <a:pos x="450" y="424"/>
                </a:cxn>
                <a:cxn ang="0">
                  <a:pos x="489" y="489"/>
                </a:cxn>
                <a:cxn ang="0">
                  <a:pos x="502" y="515"/>
                </a:cxn>
                <a:cxn ang="0">
                  <a:pos x="515" y="566"/>
                </a:cxn>
                <a:cxn ang="0">
                  <a:pos x="502" y="579"/>
                </a:cxn>
                <a:cxn ang="0">
                  <a:pos x="450" y="579"/>
                </a:cxn>
                <a:cxn ang="0">
                  <a:pos x="412" y="605"/>
                </a:cxn>
                <a:cxn ang="0">
                  <a:pos x="399" y="592"/>
                </a:cxn>
                <a:cxn ang="0">
                  <a:pos x="373" y="605"/>
                </a:cxn>
                <a:cxn ang="0">
                  <a:pos x="335" y="592"/>
                </a:cxn>
                <a:cxn ang="0">
                  <a:pos x="309" y="579"/>
                </a:cxn>
                <a:cxn ang="0">
                  <a:pos x="283" y="592"/>
                </a:cxn>
                <a:cxn ang="0">
                  <a:pos x="283" y="605"/>
                </a:cxn>
                <a:cxn ang="0">
                  <a:pos x="270" y="630"/>
                </a:cxn>
                <a:cxn ang="0">
                  <a:pos x="257" y="656"/>
                </a:cxn>
                <a:cxn ang="0">
                  <a:pos x="257" y="669"/>
                </a:cxn>
                <a:cxn ang="0">
                  <a:pos x="193" y="682"/>
                </a:cxn>
                <a:cxn ang="0">
                  <a:pos x="167" y="669"/>
                </a:cxn>
                <a:cxn ang="0">
                  <a:pos x="129" y="643"/>
                </a:cxn>
                <a:cxn ang="0">
                  <a:pos x="103" y="656"/>
                </a:cxn>
                <a:cxn ang="0">
                  <a:pos x="90" y="682"/>
                </a:cxn>
                <a:cxn ang="0">
                  <a:pos x="64" y="656"/>
                </a:cxn>
                <a:cxn ang="0">
                  <a:pos x="39" y="617"/>
                </a:cxn>
                <a:cxn ang="0">
                  <a:pos x="26" y="579"/>
                </a:cxn>
                <a:cxn ang="0">
                  <a:pos x="13" y="553"/>
                </a:cxn>
                <a:cxn ang="0">
                  <a:pos x="39" y="527"/>
                </a:cxn>
                <a:cxn ang="0">
                  <a:pos x="51" y="489"/>
                </a:cxn>
                <a:cxn ang="0">
                  <a:pos x="51" y="450"/>
                </a:cxn>
                <a:cxn ang="0">
                  <a:pos x="13" y="412"/>
                </a:cxn>
                <a:cxn ang="0">
                  <a:pos x="0" y="386"/>
                </a:cxn>
                <a:cxn ang="0">
                  <a:pos x="26" y="373"/>
                </a:cxn>
                <a:cxn ang="0">
                  <a:pos x="39" y="347"/>
                </a:cxn>
                <a:cxn ang="0">
                  <a:pos x="77" y="321"/>
                </a:cxn>
                <a:cxn ang="0">
                  <a:pos x="90" y="309"/>
                </a:cxn>
                <a:cxn ang="0">
                  <a:pos x="116" y="283"/>
                </a:cxn>
                <a:cxn ang="0">
                  <a:pos x="154" y="270"/>
                </a:cxn>
                <a:cxn ang="0">
                  <a:pos x="193" y="283"/>
                </a:cxn>
                <a:cxn ang="0">
                  <a:pos x="245" y="270"/>
                </a:cxn>
                <a:cxn ang="0">
                  <a:pos x="245" y="257"/>
                </a:cxn>
                <a:cxn ang="0">
                  <a:pos x="270" y="244"/>
                </a:cxn>
                <a:cxn ang="0">
                  <a:pos x="270" y="193"/>
                </a:cxn>
                <a:cxn ang="0">
                  <a:pos x="270" y="154"/>
                </a:cxn>
              </a:cxnLst>
              <a:rect l="0" t="0" r="r" b="b"/>
              <a:pathLst>
                <a:path w="515" h="682">
                  <a:moveTo>
                    <a:pt x="270" y="128"/>
                  </a:moveTo>
                  <a:lnTo>
                    <a:pt x="283" y="116"/>
                  </a:lnTo>
                  <a:lnTo>
                    <a:pt x="309" y="90"/>
                  </a:lnTo>
                  <a:lnTo>
                    <a:pt x="309" y="90"/>
                  </a:lnTo>
                  <a:lnTo>
                    <a:pt x="309" y="51"/>
                  </a:lnTo>
                  <a:lnTo>
                    <a:pt x="309" y="38"/>
                  </a:lnTo>
                  <a:lnTo>
                    <a:pt x="348" y="25"/>
                  </a:lnTo>
                  <a:lnTo>
                    <a:pt x="360" y="25"/>
                  </a:lnTo>
                  <a:lnTo>
                    <a:pt x="386" y="0"/>
                  </a:lnTo>
                  <a:lnTo>
                    <a:pt x="399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77"/>
                  </a:lnTo>
                  <a:lnTo>
                    <a:pt x="438" y="90"/>
                  </a:lnTo>
                  <a:lnTo>
                    <a:pt x="438" y="116"/>
                  </a:lnTo>
                  <a:lnTo>
                    <a:pt x="438" y="141"/>
                  </a:lnTo>
                  <a:lnTo>
                    <a:pt x="412" y="154"/>
                  </a:lnTo>
                  <a:lnTo>
                    <a:pt x="412" y="154"/>
                  </a:lnTo>
                  <a:lnTo>
                    <a:pt x="399" y="154"/>
                  </a:lnTo>
                  <a:lnTo>
                    <a:pt x="386" y="167"/>
                  </a:lnTo>
                  <a:lnTo>
                    <a:pt x="399" y="193"/>
                  </a:lnTo>
                  <a:lnTo>
                    <a:pt x="399" y="219"/>
                  </a:lnTo>
                  <a:lnTo>
                    <a:pt x="412" y="244"/>
                  </a:lnTo>
                  <a:lnTo>
                    <a:pt x="412" y="270"/>
                  </a:lnTo>
                  <a:lnTo>
                    <a:pt x="425" y="296"/>
                  </a:lnTo>
                  <a:lnTo>
                    <a:pt x="438" y="309"/>
                  </a:lnTo>
                  <a:lnTo>
                    <a:pt x="450" y="321"/>
                  </a:lnTo>
                  <a:lnTo>
                    <a:pt x="438" y="334"/>
                  </a:lnTo>
                  <a:lnTo>
                    <a:pt x="438" y="347"/>
                  </a:lnTo>
                  <a:lnTo>
                    <a:pt x="425" y="347"/>
                  </a:lnTo>
                  <a:lnTo>
                    <a:pt x="412" y="334"/>
                  </a:lnTo>
                  <a:lnTo>
                    <a:pt x="386" y="334"/>
                  </a:lnTo>
                  <a:lnTo>
                    <a:pt x="373" y="347"/>
                  </a:lnTo>
                  <a:lnTo>
                    <a:pt x="373" y="360"/>
                  </a:lnTo>
                  <a:lnTo>
                    <a:pt x="386" y="373"/>
                  </a:lnTo>
                  <a:lnTo>
                    <a:pt x="386" y="424"/>
                  </a:lnTo>
                  <a:lnTo>
                    <a:pt x="399" y="437"/>
                  </a:lnTo>
                  <a:lnTo>
                    <a:pt x="399" y="437"/>
                  </a:lnTo>
                  <a:lnTo>
                    <a:pt x="425" y="437"/>
                  </a:lnTo>
                  <a:lnTo>
                    <a:pt x="450" y="424"/>
                  </a:lnTo>
                  <a:lnTo>
                    <a:pt x="463" y="463"/>
                  </a:lnTo>
                  <a:lnTo>
                    <a:pt x="489" y="489"/>
                  </a:lnTo>
                  <a:lnTo>
                    <a:pt x="502" y="502"/>
                  </a:lnTo>
                  <a:lnTo>
                    <a:pt x="502" y="515"/>
                  </a:lnTo>
                  <a:lnTo>
                    <a:pt x="502" y="553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02" y="579"/>
                  </a:lnTo>
                  <a:lnTo>
                    <a:pt x="450" y="579"/>
                  </a:lnTo>
                  <a:lnTo>
                    <a:pt x="450" y="579"/>
                  </a:lnTo>
                  <a:lnTo>
                    <a:pt x="438" y="605"/>
                  </a:lnTo>
                  <a:lnTo>
                    <a:pt x="412" y="605"/>
                  </a:lnTo>
                  <a:lnTo>
                    <a:pt x="399" y="592"/>
                  </a:lnTo>
                  <a:lnTo>
                    <a:pt x="399" y="592"/>
                  </a:lnTo>
                  <a:lnTo>
                    <a:pt x="373" y="592"/>
                  </a:lnTo>
                  <a:lnTo>
                    <a:pt x="373" y="605"/>
                  </a:lnTo>
                  <a:lnTo>
                    <a:pt x="348" y="605"/>
                  </a:lnTo>
                  <a:lnTo>
                    <a:pt x="335" y="592"/>
                  </a:lnTo>
                  <a:lnTo>
                    <a:pt x="309" y="579"/>
                  </a:lnTo>
                  <a:lnTo>
                    <a:pt x="309" y="579"/>
                  </a:lnTo>
                  <a:lnTo>
                    <a:pt x="296" y="579"/>
                  </a:lnTo>
                  <a:lnTo>
                    <a:pt x="283" y="592"/>
                  </a:lnTo>
                  <a:lnTo>
                    <a:pt x="283" y="605"/>
                  </a:lnTo>
                  <a:lnTo>
                    <a:pt x="283" y="605"/>
                  </a:lnTo>
                  <a:lnTo>
                    <a:pt x="283" y="617"/>
                  </a:lnTo>
                  <a:lnTo>
                    <a:pt x="270" y="630"/>
                  </a:lnTo>
                  <a:lnTo>
                    <a:pt x="257" y="630"/>
                  </a:lnTo>
                  <a:lnTo>
                    <a:pt x="257" y="656"/>
                  </a:lnTo>
                  <a:lnTo>
                    <a:pt x="257" y="669"/>
                  </a:lnTo>
                  <a:lnTo>
                    <a:pt x="257" y="669"/>
                  </a:lnTo>
                  <a:lnTo>
                    <a:pt x="232" y="682"/>
                  </a:lnTo>
                  <a:lnTo>
                    <a:pt x="193" y="682"/>
                  </a:lnTo>
                  <a:lnTo>
                    <a:pt x="167" y="682"/>
                  </a:lnTo>
                  <a:lnTo>
                    <a:pt x="167" y="669"/>
                  </a:lnTo>
                  <a:lnTo>
                    <a:pt x="142" y="656"/>
                  </a:lnTo>
                  <a:lnTo>
                    <a:pt x="129" y="643"/>
                  </a:lnTo>
                  <a:lnTo>
                    <a:pt x="116" y="656"/>
                  </a:lnTo>
                  <a:lnTo>
                    <a:pt x="103" y="656"/>
                  </a:lnTo>
                  <a:lnTo>
                    <a:pt x="103" y="669"/>
                  </a:lnTo>
                  <a:lnTo>
                    <a:pt x="90" y="682"/>
                  </a:lnTo>
                  <a:lnTo>
                    <a:pt x="77" y="669"/>
                  </a:lnTo>
                  <a:lnTo>
                    <a:pt x="64" y="656"/>
                  </a:lnTo>
                  <a:lnTo>
                    <a:pt x="39" y="643"/>
                  </a:lnTo>
                  <a:lnTo>
                    <a:pt x="39" y="617"/>
                  </a:lnTo>
                  <a:lnTo>
                    <a:pt x="26" y="592"/>
                  </a:lnTo>
                  <a:lnTo>
                    <a:pt x="26" y="579"/>
                  </a:lnTo>
                  <a:lnTo>
                    <a:pt x="13" y="566"/>
                  </a:lnTo>
                  <a:lnTo>
                    <a:pt x="13" y="553"/>
                  </a:lnTo>
                  <a:lnTo>
                    <a:pt x="26" y="540"/>
                  </a:lnTo>
                  <a:lnTo>
                    <a:pt x="39" y="527"/>
                  </a:lnTo>
                  <a:lnTo>
                    <a:pt x="51" y="502"/>
                  </a:lnTo>
                  <a:lnTo>
                    <a:pt x="51" y="489"/>
                  </a:lnTo>
                  <a:lnTo>
                    <a:pt x="64" y="463"/>
                  </a:lnTo>
                  <a:lnTo>
                    <a:pt x="51" y="450"/>
                  </a:lnTo>
                  <a:lnTo>
                    <a:pt x="39" y="437"/>
                  </a:lnTo>
                  <a:lnTo>
                    <a:pt x="13" y="412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26" y="373"/>
                  </a:lnTo>
                  <a:lnTo>
                    <a:pt x="39" y="373"/>
                  </a:lnTo>
                  <a:lnTo>
                    <a:pt x="39" y="347"/>
                  </a:lnTo>
                  <a:lnTo>
                    <a:pt x="51" y="334"/>
                  </a:lnTo>
                  <a:lnTo>
                    <a:pt x="77" y="321"/>
                  </a:lnTo>
                  <a:lnTo>
                    <a:pt x="77" y="321"/>
                  </a:lnTo>
                  <a:lnTo>
                    <a:pt x="90" y="309"/>
                  </a:lnTo>
                  <a:lnTo>
                    <a:pt x="103" y="283"/>
                  </a:lnTo>
                  <a:lnTo>
                    <a:pt x="116" y="283"/>
                  </a:lnTo>
                  <a:lnTo>
                    <a:pt x="129" y="270"/>
                  </a:lnTo>
                  <a:lnTo>
                    <a:pt x="154" y="270"/>
                  </a:lnTo>
                  <a:lnTo>
                    <a:pt x="167" y="270"/>
                  </a:lnTo>
                  <a:lnTo>
                    <a:pt x="193" y="283"/>
                  </a:lnTo>
                  <a:lnTo>
                    <a:pt x="219" y="270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45" y="257"/>
                  </a:lnTo>
                  <a:lnTo>
                    <a:pt x="257" y="244"/>
                  </a:lnTo>
                  <a:lnTo>
                    <a:pt x="270" y="244"/>
                  </a:lnTo>
                  <a:lnTo>
                    <a:pt x="283" y="244"/>
                  </a:lnTo>
                  <a:lnTo>
                    <a:pt x="270" y="193"/>
                  </a:lnTo>
                  <a:lnTo>
                    <a:pt x="270" y="193"/>
                  </a:lnTo>
                  <a:lnTo>
                    <a:pt x="270" y="154"/>
                  </a:lnTo>
                  <a:lnTo>
                    <a:pt x="270" y="12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1061602" y="1537335"/>
              <a:ext cx="799796" cy="762976"/>
            </a:xfrm>
            <a:custGeom>
              <a:avLst/>
              <a:gdLst/>
              <a:ahLst/>
              <a:cxnLst>
                <a:cxn ang="0">
                  <a:pos x="103" y="116"/>
                </a:cxn>
                <a:cxn ang="0">
                  <a:pos x="103" y="154"/>
                </a:cxn>
                <a:cxn ang="0">
                  <a:pos x="116" y="193"/>
                </a:cxn>
                <a:cxn ang="0">
                  <a:pos x="155" y="154"/>
                </a:cxn>
                <a:cxn ang="0">
                  <a:pos x="193" y="116"/>
                </a:cxn>
                <a:cxn ang="0">
                  <a:pos x="219" y="26"/>
                </a:cxn>
                <a:cxn ang="0">
                  <a:pos x="245" y="38"/>
                </a:cxn>
                <a:cxn ang="0">
                  <a:pos x="271" y="90"/>
                </a:cxn>
                <a:cxn ang="0">
                  <a:pos x="322" y="77"/>
                </a:cxn>
                <a:cxn ang="0">
                  <a:pos x="348" y="64"/>
                </a:cxn>
                <a:cxn ang="0">
                  <a:pos x="386" y="0"/>
                </a:cxn>
                <a:cxn ang="0">
                  <a:pos x="425" y="51"/>
                </a:cxn>
                <a:cxn ang="0">
                  <a:pos x="451" y="90"/>
                </a:cxn>
                <a:cxn ang="0">
                  <a:pos x="451" y="167"/>
                </a:cxn>
                <a:cxn ang="0">
                  <a:pos x="438" y="232"/>
                </a:cxn>
                <a:cxn ang="0">
                  <a:pos x="451" y="283"/>
                </a:cxn>
                <a:cxn ang="0">
                  <a:pos x="502" y="270"/>
                </a:cxn>
                <a:cxn ang="0">
                  <a:pos x="502" y="334"/>
                </a:cxn>
                <a:cxn ang="0">
                  <a:pos x="464" y="373"/>
                </a:cxn>
                <a:cxn ang="0">
                  <a:pos x="476" y="425"/>
                </a:cxn>
                <a:cxn ang="0">
                  <a:pos x="502" y="425"/>
                </a:cxn>
                <a:cxn ang="0">
                  <a:pos x="528" y="476"/>
                </a:cxn>
                <a:cxn ang="0">
                  <a:pos x="554" y="515"/>
                </a:cxn>
                <a:cxn ang="0">
                  <a:pos x="515" y="528"/>
                </a:cxn>
                <a:cxn ang="0">
                  <a:pos x="451" y="502"/>
                </a:cxn>
                <a:cxn ang="0">
                  <a:pos x="412" y="515"/>
                </a:cxn>
                <a:cxn ang="0">
                  <a:pos x="374" y="502"/>
                </a:cxn>
                <a:cxn ang="0">
                  <a:pos x="309" y="463"/>
                </a:cxn>
                <a:cxn ang="0">
                  <a:pos x="271" y="463"/>
                </a:cxn>
                <a:cxn ang="0">
                  <a:pos x="219" y="437"/>
                </a:cxn>
                <a:cxn ang="0">
                  <a:pos x="193" y="450"/>
                </a:cxn>
                <a:cxn ang="0">
                  <a:pos x="193" y="502"/>
                </a:cxn>
                <a:cxn ang="0">
                  <a:pos x="168" y="553"/>
                </a:cxn>
                <a:cxn ang="0">
                  <a:pos x="142" y="566"/>
                </a:cxn>
                <a:cxn ang="0">
                  <a:pos x="90" y="476"/>
                </a:cxn>
                <a:cxn ang="0">
                  <a:pos x="39" y="437"/>
                </a:cxn>
                <a:cxn ang="0">
                  <a:pos x="13" y="437"/>
                </a:cxn>
                <a:cxn ang="0">
                  <a:pos x="13" y="386"/>
                </a:cxn>
                <a:cxn ang="0">
                  <a:pos x="0" y="360"/>
                </a:cxn>
                <a:cxn ang="0">
                  <a:pos x="39" y="347"/>
                </a:cxn>
                <a:cxn ang="0">
                  <a:pos x="77" y="334"/>
                </a:cxn>
                <a:cxn ang="0">
                  <a:pos x="39" y="296"/>
                </a:cxn>
                <a:cxn ang="0">
                  <a:pos x="26" y="232"/>
                </a:cxn>
                <a:cxn ang="0">
                  <a:pos x="26" y="193"/>
                </a:cxn>
                <a:cxn ang="0">
                  <a:pos x="26" y="167"/>
                </a:cxn>
                <a:cxn ang="0">
                  <a:pos x="52" y="154"/>
                </a:cxn>
                <a:cxn ang="0">
                  <a:pos x="65" y="103"/>
                </a:cxn>
              </a:cxnLst>
              <a:rect l="0" t="0" r="r" b="b"/>
              <a:pathLst>
                <a:path w="567" h="579">
                  <a:moveTo>
                    <a:pt x="65" y="103"/>
                  </a:moveTo>
                  <a:lnTo>
                    <a:pt x="90" y="103"/>
                  </a:lnTo>
                  <a:lnTo>
                    <a:pt x="103" y="116"/>
                  </a:lnTo>
                  <a:lnTo>
                    <a:pt x="103" y="129"/>
                  </a:lnTo>
                  <a:lnTo>
                    <a:pt x="103" y="141"/>
                  </a:lnTo>
                  <a:lnTo>
                    <a:pt x="103" y="154"/>
                  </a:lnTo>
                  <a:lnTo>
                    <a:pt x="90" y="167"/>
                  </a:lnTo>
                  <a:lnTo>
                    <a:pt x="103" y="180"/>
                  </a:lnTo>
                  <a:lnTo>
                    <a:pt x="116" y="193"/>
                  </a:lnTo>
                  <a:lnTo>
                    <a:pt x="129" y="180"/>
                  </a:lnTo>
                  <a:lnTo>
                    <a:pt x="142" y="167"/>
                  </a:lnTo>
                  <a:lnTo>
                    <a:pt x="155" y="154"/>
                  </a:lnTo>
                  <a:lnTo>
                    <a:pt x="155" y="141"/>
                  </a:lnTo>
                  <a:lnTo>
                    <a:pt x="168" y="129"/>
                  </a:lnTo>
                  <a:lnTo>
                    <a:pt x="193" y="116"/>
                  </a:lnTo>
                  <a:lnTo>
                    <a:pt x="206" y="90"/>
                  </a:lnTo>
                  <a:lnTo>
                    <a:pt x="219" y="77"/>
                  </a:lnTo>
                  <a:lnTo>
                    <a:pt x="219" y="26"/>
                  </a:lnTo>
                  <a:lnTo>
                    <a:pt x="232" y="26"/>
                  </a:lnTo>
                  <a:lnTo>
                    <a:pt x="245" y="26"/>
                  </a:lnTo>
                  <a:lnTo>
                    <a:pt x="245" y="38"/>
                  </a:lnTo>
                  <a:lnTo>
                    <a:pt x="245" y="77"/>
                  </a:lnTo>
                  <a:lnTo>
                    <a:pt x="258" y="90"/>
                  </a:lnTo>
                  <a:lnTo>
                    <a:pt x="271" y="90"/>
                  </a:lnTo>
                  <a:lnTo>
                    <a:pt x="283" y="103"/>
                  </a:lnTo>
                  <a:lnTo>
                    <a:pt x="296" y="116"/>
                  </a:lnTo>
                  <a:lnTo>
                    <a:pt x="322" y="77"/>
                  </a:lnTo>
                  <a:lnTo>
                    <a:pt x="335" y="90"/>
                  </a:lnTo>
                  <a:lnTo>
                    <a:pt x="348" y="77"/>
                  </a:lnTo>
                  <a:lnTo>
                    <a:pt x="348" y="64"/>
                  </a:lnTo>
                  <a:lnTo>
                    <a:pt x="361" y="26"/>
                  </a:lnTo>
                  <a:lnTo>
                    <a:pt x="374" y="13"/>
                  </a:lnTo>
                  <a:lnTo>
                    <a:pt x="386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51"/>
                  </a:lnTo>
                  <a:lnTo>
                    <a:pt x="451" y="64"/>
                  </a:lnTo>
                  <a:lnTo>
                    <a:pt x="451" y="77"/>
                  </a:lnTo>
                  <a:lnTo>
                    <a:pt x="451" y="90"/>
                  </a:lnTo>
                  <a:lnTo>
                    <a:pt x="451" y="129"/>
                  </a:lnTo>
                  <a:lnTo>
                    <a:pt x="451" y="141"/>
                  </a:lnTo>
                  <a:lnTo>
                    <a:pt x="451" y="167"/>
                  </a:lnTo>
                  <a:lnTo>
                    <a:pt x="451" y="180"/>
                  </a:lnTo>
                  <a:lnTo>
                    <a:pt x="438" y="206"/>
                  </a:lnTo>
                  <a:lnTo>
                    <a:pt x="438" y="232"/>
                  </a:lnTo>
                  <a:lnTo>
                    <a:pt x="438" y="257"/>
                  </a:lnTo>
                  <a:lnTo>
                    <a:pt x="451" y="283"/>
                  </a:lnTo>
                  <a:lnTo>
                    <a:pt x="451" y="283"/>
                  </a:lnTo>
                  <a:lnTo>
                    <a:pt x="476" y="270"/>
                  </a:lnTo>
                  <a:lnTo>
                    <a:pt x="476" y="257"/>
                  </a:lnTo>
                  <a:lnTo>
                    <a:pt x="502" y="270"/>
                  </a:lnTo>
                  <a:lnTo>
                    <a:pt x="489" y="283"/>
                  </a:lnTo>
                  <a:lnTo>
                    <a:pt x="502" y="322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76" y="347"/>
                  </a:lnTo>
                  <a:lnTo>
                    <a:pt x="464" y="373"/>
                  </a:lnTo>
                  <a:lnTo>
                    <a:pt x="464" y="386"/>
                  </a:lnTo>
                  <a:lnTo>
                    <a:pt x="464" y="412"/>
                  </a:lnTo>
                  <a:lnTo>
                    <a:pt x="476" y="425"/>
                  </a:lnTo>
                  <a:lnTo>
                    <a:pt x="489" y="412"/>
                  </a:lnTo>
                  <a:lnTo>
                    <a:pt x="502" y="412"/>
                  </a:lnTo>
                  <a:lnTo>
                    <a:pt x="502" y="425"/>
                  </a:lnTo>
                  <a:lnTo>
                    <a:pt x="502" y="450"/>
                  </a:lnTo>
                  <a:lnTo>
                    <a:pt x="515" y="463"/>
                  </a:lnTo>
                  <a:lnTo>
                    <a:pt x="528" y="476"/>
                  </a:lnTo>
                  <a:lnTo>
                    <a:pt x="541" y="476"/>
                  </a:lnTo>
                  <a:lnTo>
                    <a:pt x="554" y="502"/>
                  </a:lnTo>
                  <a:lnTo>
                    <a:pt x="554" y="515"/>
                  </a:lnTo>
                  <a:lnTo>
                    <a:pt x="567" y="515"/>
                  </a:lnTo>
                  <a:lnTo>
                    <a:pt x="554" y="528"/>
                  </a:lnTo>
                  <a:lnTo>
                    <a:pt x="515" y="528"/>
                  </a:lnTo>
                  <a:lnTo>
                    <a:pt x="502" y="528"/>
                  </a:lnTo>
                  <a:lnTo>
                    <a:pt x="476" y="528"/>
                  </a:lnTo>
                  <a:lnTo>
                    <a:pt x="451" y="502"/>
                  </a:lnTo>
                  <a:lnTo>
                    <a:pt x="438" y="515"/>
                  </a:lnTo>
                  <a:lnTo>
                    <a:pt x="425" y="515"/>
                  </a:lnTo>
                  <a:lnTo>
                    <a:pt x="412" y="515"/>
                  </a:lnTo>
                  <a:lnTo>
                    <a:pt x="399" y="502"/>
                  </a:lnTo>
                  <a:lnTo>
                    <a:pt x="386" y="502"/>
                  </a:lnTo>
                  <a:lnTo>
                    <a:pt x="374" y="502"/>
                  </a:lnTo>
                  <a:lnTo>
                    <a:pt x="361" y="502"/>
                  </a:lnTo>
                  <a:lnTo>
                    <a:pt x="335" y="489"/>
                  </a:lnTo>
                  <a:lnTo>
                    <a:pt x="309" y="463"/>
                  </a:lnTo>
                  <a:lnTo>
                    <a:pt x="283" y="450"/>
                  </a:lnTo>
                  <a:lnTo>
                    <a:pt x="271" y="450"/>
                  </a:lnTo>
                  <a:lnTo>
                    <a:pt x="271" y="463"/>
                  </a:lnTo>
                  <a:lnTo>
                    <a:pt x="258" y="463"/>
                  </a:lnTo>
                  <a:lnTo>
                    <a:pt x="232" y="450"/>
                  </a:lnTo>
                  <a:lnTo>
                    <a:pt x="219" y="437"/>
                  </a:lnTo>
                  <a:lnTo>
                    <a:pt x="206" y="437"/>
                  </a:lnTo>
                  <a:lnTo>
                    <a:pt x="206" y="450"/>
                  </a:lnTo>
                  <a:lnTo>
                    <a:pt x="193" y="450"/>
                  </a:lnTo>
                  <a:lnTo>
                    <a:pt x="193" y="463"/>
                  </a:lnTo>
                  <a:lnTo>
                    <a:pt x="193" y="476"/>
                  </a:lnTo>
                  <a:lnTo>
                    <a:pt x="193" y="502"/>
                  </a:lnTo>
                  <a:lnTo>
                    <a:pt x="180" y="528"/>
                  </a:lnTo>
                  <a:lnTo>
                    <a:pt x="168" y="540"/>
                  </a:lnTo>
                  <a:lnTo>
                    <a:pt x="168" y="553"/>
                  </a:lnTo>
                  <a:lnTo>
                    <a:pt x="155" y="566"/>
                  </a:lnTo>
                  <a:lnTo>
                    <a:pt x="142" y="579"/>
                  </a:lnTo>
                  <a:lnTo>
                    <a:pt x="142" y="566"/>
                  </a:lnTo>
                  <a:lnTo>
                    <a:pt x="142" y="566"/>
                  </a:lnTo>
                  <a:lnTo>
                    <a:pt x="142" y="528"/>
                  </a:lnTo>
                  <a:lnTo>
                    <a:pt x="90" y="476"/>
                  </a:lnTo>
                  <a:lnTo>
                    <a:pt x="77" y="437"/>
                  </a:lnTo>
                  <a:lnTo>
                    <a:pt x="52" y="437"/>
                  </a:lnTo>
                  <a:lnTo>
                    <a:pt x="39" y="437"/>
                  </a:lnTo>
                  <a:lnTo>
                    <a:pt x="39" y="450"/>
                  </a:lnTo>
                  <a:lnTo>
                    <a:pt x="26" y="450"/>
                  </a:lnTo>
                  <a:lnTo>
                    <a:pt x="13" y="437"/>
                  </a:lnTo>
                  <a:lnTo>
                    <a:pt x="13" y="425"/>
                  </a:lnTo>
                  <a:lnTo>
                    <a:pt x="13" y="412"/>
                  </a:lnTo>
                  <a:lnTo>
                    <a:pt x="13" y="386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60"/>
                  </a:lnTo>
                  <a:lnTo>
                    <a:pt x="13" y="347"/>
                  </a:lnTo>
                  <a:lnTo>
                    <a:pt x="26" y="347"/>
                  </a:lnTo>
                  <a:lnTo>
                    <a:pt x="39" y="347"/>
                  </a:lnTo>
                  <a:lnTo>
                    <a:pt x="52" y="360"/>
                  </a:lnTo>
                  <a:lnTo>
                    <a:pt x="65" y="347"/>
                  </a:lnTo>
                  <a:lnTo>
                    <a:pt x="77" y="334"/>
                  </a:lnTo>
                  <a:lnTo>
                    <a:pt x="77" y="334"/>
                  </a:lnTo>
                  <a:lnTo>
                    <a:pt x="65" y="322"/>
                  </a:lnTo>
                  <a:lnTo>
                    <a:pt x="39" y="296"/>
                  </a:lnTo>
                  <a:lnTo>
                    <a:pt x="39" y="283"/>
                  </a:lnTo>
                  <a:lnTo>
                    <a:pt x="39" y="257"/>
                  </a:lnTo>
                  <a:lnTo>
                    <a:pt x="26" y="232"/>
                  </a:lnTo>
                  <a:lnTo>
                    <a:pt x="26" y="219"/>
                  </a:lnTo>
                  <a:lnTo>
                    <a:pt x="26" y="206"/>
                  </a:lnTo>
                  <a:lnTo>
                    <a:pt x="26" y="193"/>
                  </a:lnTo>
                  <a:lnTo>
                    <a:pt x="13" y="180"/>
                  </a:lnTo>
                  <a:lnTo>
                    <a:pt x="13" y="180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9" y="167"/>
                  </a:lnTo>
                  <a:lnTo>
                    <a:pt x="52" y="154"/>
                  </a:lnTo>
                  <a:lnTo>
                    <a:pt x="65" y="141"/>
                  </a:lnTo>
                  <a:lnTo>
                    <a:pt x="65" y="129"/>
                  </a:lnTo>
                  <a:lnTo>
                    <a:pt x="65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1638906" y="1384299"/>
              <a:ext cx="613606" cy="525165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9" y="64"/>
                </a:cxn>
                <a:cxn ang="0">
                  <a:pos x="26" y="39"/>
                </a:cxn>
                <a:cxn ang="0">
                  <a:pos x="77" y="0"/>
                </a:cxn>
                <a:cxn ang="0">
                  <a:pos x="90" y="26"/>
                </a:cxn>
                <a:cxn ang="0">
                  <a:pos x="167" y="51"/>
                </a:cxn>
                <a:cxn ang="0">
                  <a:pos x="193" y="39"/>
                </a:cxn>
                <a:cxn ang="0">
                  <a:pos x="245" y="0"/>
                </a:cxn>
                <a:cxn ang="0">
                  <a:pos x="296" y="26"/>
                </a:cxn>
                <a:cxn ang="0">
                  <a:pos x="348" y="0"/>
                </a:cxn>
                <a:cxn ang="0">
                  <a:pos x="373" y="0"/>
                </a:cxn>
                <a:cxn ang="0">
                  <a:pos x="386" y="39"/>
                </a:cxn>
                <a:cxn ang="0">
                  <a:pos x="412" y="64"/>
                </a:cxn>
                <a:cxn ang="0">
                  <a:pos x="425" y="103"/>
                </a:cxn>
                <a:cxn ang="0">
                  <a:pos x="438" y="142"/>
                </a:cxn>
                <a:cxn ang="0">
                  <a:pos x="399" y="154"/>
                </a:cxn>
                <a:cxn ang="0">
                  <a:pos x="361" y="193"/>
                </a:cxn>
                <a:cxn ang="0">
                  <a:pos x="322" y="206"/>
                </a:cxn>
                <a:cxn ang="0">
                  <a:pos x="296" y="219"/>
                </a:cxn>
                <a:cxn ang="0">
                  <a:pos x="309" y="245"/>
                </a:cxn>
                <a:cxn ang="0">
                  <a:pos x="322" y="257"/>
                </a:cxn>
                <a:cxn ang="0">
                  <a:pos x="309" y="283"/>
                </a:cxn>
                <a:cxn ang="0">
                  <a:pos x="283" y="283"/>
                </a:cxn>
                <a:cxn ang="0">
                  <a:pos x="283" y="322"/>
                </a:cxn>
                <a:cxn ang="0">
                  <a:pos x="258" y="322"/>
                </a:cxn>
                <a:cxn ang="0">
                  <a:pos x="232" y="322"/>
                </a:cxn>
                <a:cxn ang="0">
                  <a:pos x="206" y="335"/>
                </a:cxn>
                <a:cxn ang="0">
                  <a:pos x="193" y="373"/>
                </a:cxn>
                <a:cxn ang="0">
                  <a:pos x="167" y="386"/>
                </a:cxn>
                <a:cxn ang="0">
                  <a:pos x="129" y="399"/>
                </a:cxn>
                <a:cxn ang="0">
                  <a:pos x="103" y="386"/>
                </a:cxn>
                <a:cxn ang="0">
                  <a:pos x="77" y="386"/>
                </a:cxn>
                <a:cxn ang="0">
                  <a:pos x="64" y="373"/>
                </a:cxn>
                <a:cxn ang="0">
                  <a:pos x="52" y="386"/>
                </a:cxn>
                <a:cxn ang="0">
                  <a:pos x="26" y="399"/>
                </a:cxn>
                <a:cxn ang="0">
                  <a:pos x="26" y="373"/>
                </a:cxn>
                <a:cxn ang="0">
                  <a:pos x="26" y="322"/>
                </a:cxn>
                <a:cxn ang="0">
                  <a:pos x="39" y="283"/>
                </a:cxn>
                <a:cxn ang="0">
                  <a:pos x="39" y="257"/>
                </a:cxn>
                <a:cxn ang="0">
                  <a:pos x="39" y="206"/>
                </a:cxn>
                <a:cxn ang="0">
                  <a:pos x="39" y="180"/>
                </a:cxn>
                <a:cxn ang="0">
                  <a:pos x="13" y="167"/>
                </a:cxn>
                <a:cxn ang="0">
                  <a:pos x="0" y="142"/>
                </a:cxn>
              </a:cxnLst>
              <a:rect l="0" t="0" r="r" b="b"/>
              <a:pathLst>
                <a:path w="438" h="399">
                  <a:moveTo>
                    <a:pt x="0" y="116"/>
                  </a:moveTo>
                  <a:lnTo>
                    <a:pt x="0" y="90"/>
                  </a:lnTo>
                  <a:lnTo>
                    <a:pt x="13" y="90"/>
                  </a:lnTo>
                  <a:lnTo>
                    <a:pt x="39" y="64"/>
                  </a:lnTo>
                  <a:lnTo>
                    <a:pt x="39" y="51"/>
                  </a:lnTo>
                  <a:lnTo>
                    <a:pt x="26" y="39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0" y="13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93" y="39"/>
                  </a:lnTo>
                  <a:lnTo>
                    <a:pt x="232" y="0"/>
                  </a:lnTo>
                  <a:lnTo>
                    <a:pt x="245" y="0"/>
                  </a:lnTo>
                  <a:lnTo>
                    <a:pt x="270" y="26"/>
                  </a:lnTo>
                  <a:lnTo>
                    <a:pt x="296" y="26"/>
                  </a:lnTo>
                  <a:lnTo>
                    <a:pt x="335" y="13"/>
                  </a:lnTo>
                  <a:lnTo>
                    <a:pt x="348" y="0"/>
                  </a:lnTo>
                  <a:lnTo>
                    <a:pt x="361" y="0"/>
                  </a:lnTo>
                  <a:lnTo>
                    <a:pt x="373" y="0"/>
                  </a:lnTo>
                  <a:lnTo>
                    <a:pt x="386" y="13"/>
                  </a:lnTo>
                  <a:lnTo>
                    <a:pt x="386" y="39"/>
                  </a:lnTo>
                  <a:lnTo>
                    <a:pt x="386" y="51"/>
                  </a:lnTo>
                  <a:lnTo>
                    <a:pt x="412" y="64"/>
                  </a:lnTo>
                  <a:lnTo>
                    <a:pt x="425" y="77"/>
                  </a:lnTo>
                  <a:lnTo>
                    <a:pt x="425" y="103"/>
                  </a:lnTo>
                  <a:lnTo>
                    <a:pt x="438" y="116"/>
                  </a:lnTo>
                  <a:lnTo>
                    <a:pt x="438" y="142"/>
                  </a:lnTo>
                  <a:lnTo>
                    <a:pt x="425" y="142"/>
                  </a:lnTo>
                  <a:lnTo>
                    <a:pt x="399" y="154"/>
                  </a:lnTo>
                  <a:lnTo>
                    <a:pt x="373" y="167"/>
                  </a:lnTo>
                  <a:lnTo>
                    <a:pt x="361" y="193"/>
                  </a:lnTo>
                  <a:lnTo>
                    <a:pt x="348" y="206"/>
                  </a:lnTo>
                  <a:lnTo>
                    <a:pt x="322" y="206"/>
                  </a:lnTo>
                  <a:lnTo>
                    <a:pt x="296" y="206"/>
                  </a:lnTo>
                  <a:lnTo>
                    <a:pt x="296" y="219"/>
                  </a:lnTo>
                  <a:lnTo>
                    <a:pt x="296" y="232"/>
                  </a:lnTo>
                  <a:lnTo>
                    <a:pt x="309" y="245"/>
                  </a:lnTo>
                  <a:lnTo>
                    <a:pt x="322" y="257"/>
                  </a:lnTo>
                  <a:lnTo>
                    <a:pt x="322" y="257"/>
                  </a:lnTo>
                  <a:lnTo>
                    <a:pt x="322" y="270"/>
                  </a:lnTo>
                  <a:lnTo>
                    <a:pt x="309" y="283"/>
                  </a:lnTo>
                  <a:lnTo>
                    <a:pt x="296" y="283"/>
                  </a:lnTo>
                  <a:lnTo>
                    <a:pt x="283" y="283"/>
                  </a:lnTo>
                  <a:lnTo>
                    <a:pt x="283" y="296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58" y="322"/>
                  </a:lnTo>
                  <a:lnTo>
                    <a:pt x="245" y="322"/>
                  </a:lnTo>
                  <a:lnTo>
                    <a:pt x="232" y="322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48"/>
                  </a:lnTo>
                  <a:lnTo>
                    <a:pt x="193" y="373"/>
                  </a:lnTo>
                  <a:lnTo>
                    <a:pt x="180" y="386"/>
                  </a:lnTo>
                  <a:lnTo>
                    <a:pt x="167" y="386"/>
                  </a:lnTo>
                  <a:lnTo>
                    <a:pt x="142" y="399"/>
                  </a:lnTo>
                  <a:lnTo>
                    <a:pt x="129" y="399"/>
                  </a:lnTo>
                  <a:lnTo>
                    <a:pt x="116" y="386"/>
                  </a:lnTo>
                  <a:lnTo>
                    <a:pt x="103" y="386"/>
                  </a:lnTo>
                  <a:lnTo>
                    <a:pt x="90" y="386"/>
                  </a:lnTo>
                  <a:lnTo>
                    <a:pt x="77" y="386"/>
                  </a:lnTo>
                  <a:lnTo>
                    <a:pt x="77" y="386"/>
                  </a:lnTo>
                  <a:lnTo>
                    <a:pt x="64" y="373"/>
                  </a:lnTo>
                  <a:lnTo>
                    <a:pt x="64" y="386"/>
                  </a:lnTo>
                  <a:lnTo>
                    <a:pt x="52" y="386"/>
                  </a:lnTo>
                  <a:lnTo>
                    <a:pt x="39" y="399"/>
                  </a:lnTo>
                  <a:lnTo>
                    <a:pt x="26" y="399"/>
                  </a:lnTo>
                  <a:lnTo>
                    <a:pt x="26" y="386"/>
                  </a:lnTo>
                  <a:lnTo>
                    <a:pt x="26" y="373"/>
                  </a:lnTo>
                  <a:lnTo>
                    <a:pt x="26" y="348"/>
                  </a:lnTo>
                  <a:lnTo>
                    <a:pt x="26" y="322"/>
                  </a:lnTo>
                  <a:lnTo>
                    <a:pt x="26" y="309"/>
                  </a:lnTo>
                  <a:lnTo>
                    <a:pt x="39" y="283"/>
                  </a:lnTo>
                  <a:lnTo>
                    <a:pt x="39" y="270"/>
                  </a:lnTo>
                  <a:lnTo>
                    <a:pt x="39" y="257"/>
                  </a:lnTo>
                  <a:lnTo>
                    <a:pt x="39" y="232"/>
                  </a:lnTo>
                  <a:lnTo>
                    <a:pt x="39" y="206"/>
                  </a:lnTo>
                  <a:lnTo>
                    <a:pt x="52" y="193"/>
                  </a:lnTo>
                  <a:lnTo>
                    <a:pt x="39" y="180"/>
                  </a:lnTo>
                  <a:lnTo>
                    <a:pt x="26" y="167"/>
                  </a:lnTo>
                  <a:lnTo>
                    <a:pt x="13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2199817" y="1586878"/>
              <a:ext cx="436784" cy="423876"/>
            </a:xfrm>
            <a:custGeom>
              <a:avLst/>
              <a:gdLst/>
              <a:ahLst/>
              <a:cxnLst>
                <a:cxn ang="0">
                  <a:pos x="103" y="13"/>
                </a:cxn>
                <a:cxn ang="0">
                  <a:pos x="116" y="0"/>
                </a:cxn>
                <a:cxn ang="0">
                  <a:pos x="155" y="13"/>
                </a:cxn>
                <a:cxn ang="0">
                  <a:pos x="219" y="39"/>
                </a:cxn>
                <a:cxn ang="0">
                  <a:pos x="296" y="78"/>
                </a:cxn>
                <a:cxn ang="0">
                  <a:pos x="296" y="91"/>
                </a:cxn>
                <a:cxn ang="0">
                  <a:pos x="270" y="103"/>
                </a:cxn>
                <a:cxn ang="0">
                  <a:pos x="258" y="129"/>
                </a:cxn>
                <a:cxn ang="0">
                  <a:pos x="296" y="168"/>
                </a:cxn>
                <a:cxn ang="0">
                  <a:pos x="270" y="206"/>
                </a:cxn>
                <a:cxn ang="0">
                  <a:pos x="283" y="245"/>
                </a:cxn>
                <a:cxn ang="0">
                  <a:pos x="296" y="284"/>
                </a:cxn>
                <a:cxn ang="0">
                  <a:pos x="309" y="322"/>
                </a:cxn>
                <a:cxn ang="0">
                  <a:pos x="283" y="322"/>
                </a:cxn>
                <a:cxn ang="0">
                  <a:pos x="270" y="296"/>
                </a:cxn>
                <a:cxn ang="0">
                  <a:pos x="258" y="284"/>
                </a:cxn>
                <a:cxn ang="0">
                  <a:pos x="232" y="309"/>
                </a:cxn>
                <a:cxn ang="0">
                  <a:pos x="206" y="309"/>
                </a:cxn>
                <a:cxn ang="0">
                  <a:pos x="167" y="296"/>
                </a:cxn>
                <a:cxn ang="0">
                  <a:pos x="155" y="296"/>
                </a:cxn>
                <a:cxn ang="0">
                  <a:pos x="129" y="284"/>
                </a:cxn>
                <a:cxn ang="0">
                  <a:pos x="103" y="258"/>
                </a:cxn>
                <a:cxn ang="0">
                  <a:pos x="77" y="284"/>
                </a:cxn>
                <a:cxn ang="0">
                  <a:pos x="52" y="271"/>
                </a:cxn>
                <a:cxn ang="0">
                  <a:pos x="39" y="245"/>
                </a:cxn>
                <a:cxn ang="0">
                  <a:pos x="39" y="219"/>
                </a:cxn>
                <a:cxn ang="0">
                  <a:pos x="13" y="194"/>
                </a:cxn>
                <a:cxn ang="0">
                  <a:pos x="13" y="181"/>
                </a:cxn>
                <a:cxn ang="0">
                  <a:pos x="13" y="155"/>
                </a:cxn>
                <a:cxn ang="0">
                  <a:pos x="13" y="129"/>
                </a:cxn>
                <a:cxn ang="0">
                  <a:pos x="52" y="78"/>
                </a:cxn>
                <a:cxn ang="0">
                  <a:pos x="65" y="65"/>
                </a:cxn>
                <a:cxn ang="0">
                  <a:pos x="90" y="39"/>
                </a:cxn>
                <a:cxn ang="0">
                  <a:pos x="90" y="39"/>
                </a:cxn>
              </a:cxnLst>
              <a:rect l="0" t="0" r="r" b="b"/>
              <a:pathLst>
                <a:path w="309" h="322">
                  <a:moveTo>
                    <a:pt x="103" y="13"/>
                  </a:moveTo>
                  <a:lnTo>
                    <a:pt x="103" y="13"/>
                  </a:lnTo>
                  <a:lnTo>
                    <a:pt x="103" y="13"/>
                  </a:lnTo>
                  <a:lnTo>
                    <a:pt x="116" y="0"/>
                  </a:lnTo>
                  <a:lnTo>
                    <a:pt x="129" y="13"/>
                  </a:lnTo>
                  <a:lnTo>
                    <a:pt x="155" y="13"/>
                  </a:lnTo>
                  <a:lnTo>
                    <a:pt x="206" y="39"/>
                  </a:lnTo>
                  <a:lnTo>
                    <a:pt x="219" y="39"/>
                  </a:lnTo>
                  <a:lnTo>
                    <a:pt x="270" y="65"/>
                  </a:lnTo>
                  <a:lnTo>
                    <a:pt x="296" y="78"/>
                  </a:lnTo>
                  <a:lnTo>
                    <a:pt x="296" y="78"/>
                  </a:lnTo>
                  <a:lnTo>
                    <a:pt x="296" y="91"/>
                  </a:lnTo>
                  <a:lnTo>
                    <a:pt x="283" y="103"/>
                  </a:lnTo>
                  <a:lnTo>
                    <a:pt x="270" y="103"/>
                  </a:lnTo>
                  <a:lnTo>
                    <a:pt x="258" y="103"/>
                  </a:lnTo>
                  <a:lnTo>
                    <a:pt x="258" y="129"/>
                  </a:lnTo>
                  <a:lnTo>
                    <a:pt x="283" y="155"/>
                  </a:lnTo>
                  <a:lnTo>
                    <a:pt x="296" y="168"/>
                  </a:lnTo>
                  <a:lnTo>
                    <a:pt x="283" y="194"/>
                  </a:lnTo>
                  <a:lnTo>
                    <a:pt x="270" y="206"/>
                  </a:lnTo>
                  <a:lnTo>
                    <a:pt x="270" y="232"/>
                  </a:lnTo>
                  <a:lnTo>
                    <a:pt x="283" y="245"/>
                  </a:lnTo>
                  <a:lnTo>
                    <a:pt x="296" y="271"/>
                  </a:lnTo>
                  <a:lnTo>
                    <a:pt x="296" y="284"/>
                  </a:lnTo>
                  <a:lnTo>
                    <a:pt x="309" y="309"/>
                  </a:lnTo>
                  <a:lnTo>
                    <a:pt x="309" y="322"/>
                  </a:lnTo>
                  <a:lnTo>
                    <a:pt x="296" y="322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70" y="296"/>
                  </a:lnTo>
                  <a:lnTo>
                    <a:pt x="258" y="284"/>
                  </a:lnTo>
                  <a:lnTo>
                    <a:pt x="258" y="284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06" y="309"/>
                  </a:lnTo>
                  <a:lnTo>
                    <a:pt x="193" y="296"/>
                  </a:lnTo>
                  <a:lnTo>
                    <a:pt x="167" y="296"/>
                  </a:lnTo>
                  <a:lnTo>
                    <a:pt x="155" y="309"/>
                  </a:lnTo>
                  <a:lnTo>
                    <a:pt x="155" y="296"/>
                  </a:lnTo>
                  <a:lnTo>
                    <a:pt x="142" y="296"/>
                  </a:lnTo>
                  <a:lnTo>
                    <a:pt x="129" y="284"/>
                  </a:lnTo>
                  <a:lnTo>
                    <a:pt x="116" y="271"/>
                  </a:lnTo>
                  <a:lnTo>
                    <a:pt x="103" y="258"/>
                  </a:lnTo>
                  <a:lnTo>
                    <a:pt x="90" y="271"/>
                  </a:lnTo>
                  <a:lnTo>
                    <a:pt x="77" y="284"/>
                  </a:lnTo>
                  <a:lnTo>
                    <a:pt x="65" y="284"/>
                  </a:lnTo>
                  <a:lnTo>
                    <a:pt x="52" y="271"/>
                  </a:lnTo>
                  <a:lnTo>
                    <a:pt x="39" y="258"/>
                  </a:lnTo>
                  <a:lnTo>
                    <a:pt x="39" y="245"/>
                  </a:lnTo>
                  <a:lnTo>
                    <a:pt x="39" y="232"/>
                  </a:lnTo>
                  <a:lnTo>
                    <a:pt x="39" y="219"/>
                  </a:lnTo>
                  <a:lnTo>
                    <a:pt x="26" y="206"/>
                  </a:lnTo>
                  <a:lnTo>
                    <a:pt x="13" y="194"/>
                  </a:lnTo>
                  <a:lnTo>
                    <a:pt x="13" y="194"/>
                  </a:lnTo>
                  <a:lnTo>
                    <a:pt x="13" y="181"/>
                  </a:lnTo>
                  <a:lnTo>
                    <a:pt x="13" y="181"/>
                  </a:lnTo>
                  <a:lnTo>
                    <a:pt x="13" y="155"/>
                  </a:lnTo>
                  <a:lnTo>
                    <a:pt x="0" y="142"/>
                  </a:lnTo>
                  <a:lnTo>
                    <a:pt x="13" y="129"/>
                  </a:lnTo>
                  <a:lnTo>
                    <a:pt x="39" y="103"/>
                  </a:lnTo>
                  <a:lnTo>
                    <a:pt x="52" y="78"/>
                  </a:lnTo>
                  <a:lnTo>
                    <a:pt x="65" y="78"/>
                  </a:lnTo>
                  <a:lnTo>
                    <a:pt x="65" y="65"/>
                  </a:lnTo>
                  <a:lnTo>
                    <a:pt x="77" y="52"/>
                  </a:lnTo>
                  <a:lnTo>
                    <a:pt x="90" y="39"/>
                  </a:lnTo>
                  <a:lnTo>
                    <a:pt x="103" y="39"/>
                  </a:lnTo>
                  <a:lnTo>
                    <a:pt x="90" y="39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1712680" y="1556051"/>
              <a:ext cx="703773" cy="745360"/>
            </a:xfrm>
            <a:custGeom>
              <a:avLst/>
              <a:gdLst/>
              <a:ahLst/>
              <a:cxnLst>
                <a:cxn ang="0">
                  <a:pos x="424" y="0"/>
                </a:cxn>
                <a:cxn ang="0">
                  <a:pos x="463" y="25"/>
                </a:cxn>
                <a:cxn ang="0">
                  <a:pos x="450" y="64"/>
                </a:cxn>
                <a:cxn ang="0">
                  <a:pos x="412" y="90"/>
                </a:cxn>
                <a:cxn ang="0">
                  <a:pos x="399" y="103"/>
                </a:cxn>
                <a:cxn ang="0">
                  <a:pos x="373" y="141"/>
                </a:cxn>
                <a:cxn ang="0">
                  <a:pos x="347" y="180"/>
                </a:cxn>
                <a:cxn ang="0">
                  <a:pos x="347" y="219"/>
                </a:cxn>
                <a:cxn ang="0">
                  <a:pos x="386" y="257"/>
                </a:cxn>
                <a:cxn ang="0">
                  <a:pos x="399" y="283"/>
                </a:cxn>
                <a:cxn ang="0">
                  <a:pos x="424" y="296"/>
                </a:cxn>
                <a:cxn ang="0">
                  <a:pos x="463" y="296"/>
                </a:cxn>
                <a:cxn ang="0">
                  <a:pos x="502" y="334"/>
                </a:cxn>
                <a:cxn ang="0">
                  <a:pos x="437" y="347"/>
                </a:cxn>
                <a:cxn ang="0">
                  <a:pos x="334" y="386"/>
                </a:cxn>
                <a:cxn ang="0">
                  <a:pos x="321" y="437"/>
                </a:cxn>
                <a:cxn ang="0">
                  <a:pos x="334" y="502"/>
                </a:cxn>
                <a:cxn ang="0">
                  <a:pos x="347" y="553"/>
                </a:cxn>
                <a:cxn ang="0">
                  <a:pos x="321" y="566"/>
                </a:cxn>
                <a:cxn ang="0">
                  <a:pos x="296" y="527"/>
                </a:cxn>
                <a:cxn ang="0">
                  <a:pos x="231" y="527"/>
                </a:cxn>
                <a:cxn ang="0">
                  <a:pos x="206" y="527"/>
                </a:cxn>
                <a:cxn ang="0">
                  <a:pos x="154" y="527"/>
                </a:cxn>
                <a:cxn ang="0">
                  <a:pos x="128" y="515"/>
                </a:cxn>
                <a:cxn ang="0">
                  <a:pos x="103" y="502"/>
                </a:cxn>
                <a:cxn ang="0">
                  <a:pos x="64" y="450"/>
                </a:cxn>
                <a:cxn ang="0">
                  <a:pos x="38" y="424"/>
                </a:cxn>
                <a:cxn ang="0">
                  <a:pos x="38" y="399"/>
                </a:cxn>
                <a:cxn ang="0">
                  <a:pos x="0" y="399"/>
                </a:cxn>
                <a:cxn ang="0">
                  <a:pos x="0" y="347"/>
                </a:cxn>
                <a:cxn ang="0">
                  <a:pos x="25" y="321"/>
                </a:cxn>
                <a:cxn ang="0">
                  <a:pos x="25" y="296"/>
                </a:cxn>
                <a:cxn ang="0">
                  <a:pos x="38" y="257"/>
                </a:cxn>
                <a:cxn ang="0">
                  <a:pos x="64" y="270"/>
                </a:cxn>
                <a:cxn ang="0">
                  <a:pos x="128" y="257"/>
                </a:cxn>
                <a:cxn ang="0">
                  <a:pos x="154" y="206"/>
                </a:cxn>
                <a:cxn ang="0">
                  <a:pos x="193" y="193"/>
                </a:cxn>
                <a:cxn ang="0">
                  <a:pos x="218" y="193"/>
                </a:cxn>
                <a:cxn ang="0">
                  <a:pos x="231" y="154"/>
                </a:cxn>
                <a:cxn ang="0">
                  <a:pos x="270" y="128"/>
                </a:cxn>
                <a:cxn ang="0">
                  <a:pos x="257" y="116"/>
                </a:cxn>
                <a:cxn ang="0">
                  <a:pos x="244" y="103"/>
                </a:cxn>
                <a:cxn ang="0">
                  <a:pos x="244" y="77"/>
                </a:cxn>
                <a:cxn ang="0">
                  <a:pos x="270" y="77"/>
                </a:cxn>
                <a:cxn ang="0">
                  <a:pos x="309" y="51"/>
                </a:cxn>
                <a:cxn ang="0">
                  <a:pos x="334" y="25"/>
                </a:cxn>
                <a:cxn ang="0">
                  <a:pos x="373" y="13"/>
                </a:cxn>
              </a:cxnLst>
              <a:rect l="0" t="0" r="r" b="b"/>
              <a:pathLst>
                <a:path w="502" h="566">
                  <a:moveTo>
                    <a:pt x="386" y="0"/>
                  </a:moveTo>
                  <a:lnTo>
                    <a:pt x="412" y="0"/>
                  </a:lnTo>
                  <a:lnTo>
                    <a:pt x="424" y="0"/>
                  </a:lnTo>
                  <a:lnTo>
                    <a:pt x="437" y="13"/>
                  </a:lnTo>
                  <a:lnTo>
                    <a:pt x="463" y="25"/>
                  </a:lnTo>
                  <a:lnTo>
                    <a:pt x="463" y="25"/>
                  </a:lnTo>
                  <a:lnTo>
                    <a:pt x="450" y="38"/>
                  </a:lnTo>
                  <a:lnTo>
                    <a:pt x="437" y="51"/>
                  </a:lnTo>
                  <a:lnTo>
                    <a:pt x="450" y="64"/>
                  </a:lnTo>
                  <a:lnTo>
                    <a:pt x="437" y="64"/>
                  </a:lnTo>
                  <a:lnTo>
                    <a:pt x="424" y="77"/>
                  </a:lnTo>
                  <a:lnTo>
                    <a:pt x="412" y="90"/>
                  </a:lnTo>
                  <a:lnTo>
                    <a:pt x="399" y="90"/>
                  </a:lnTo>
                  <a:lnTo>
                    <a:pt x="412" y="103"/>
                  </a:lnTo>
                  <a:lnTo>
                    <a:pt x="399" y="103"/>
                  </a:lnTo>
                  <a:lnTo>
                    <a:pt x="386" y="116"/>
                  </a:lnTo>
                  <a:lnTo>
                    <a:pt x="386" y="128"/>
                  </a:lnTo>
                  <a:lnTo>
                    <a:pt x="373" y="141"/>
                  </a:lnTo>
                  <a:lnTo>
                    <a:pt x="360" y="154"/>
                  </a:lnTo>
                  <a:lnTo>
                    <a:pt x="347" y="167"/>
                  </a:lnTo>
                  <a:lnTo>
                    <a:pt x="347" y="180"/>
                  </a:lnTo>
                  <a:lnTo>
                    <a:pt x="360" y="193"/>
                  </a:lnTo>
                  <a:lnTo>
                    <a:pt x="360" y="206"/>
                  </a:lnTo>
                  <a:lnTo>
                    <a:pt x="347" y="219"/>
                  </a:lnTo>
                  <a:lnTo>
                    <a:pt x="373" y="231"/>
                  </a:lnTo>
                  <a:lnTo>
                    <a:pt x="386" y="244"/>
                  </a:lnTo>
                  <a:lnTo>
                    <a:pt x="386" y="257"/>
                  </a:lnTo>
                  <a:lnTo>
                    <a:pt x="386" y="257"/>
                  </a:lnTo>
                  <a:lnTo>
                    <a:pt x="386" y="270"/>
                  </a:lnTo>
                  <a:lnTo>
                    <a:pt x="399" y="283"/>
                  </a:lnTo>
                  <a:lnTo>
                    <a:pt x="399" y="296"/>
                  </a:lnTo>
                  <a:lnTo>
                    <a:pt x="412" y="309"/>
                  </a:lnTo>
                  <a:lnTo>
                    <a:pt x="424" y="296"/>
                  </a:lnTo>
                  <a:lnTo>
                    <a:pt x="437" y="296"/>
                  </a:lnTo>
                  <a:lnTo>
                    <a:pt x="450" y="283"/>
                  </a:lnTo>
                  <a:lnTo>
                    <a:pt x="463" y="296"/>
                  </a:lnTo>
                  <a:lnTo>
                    <a:pt x="476" y="309"/>
                  </a:lnTo>
                  <a:lnTo>
                    <a:pt x="489" y="321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50" y="347"/>
                  </a:lnTo>
                  <a:lnTo>
                    <a:pt x="437" y="347"/>
                  </a:lnTo>
                  <a:lnTo>
                    <a:pt x="386" y="360"/>
                  </a:lnTo>
                  <a:lnTo>
                    <a:pt x="360" y="373"/>
                  </a:lnTo>
                  <a:lnTo>
                    <a:pt x="334" y="386"/>
                  </a:lnTo>
                  <a:lnTo>
                    <a:pt x="321" y="399"/>
                  </a:lnTo>
                  <a:lnTo>
                    <a:pt x="321" y="412"/>
                  </a:lnTo>
                  <a:lnTo>
                    <a:pt x="321" y="437"/>
                  </a:lnTo>
                  <a:lnTo>
                    <a:pt x="321" y="476"/>
                  </a:lnTo>
                  <a:lnTo>
                    <a:pt x="309" y="489"/>
                  </a:lnTo>
                  <a:lnTo>
                    <a:pt x="334" y="502"/>
                  </a:lnTo>
                  <a:lnTo>
                    <a:pt x="347" y="527"/>
                  </a:lnTo>
                  <a:lnTo>
                    <a:pt x="360" y="540"/>
                  </a:lnTo>
                  <a:lnTo>
                    <a:pt x="347" y="553"/>
                  </a:lnTo>
                  <a:lnTo>
                    <a:pt x="334" y="566"/>
                  </a:lnTo>
                  <a:lnTo>
                    <a:pt x="321" y="566"/>
                  </a:lnTo>
                  <a:lnTo>
                    <a:pt x="321" y="566"/>
                  </a:lnTo>
                  <a:lnTo>
                    <a:pt x="309" y="553"/>
                  </a:lnTo>
                  <a:lnTo>
                    <a:pt x="296" y="540"/>
                  </a:lnTo>
                  <a:lnTo>
                    <a:pt x="296" y="527"/>
                  </a:lnTo>
                  <a:lnTo>
                    <a:pt x="270" y="527"/>
                  </a:lnTo>
                  <a:lnTo>
                    <a:pt x="257" y="515"/>
                  </a:lnTo>
                  <a:lnTo>
                    <a:pt x="231" y="527"/>
                  </a:lnTo>
                  <a:lnTo>
                    <a:pt x="231" y="540"/>
                  </a:lnTo>
                  <a:lnTo>
                    <a:pt x="218" y="540"/>
                  </a:lnTo>
                  <a:lnTo>
                    <a:pt x="206" y="527"/>
                  </a:lnTo>
                  <a:lnTo>
                    <a:pt x="193" y="527"/>
                  </a:lnTo>
                  <a:lnTo>
                    <a:pt x="167" y="527"/>
                  </a:lnTo>
                  <a:lnTo>
                    <a:pt x="154" y="527"/>
                  </a:lnTo>
                  <a:lnTo>
                    <a:pt x="141" y="527"/>
                  </a:lnTo>
                  <a:lnTo>
                    <a:pt x="141" y="527"/>
                  </a:lnTo>
                  <a:lnTo>
                    <a:pt x="128" y="515"/>
                  </a:lnTo>
                  <a:lnTo>
                    <a:pt x="128" y="515"/>
                  </a:lnTo>
                  <a:lnTo>
                    <a:pt x="115" y="515"/>
                  </a:lnTo>
                  <a:lnTo>
                    <a:pt x="103" y="502"/>
                  </a:lnTo>
                  <a:lnTo>
                    <a:pt x="90" y="476"/>
                  </a:lnTo>
                  <a:lnTo>
                    <a:pt x="77" y="463"/>
                  </a:lnTo>
                  <a:lnTo>
                    <a:pt x="64" y="450"/>
                  </a:lnTo>
                  <a:lnTo>
                    <a:pt x="51" y="450"/>
                  </a:lnTo>
                  <a:lnTo>
                    <a:pt x="38" y="437"/>
                  </a:lnTo>
                  <a:lnTo>
                    <a:pt x="38" y="424"/>
                  </a:lnTo>
                  <a:lnTo>
                    <a:pt x="38" y="424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25" y="399"/>
                  </a:lnTo>
                  <a:lnTo>
                    <a:pt x="12" y="399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0" y="347"/>
                  </a:lnTo>
                  <a:lnTo>
                    <a:pt x="0" y="347"/>
                  </a:lnTo>
                  <a:lnTo>
                    <a:pt x="12" y="334"/>
                  </a:lnTo>
                  <a:lnTo>
                    <a:pt x="25" y="321"/>
                  </a:lnTo>
                  <a:lnTo>
                    <a:pt x="38" y="309"/>
                  </a:lnTo>
                  <a:lnTo>
                    <a:pt x="38" y="309"/>
                  </a:lnTo>
                  <a:lnTo>
                    <a:pt x="25" y="296"/>
                  </a:lnTo>
                  <a:lnTo>
                    <a:pt x="25" y="283"/>
                  </a:lnTo>
                  <a:lnTo>
                    <a:pt x="25" y="270"/>
                  </a:lnTo>
                  <a:lnTo>
                    <a:pt x="38" y="257"/>
                  </a:lnTo>
                  <a:lnTo>
                    <a:pt x="51" y="244"/>
                  </a:lnTo>
                  <a:lnTo>
                    <a:pt x="64" y="257"/>
                  </a:lnTo>
                  <a:lnTo>
                    <a:pt x="64" y="270"/>
                  </a:lnTo>
                  <a:lnTo>
                    <a:pt x="90" y="270"/>
                  </a:lnTo>
                  <a:lnTo>
                    <a:pt x="115" y="257"/>
                  </a:lnTo>
                  <a:lnTo>
                    <a:pt x="128" y="257"/>
                  </a:lnTo>
                  <a:lnTo>
                    <a:pt x="141" y="244"/>
                  </a:lnTo>
                  <a:lnTo>
                    <a:pt x="141" y="231"/>
                  </a:lnTo>
                  <a:lnTo>
                    <a:pt x="154" y="206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31" y="167"/>
                  </a:lnTo>
                  <a:lnTo>
                    <a:pt x="231" y="167"/>
                  </a:lnTo>
                  <a:lnTo>
                    <a:pt x="231" y="154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57" y="116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77"/>
                  </a:lnTo>
                  <a:lnTo>
                    <a:pt x="244" y="77"/>
                  </a:lnTo>
                  <a:lnTo>
                    <a:pt x="270" y="77"/>
                  </a:lnTo>
                  <a:lnTo>
                    <a:pt x="270" y="77"/>
                  </a:lnTo>
                  <a:lnTo>
                    <a:pt x="296" y="77"/>
                  </a:lnTo>
                  <a:lnTo>
                    <a:pt x="296" y="64"/>
                  </a:lnTo>
                  <a:lnTo>
                    <a:pt x="309" y="51"/>
                  </a:lnTo>
                  <a:lnTo>
                    <a:pt x="321" y="51"/>
                  </a:lnTo>
                  <a:lnTo>
                    <a:pt x="334" y="38"/>
                  </a:lnTo>
                  <a:lnTo>
                    <a:pt x="334" y="25"/>
                  </a:lnTo>
                  <a:lnTo>
                    <a:pt x="347" y="25"/>
                  </a:lnTo>
                  <a:lnTo>
                    <a:pt x="360" y="13"/>
                  </a:lnTo>
                  <a:lnTo>
                    <a:pt x="373" y="13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4" name="Freeform 23"/>
            <p:cNvSpPr>
              <a:spLocks/>
            </p:cNvSpPr>
            <p:nvPr/>
          </p:nvSpPr>
          <p:spPr bwMode="auto">
            <a:xfrm>
              <a:off x="1441007" y="3030257"/>
              <a:ext cx="125297" cy="6826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25" y="13"/>
                </a:cxn>
                <a:cxn ang="0">
                  <a:pos x="12" y="13"/>
                </a:cxn>
                <a:cxn ang="0">
                  <a:pos x="0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38" y="39"/>
                </a:cxn>
                <a:cxn ang="0">
                  <a:pos x="64" y="39"/>
                </a:cxn>
                <a:cxn ang="0">
                  <a:pos x="77" y="52"/>
                </a:cxn>
                <a:cxn ang="0">
                  <a:pos x="77" y="39"/>
                </a:cxn>
                <a:cxn ang="0">
                  <a:pos x="90" y="26"/>
                </a:cxn>
                <a:cxn ang="0">
                  <a:pos x="90" y="13"/>
                </a:cxn>
                <a:cxn ang="0">
                  <a:pos x="77" y="0"/>
                </a:cxn>
                <a:cxn ang="0">
                  <a:pos x="64" y="0"/>
                </a:cxn>
                <a:cxn ang="0">
                  <a:pos x="51" y="13"/>
                </a:cxn>
                <a:cxn ang="0">
                  <a:pos x="38" y="0"/>
                </a:cxn>
              </a:cxnLst>
              <a:rect l="0" t="0" r="r" b="b"/>
              <a:pathLst>
                <a:path w="90" h="52">
                  <a:moveTo>
                    <a:pt x="38" y="0"/>
                  </a:moveTo>
                  <a:lnTo>
                    <a:pt x="25" y="13"/>
                  </a:lnTo>
                  <a:lnTo>
                    <a:pt x="12" y="13"/>
                  </a:lnTo>
                  <a:lnTo>
                    <a:pt x="0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38" y="39"/>
                  </a:lnTo>
                  <a:lnTo>
                    <a:pt x="64" y="39"/>
                  </a:lnTo>
                  <a:lnTo>
                    <a:pt x="77" y="52"/>
                  </a:lnTo>
                  <a:lnTo>
                    <a:pt x="77" y="39"/>
                  </a:lnTo>
                  <a:lnTo>
                    <a:pt x="90" y="26"/>
                  </a:lnTo>
                  <a:lnTo>
                    <a:pt x="90" y="13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51" y="1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6" name="Freeform 24"/>
            <p:cNvSpPr>
              <a:spLocks/>
            </p:cNvSpPr>
            <p:nvPr/>
          </p:nvSpPr>
          <p:spPr bwMode="auto">
            <a:xfrm>
              <a:off x="1458572" y="2436832"/>
              <a:ext cx="690892" cy="814722"/>
            </a:xfrm>
            <a:custGeom>
              <a:avLst/>
              <a:gdLst/>
              <a:ahLst/>
              <a:cxnLst>
                <a:cxn ang="0">
                  <a:pos x="26" y="116"/>
                </a:cxn>
                <a:cxn ang="0">
                  <a:pos x="52" y="167"/>
                </a:cxn>
                <a:cxn ang="0">
                  <a:pos x="39" y="219"/>
                </a:cxn>
                <a:cxn ang="0">
                  <a:pos x="65" y="270"/>
                </a:cxn>
                <a:cxn ang="0">
                  <a:pos x="91" y="347"/>
                </a:cxn>
                <a:cxn ang="0">
                  <a:pos x="91" y="386"/>
                </a:cxn>
                <a:cxn ang="0">
                  <a:pos x="78" y="425"/>
                </a:cxn>
                <a:cxn ang="0">
                  <a:pos x="116" y="450"/>
                </a:cxn>
                <a:cxn ang="0">
                  <a:pos x="116" y="476"/>
                </a:cxn>
                <a:cxn ang="0">
                  <a:pos x="155" y="502"/>
                </a:cxn>
                <a:cxn ang="0">
                  <a:pos x="168" y="541"/>
                </a:cxn>
                <a:cxn ang="0">
                  <a:pos x="193" y="566"/>
                </a:cxn>
                <a:cxn ang="0">
                  <a:pos x="219" y="605"/>
                </a:cxn>
                <a:cxn ang="0">
                  <a:pos x="245" y="605"/>
                </a:cxn>
                <a:cxn ang="0">
                  <a:pos x="284" y="618"/>
                </a:cxn>
                <a:cxn ang="0">
                  <a:pos x="296" y="592"/>
                </a:cxn>
                <a:cxn ang="0">
                  <a:pos x="322" y="566"/>
                </a:cxn>
                <a:cxn ang="0">
                  <a:pos x="335" y="541"/>
                </a:cxn>
                <a:cxn ang="0">
                  <a:pos x="361" y="515"/>
                </a:cxn>
                <a:cxn ang="0">
                  <a:pos x="361" y="489"/>
                </a:cxn>
                <a:cxn ang="0">
                  <a:pos x="387" y="489"/>
                </a:cxn>
                <a:cxn ang="0">
                  <a:pos x="399" y="463"/>
                </a:cxn>
                <a:cxn ang="0">
                  <a:pos x="412" y="425"/>
                </a:cxn>
                <a:cxn ang="0">
                  <a:pos x="425" y="412"/>
                </a:cxn>
                <a:cxn ang="0">
                  <a:pos x="412" y="373"/>
                </a:cxn>
                <a:cxn ang="0">
                  <a:pos x="438" y="360"/>
                </a:cxn>
                <a:cxn ang="0">
                  <a:pos x="464" y="347"/>
                </a:cxn>
                <a:cxn ang="0">
                  <a:pos x="464" y="322"/>
                </a:cxn>
                <a:cxn ang="0">
                  <a:pos x="451" y="270"/>
                </a:cxn>
                <a:cxn ang="0">
                  <a:pos x="477" y="283"/>
                </a:cxn>
                <a:cxn ang="0">
                  <a:pos x="464" y="245"/>
                </a:cxn>
                <a:cxn ang="0">
                  <a:pos x="477" y="232"/>
                </a:cxn>
                <a:cxn ang="0">
                  <a:pos x="477" y="219"/>
                </a:cxn>
                <a:cxn ang="0">
                  <a:pos x="464" y="219"/>
                </a:cxn>
                <a:cxn ang="0">
                  <a:pos x="438" y="206"/>
                </a:cxn>
                <a:cxn ang="0">
                  <a:pos x="438" y="180"/>
                </a:cxn>
                <a:cxn ang="0">
                  <a:pos x="399" y="154"/>
                </a:cxn>
                <a:cxn ang="0">
                  <a:pos x="374" y="154"/>
                </a:cxn>
                <a:cxn ang="0">
                  <a:pos x="374" y="116"/>
                </a:cxn>
                <a:cxn ang="0">
                  <a:pos x="348" y="116"/>
                </a:cxn>
                <a:cxn ang="0">
                  <a:pos x="296" y="103"/>
                </a:cxn>
                <a:cxn ang="0">
                  <a:pos x="284" y="116"/>
                </a:cxn>
                <a:cxn ang="0">
                  <a:pos x="271" y="103"/>
                </a:cxn>
                <a:cxn ang="0">
                  <a:pos x="206" y="90"/>
                </a:cxn>
                <a:cxn ang="0">
                  <a:pos x="181" y="64"/>
                </a:cxn>
                <a:cxn ang="0">
                  <a:pos x="142" y="39"/>
                </a:cxn>
                <a:cxn ang="0">
                  <a:pos x="91" y="39"/>
                </a:cxn>
                <a:cxn ang="0">
                  <a:pos x="39" y="26"/>
                </a:cxn>
                <a:cxn ang="0">
                  <a:pos x="26" y="0"/>
                </a:cxn>
                <a:cxn ang="0">
                  <a:pos x="0" y="13"/>
                </a:cxn>
                <a:cxn ang="0">
                  <a:pos x="13" y="64"/>
                </a:cxn>
                <a:cxn ang="0">
                  <a:pos x="39" y="103"/>
                </a:cxn>
              </a:cxnLst>
              <a:rect l="0" t="0" r="r" b="b"/>
              <a:pathLst>
                <a:path w="490" h="618">
                  <a:moveTo>
                    <a:pt x="26" y="103"/>
                  </a:moveTo>
                  <a:lnTo>
                    <a:pt x="26" y="116"/>
                  </a:lnTo>
                  <a:lnTo>
                    <a:pt x="39" y="129"/>
                  </a:lnTo>
                  <a:lnTo>
                    <a:pt x="52" y="167"/>
                  </a:lnTo>
                  <a:lnTo>
                    <a:pt x="52" y="193"/>
                  </a:lnTo>
                  <a:lnTo>
                    <a:pt x="39" y="219"/>
                  </a:lnTo>
                  <a:lnTo>
                    <a:pt x="39" y="232"/>
                  </a:lnTo>
                  <a:lnTo>
                    <a:pt x="65" y="270"/>
                  </a:lnTo>
                  <a:lnTo>
                    <a:pt x="78" y="309"/>
                  </a:lnTo>
                  <a:lnTo>
                    <a:pt x="91" y="347"/>
                  </a:lnTo>
                  <a:lnTo>
                    <a:pt x="91" y="360"/>
                  </a:lnTo>
                  <a:lnTo>
                    <a:pt x="91" y="386"/>
                  </a:lnTo>
                  <a:lnTo>
                    <a:pt x="78" y="412"/>
                  </a:lnTo>
                  <a:lnTo>
                    <a:pt x="78" y="425"/>
                  </a:lnTo>
                  <a:lnTo>
                    <a:pt x="103" y="438"/>
                  </a:lnTo>
                  <a:lnTo>
                    <a:pt x="116" y="450"/>
                  </a:lnTo>
                  <a:lnTo>
                    <a:pt x="116" y="463"/>
                  </a:lnTo>
                  <a:lnTo>
                    <a:pt x="116" y="476"/>
                  </a:lnTo>
                  <a:lnTo>
                    <a:pt x="142" y="489"/>
                  </a:lnTo>
                  <a:lnTo>
                    <a:pt x="155" y="502"/>
                  </a:lnTo>
                  <a:lnTo>
                    <a:pt x="168" y="515"/>
                  </a:lnTo>
                  <a:lnTo>
                    <a:pt x="168" y="541"/>
                  </a:lnTo>
                  <a:lnTo>
                    <a:pt x="181" y="541"/>
                  </a:lnTo>
                  <a:lnTo>
                    <a:pt x="193" y="566"/>
                  </a:lnTo>
                  <a:lnTo>
                    <a:pt x="206" y="592"/>
                  </a:lnTo>
                  <a:lnTo>
                    <a:pt x="219" y="605"/>
                  </a:lnTo>
                  <a:lnTo>
                    <a:pt x="232" y="605"/>
                  </a:lnTo>
                  <a:lnTo>
                    <a:pt x="245" y="605"/>
                  </a:lnTo>
                  <a:lnTo>
                    <a:pt x="271" y="605"/>
                  </a:lnTo>
                  <a:lnTo>
                    <a:pt x="284" y="618"/>
                  </a:lnTo>
                  <a:lnTo>
                    <a:pt x="284" y="605"/>
                  </a:lnTo>
                  <a:lnTo>
                    <a:pt x="296" y="592"/>
                  </a:lnTo>
                  <a:lnTo>
                    <a:pt x="309" y="579"/>
                  </a:lnTo>
                  <a:lnTo>
                    <a:pt x="322" y="566"/>
                  </a:lnTo>
                  <a:lnTo>
                    <a:pt x="322" y="541"/>
                  </a:lnTo>
                  <a:lnTo>
                    <a:pt x="335" y="541"/>
                  </a:lnTo>
                  <a:lnTo>
                    <a:pt x="348" y="528"/>
                  </a:lnTo>
                  <a:lnTo>
                    <a:pt x="361" y="515"/>
                  </a:lnTo>
                  <a:lnTo>
                    <a:pt x="348" y="489"/>
                  </a:lnTo>
                  <a:lnTo>
                    <a:pt x="361" y="489"/>
                  </a:lnTo>
                  <a:lnTo>
                    <a:pt x="374" y="489"/>
                  </a:lnTo>
                  <a:lnTo>
                    <a:pt x="387" y="489"/>
                  </a:lnTo>
                  <a:lnTo>
                    <a:pt x="387" y="476"/>
                  </a:lnTo>
                  <a:lnTo>
                    <a:pt x="399" y="463"/>
                  </a:lnTo>
                  <a:lnTo>
                    <a:pt x="399" y="438"/>
                  </a:lnTo>
                  <a:lnTo>
                    <a:pt x="412" y="425"/>
                  </a:lnTo>
                  <a:lnTo>
                    <a:pt x="412" y="412"/>
                  </a:lnTo>
                  <a:lnTo>
                    <a:pt x="425" y="412"/>
                  </a:lnTo>
                  <a:lnTo>
                    <a:pt x="412" y="386"/>
                  </a:lnTo>
                  <a:lnTo>
                    <a:pt x="412" y="373"/>
                  </a:lnTo>
                  <a:lnTo>
                    <a:pt x="425" y="360"/>
                  </a:lnTo>
                  <a:lnTo>
                    <a:pt x="438" y="360"/>
                  </a:lnTo>
                  <a:lnTo>
                    <a:pt x="451" y="347"/>
                  </a:lnTo>
                  <a:lnTo>
                    <a:pt x="464" y="347"/>
                  </a:lnTo>
                  <a:lnTo>
                    <a:pt x="464" y="335"/>
                  </a:lnTo>
                  <a:lnTo>
                    <a:pt x="464" y="322"/>
                  </a:lnTo>
                  <a:lnTo>
                    <a:pt x="438" y="283"/>
                  </a:lnTo>
                  <a:lnTo>
                    <a:pt x="451" y="270"/>
                  </a:lnTo>
                  <a:lnTo>
                    <a:pt x="464" y="270"/>
                  </a:lnTo>
                  <a:lnTo>
                    <a:pt x="477" y="283"/>
                  </a:lnTo>
                  <a:lnTo>
                    <a:pt x="464" y="257"/>
                  </a:lnTo>
                  <a:lnTo>
                    <a:pt x="464" y="245"/>
                  </a:lnTo>
                  <a:lnTo>
                    <a:pt x="477" y="232"/>
                  </a:lnTo>
                  <a:lnTo>
                    <a:pt x="477" y="232"/>
                  </a:lnTo>
                  <a:lnTo>
                    <a:pt x="490" y="219"/>
                  </a:lnTo>
                  <a:lnTo>
                    <a:pt x="477" y="219"/>
                  </a:lnTo>
                  <a:lnTo>
                    <a:pt x="477" y="206"/>
                  </a:lnTo>
                  <a:lnTo>
                    <a:pt x="464" y="219"/>
                  </a:lnTo>
                  <a:lnTo>
                    <a:pt x="451" y="219"/>
                  </a:lnTo>
                  <a:lnTo>
                    <a:pt x="438" y="206"/>
                  </a:lnTo>
                  <a:lnTo>
                    <a:pt x="438" y="193"/>
                  </a:lnTo>
                  <a:lnTo>
                    <a:pt x="438" y="180"/>
                  </a:lnTo>
                  <a:lnTo>
                    <a:pt x="412" y="167"/>
                  </a:lnTo>
                  <a:lnTo>
                    <a:pt x="399" y="154"/>
                  </a:lnTo>
                  <a:lnTo>
                    <a:pt x="374" y="154"/>
                  </a:lnTo>
                  <a:lnTo>
                    <a:pt x="374" y="154"/>
                  </a:lnTo>
                  <a:lnTo>
                    <a:pt x="374" y="129"/>
                  </a:lnTo>
                  <a:lnTo>
                    <a:pt x="374" y="116"/>
                  </a:lnTo>
                  <a:lnTo>
                    <a:pt x="361" y="103"/>
                  </a:lnTo>
                  <a:lnTo>
                    <a:pt x="348" y="116"/>
                  </a:lnTo>
                  <a:lnTo>
                    <a:pt x="322" y="116"/>
                  </a:lnTo>
                  <a:lnTo>
                    <a:pt x="296" y="103"/>
                  </a:lnTo>
                  <a:lnTo>
                    <a:pt x="296" y="103"/>
                  </a:lnTo>
                  <a:lnTo>
                    <a:pt x="284" y="116"/>
                  </a:lnTo>
                  <a:lnTo>
                    <a:pt x="271" y="103"/>
                  </a:lnTo>
                  <a:lnTo>
                    <a:pt x="271" y="103"/>
                  </a:lnTo>
                  <a:lnTo>
                    <a:pt x="245" y="90"/>
                  </a:lnTo>
                  <a:lnTo>
                    <a:pt x="206" y="90"/>
                  </a:lnTo>
                  <a:lnTo>
                    <a:pt x="193" y="77"/>
                  </a:lnTo>
                  <a:lnTo>
                    <a:pt x="181" y="64"/>
                  </a:lnTo>
                  <a:lnTo>
                    <a:pt x="155" y="51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39"/>
                  </a:lnTo>
                  <a:lnTo>
                    <a:pt x="65" y="26"/>
                  </a:lnTo>
                  <a:lnTo>
                    <a:pt x="39" y="26"/>
                  </a:lnTo>
                  <a:lnTo>
                    <a:pt x="39" y="1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0" y="13"/>
                  </a:lnTo>
                  <a:lnTo>
                    <a:pt x="0" y="39"/>
                  </a:lnTo>
                  <a:lnTo>
                    <a:pt x="13" y="64"/>
                  </a:lnTo>
                  <a:lnTo>
                    <a:pt x="26" y="77"/>
                  </a:lnTo>
                  <a:lnTo>
                    <a:pt x="39" y="103"/>
                  </a:lnTo>
                  <a:lnTo>
                    <a:pt x="26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7" name="Freeform 25"/>
            <p:cNvSpPr>
              <a:spLocks/>
            </p:cNvSpPr>
            <p:nvPr/>
          </p:nvSpPr>
          <p:spPr bwMode="auto">
            <a:xfrm>
              <a:off x="2018312" y="4898613"/>
              <a:ext cx="1046877" cy="661686"/>
            </a:xfrm>
            <a:custGeom>
              <a:avLst/>
              <a:gdLst/>
              <a:ahLst/>
              <a:cxnLst>
                <a:cxn ang="0">
                  <a:pos x="747" y="13"/>
                </a:cxn>
                <a:cxn ang="0">
                  <a:pos x="708" y="103"/>
                </a:cxn>
                <a:cxn ang="0">
                  <a:pos x="670" y="180"/>
                </a:cxn>
                <a:cxn ang="0">
                  <a:pos x="657" y="219"/>
                </a:cxn>
                <a:cxn ang="0">
                  <a:pos x="631" y="270"/>
                </a:cxn>
                <a:cxn ang="0">
                  <a:pos x="644" y="322"/>
                </a:cxn>
                <a:cxn ang="0">
                  <a:pos x="657" y="361"/>
                </a:cxn>
                <a:cxn ang="0">
                  <a:pos x="670" y="386"/>
                </a:cxn>
                <a:cxn ang="0">
                  <a:pos x="631" y="451"/>
                </a:cxn>
                <a:cxn ang="0">
                  <a:pos x="631" y="489"/>
                </a:cxn>
                <a:cxn ang="0">
                  <a:pos x="605" y="502"/>
                </a:cxn>
                <a:cxn ang="0">
                  <a:pos x="580" y="476"/>
                </a:cxn>
                <a:cxn ang="0">
                  <a:pos x="528" y="464"/>
                </a:cxn>
                <a:cxn ang="0">
                  <a:pos x="502" y="451"/>
                </a:cxn>
                <a:cxn ang="0">
                  <a:pos x="477" y="438"/>
                </a:cxn>
                <a:cxn ang="0">
                  <a:pos x="464" y="425"/>
                </a:cxn>
                <a:cxn ang="0">
                  <a:pos x="451" y="386"/>
                </a:cxn>
                <a:cxn ang="0">
                  <a:pos x="387" y="335"/>
                </a:cxn>
                <a:cxn ang="0">
                  <a:pos x="348" y="335"/>
                </a:cxn>
                <a:cxn ang="0">
                  <a:pos x="296" y="322"/>
                </a:cxn>
                <a:cxn ang="0">
                  <a:pos x="271" y="296"/>
                </a:cxn>
                <a:cxn ang="0">
                  <a:pos x="219" y="296"/>
                </a:cxn>
                <a:cxn ang="0">
                  <a:pos x="194" y="258"/>
                </a:cxn>
                <a:cxn ang="0">
                  <a:pos x="181" y="245"/>
                </a:cxn>
                <a:cxn ang="0">
                  <a:pos x="155" y="219"/>
                </a:cxn>
                <a:cxn ang="0">
                  <a:pos x="116" y="193"/>
                </a:cxn>
                <a:cxn ang="0">
                  <a:pos x="103" y="193"/>
                </a:cxn>
                <a:cxn ang="0">
                  <a:pos x="65" y="206"/>
                </a:cxn>
                <a:cxn ang="0">
                  <a:pos x="52" y="180"/>
                </a:cxn>
                <a:cxn ang="0">
                  <a:pos x="26" y="167"/>
                </a:cxn>
                <a:cxn ang="0">
                  <a:pos x="26" y="155"/>
                </a:cxn>
                <a:cxn ang="0">
                  <a:pos x="0" y="129"/>
                </a:cxn>
                <a:cxn ang="0">
                  <a:pos x="26" y="103"/>
                </a:cxn>
                <a:cxn ang="0">
                  <a:pos x="13" y="77"/>
                </a:cxn>
                <a:cxn ang="0">
                  <a:pos x="26" y="52"/>
                </a:cxn>
                <a:cxn ang="0">
                  <a:pos x="91" y="26"/>
                </a:cxn>
                <a:cxn ang="0">
                  <a:pos x="116" y="52"/>
                </a:cxn>
                <a:cxn ang="0">
                  <a:pos x="142" y="13"/>
                </a:cxn>
                <a:cxn ang="0">
                  <a:pos x="232" y="26"/>
                </a:cxn>
                <a:cxn ang="0">
                  <a:pos x="271" y="65"/>
                </a:cxn>
                <a:cxn ang="0">
                  <a:pos x="284" y="65"/>
                </a:cxn>
                <a:cxn ang="0">
                  <a:pos x="335" y="77"/>
                </a:cxn>
                <a:cxn ang="0">
                  <a:pos x="387" y="65"/>
                </a:cxn>
                <a:cxn ang="0">
                  <a:pos x="425" y="77"/>
                </a:cxn>
                <a:cxn ang="0">
                  <a:pos x="464" y="77"/>
                </a:cxn>
                <a:cxn ang="0">
                  <a:pos x="515" y="65"/>
                </a:cxn>
                <a:cxn ang="0">
                  <a:pos x="554" y="52"/>
                </a:cxn>
                <a:cxn ang="0">
                  <a:pos x="605" y="39"/>
                </a:cxn>
                <a:cxn ang="0">
                  <a:pos x="644" y="39"/>
                </a:cxn>
                <a:cxn ang="0">
                  <a:pos x="683" y="13"/>
                </a:cxn>
                <a:cxn ang="0">
                  <a:pos x="721" y="13"/>
                </a:cxn>
              </a:cxnLst>
              <a:rect l="0" t="0" r="r" b="b"/>
              <a:pathLst>
                <a:path w="747" h="502">
                  <a:moveTo>
                    <a:pt x="747" y="0"/>
                  </a:moveTo>
                  <a:lnTo>
                    <a:pt x="747" y="13"/>
                  </a:lnTo>
                  <a:lnTo>
                    <a:pt x="721" y="65"/>
                  </a:lnTo>
                  <a:lnTo>
                    <a:pt x="708" y="103"/>
                  </a:lnTo>
                  <a:lnTo>
                    <a:pt x="683" y="142"/>
                  </a:lnTo>
                  <a:lnTo>
                    <a:pt x="670" y="180"/>
                  </a:lnTo>
                  <a:lnTo>
                    <a:pt x="657" y="193"/>
                  </a:lnTo>
                  <a:lnTo>
                    <a:pt x="657" y="219"/>
                  </a:lnTo>
                  <a:lnTo>
                    <a:pt x="618" y="245"/>
                  </a:lnTo>
                  <a:lnTo>
                    <a:pt x="631" y="270"/>
                  </a:lnTo>
                  <a:lnTo>
                    <a:pt x="631" y="296"/>
                  </a:lnTo>
                  <a:lnTo>
                    <a:pt x="644" y="322"/>
                  </a:lnTo>
                  <a:lnTo>
                    <a:pt x="644" y="335"/>
                  </a:lnTo>
                  <a:lnTo>
                    <a:pt x="657" y="361"/>
                  </a:lnTo>
                  <a:lnTo>
                    <a:pt x="670" y="373"/>
                  </a:lnTo>
                  <a:lnTo>
                    <a:pt x="670" y="386"/>
                  </a:lnTo>
                  <a:lnTo>
                    <a:pt x="631" y="425"/>
                  </a:lnTo>
                  <a:lnTo>
                    <a:pt x="631" y="451"/>
                  </a:lnTo>
                  <a:lnTo>
                    <a:pt x="631" y="464"/>
                  </a:lnTo>
                  <a:lnTo>
                    <a:pt x="631" y="489"/>
                  </a:lnTo>
                  <a:lnTo>
                    <a:pt x="618" y="502"/>
                  </a:lnTo>
                  <a:lnTo>
                    <a:pt x="605" y="502"/>
                  </a:lnTo>
                  <a:lnTo>
                    <a:pt x="580" y="489"/>
                  </a:lnTo>
                  <a:lnTo>
                    <a:pt x="580" y="476"/>
                  </a:lnTo>
                  <a:lnTo>
                    <a:pt x="554" y="476"/>
                  </a:lnTo>
                  <a:lnTo>
                    <a:pt x="528" y="464"/>
                  </a:lnTo>
                  <a:lnTo>
                    <a:pt x="515" y="464"/>
                  </a:lnTo>
                  <a:lnTo>
                    <a:pt x="502" y="451"/>
                  </a:lnTo>
                  <a:lnTo>
                    <a:pt x="490" y="438"/>
                  </a:lnTo>
                  <a:lnTo>
                    <a:pt x="477" y="438"/>
                  </a:lnTo>
                  <a:lnTo>
                    <a:pt x="464" y="438"/>
                  </a:lnTo>
                  <a:lnTo>
                    <a:pt x="464" y="425"/>
                  </a:lnTo>
                  <a:lnTo>
                    <a:pt x="451" y="399"/>
                  </a:lnTo>
                  <a:lnTo>
                    <a:pt x="451" y="386"/>
                  </a:lnTo>
                  <a:lnTo>
                    <a:pt x="425" y="373"/>
                  </a:lnTo>
                  <a:lnTo>
                    <a:pt x="387" y="335"/>
                  </a:lnTo>
                  <a:lnTo>
                    <a:pt x="361" y="335"/>
                  </a:lnTo>
                  <a:lnTo>
                    <a:pt x="348" y="335"/>
                  </a:lnTo>
                  <a:lnTo>
                    <a:pt x="322" y="322"/>
                  </a:lnTo>
                  <a:lnTo>
                    <a:pt x="296" y="322"/>
                  </a:lnTo>
                  <a:lnTo>
                    <a:pt x="284" y="309"/>
                  </a:lnTo>
                  <a:lnTo>
                    <a:pt x="271" y="296"/>
                  </a:lnTo>
                  <a:lnTo>
                    <a:pt x="232" y="296"/>
                  </a:lnTo>
                  <a:lnTo>
                    <a:pt x="219" y="296"/>
                  </a:lnTo>
                  <a:lnTo>
                    <a:pt x="206" y="270"/>
                  </a:lnTo>
                  <a:lnTo>
                    <a:pt x="194" y="258"/>
                  </a:lnTo>
                  <a:lnTo>
                    <a:pt x="181" y="258"/>
                  </a:lnTo>
                  <a:lnTo>
                    <a:pt x="181" y="245"/>
                  </a:lnTo>
                  <a:lnTo>
                    <a:pt x="168" y="219"/>
                  </a:lnTo>
                  <a:lnTo>
                    <a:pt x="155" y="219"/>
                  </a:lnTo>
                  <a:lnTo>
                    <a:pt x="129" y="219"/>
                  </a:lnTo>
                  <a:lnTo>
                    <a:pt x="116" y="193"/>
                  </a:lnTo>
                  <a:lnTo>
                    <a:pt x="116" y="193"/>
                  </a:lnTo>
                  <a:lnTo>
                    <a:pt x="103" y="193"/>
                  </a:lnTo>
                  <a:lnTo>
                    <a:pt x="78" y="206"/>
                  </a:lnTo>
                  <a:lnTo>
                    <a:pt x="65" y="206"/>
                  </a:lnTo>
                  <a:lnTo>
                    <a:pt x="52" y="193"/>
                  </a:lnTo>
                  <a:lnTo>
                    <a:pt x="52" y="180"/>
                  </a:lnTo>
                  <a:lnTo>
                    <a:pt x="39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55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16"/>
                  </a:lnTo>
                  <a:lnTo>
                    <a:pt x="26" y="103"/>
                  </a:lnTo>
                  <a:lnTo>
                    <a:pt x="26" y="90"/>
                  </a:lnTo>
                  <a:lnTo>
                    <a:pt x="13" y="77"/>
                  </a:lnTo>
                  <a:lnTo>
                    <a:pt x="13" y="65"/>
                  </a:lnTo>
                  <a:lnTo>
                    <a:pt x="26" y="52"/>
                  </a:lnTo>
                  <a:lnTo>
                    <a:pt x="65" y="26"/>
                  </a:lnTo>
                  <a:lnTo>
                    <a:pt x="91" y="26"/>
                  </a:lnTo>
                  <a:lnTo>
                    <a:pt x="91" y="39"/>
                  </a:lnTo>
                  <a:lnTo>
                    <a:pt x="116" y="52"/>
                  </a:lnTo>
                  <a:lnTo>
                    <a:pt x="142" y="39"/>
                  </a:lnTo>
                  <a:lnTo>
                    <a:pt x="142" y="13"/>
                  </a:lnTo>
                  <a:lnTo>
                    <a:pt x="232" y="13"/>
                  </a:lnTo>
                  <a:lnTo>
                    <a:pt x="232" y="26"/>
                  </a:lnTo>
                  <a:lnTo>
                    <a:pt x="258" y="52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84" y="65"/>
                  </a:lnTo>
                  <a:lnTo>
                    <a:pt x="322" y="77"/>
                  </a:lnTo>
                  <a:lnTo>
                    <a:pt x="335" y="77"/>
                  </a:lnTo>
                  <a:lnTo>
                    <a:pt x="361" y="77"/>
                  </a:lnTo>
                  <a:lnTo>
                    <a:pt x="387" y="65"/>
                  </a:lnTo>
                  <a:lnTo>
                    <a:pt x="399" y="65"/>
                  </a:lnTo>
                  <a:lnTo>
                    <a:pt x="425" y="77"/>
                  </a:lnTo>
                  <a:lnTo>
                    <a:pt x="438" y="77"/>
                  </a:lnTo>
                  <a:lnTo>
                    <a:pt x="464" y="77"/>
                  </a:lnTo>
                  <a:lnTo>
                    <a:pt x="490" y="77"/>
                  </a:lnTo>
                  <a:lnTo>
                    <a:pt x="515" y="65"/>
                  </a:lnTo>
                  <a:lnTo>
                    <a:pt x="528" y="65"/>
                  </a:lnTo>
                  <a:lnTo>
                    <a:pt x="554" y="52"/>
                  </a:lnTo>
                  <a:lnTo>
                    <a:pt x="580" y="39"/>
                  </a:lnTo>
                  <a:lnTo>
                    <a:pt x="605" y="39"/>
                  </a:lnTo>
                  <a:lnTo>
                    <a:pt x="631" y="39"/>
                  </a:lnTo>
                  <a:lnTo>
                    <a:pt x="644" y="39"/>
                  </a:lnTo>
                  <a:lnTo>
                    <a:pt x="670" y="13"/>
                  </a:lnTo>
                  <a:lnTo>
                    <a:pt x="683" y="13"/>
                  </a:lnTo>
                  <a:lnTo>
                    <a:pt x="695" y="13"/>
                  </a:lnTo>
                  <a:lnTo>
                    <a:pt x="721" y="13"/>
                  </a:lnTo>
                  <a:lnTo>
                    <a:pt x="747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2813423" y="4780808"/>
              <a:ext cx="36301" cy="3302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26"/>
                </a:cxn>
                <a:cxn ang="0">
                  <a:pos x="26" y="13"/>
                </a:cxn>
              </a:cxnLst>
              <a:rect l="0" t="0" r="r" b="b"/>
              <a:pathLst>
                <a:path w="26" h="26">
                  <a:moveTo>
                    <a:pt x="26" y="13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26"/>
                  </a:lnTo>
                  <a:lnTo>
                    <a:pt x="26" y="26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2794687" y="4762092"/>
              <a:ext cx="36301" cy="3523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13"/>
                </a:cxn>
                <a:cxn ang="0">
                  <a:pos x="26" y="0"/>
                </a:cxn>
              </a:cxnLst>
              <a:rect l="0" t="0" r="r" b="b"/>
              <a:pathLst>
                <a:path w="26" h="26">
                  <a:moveTo>
                    <a:pt x="26" y="0"/>
                  </a:moveTo>
                  <a:lnTo>
                    <a:pt x="0" y="0"/>
                  </a:lnTo>
                  <a:lnTo>
                    <a:pt x="13" y="26"/>
                  </a:ln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2832159" y="4830352"/>
              <a:ext cx="35130" cy="33029"/>
            </a:xfrm>
            <a:custGeom>
              <a:avLst/>
              <a:gdLst/>
              <a:ahLst/>
              <a:cxnLst>
                <a:cxn ang="0">
                  <a:pos x="25" y="13"/>
                </a:cxn>
                <a:cxn ang="0">
                  <a:pos x="13" y="0"/>
                </a:cxn>
                <a:cxn ang="0">
                  <a:pos x="0" y="13"/>
                </a:cxn>
                <a:cxn ang="0">
                  <a:pos x="25" y="25"/>
                </a:cxn>
                <a:cxn ang="0">
                  <a:pos x="25" y="13"/>
                </a:cxn>
              </a:cxnLst>
              <a:rect l="0" t="0" r="r" b="b"/>
              <a:pathLst>
                <a:path w="25" h="25">
                  <a:moveTo>
                    <a:pt x="25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5" y="25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</p:grpSp>
      <p:sp>
        <p:nvSpPr>
          <p:cNvPr id="7" name="Arrotonda angolo diagonale rettangolo 6"/>
          <p:cNvSpPr/>
          <p:nvPr/>
        </p:nvSpPr>
        <p:spPr>
          <a:xfrm>
            <a:off x="30035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D09A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7" name="Immagine 56" descr="ANCI LOGO GIALLO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6644" y="4797250"/>
            <a:ext cx="511412" cy="756000"/>
          </a:xfrm>
          <a:prstGeom prst="rect">
            <a:avLst/>
          </a:prstGeom>
        </p:spPr>
      </p:pic>
      <p:sp>
        <p:nvSpPr>
          <p:cNvPr id="58" name="Arrotonda angolo diagonale rettangolo 57"/>
          <p:cNvSpPr/>
          <p:nvPr/>
        </p:nvSpPr>
        <p:spPr>
          <a:xfrm>
            <a:off x="16573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F26B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5" name="Immagine 54" descr="SWG_trasparent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5065" y="4773291"/>
            <a:ext cx="682171" cy="80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602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807" y="1219200"/>
            <a:ext cx="9524206" cy="5029200"/>
          </a:xfrm>
          <a:prstGeom prst="rect">
            <a:avLst/>
          </a:prstGeom>
        </p:spPr>
      </p:pic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xfrm>
            <a:off x="203200" y="158850"/>
            <a:ext cx="97028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sz="2400" b="1" dirty="0" smtClean="0">
                <a:solidFill>
                  <a:srgbClr val="008000"/>
                </a:solidFill>
              </a:rPr>
              <a:t>I GIOVANI</a:t>
            </a:r>
            <a:r>
              <a:rPr lang="it-IT" sz="2400" dirty="0" smtClean="0">
                <a:solidFill>
                  <a:srgbClr val="008000"/>
                </a:solidFill>
              </a:rPr>
              <a:t>. </a:t>
            </a:r>
            <a:r>
              <a:rPr lang="it-IT" sz="2400" dirty="0" smtClean="0"/>
              <a:t>Un Paese frenato da corruzione e classi dirigenti inadeguate</a:t>
            </a:r>
            <a:endParaRPr lang="it-IT" sz="2400" b="0" dirty="0" smtClean="0"/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  <a:latin typeface="Calibri"/>
                <a:cs typeface="Calibri"/>
              </a:rPr>
              <a:t>Valori medi su scala 1-10. 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241300" y="723900"/>
            <a:ext cx="858520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400" b="1" dirty="0">
                <a:solidFill>
                  <a:srgbClr val="000000"/>
                </a:solidFill>
                <a:latin typeface="Calibri"/>
                <a:ea typeface="Century Gothic"/>
                <a:cs typeface="Calibri"/>
              </a:rPr>
              <a:t>Secondo te, quanto i seguenti fattori frenano il dinamismo e lo sviluppo del nostro Paese</a:t>
            </a:r>
            <a:r>
              <a:rPr lang="it-IT" sz="1400" b="1" dirty="0" smtClean="0">
                <a:solidFill>
                  <a:srgbClr val="000000"/>
                </a:solidFill>
                <a:latin typeface="Calibri"/>
                <a:ea typeface="Century Gothic"/>
                <a:cs typeface="Calibri"/>
              </a:rPr>
              <a:t>?</a:t>
            </a:r>
          </a:p>
          <a:p>
            <a:r>
              <a:rPr lang="it-IT" sz="1400" i="1" dirty="0" smtClean="0">
                <a:solidFill>
                  <a:srgbClr val="000000"/>
                </a:solidFill>
                <a:latin typeface="Calibri"/>
                <a:ea typeface="Century Gothic"/>
                <a:cs typeface="Calibri"/>
              </a:rPr>
              <a:t>Indicane </a:t>
            </a:r>
            <a:r>
              <a:rPr lang="it-IT" sz="1400" i="1" dirty="0">
                <a:solidFill>
                  <a:srgbClr val="000000"/>
                </a:solidFill>
                <a:latin typeface="Calibri"/>
                <a:ea typeface="Century Gothic"/>
                <a:cs typeface="Calibri"/>
              </a:rPr>
              <a:t>il livello d'incidenza in una scala da 1 (</a:t>
            </a:r>
            <a:r>
              <a:rPr lang="it-IT" sz="1400" i="1" dirty="0" err="1">
                <a:solidFill>
                  <a:srgbClr val="000000"/>
                </a:solidFill>
                <a:latin typeface="Calibri"/>
                <a:ea typeface="Century Gothic"/>
                <a:cs typeface="Calibri"/>
              </a:rPr>
              <a:t>min</a:t>
            </a:r>
            <a:r>
              <a:rPr lang="it-IT" sz="1400" i="1" dirty="0">
                <a:solidFill>
                  <a:srgbClr val="000000"/>
                </a:solidFill>
                <a:latin typeface="Calibri"/>
                <a:ea typeface="Century Gothic"/>
                <a:cs typeface="Calibri"/>
              </a:rPr>
              <a:t>) a 10 (</a:t>
            </a:r>
            <a:r>
              <a:rPr lang="it-IT" sz="1400" i="1" dirty="0" err="1">
                <a:solidFill>
                  <a:srgbClr val="000000"/>
                </a:solidFill>
                <a:latin typeface="Calibri"/>
                <a:ea typeface="Century Gothic"/>
                <a:cs typeface="Calibri"/>
              </a:rPr>
              <a:t>max</a:t>
            </a:r>
            <a:r>
              <a:rPr lang="it-IT" sz="1400" i="1" dirty="0" smtClean="0">
                <a:solidFill>
                  <a:srgbClr val="000000"/>
                </a:solidFill>
                <a:latin typeface="Calibri"/>
                <a:ea typeface="Century Gothic"/>
                <a:cs typeface="Calibri"/>
              </a:rPr>
              <a:t>).</a:t>
            </a:r>
            <a:endParaRPr lang="it-IT" sz="1400" i="1" dirty="0">
              <a:latin typeface="Calibri"/>
              <a:cs typeface="Calibri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244600" y="1432428"/>
            <a:ext cx="3672000" cy="340735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lIns="108000" tIns="46800" rIns="108000" bIns="46800" rtlCol="0">
            <a:spAutoFit/>
          </a:bodyPr>
          <a:lstStyle/>
          <a:p>
            <a:r>
              <a:rPr lang="it-IT" sz="1600" dirty="0" smtClean="0">
                <a:solidFill>
                  <a:srgbClr val="000000"/>
                </a:solidFill>
                <a:latin typeface="Calibri"/>
                <a:cs typeface="Calibri"/>
              </a:rPr>
              <a:t>CORRUZIONE</a:t>
            </a:r>
            <a:endParaRPr lang="it-IT" sz="16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5092700" y="1432428"/>
            <a:ext cx="3672000" cy="340735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lIns="108000" tIns="46800" rIns="108000" bIns="46800" rtlCol="0">
            <a:spAutoFit/>
          </a:bodyPr>
          <a:lstStyle/>
          <a:p>
            <a:pPr fontAlgn="b"/>
            <a:r>
              <a:rPr lang="it-IT" sz="1600" dirty="0" smtClean="0">
                <a:solidFill>
                  <a:srgbClr val="000000"/>
                </a:solidFill>
                <a:latin typeface="Calibri"/>
                <a:cs typeface="Calibri"/>
              </a:rPr>
              <a:t>INADEGUATEZZA DELLA CLASSE POLITICA</a:t>
            </a:r>
            <a:endParaRPr lang="it-IT" sz="16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4" name="CasellaDiTesto 13"/>
          <p:cNvSpPr txBox="1">
            <a:spLocks noChangeAspect="1"/>
          </p:cNvSpPr>
          <p:nvPr/>
        </p:nvSpPr>
        <p:spPr>
          <a:xfrm>
            <a:off x="431800" y="1346200"/>
            <a:ext cx="850900" cy="51319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108000" tIns="46800" rIns="108000" bIns="46800" rtlCol="0">
            <a:spAutoFit/>
          </a:bodyPr>
          <a:lstStyle/>
          <a:p>
            <a:pPr algn="ctr"/>
            <a:r>
              <a:rPr lang="it-IT" dirty="0" smtClean="0">
                <a:latin typeface="Calibri"/>
                <a:cs typeface="Calibri"/>
              </a:rPr>
              <a:t>8,7</a:t>
            </a:r>
            <a:endParaRPr lang="it-IT" dirty="0">
              <a:latin typeface="Calibri"/>
              <a:cs typeface="Calibri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3987800" y="2219828"/>
            <a:ext cx="3672000" cy="340735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lIns="108000" tIns="46800" rIns="108000" bIns="46800" rtlCol="0">
            <a:spAutoFit/>
          </a:bodyPr>
          <a:lstStyle/>
          <a:p>
            <a:r>
              <a:rPr lang="it-IT" sz="1600" dirty="0" smtClean="0">
                <a:solidFill>
                  <a:srgbClr val="000000"/>
                </a:solidFill>
                <a:latin typeface="Calibri"/>
                <a:cs typeface="Calibri"/>
              </a:rPr>
              <a:t>SCARSA MERITOCRAZIA </a:t>
            </a:r>
            <a:endParaRPr lang="it-IT" sz="16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6" name="CasellaDiTesto 15"/>
          <p:cNvSpPr txBox="1">
            <a:spLocks noChangeAspect="1"/>
          </p:cNvSpPr>
          <p:nvPr/>
        </p:nvSpPr>
        <p:spPr>
          <a:xfrm>
            <a:off x="3136900" y="2133600"/>
            <a:ext cx="850900" cy="51319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108000" tIns="46800" rIns="108000" bIns="46800" rtlCol="0">
            <a:spAutoFit/>
          </a:bodyPr>
          <a:lstStyle/>
          <a:p>
            <a:pPr algn="ctr"/>
            <a:r>
              <a:rPr lang="it-IT" dirty="0" smtClean="0">
                <a:latin typeface="Calibri"/>
                <a:cs typeface="Calibri"/>
              </a:rPr>
              <a:t>8,4</a:t>
            </a:r>
            <a:endParaRPr lang="it-IT" dirty="0">
              <a:latin typeface="Calibri"/>
              <a:cs typeface="Calibri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879599" y="3635878"/>
            <a:ext cx="3672000" cy="340735"/>
          </a:xfrm>
          <a:prstGeom prst="rect">
            <a:avLst/>
          </a:prstGeom>
          <a:solidFill>
            <a:srgbClr val="000000"/>
          </a:solidFill>
          <a:ln>
            <a:solidFill>
              <a:srgbClr val="FFFFFF"/>
            </a:solidFill>
          </a:ln>
        </p:spPr>
        <p:txBody>
          <a:bodyPr wrap="square" lIns="108000" tIns="46800" rIns="108000" bIns="46800" rtlCol="0">
            <a:spAutoFit/>
          </a:bodyPr>
          <a:lstStyle/>
          <a:p>
            <a:pPr fontAlgn="b"/>
            <a:r>
              <a:rPr lang="it-IT" sz="1600" dirty="0" smtClean="0">
                <a:solidFill>
                  <a:schemeClr val="bg1"/>
                </a:solidFill>
                <a:latin typeface="Calibri"/>
                <a:cs typeface="Calibri"/>
              </a:rPr>
              <a:t>SCARSO RICAMBIO GENERAZIONALE</a:t>
            </a:r>
            <a:endParaRPr lang="it-IT" sz="16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0" name="CasellaDiTesto 19"/>
          <p:cNvSpPr txBox="1">
            <a:spLocks noChangeAspect="1"/>
          </p:cNvSpPr>
          <p:nvPr/>
        </p:nvSpPr>
        <p:spPr>
          <a:xfrm>
            <a:off x="1028700" y="3549650"/>
            <a:ext cx="850900" cy="513191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108000" tIns="46800" rIns="108000" bIns="46800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  <a:latin typeface="Calibri"/>
                <a:cs typeface="Calibri"/>
              </a:rPr>
              <a:t>8,2</a:t>
            </a:r>
            <a:endParaRPr lang="it-IT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879599" y="4248653"/>
            <a:ext cx="3672000" cy="340735"/>
          </a:xfrm>
          <a:prstGeom prst="rect">
            <a:avLst/>
          </a:prstGeom>
          <a:solidFill>
            <a:srgbClr val="000000"/>
          </a:solidFill>
          <a:ln>
            <a:solidFill>
              <a:srgbClr val="FFFFFF"/>
            </a:solidFill>
          </a:ln>
        </p:spPr>
        <p:txBody>
          <a:bodyPr wrap="square" lIns="108000" tIns="46800" rIns="108000" bIns="46800" rtlCol="0">
            <a:spAutoFit/>
          </a:bodyPr>
          <a:lstStyle/>
          <a:p>
            <a:pPr fontAlgn="b"/>
            <a:r>
              <a:rPr lang="it-IT" sz="1600" dirty="0" smtClean="0">
                <a:solidFill>
                  <a:schemeClr val="bg1"/>
                </a:solidFill>
                <a:latin typeface="Calibri"/>
                <a:cs typeface="Calibri"/>
              </a:rPr>
              <a:t>SCARSA EFFICIENZA DELLA GIUSTIZIA</a:t>
            </a:r>
            <a:endParaRPr lang="it-IT" sz="16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2" name="CasellaDiTesto 21"/>
          <p:cNvSpPr txBox="1">
            <a:spLocks noChangeAspect="1"/>
          </p:cNvSpPr>
          <p:nvPr/>
        </p:nvSpPr>
        <p:spPr>
          <a:xfrm>
            <a:off x="1028700" y="4162425"/>
            <a:ext cx="850900" cy="513191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108000" tIns="46800" rIns="108000" bIns="46800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  <a:latin typeface="Calibri"/>
                <a:cs typeface="Calibri"/>
              </a:rPr>
              <a:t>8,2</a:t>
            </a:r>
            <a:endParaRPr lang="it-IT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1879599" y="4861428"/>
            <a:ext cx="3672000" cy="340735"/>
          </a:xfrm>
          <a:prstGeom prst="rect">
            <a:avLst/>
          </a:prstGeom>
          <a:solidFill>
            <a:srgbClr val="000000"/>
          </a:solidFill>
          <a:ln>
            <a:solidFill>
              <a:srgbClr val="FFFFFF"/>
            </a:solidFill>
          </a:ln>
        </p:spPr>
        <p:txBody>
          <a:bodyPr wrap="square" lIns="108000" tIns="46800" rIns="108000" bIns="46800" rtlCol="0">
            <a:spAutoFit/>
          </a:bodyPr>
          <a:lstStyle/>
          <a:p>
            <a:pPr fontAlgn="b"/>
            <a:r>
              <a:rPr lang="it-IT" sz="1600" dirty="0" smtClean="0">
                <a:solidFill>
                  <a:schemeClr val="bg1"/>
                </a:solidFill>
                <a:latin typeface="Calibri"/>
                <a:cs typeface="Calibri"/>
              </a:rPr>
              <a:t>SCARSO SENSO CIVICO DEGLI ITALIANI</a:t>
            </a:r>
            <a:endParaRPr lang="it-IT" sz="16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5" name="CasellaDiTesto 24"/>
          <p:cNvSpPr txBox="1">
            <a:spLocks noChangeAspect="1"/>
          </p:cNvSpPr>
          <p:nvPr/>
        </p:nvSpPr>
        <p:spPr>
          <a:xfrm>
            <a:off x="1028700" y="4775200"/>
            <a:ext cx="850900" cy="513191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108000" tIns="46800" rIns="108000" bIns="46800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  <a:latin typeface="Calibri"/>
                <a:cs typeface="Calibri"/>
              </a:rPr>
              <a:t>8,2</a:t>
            </a:r>
            <a:endParaRPr lang="it-IT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1879599" y="3023103"/>
            <a:ext cx="3672000" cy="340735"/>
          </a:xfrm>
          <a:prstGeom prst="rect">
            <a:avLst/>
          </a:prstGeom>
          <a:solidFill>
            <a:srgbClr val="000000"/>
          </a:solidFill>
          <a:ln>
            <a:solidFill>
              <a:srgbClr val="FFFFFF"/>
            </a:solidFill>
          </a:ln>
        </p:spPr>
        <p:txBody>
          <a:bodyPr wrap="square" lIns="108000" tIns="46800" rIns="108000" bIns="46800" rtlCol="0">
            <a:spAutoFit/>
          </a:bodyPr>
          <a:lstStyle/>
          <a:p>
            <a:pPr fontAlgn="b"/>
            <a:r>
              <a:rPr lang="it-IT" sz="1600" dirty="0" smtClean="0">
                <a:solidFill>
                  <a:schemeClr val="bg1"/>
                </a:solidFill>
                <a:latin typeface="Calibri"/>
                <a:cs typeface="Calibri"/>
              </a:rPr>
              <a:t>INADEGUATEZZA DELLE CLASSI DIRIGENTI</a:t>
            </a:r>
            <a:endParaRPr lang="it-IT" sz="16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6" name="CasellaDiTesto 25"/>
          <p:cNvSpPr txBox="1">
            <a:spLocks noChangeAspect="1"/>
          </p:cNvSpPr>
          <p:nvPr/>
        </p:nvSpPr>
        <p:spPr>
          <a:xfrm>
            <a:off x="1028700" y="2936875"/>
            <a:ext cx="850900" cy="513191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108000" tIns="46800" rIns="108000" bIns="46800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  <a:latin typeface="Calibri"/>
                <a:cs typeface="Calibri"/>
              </a:rPr>
              <a:t>8,2</a:t>
            </a:r>
            <a:endParaRPr lang="it-IT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9" name="CasellaDiTesto 28"/>
          <p:cNvSpPr txBox="1">
            <a:spLocks noChangeAspect="1"/>
          </p:cNvSpPr>
          <p:nvPr/>
        </p:nvSpPr>
        <p:spPr>
          <a:xfrm>
            <a:off x="8699500" y="1346200"/>
            <a:ext cx="850900" cy="51319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108000" tIns="46800" rIns="108000" bIns="46800" rtlCol="0">
            <a:spAutoFit/>
          </a:bodyPr>
          <a:lstStyle/>
          <a:p>
            <a:pPr algn="ctr"/>
            <a:r>
              <a:rPr lang="it-IT" dirty="0" smtClean="0">
                <a:latin typeface="Calibri"/>
                <a:cs typeface="Calibri"/>
              </a:rPr>
              <a:t>8,7</a:t>
            </a:r>
            <a:endParaRPr lang="it-IT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9909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 bwMode="auto">
          <a:xfrm>
            <a:off x="0" y="1282700"/>
            <a:ext cx="9906000" cy="1663700"/>
          </a:xfrm>
          <a:prstGeom prst="rect">
            <a:avLst/>
          </a:prstGeom>
          <a:solidFill>
            <a:srgbClr val="008000">
              <a:alpha val="27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b="1" dirty="0">
                <a:solidFill>
                  <a:srgbClr val="008000"/>
                </a:solidFill>
              </a:rPr>
              <a:t>I </a:t>
            </a:r>
            <a:r>
              <a:rPr lang="it-IT" b="1" dirty="0" smtClean="0">
                <a:solidFill>
                  <a:srgbClr val="008000"/>
                </a:solidFill>
              </a:rPr>
              <a:t>GIOVANI</a:t>
            </a:r>
            <a:r>
              <a:rPr lang="it-IT" dirty="0" smtClean="0">
                <a:solidFill>
                  <a:srgbClr val="008000"/>
                </a:solidFill>
              </a:rPr>
              <a:t>. </a:t>
            </a:r>
            <a:r>
              <a:rPr lang="it-IT" dirty="0" smtClean="0"/>
              <a:t>Classe dirigente: pochi promossi, tanti bocciati</a:t>
            </a:r>
            <a:endParaRPr lang="it-IT" sz="2800" b="0" dirty="0" smtClean="0"/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  <a:latin typeface="Calibri"/>
                <a:cs typeface="Calibri"/>
              </a:rPr>
              <a:t>Valori medi su scala 1-10. 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214313" y="723900"/>
            <a:ext cx="86883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400" b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Che </a:t>
            </a:r>
            <a:r>
              <a:rPr lang="it-IT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voto daresti agli esponenti della classe dirigente della tua REGIONE per come si comportano e come sanno progettare il futuro del territorio</a:t>
            </a:r>
            <a:r>
              <a:rPr lang="it-IT" sz="1400" b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? </a:t>
            </a:r>
            <a:r>
              <a:rPr lang="it-IT" sz="1400" i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it-IT" sz="1400" i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(voto 1-</a:t>
            </a:r>
            <a:r>
              <a:rPr lang="it-IT" sz="1400" i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10)</a:t>
            </a:r>
            <a:endParaRPr lang="it-IT" sz="1400" i="1" dirty="0">
              <a:latin typeface="Calibri"/>
              <a:cs typeface="Calibri"/>
            </a:endParaRPr>
          </a:p>
        </p:txBody>
      </p:sp>
      <p:sp>
        <p:nvSpPr>
          <p:cNvPr id="11" name="CasellaDiTesto 10"/>
          <p:cNvSpPr txBox="1"/>
          <p:nvPr/>
        </p:nvSpPr>
        <p:spPr>
          <a:xfrm rot="19222267">
            <a:off x="8572004" y="2060109"/>
            <a:ext cx="1374104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it-IT" b="1" i="1" dirty="0" smtClean="0">
                <a:solidFill>
                  <a:srgbClr val="000000"/>
                </a:solidFill>
                <a:latin typeface="Calibri"/>
                <a:cs typeface="Calibri"/>
              </a:rPr>
              <a:t>sufficiente</a:t>
            </a:r>
            <a:endParaRPr lang="it-IT" b="1" i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8" name="Ovale 17"/>
          <p:cNvSpPr/>
          <p:nvPr/>
        </p:nvSpPr>
        <p:spPr bwMode="auto">
          <a:xfrm>
            <a:off x="5346700" y="1358900"/>
            <a:ext cx="825500" cy="622300"/>
          </a:xfrm>
          <a:prstGeom prst="ellipse">
            <a:avLst/>
          </a:prstGeom>
          <a:solidFill>
            <a:srgbClr val="008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ヒラギノ角ゴ Pro W3" charset="-128"/>
                <a:cs typeface="Calibri"/>
              </a:rPr>
              <a:t>6,0</a:t>
            </a:r>
            <a:endParaRPr kumimoji="0" lang="it-IT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475480" y="2374900"/>
            <a:ext cx="1244600" cy="492443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dirty="0">
                <a:latin typeface="Calibri"/>
                <a:cs typeface="Calibri"/>
              </a:rPr>
              <a:t>p</a:t>
            </a:r>
            <a:r>
              <a:rPr lang="it-IT" sz="1600" dirty="0" smtClean="0">
                <a:latin typeface="Calibri"/>
                <a:cs typeface="Calibri"/>
              </a:rPr>
              <a:t>rofessori universitari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5908040" y="2374900"/>
            <a:ext cx="1244600" cy="246221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dirty="0" smtClean="0">
                <a:latin typeface="Calibri"/>
                <a:cs typeface="Calibri"/>
              </a:rPr>
              <a:t>professionisti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9" name="Ovale 8"/>
          <p:cNvSpPr/>
          <p:nvPr/>
        </p:nvSpPr>
        <p:spPr bwMode="auto">
          <a:xfrm>
            <a:off x="425450" y="1384300"/>
            <a:ext cx="825500" cy="622300"/>
          </a:xfrm>
          <a:prstGeom prst="ellipse">
            <a:avLst/>
          </a:prstGeom>
          <a:solidFill>
            <a:srgbClr val="008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ヒラギノ角ゴ Pro W3" charset="-128"/>
                <a:cs typeface="Calibri"/>
              </a:rPr>
              <a:t>6,5</a:t>
            </a:r>
            <a:endParaRPr kumimoji="0" lang="it-IT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254000" y="2374900"/>
            <a:ext cx="1168400" cy="492443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dirty="0" err="1">
                <a:latin typeface="Calibri"/>
                <a:cs typeface="Calibri"/>
              </a:rPr>
              <a:t>r</a:t>
            </a:r>
            <a:r>
              <a:rPr lang="it-IT" sz="1600" dirty="0" err="1" smtClean="0">
                <a:latin typeface="Calibri"/>
                <a:cs typeface="Calibri"/>
              </a:rPr>
              <a:t>esp</a:t>
            </a:r>
            <a:r>
              <a:rPr lang="it-IT" sz="1600" dirty="0" smtClean="0">
                <a:latin typeface="Calibri"/>
                <a:cs typeface="Calibri"/>
              </a:rPr>
              <a:t>. </a:t>
            </a:r>
            <a:r>
              <a:rPr lang="it-IT" sz="1600" dirty="0" err="1">
                <a:latin typeface="Calibri"/>
                <a:cs typeface="Calibri"/>
              </a:rPr>
              <a:t>a</a:t>
            </a:r>
            <a:r>
              <a:rPr lang="it-IT" sz="1600" dirty="0" err="1" smtClean="0">
                <a:latin typeface="Calibri"/>
                <a:cs typeface="Calibri"/>
              </a:rPr>
              <a:t>ss</a:t>
            </a:r>
            <a:r>
              <a:rPr lang="it-IT" sz="1600" dirty="0" smtClean="0">
                <a:latin typeface="Calibri"/>
                <a:cs typeface="Calibri"/>
              </a:rPr>
              <a:t>. volontariato</a:t>
            </a:r>
            <a:endParaRPr lang="it-IT" sz="1600" dirty="0">
              <a:latin typeface="Calibri"/>
              <a:cs typeface="Calibri"/>
            </a:endParaRPr>
          </a:p>
        </p:txBody>
      </p:sp>
      <p:cxnSp>
        <p:nvCxnSpPr>
          <p:cNvPr id="27" name="Connettore 2 26"/>
          <p:cNvCxnSpPr/>
          <p:nvPr/>
        </p:nvCxnSpPr>
        <p:spPr bwMode="auto">
          <a:xfrm flipV="1">
            <a:off x="835025" y="2019300"/>
            <a:ext cx="6350" cy="3683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Rettangolo 32"/>
          <p:cNvSpPr/>
          <p:nvPr/>
        </p:nvSpPr>
        <p:spPr bwMode="auto">
          <a:xfrm>
            <a:off x="0" y="3060700"/>
            <a:ext cx="9906000" cy="1689100"/>
          </a:xfrm>
          <a:prstGeom prst="rect">
            <a:avLst/>
          </a:prstGeom>
          <a:solidFill>
            <a:srgbClr val="FFCC66">
              <a:alpha val="6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4" name="CasellaDiTesto 33"/>
          <p:cNvSpPr txBox="1"/>
          <p:nvPr/>
        </p:nvSpPr>
        <p:spPr>
          <a:xfrm rot="19222267">
            <a:off x="8312446" y="3842643"/>
            <a:ext cx="1638661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it-IT" b="1" i="1" dirty="0" smtClean="0">
                <a:latin typeface="Calibri"/>
                <a:cs typeface="Calibri"/>
              </a:rPr>
              <a:t>rimandato</a:t>
            </a:r>
            <a:endParaRPr lang="it-IT" b="1" i="1" dirty="0">
              <a:latin typeface="Calibri"/>
              <a:cs typeface="Calibri"/>
            </a:endParaRPr>
          </a:p>
        </p:txBody>
      </p:sp>
      <p:sp>
        <p:nvSpPr>
          <p:cNvPr id="41" name="Ovale 40"/>
          <p:cNvSpPr/>
          <p:nvPr/>
        </p:nvSpPr>
        <p:spPr bwMode="auto">
          <a:xfrm>
            <a:off x="876300" y="3136900"/>
            <a:ext cx="825500" cy="622300"/>
          </a:xfrm>
          <a:prstGeom prst="ellipse">
            <a:avLst/>
          </a:prstGeom>
          <a:solidFill>
            <a:srgbClr val="F26B0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ヒラギノ角ゴ Pro W3" charset="-128"/>
                <a:cs typeface="Calibri"/>
              </a:rPr>
              <a:t>5,6</a:t>
            </a:r>
            <a:endParaRPr kumimoji="0" lang="it-IT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43" name="Ovale 42"/>
          <p:cNvSpPr/>
          <p:nvPr/>
        </p:nvSpPr>
        <p:spPr bwMode="auto">
          <a:xfrm>
            <a:off x="3467100" y="3149600"/>
            <a:ext cx="825500" cy="622300"/>
          </a:xfrm>
          <a:prstGeom prst="ellipse">
            <a:avLst/>
          </a:prstGeom>
          <a:solidFill>
            <a:srgbClr val="F26B0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ヒラギノ角ゴ Pro W3" charset="-128"/>
                <a:cs typeface="Calibri"/>
              </a:rPr>
              <a:t>5,4</a:t>
            </a:r>
            <a:endParaRPr kumimoji="0" lang="it-IT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46" name="Ovale 45"/>
          <p:cNvSpPr/>
          <p:nvPr/>
        </p:nvSpPr>
        <p:spPr bwMode="auto">
          <a:xfrm>
            <a:off x="6041244" y="3213100"/>
            <a:ext cx="825500" cy="622300"/>
          </a:xfrm>
          <a:prstGeom prst="ellipse">
            <a:avLst/>
          </a:prstGeom>
          <a:solidFill>
            <a:srgbClr val="F26B0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ヒラギノ角ゴ Pro W3" charset="-128"/>
                <a:cs typeface="Calibri"/>
              </a:rPr>
              <a:t>5,3</a:t>
            </a:r>
            <a:endParaRPr kumimoji="0" lang="it-IT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47" name="CasellaDiTesto 46"/>
          <p:cNvSpPr txBox="1"/>
          <p:nvPr/>
        </p:nvSpPr>
        <p:spPr>
          <a:xfrm>
            <a:off x="114298" y="4157822"/>
            <a:ext cx="1223993" cy="246221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dirty="0">
                <a:latin typeface="Calibri"/>
                <a:cs typeface="Calibri"/>
              </a:rPr>
              <a:t>magistrati</a:t>
            </a:r>
          </a:p>
        </p:txBody>
      </p:sp>
      <p:sp>
        <p:nvSpPr>
          <p:cNvPr id="48" name="CasellaDiTesto 47"/>
          <p:cNvSpPr txBox="1"/>
          <p:nvPr/>
        </p:nvSpPr>
        <p:spPr>
          <a:xfrm>
            <a:off x="1168398" y="4462622"/>
            <a:ext cx="1223993" cy="246221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dirty="0" smtClean="0">
                <a:latin typeface="Calibri"/>
                <a:cs typeface="Calibri"/>
              </a:rPr>
              <a:t>manager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49" name="CasellaDiTesto 48"/>
          <p:cNvSpPr txBox="1"/>
          <p:nvPr/>
        </p:nvSpPr>
        <p:spPr>
          <a:xfrm>
            <a:off x="2374898" y="3891578"/>
            <a:ext cx="1223993" cy="461665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500" dirty="0">
                <a:latin typeface="Calibri"/>
                <a:cs typeface="Calibri"/>
              </a:rPr>
              <a:t>d</a:t>
            </a:r>
            <a:r>
              <a:rPr lang="it-IT" sz="1500" dirty="0" smtClean="0">
                <a:latin typeface="Calibri"/>
                <a:cs typeface="Calibri"/>
              </a:rPr>
              <a:t>irigenti </a:t>
            </a:r>
            <a:r>
              <a:rPr lang="it-IT" sz="1500" dirty="0" err="1" smtClean="0">
                <a:latin typeface="Calibri"/>
                <a:cs typeface="Calibri"/>
              </a:rPr>
              <a:t>ass</a:t>
            </a:r>
            <a:r>
              <a:rPr lang="it-IT" sz="1500" dirty="0" smtClean="0">
                <a:latin typeface="Calibri"/>
                <a:cs typeface="Calibri"/>
              </a:rPr>
              <a:t>. rappresentanza</a:t>
            </a:r>
            <a:endParaRPr lang="it-IT" sz="1500" dirty="0">
              <a:latin typeface="Calibri"/>
              <a:cs typeface="Calibri"/>
            </a:endParaRPr>
          </a:p>
        </p:txBody>
      </p:sp>
      <p:sp>
        <p:nvSpPr>
          <p:cNvPr id="50" name="CasellaDiTesto 49"/>
          <p:cNvSpPr txBox="1"/>
          <p:nvPr/>
        </p:nvSpPr>
        <p:spPr>
          <a:xfrm>
            <a:off x="3301998" y="4449922"/>
            <a:ext cx="1223993" cy="246221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dirty="0">
                <a:latin typeface="Calibri"/>
                <a:cs typeface="Calibri"/>
              </a:rPr>
              <a:t>g</a:t>
            </a:r>
            <a:r>
              <a:rPr lang="it-IT" sz="1600" dirty="0" smtClean="0">
                <a:latin typeface="Calibri"/>
                <a:cs typeface="Calibri"/>
              </a:rPr>
              <a:t>iornalisti 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51" name="CasellaDiTesto 50"/>
          <p:cNvSpPr txBox="1"/>
          <p:nvPr/>
        </p:nvSpPr>
        <p:spPr>
          <a:xfrm>
            <a:off x="4470398" y="3891578"/>
            <a:ext cx="1223993" cy="49244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dirty="0" smtClean="0">
                <a:latin typeface="Calibri"/>
                <a:cs typeface="Calibri"/>
              </a:rPr>
              <a:t>dir. </a:t>
            </a:r>
            <a:r>
              <a:rPr lang="it-IT" sz="1600" dirty="0" err="1" smtClean="0">
                <a:latin typeface="Calibri"/>
                <a:cs typeface="Calibri"/>
              </a:rPr>
              <a:t>soc</a:t>
            </a:r>
            <a:r>
              <a:rPr lang="it-IT" sz="1600" dirty="0" smtClean="0">
                <a:latin typeface="Calibri"/>
                <a:cs typeface="Calibri"/>
              </a:rPr>
              <a:t>. cooperative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52" name="CasellaDiTesto 51"/>
          <p:cNvSpPr txBox="1"/>
          <p:nvPr/>
        </p:nvSpPr>
        <p:spPr>
          <a:xfrm>
            <a:off x="5841998" y="4462622"/>
            <a:ext cx="1223993" cy="246221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dirty="0" smtClean="0">
                <a:latin typeface="Calibri"/>
                <a:cs typeface="Calibri"/>
              </a:rPr>
              <a:t>parroci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59" name="Ovale 58"/>
          <p:cNvSpPr/>
          <p:nvPr/>
        </p:nvSpPr>
        <p:spPr bwMode="auto">
          <a:xfrm>
            <a:off x="7342995" y="3162300"/>
            <a:ext cx="825500" cy="622300"/>
          </a:xfrm>
          <a:prstGeom prst="ellipse">
            <a:avLst/>
          </a:prstGeom>
          <a:solidFill>
            <a:srgbClr val="F26B0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ヒラギノ角ゴ Pro W3" charset="-128"/>
                <a:cs typeface="Calibri"/>
              </a:rPr>
              <a:t>4,9</a:t>
            </a:r>
            <a:endParaRPr kumimoji="0" lang="it-IT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76" name="CasellaDiTesto 75"/>
          <p:cNvSpPr txBox="1"/>
          <p:nvPr/>
        </p:nvSpPr>
        <p:spPr>
          <a:xfrm>
            <a:off x="7143749" y="4216400"/>
            <a:ext cx="1223993" cy="49244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dirty="0" smtClean="0">
                <a:latin typeface="Calibri"/>
                <a:cs typeface="Calibri"/>
              </a:rPr>
              <a:t>politici comunali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81" name="Rettangolo 80"/>
          <p:cNvSpPr/>
          <p:nvPr/>
        </p:nvSpPr>
        <p:spPr bwMode="auto">
          <a:xfrm>
            <a:off x="0" y="4775200"/>
            <a:ext cx="9906000" cy="1508252"/>
          </a:xfrm>
          <a:prstGeom prst="rect">
            <a:avLst/>
          </a:prstGeom>
          <a:solidFill>
            <a:srgbClr val="FF0000">
              <a:alpha val="42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2" name="CasellaDiTesto 81"/>
          <p:cNvSpPr txBox="1"/>
          <p:nvPr/>
        </p:nvSpPr>
        <p:spPr>
          <a:xfrm rot="19222267">
            <a:off x="8160046" y="5392041"/>
            <a:ext cx="1638661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it-IT" b="1" i="1" dirty="0" smtClean="0">
                <a:solidFill>
                  <a:srgbClr val="000000"/>
                </a:solidFill>
                <a:latin typeface="Calibri"/>
                <a:cs typeface="Calibri"/>
              </a:rPr>
              <a:t>bocciato</a:t>
            </a:r>
            <a:endParaRPr lang="it-IT" b="1" i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4" name="Ovale 83"/>
          <p:cNvSpPr/>
          <p:nvPr/>
        </p:nvSpPr>
        <p:spPr bwMode="auto">
          <a:xfrm>
            <a:off x="6699250" y="4838700"/>
            <a:ext cx="825500" cy="622300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ヒラギノ角ゴ Pro W3" charset="-128"/>
                <a:cs typeface="Calibri"/>
              </a:rPr>
              <a:t>4,5</a:t>
            </a:r>
            <a:endParaRPr kumimoji="0" lang="it-IT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85" name="CasellaDiTesto 84"/>
          <p:cNvSpPr txBox="1"/>
          <p:nvPr/>
        </p:nvSpPr>
        <p:spPr>
          <a:xfrm>
            <a:off x="527050" y="5969001"/>
            <a:ext cx="1079500" cy="246221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dirty="0" smtClean="0">
                <a:latin typeface="Calibri"/>
                <a:cs typeface="Calibri"/>
              </a:rPr>
              <a:t>sindacalisti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86" name="CasellaDiTesto 85"/>
          <p:cNvSpPr txBox="1"/>
          <p:nvPr/>
        </p:nvSpPr>
        <p:spPr>
          <a:xfrm>
            <a:off x="1968500" y="5537200"/>
            <a:ext cx="1485900" cy="246221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dirty="0" smtClean="0">
                <a:latin typeface="Calibri"/>
                <a:cs typeface="Calibri"/>
              </a:rPr>
              <a:t>vertici banche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88" name="CasellaDiTesto 87"/>
          <p:cNvSpPr txBox="1"/>
          <p:nvPr/>
        </p:nvSpPr>
        <p:spPr>
          <a:xfrm>
            <a:off x="3073400" y="5969001"/>
            <a:ext cx="1739900" cy="246221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dirty="0" smtClean="0">
                <a:latin typeface="Calibri"/>
                <a:cs typeface="Calibri"/>
              </a:rPr>
              <a:t>politici regionali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89" name="CasellaDiTesto 88"/>
          <p:cNvSpPr txBox="1"/>
          <p:nvPr/>
        </p:nvSpPr>
        <p:spPr>
          <a:xfrm>
            <a:off x="4851400" y="5537200"/>
            <a:ext cx="1244600" cy="246221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dirty="0" smtClean="0">
                <a:latin typeface="Calibri"/>
                <a:cs typeface="Calibri"/>
              </a:rPr>
              <a:t>vescovi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90" name="CasellaDiTesto 89"/>
          <p:cNvSpPr txBox="1"/>
          <p:nvPr/>
        </p:nvSpPr>
        <p:spPr>
          <a:xfrm>
            <a:off x="6375400" y="5969001"/>
            <a:ext cx="1473200" cy="246221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dirty="0" smtClean="0">
                <a:latin typeface="Calibri"/>
                <a:cs typeface="Calibri"/>
              </a:rPr>
              <a:t>politici nazionali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101" name="Ovale 100"/>
          <p:cNvSpPr/>
          <p:nvPr/>
        </p:nvSpPr>
        <p:spPr bwMode="auto">
          <a:xfrm>
            <a:off x="654050" y="4838700"/>
            <a:ext cx="825500" cy="622300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ヒラギノ角ゴ Pro W3" charset="-128"/>
                <a:cs typeface="Calibri"/>
              </a:rPr>
              <a:t>5,3</a:t>
            </a:r>
            <a:endParaRPr kumimoji="0" lang="it-IT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103" name="Ovale 102"/>
          <p:cNvSpPr/>
          <p:nvPr/>
        </p:nvSpPr>
        <p:spPr bwMode="auto">
          <a:xfrm>
            <a:off x="3530600" y="4838700"/>
            <a:ext cx="825500" cy="622300"/>
          </a:xfrm>
          <a:prstGeom prst="ellipse">
            <a:avLst/>
          </a:prstGeom>
          <a:solidFill>
            <a:srgbClr val="8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ヒラギノ角ゴ Pro W3" charset="-128"/>
                <a:cs typeface="Calibri"/>
              </a:rPr>
              <a:t>4,7</a:t>
            </a:r>
            <a:endParaRPr kumimoji="0" lang="it-IT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15" name="Ovale 14"/>
          <p:cNvSpPr/>
          <p:nvPr/>
        </p:nvSpPr>
        <p:spPr bwMode="auto">
          <a:xfrm>
            <a:off x="1819910" y="1384300"/>
            <a:ext cx="825500" cy="622300"/>
          </a:xfrm>
          <a:prstGeom prst="ellipse">
            <a:avLst/>
          </a:prstGeom>
          <a:solidFill>
            <a:srgbClr val="008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ヒラギノ角ゴ Pro W3" charset="-128"/>
                <a:cs typeface="Calibri"/>
              </a:rPr>
              <a:t>6,4</a:t>
            </a:r>
            <a:endParaRPr kumimoji="0" lang="it-IT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610360" y="2374900"/>
            <a:ext cx="1244600" cy="246221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dirty="0" smtClean="0">
                <a:latin typeface="Calibri"/>
                <a:cs typeface="Calibri"/>
              </a:rPr>
              <a:t>medici</a:t>
            </a:r>
            <a:endParaRPr lang="it-IT" sz="1600" dirty="0">
              <a:latin typeface="Calibri"/>
              <a:cs typeface="Calibri"/>
            </a:endParaRPr>
          </a:p>
        </p:txBody>
      </p:sp>
      <p:cxnSp>
        <p:nvCxnSpPr>
          <p:cNvPr id="60" name="Connettore 2 59"/>
          <p:cNvCxnSpPr/>
          <p:nvPr/>
        </p:nvCxnSpPr>
        <p:spPr bwMode="auto">
          <a:xfrm flipV="1">
            <a:off x="2229485" y="2019300"/>
            <a:ext cx="6350" cy="3683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Ovale 15"/>
          <p:cNvSpPr/>
          <p:nvPr/>
        </p:nvSpPr>
        <p:spPr bwMode="auto">
          <a:xfrm>
            <a:off x="3252470" y="1384300"/>
            <a:ext cx="825500" cy="622300"/>
          </a:xfrm>
          <a:prstGeom prst="ellipse">
            <a:avLst/>
          </a:prstGeom>
          <a:solidFill>
            <a:srgbClr val="008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ヒラギノ角ゴ Pro W3" charset="-128"/>
                <a:cs typeface="Calibri"/>
              </a:rPr>
              <a:t>6,3</a:t>
            </a:r>
            <a:endParaRPr kumimoji="0" lang="it-IT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042920" y="2374900"/>
            <a:ext cx="1244600" cy="492443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dirty="0">
                <a:latin typeface="Calibri"/>
                <a:cs typeface="Calibri"/>
              </a:rPr>
              <a:t>p</a:t>
            </a:r>
            <a:r>
              <a:rPr lang="it-IT" sz="1600" dirty="0" smtClean="0">
                <a:latin typeface="Calibri"/>
                <a:cs typeface="Calibri"/>
              </a:rPr>
              <a:t>ersonaggi della cultura</a:t>
            </a:r>
            <a:endParaRPr lang="it-IT" sz="1600" dirty="0">
              <a:latin typeface="Calibri"/>
              <a:cs typeface="Calibri"/>
            </a:endParaRPr>
          </a:p>
        </p:txBody>
      </p:sp>
      <p:cxnSp>
        <p:nvCxnSpPr>
          <p:cNvPr id="61" name="Connettore 2 60"/>
          <p:cNvCxnSpPr/>
          <p:nvPr/>
        </p:nvCxnSpPr>
        <p:spPr bwMode="auto">
          <a:xfrm flipV="1">
            <a:off x="3662045" y="2019300"/>
            <a:ext cx="6350" cy="3683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7" name="Gruppo 16"/>
          <p:cNvGrpSpPr/>
          <p:nvPr/>
        </p:nvGrpSpPr>
        <p:grpSpPr>
          <a:xfrm>
            <a:off x="7340600" y="1384300"/>
            <a:ext cx="1244600" cy="1483043"/>
            <a:chOff x="7340600" y="1447800"/>
            <a:chExt cx="1244600" cy="1483043"/>
          </a:xfrm>
        </p:grpSpPr>
        <p:sp>
          <p:nvSpPr>
            <p:cNvPr id="19" name="Ovale 18"/>
            <p:cNvSpPr/>
            <p:nvPr/>
          </p:nvSpPr>
          <p:spPr bwMode="auto">
            <a:xfrm>
              <a:off x="7550150" y="1447800"/>
              <a:ext cx="825500" cy="622300"/>
            </a:xfrm>
            <a:prstGeom prst="ellipse">
              <a:avLst/>
            </a:prstGeom>
            <a:solidFill>
              <a:srgbClr val="0080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/>
                  <a:ea typeface="ヒラギノ角ゴ Pro W3" charset="-128"/>
                  <a:cs typeface="Calibri"/>
                </a:rPr>
                <a:t>5,9</a:t>
              </a:r>
              <a:endParaRPr kumimoji="0" lang="it-IT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ヒラギノ角ゴ Pro W3" charset="-128"/>
                <a:cs typeface="Calibri"/>
              </a:endParaRPr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7340600" y="2438400"/>
              <a:ext cx="1244600" cy="492443"/>
            </a:xfrm>
            <a:prstGeom prst="rect">
              <a:avLst/>
            </a:prstGeom>
            <a:noFill/>
            <a:ln>
              <a:solidFill>
                <a:srgbClr val="008000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it-IT" sz="1600" dirty="0">
                  <a:latin typeface="Calibri"/>
                  <a:cs typeface="Calibri"/>
                </a:rPr>
                <a:t>a</a:t>
              </a:r>
              <a:r>
                <a:rPr lang="it-IT" sz="1600" dirty="0" smtClean="0">
                  <a:latin typeface="Calibri"/>
                  <a:cs typeface="Calibri"/>
                </a:rPr>
                <a:t>ttivisti comitati civici</a:t>
              </a:r>
              <a:endParaRPr lang="it-IT" sz="1600" dirty="0">
                <a:latin typeface="Calibri"/>
                <a:cs typeface="Calibri"/>
              </a:endParaRPr>
            </a:p>
          </p:txBody>
        </p:sp>
        <p:cxnSp>
          <p:nvCxnSpPr>
            <p:cNvPr id="62" name="Connettore 2 61"/>
            <p:cNvCxnSpPr/>
            <p:nvPr/>
          </p:nvCxnSpPr>
          <p:spPr bwMode="auto">
            <a:xfrm flipV="1">
              <a:off x="7959725" y="2082800"/>
              <a:ext cx="6350" cy="36830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63" name="Connettore 2 62"/>
          <p:cNvCxnSpPr/>
          <p:nvPr/>
        </p:nvCxnSpPr>
        <p:spPr bwMode="auto">
          <a:xfrm flipV="1">
            <a:off x="5089525" y="2019300"/>
            <a:ext cx="511175" cy="330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5" name="Connettore 2 64"/>
          <p:cNvCxnSpPr>
            <a:stCxn id="24" idx="0"/>
          </p:cNvCxnSpPr>
          <p:nvPr/>
        </p:nvCxnSpPr>
        <p:spPr bwMode="auto">
          <a:xfrm flipH="1" flipV="1">
            <a:off x="6057900" y="2044700"/>
            <a:ext cx="472440" cy="330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8" name="Connettore 2 77"/>
          <p:cNvCxnSpPr/>
          <p:nvPr/>
        </p:nvCxnSpPr>
        <p:spPr bwMode="auto">
          <a:xfrm flipV="1">
            <a:off x="711200" y="3708400"/>
            <a:ext cx="40640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26B0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9" name="Connettore 2 78"/>
          <p:cNvCxnSpPr/>
          <p:nvPr/>
        </p:nvCxnSpPr>
        <p:spPr bwMode="auto">
          <a:xfrm flipH="1" flipV="1">
            <a:off x="1435100" y="3746500"/>
            <a:ext cx="368300" cy="685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26B0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3" name="Connettore 2 82"/>
          <p:cNvCxnSpPr>
            <a:endCxn id="43" idx="2"/>
          </p:cNvCxnSpPr>
          <p:nvPr/>
        </p:nvCxnSpPr>
        <p:spPr bwMode="auto">
          <a:xfrm flipV="1">
            <a:off x="2946400" y="3460750"/>
            <a:ext cx="520700" cy="43815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26B0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7" name="Connettore 2 86"/>
          <p:cNvCxnSpPr/>
          <p:nvPr/>
        </p:nvCxnSpPr>
        <p:spPr bwMode="auto">
          <a:xfrm flipH="1" flipV="1">
            <a:off x="3924300" y="3784600"/>
            <a:ext cx="190500" cy="6731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26B0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3" name="Connettore 2 92"/>
          <p:cNvCxnSpPr>
            <a:stCxn id="51" idx="0"/>
          </p:cNvCxnSpPr>
          <p:nvPr/>
        </p:nvCxnSpPr>
        <p:spPr bwMode="auto">
          <a:xfrm flipH="1" flipV="1">
            <a:off x="4330700" y="3429000"/>
            <a:ext cx="751695" cy="46257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26B0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7" name="Connettore 2 96"/>
          <p:cNvCxnSpPr/>
          <p:nvPr/>
        </p:nvCxnSpPr>
        <p:spPr bwMode="auto">
          <a:xfrm flipH="1" flipV="1">
            <a:off x="6452796" y="3898900"/>
            <a:ext cx="2396" cy="56417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26B0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8" name="Connettore 2 97"/>
          <p:cNvCxnSpPr/>
          <p:nvPr/>
        </p:nvCxnSpPr>
        <p:spPr bwMode="auto">
          <a:xfrm flipH="1" flipV="1">
            <a:off x="7754547" y="3771901"/>
            <a:ext cx="2396" cy="43199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26B0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2" name="Connettore 2 101"/>
          <p:cNvCxnSpPr/>
          <p:nvPr/>
        </p:nvCxnSpPr>
        <p:spPr bwMode="auto">
          <a:xfrm flipH="1" flipV="1">
            <a:off x="7110802" y="5537201"/>
            <a:ext cx="2396" cy="43199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4" name="Connettore 2 103"/>
          <p:cNvCxnSpPr/>
          <p:nvPr/>
        </p:nvCxnSpPr>
        <p:spPr bwMode="auto">
          <a:xfrm flipH="1" flipV="1">
            <a:off x="1065602" y="5524501"/>
            <a:ext cx="2396" cy="43199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5" name="Connettore 2 104"/>
          <p:cNvCxnSpPr/>
          <p:nvPr/>
        </p:nvCxnSpPr>
        <p:spPr bwMode="auto">
          <a:xfrm flipH="1" flipV="1">
            <a:off x="3942152" y="5524501"/>
            <a:ext cx="2396" cy="43199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6" name="Connettore 2 105"/>
          <p:cNvCxnSpPr/>
          <p:nvPr/>
        </p:nvCxnSpPr>
        <p:spPr bwMode="auto">
          <a:xfrm flipV="1">
            <a:off x="2674548" y="5232400"/>
            <a:ext cx="830652" cy="29230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7" name="Connettore 2 106"/>
          <p:cNvCxnSpPr/>
          <p:nvPr/>
        </p:nvCxnSpPr>
        <p:spPr bwMode="auto">
          <a:xfrm flipH="1" flipV="1">
            <a:off x="4419600" y="5168900"/>
            <a:ext cx="1036248" cy="34310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229552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sz="2600" b="1" dirty="0">
                <a:solidFill>
                  <a:srgbClr val="008000"/>
                </a:solidFill>
              </a:rPr>
              <a:t>I </a:t>
            </a:r>
            <a:r>
              <a:rPr lang="it-IT" sz="2600" b="1" dirty="0" smtClean="0">
                <a:solidFill>
                  <a:srgbClr val="008000"/>
                </a:solidFill>
              </a:rPr>
              <a:t>GIOVANI</a:t>
            </a:r>
            <a:r>
              <a:rPr lang="it-IT" sz="2600" dirty="0" smtClean="0">
                <a:solidFill>
                  <a:srgbClr val="008000"/>
                </a:solidFill>
              </a:rPr>
              <a:t>: </a:t>
            </a:r>
            <a:r>
              <a:rPr lang="it-IT" sz="2600" dirty="0" smtClean="0"/>
              <a:t>Tanto lavoro da fare per  innestare il cambiamento</a:t>
            </a:r>
            <a:endParaRPr lang="it-IT" sz="2600" b="0" dirty="0" smtClean="0"/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  <a:latin typeface="Calibri"/>
                <a:cs typeface="Calibri"/>
              </a:rPr>
              <a:t>Valori espressi in %. 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214313" y="723900"/>
            <a:ext cx="881538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400" b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“Oggi </a:t>
            </a:r>
            <a:r>
              <a:rPr lang="it-IT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c'è bisogno di un forte rinnovamento di tutta la classe dirigente (magistrati, università, dirigenti, economisti, banchieri, politici, ecc.</a:t>
            </a:r>
            <a:r>
              <a:rPr lang="it-IT" sz="1400" b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)”. </a:t>
            </a:r>
            <a:r>
              <a:rPr lang="it-IT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 questa affermazione sei...</a:t>
            </a:r>
            <a:endParaRPr lang="it-IT" sz="1400" b="1" i="1" dirty="0">
              <a:latin typeface="Calibri"/>
              <a:cs typeface="Calibri"/>
            </a:endParaRPr>
          </a:p>
        </p:txBody>
      </p:sp>
      <p:graphicFrame>
        <p:nvGraphicFramePr>
          <p:cNvPr id="9" name="Grafico 8"/>
          <p:cNvGraphicFramePr/>
          <p:nvPr>
            <p:extLst>
              <p:ext uri="{D42A27DB-BD31-4B8C-83A1-F6EECF244321}">
                <p14:modId xmlns:p14="http://schemas.microsoft.com/office/powerpoint/2010/main" val="3769182043"/>
              </p:ext>
            </p:extLst>
          </p:nvPr>
        </p:nvGraphicFramePr>
        <p:xfrm>
          <a:off x="2197100" y="2425700"/>
          <a:ext cx="5410200" cy="322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Titolo 4"/>
          <p:cNvSpPr txBox="1">
            <a:spLocks/>
          </p:cNvSpPr>
          <p:nvPr/>
        </p:nvSpPr>
        <p:spPr bwMode="auto">
          <a:xfrm>
            <a:off x="5803900" y="3454400"/>
            <a:ext cx="977900" cy="596900"/>
          </a:xfrm>
          <a:prstGeom prst="rect">
            <a:avLst/>
          </a:prstGeom>
          <a:solidFill>
            <a:srgbClr val="D09A2D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del tutto d'accordo</a:t>
            </a:r>
            <a:endParaRPr lang="it-IT" sz="1800" dirty="0" smtClean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8" name="Titolo 4"/>
          <p:cNvSpPr txBox="1">
            <a:spLocks/>
          </p:cNvSpPr>
          <p:nvPr/>
        </p:nvSpPr>
        <p:spPr bwMode="auto">
          <a:xfrm>
            <a:off x="1638300" y="3756111"/>
            <a:ext cx="2235200" cy="347362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abbastanza d'accordo</a:t>
            </a:r>
            <a:endParaRPr lang="it-IT" sz="1800" dirty="0" smtClean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4" name="Parentesi quadra chiusa 13"/>
          <p:cNvSpPr/>
          <p:nvPr/>
        </p:nvSpPr>
        <p:spPr bwMode="auto">
          <a:xfrm rot="3145053">
            <a:off x="6206988" y="3139725"/>
            <a:ext cx="927100" cy="3337810"/>
          </a:xfrm>
          <a:prstGeom prst="rightBracket">
            <a:avLst/>
          </a:prstGeom>
          <a:noFill/>
          <a:ln w="9525" cap="flat" cmpd="sng" algn="ctr">
            <a:solidFill>
              <a:srgbClr val="D09A2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Ovale 14"/>
          <p:cNvSpPr/>
          <p:nvPr/>
        </p:nvSpPr>
        <p:spPr bwMode="auto">
          <a:xfrm>
            <a:off x="6540500" y="4686300"/>
            <a:ext cx="1257300" cy="1260000"/>
          </a:xfrm>
          <a:prstGeom prst="ellipse">
            <a:avLst/>
          </a:prstGeom>
          <a:gradFill flip="none" rotWithShape="1">
            <a:gsLst>
              <a:gs pos="0">
                <a:srgbClr val="D09A2D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D09A2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16" name="Titolo 4"/>
          <p:cNvSpPr txBox="1">
            <a:spLocks/>
          </p:cNvSpPr>
          <p:nvPr/>
        </p:nvSpPr>
        <p:spPr bwMode="auto">
          <a:xfrm>
            <a:off x="6731000" y="5083225"/>
            <a:ext cx="10033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6000" b="1" dirty="0" smtClean="0">
                <a:solidFill>
                  <a:srgbClr val="000000"/>
                </a:solidFill>
                <a:latin typeface="Calibri"/>
                <a:cs typeface="Calibri"/>
              </a:rPr>
              <a:t>91</a:t>
            </a:r>
            <a:r>
              <a:rPr lang="it-IT" sz="1400" b="1" dirty="0" smtClean="0">
                <a:solidFill>
                  <a:srgbClr val="000000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19" name="Parentesi quadra chiusa 18"/>
          <p:cNvSpPr/>
          <p:nvPr/>
        </p:nvSpPr>
        <p:spPr bwMode="auto">
          <a:xfrm rot="14020826">
            <a:off x="3297157" y="1692928"/>
            <a:ext cx="927100" cy="1939541"/>
          </a:xfrm>
          <a:prstGeom prst="rightBracket">
            <a:avLst/>
          </a:prstGeom>
          <a:noFill/>
          <a:ln w="9525" cap="flat" cmpd="sng" algn="ctr">
            <a:solidFill>
              <a:srgbClr val="C1B7A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Ovale 16"/>
          <p:cNvSpPr/>
          <p:nvPr/>
        </p:nvSpPr>
        <p:spPr bwMode="auto">
          <a:xfrm>
            <a:off x="2908300" y="1409700"/>
            <a:ext cx="1257300" cy="1260000"/>
          </a:xfrm>
          <a:prstGeom prst="ellipse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C1B7A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18" name="Titolo 4"/>
          <p:cNvSpPr txBox="1">
            <a:spLocks/>
          </p:cNvSpPr>
          <p:nvPr/>
        </p:nvSpPr>
        <p:spPr bwMode="auto">
          <a:xfrm>
            <a:off x="3060700" y="1857425"/>
            <a:ext cx="10033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6000" b="1" dirty="0" smtClean="0">
                <a:solidFill>
                  <a:srgbClr val="000000"/>
                </a:solidFill>
                <a:latin typeface="Calibri"/>
                <a:cs typeface="Calibri"/>
              </a:rPr>
              <a:t>9</a:t>
            </a:r>
            <a:r>
              <a:rPr lang="it-IT" sz="1400" b="1" dirty="0" smtClean="0">
                <a:solidFill>
                  <a:srgbClr val="000000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12" name="Titolo 4"/>
          <p:cNvSpPr txBox="1">
            <a:spLocks/>
          </p:cNvSpPr>
          <p:nvPr/>
        </p:nvSpPr>
        <p:spPr bwMode="auto">
          <a:xfrm>
            <a:off x="4229101" y="2209800"/>
            <a:ext cx="1447800" cy="571500"/>
          </a:xfrm>
          <a:prstGeom prst="rect">
            <a:avLst/>
          </a:prstGeom>
          <a:solidFill>
            <a:srgbClr val="E4E4E4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del </a:t>
            </a:r>
            <a:r>
              <a:rPr lang="it-IT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tutto</a:t>
            </a:r>
            <a:br>
              <a:rPr lang="it-IT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</a:br>
            <a:r>
              <a:rPr lang="it-IT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 </a:t>
            </a:r>
            <a:r>
              <a:rPr lang="it-IT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disaccordo</a:t>
            </a:r>
            <a:endParaRPr lang="it-IT" sz="1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6" name="Titolo 4"/>
          <p:cNvSpPr txBox="1">
            <a:spLocks/>
          </p:cNvSpPr>
          <p:nvPr/>
        </p:nvSpPr>
        <p:spPr bwMode="auto">
          <a:xfrm>
            <a:off x="2374900" y="2882900"/>
            <a:ext cx="1737589" cy="558800"/>
          </a:xfrm>
          <a:prstGeom prst="rect">
            <a:avLst/>
          </a:prstGeom>
          <a:solidFill>
            <a:srgbClr val="C1B7A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abbastanza</a:t>
            </a:r>
            <a:br>
              <a:rPr lang="it-IT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</a:br>
            <a:r>
              <a:rPr lang="it-IT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 </a:t>
            </a:r>
            <a:r>
              <a:rPr lang="it-IT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disaccordo</a:t>
            </a:r>
            <a:endParaRPr lang="it-IT" sz="1800" dirty="0" smtClean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7226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iangolo isoscele 2"/>
          <p:cNvSpPr/>
          <p:nvPr/>
        </p:nvSpPr>
        <p:spPr bwMode="auto">
          <a:xfrm>
            <a:off x="762000" y="1320800"/>
            <a:ext cx="8724900" cy="4127500"/>
          </a:xfrm>
          <a:prstGeom prst="triangl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sz="2400" b="1" dirty="0">
                <a:solidFill>
                  <a:srgbClr val="008000"/>
                </a:solidFill>
              </a:rPr>
              <a:t>I </a:t>
            </a:r>
            <a:r>
              <a:rPr lang="it-IT" sz="2400" b="1" dirty="0" smtClean="0">
                <a:solidFill>
                  <a:srgbClr val="008000"/>
                </a:solidFill>
              </a:rPr>
              <a:t>GIOVANI</a:t>
            </a:r>
            <a:r>
              <a:rPr lang="it-IT" sz="2400" dirty="0" smtClean="0">
                <a:solidFill>
                  <a:srgbClr val="008000"/>
                </a:solidFill>
              </a:rPr>
              <a:t>. </a:t>
            </a:r>
            <a:r>
              <a:rPr lang="it-IT" sz="2400" dirty="0" smtClean="0"/>
              <a:t>Protagonisti del nuovo, dai movimenti agli eletti nei comuni</a:t>
            </a:r>
            <a:endParaRPr lang="it-IT" sz="2400" b="0" dirty="0" smtClean="0"/>
          </a:p>
        </p:txBody>
      </p:sp>
      <p:sp>
        <p:nvSpPr>
          <p:cNvPr id="2" name="CasellaDiTesto 1"/>
          <p:cNvSpPr txBox="1"/>
          <p:nvPr/>
        </p:nvSpPr>
        <p:spPr>
          <a:xfrm>
            <a:off x="214313" y="723900"/>
            <a:ext cx="86883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400" b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Quale </a:t>
            </a:r>
            <a:r>
              <a:rPr lang="it-IT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delle seguenti categorie ritieni possano dare nuova linfa alla classe dirigente italiana, </a:t>
            </a:r>
            <a:r>
              <a:rPr lang="it-IT" sz="1400" b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possano </a:t>
            </a:r>
            <a:r>
              <a:rPr lang="it-IT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produrre persone capaci, avere idee e voglia di fare qualcosa di buono per il </a:t>
            </a:r>
            <a:r>
              <a:rPr lang="it-IT" sz="1400" b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Paese</a:t>
            </a:r>
            <a:r>
              <a:rPr lang="it-IT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? </a:t>
            </a:r>
            <a:r>
              <a:rPr lang="it-IT" sz="1400" i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Indicane almeno 3.</a:t>
            </a:r>
            <a:endParaRPr lang="it-IT" sz="1400" i="1" dirty="0">
              <a:latin typeface="Calibri"/>
              <a:cs typeface="Calibri"/>
            </a:endParaRPr>
          </a:p>
        </p:txBody>
      </p:sp>
      <p:sp>
        <p:nvSpPr>
          <p:cNvPr id="11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  <a:latin typeface="Calibri"/>
                <a:cs typeface="Calibri"/>
              </a:rPr>
              <a:t>Valori espressi in %. Somma </a:t>
            </a:r>
            <a:r>
              <a:rPr lang="it-IT" sz="1100" i="1" dirty="0">
                <a:solidFill>
                  <a:srgbClr val="000000"/>
                </a:solidFill>
                <a:latin typeface="Calibri"/>
                <a:cs typeface="Calibri"/>
              </a:rPr>
              <a:t>risposte consentite.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6057894" y="2133601"/>
            <a:ext cx="2641605" cy="246221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marL="108000"/>
            <a:r>
              <a:rPr lang="it-IT" sz="1600" dirty="0">
                <a:latin typeface="Calibri"/>
                <a:cs typeface="Calibri"/>
              </a:rPr>
              <a:t>r</a:t>
            </a:r>
            <a:r>
              <a:rPr lang="it-IT" sz="1600" dirty="0" smtClean="0">
                <a:latin typeface="Calibri"/>
                <a:cs typeface="Calibri"/>
              </a:rPr>
              <a:t>esponsabili </a:t>
            </a:r>
            <a:r>
              <a:rPr lang="it-IT" sz="1600" dirty="0" err="1">
                <a:latin typeface="Calibri"/>
                <a:cs typeface="Calibri"/>
              </a:rPr>
              <a:t>a</a:t>
            </a:r>
            <a:r>
              <a:rPr lang="it-IT" sz="1600" dirty="0" err="1" smtClean="0">
                <a:latin typeface="Calibri"/>
                <a:cs typeface="Calibri"/>
              </a:rPr>
              <a:t>ss</a:t>
            </a:r>
            <a:r>
              <a:rPr lang="it-IT" sz="1600" dirty="0" smtClean="0">
                <a:latin typeface="Calibri"/>
                <a:cs typeface="Calibri"/>
              </a:rPr>
              <a:t>. volontariato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1092200" y="2425701"/>
            <a:ext cx="2171700" cy="246221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square" lIns="0" tIns="0" rIns="108000" bIns="0" rtlCol="0" anchor="ctr">
            <a:spAutoFit/>
          </a:bodyPr>
          <a:lstStyle/>
          <a:p>
            <a:pPr algn="r"/>
            <a:r>
              <a:rPr lang="it-IT" sz="1600" dirty="0" smtClean="0">
                <a:latin typeface="Calibri"/>
                <a:cs typeface="Calibri"/>
              </a:rPr>
              <a:t>professori universitari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5333995" y="3289300"/>
            <a:ext cx="1397005" cy="254000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marL="108000"/>
            <a:r>
              <a:rPr lang="it-IT" sz="1600" dirty="0" smtClean="0">
                <a:latin typeface="Calibri"/>
                <a:cs typeface="Calibri"/>
              </a:rPr>
              <a:t>professionisti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5346695" y="1485900"/>
            <a:ext cx="1979988" cy="246221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marL="108000"/>
            <a:r>
              <a:rPr lang="it-IT" sz="1600" dirty="0">
                <a:latin typeface="Calibri"/>
                <a:cs typeface="Calibri"/>
              </a:rPr>
              <a:t>a</a:t>
            </a:r>
            <a:r>
              <a:rPr lang="it-IT" sz="1600" dirty="0" smtClean="0">
                <a:latin typeface="Calibri"/>
                <a:cs typeface="Calibri"/>
              </a:rPr>
              <a:t>ttivisti comitati civici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1089412" y="2730501"/>
            <a:ext cx="2174488" cy="246221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square" lIns="0" tIns="0" rIns="108000" bIns="0" rtlCol="0" anchor="ctr">
            <a:spAutoFit/>
          </a:bodyPr>
          <a:lstStyle/>
          <a:p>
            <a:pPr algn="r"/>
            <a:r>
              <a:rPr lang="it-IT" sz="1600" dirty="0">
                <a:latin typeface="Calibri"/>
                <a:cs typeface="Calibri"/>
              </a:rPr>
              <a:t>p</a:t>
            </a:r>
            <a:r>
              <a:rPr lang="it-IT" sz="1600" dirty="0" smtClean="0">
                <a:latin typeface="Calibri"/>
                <a:cs typeface="Calibri"/>
              </a:rPr>
              <a:t>ersonaggi della cultura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4203700" y="1384300"/>
            <a:ext cx="1079500" cy="408623"/>
          </a:xfrm>
          <a:prstGeom prst="roundRect">
            <a:avLst/>
          </a:prstGeom>
          <a:solidFill>
            <a:srgbClr val="008000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  <a:latin typeface="Calibri"/>
                <a:cs typeface="Calibri"/>
              </a:rPr>
              <a:t>36%</a:t>
            </a:r>
            <a:endParaRPr lang="it-IT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4914900" y="2032000"/>
            <a:ext cx="1079500" cy="408623"/>
          </a:xfrm>
          <a:prstGeom prst="roundRect">
            <a:avLst/>
          </a:prstGeom>
          <a:solidFill>
            <a:srgbClr val="008000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  <a:latin typeface="Calibri"/>
                <a:cs typeface="Calibri"/>
              </a:rPr>
              <a:t>33%</a:t>
            </a:r>
            <a:endParaRPr lang="it-IT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3340100" y="2501900"/>
            <a:ext cx="1079500" cy="408623"/>
          </a:xfrm>
          <a:prstGeom prst="roundRect">
            <a:avLst/>
          </a:prstGeom>
          <a:solidFill>
            <a:srgbClr val="008000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  <a:latin typeface="Calibri"/>
                <a:cs typeface="Calibri"/>
              </a:rPr>
              <a:t>32%</a:t>
            </a:r>
            <a:endParaRPr lang="it-IT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4203700" y="3238500"/>
            <a:ext cx="1079500" cy="408623"/>
          </a:xfrm>
          <a:prstGeom prst="roundRect">
            <a:avLst/>
          </a:prstGeom>
          <a:solidFill>
            <a:srgbClr val="FF6600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  <a:latin typeface="Calibri"/>
                <a:cs typeface="Calibri"/>
              </a:rPr>
              <a:t>26%</a:t>
            </a:r>
            <a:endParaRPr lang="it-IT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2387600" y="3771900"/>
            <a:ext cx="1079500" cy="408623"/>
          </a:xfrm>
          <a:prstGeom prst="roundRect">
            <a:avLst/>
          </a:prstGeom>
          <a:solidFill>
            <a:srgbClr val="FF6600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  <a:latin typeface="Calibri"/>
                <a:cs typeface="Calibri"/>
              </a:rPr>
              <a:t>25%</a:t>
            </a:r>
            <a:endParaRPr lang="it-IT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6477000" y="3873500"/>
            <a:ext cx="1079500" cy="408623"/>
          </a:xfrm>
          <a:prstGeom prst="roundRect">
            <a:avLst/>
          </a:prstGeom>
          <a:solidFill>
            <a:srgbClr val="FF6600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  <a:latin typeface="Calibri"/>
                <a:cs typeface="Calibri"/>
              </a:rPr>
              <a:t>21%</a:t>
            </a:r>
            <a:endParaRPr lang="it-IT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1397000" y="3853101"/>
            <a:ext cx="952500" cy="246221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lIns="0" tIns="0" rIns="108000" bIns="0" rtlCol="0" anchor="ctr">
            <a:spAutoFit/>
          </a:bodyPr>
          <a:lstStyle/>
          <a:p>
            <a:pPr algn="r"/>
            <a:r>
              <a:rPr lang="it-IT" sz="1600" dirty="0" smtClean="0">
                <a:latin typeface="Calibri"/>
                <a:cs typeface="Calibri"/>
              </a:rPr>
              <a:t>manager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7581895" y="3950811"/>
            <a:ext cx="863605" cy="254000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marL="108000"/>
            <a:r>
              <a:rPr lang="it-IT" sz="1600" dirty="0" smtClean="0">
                <a:latin typeface="Calibri"/>
                <a:cs typeface="Calibri"/>
              </a:rPr>
              <a:t>medici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1758950" y="5067300"/>
            <a:ext cx="1079500" cy="408623"/>
          </a:xfrm>
          <a:prstGeom prst="roundRect">
            <a:avLst/>
          </a:prstGeom>
          <a:solidFill>
            <a:srgbClr val="FF6600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  <a:latin typeface="Calibri"/>
                <a:cs typeface="Calibri"/>
              </a:rPr>
              <a:t>19%</a:t>
            </a:r>
            <a:endParaRPr lang="it-IT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3498850" y="5041900"/>
            <a:ext cx="1079500" cy="408623"/>
          </a:xfrm>
          <a:prstGeom prst="roundRect">
            <a:avLst/>
          </a:prstGeom>
          <a:solidFill>
            <a:srgbClr val="FF6600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  <a:latin typeface="Calibri"/>
                <a:cs typeface="Calibri"/>
              </a:rPr>
              <a:t>17%</a:t>
            </a:r>
            <a:endParaRPr lang="it-IT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5035550" y="5041900"/>
            <a:ext cx="1079500" cy="408623"/>
          </a:xfrm>
          <a:prstGeom prst="roundRect">
            <a:avLst/>
          </a:prstGeom>
          <a:solidFill>
            <a:srgbClr val="FF6600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  <a:latin typeface="Calibri"/>
                <a:cs typeface="Calibri"/>
              </a:rPr>
              <a:t>15%</a:t>
            </a:r>
            <a:endParaRPr lang="it-IT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6680200" y="5054600"/>
            <a:ext cx="1079500" cy="408623"/>
          </a:xfrm>
          <a:prstGeom prst="roundRect">
            <a:avLst/>
          </a:prstGeom>
          <a:solidFill>
            <a:srgbClr val="FF6600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  <a:latin typeface="Calibri"/>
                <a:cs typeface="Calibri"/>
              </a:rPr>
              <a:t>13%</a:t>
            </a:r>
            <a:endParaRPr lang="it-IT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1758950" y="5524500"/>
            <a:ext cx="1079500" cy="246221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it-IT" sz="1600" dirty="0">
                <a:latin typeface="Calibri"/>
                <a:cs typeface="Calibri"/>
              </a:rPr>
              <a:t>magistrati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3365500" y="5524500"/>
            <a:ext cx="1346200" cy="692497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it-IT" sz="1500" dirty="0">
                <a:latin typeface="Calibri"/>
                <a:cs typeface="Calibri"/>
              </a:rPr>
              <a:t>d</a:t>
            </a:r>
            <a:r>
              <a:rPr lang="it-IT" sz="1500" dirty="0" smtClean="0">
                <a:latin typeface="Calibri"/>
                <a:cs typeface="Calibri"/>
              </a:rPr>
              <a:t>irigenti </a:t>
            </a:r>
            <a:r>
              <a:rPr lang="it-IT" sz="1500" dirty="0" err="1" smtClean="0">
                <a:latin typeface="Calibri"/>
                <a:cs typeface="Calibri"/>
              </a:rPr>
              <a:t>ass</a:t>
            </a:r>
            <a:r>
              <a:rPr lang="it-IT" sz="1500" dirty="0" smtClean="0">
                <a:latin typeface="Calibri"/>
                <a:cs typeface="Calibri"/>
              </a:rPr>
              <a:t>. rappresentanza</a:t>
            </a:r>
            <a:br>
              <a:rPr lang="it-IT" sz="1500" dirty="0" smtClean="0">
                <a:latin typeface="Calibri"/>
                <a:cs typeface="Calibri"/>
              </a:rPr>
            </a:br>
            <a:r>
              <a:rPr lang="it-IT" sz="1500" dirty="0" smtClean="0">
                <a:latin typeface="Calibri"/>
                <a:cs typeface="Calibri"/>
              </a:rPr>
              <a:t>e cooperative</a:t>
            </a:r>
            <a:endParaRPr lang="it-IT" sz="1500" dirty="0">
              <a:latin typeface="Calibri"/>
              <a:cs typeface="Calibri"/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5054600" y="5524500"/>
            <a:ext cx="1041400" cy="49244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it-IT" sz="1600" dirty="0">
                <a:latin typeface="Calibri"/>
                <a:cs typeface="Calibri"/>
              </a:rPr>
              <a:t>p</a:t>
            </a:r>
            <a:r>
              <a:rPr lang="it-IT" sz="1600" dirty="0" smtClean="0">
                <a:latin typeface="Calibri"/>
                <a:cs typeface="Calibri"/>
              </a:rPr>
              <a:t>olitici comunali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6699250" y="5524500"/>
            <a:ext cx="1041400" cy="246221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it-IT" sz="1600" dirty="0" smtClean="0">
                <a:latin typeface="Calibri"/>
                <a:cs typeface="Calibri"/>
              </a:rPr>
              <a:t>giornalisti</a:t>
            </a:r>
            <a:endParaRPr lang="it-IT" sz="1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9616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tangolo 61"/>
          <p:cNvSpPr/>
          <p:nvPr/>
        </p:nvSpPr>
        <p:spPr>
          <a:xfrm>
            <a:off x="0" y="1930400"/>
            <a:ext cx="9906000" cy="246221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r>
              <a:rPr lang="it-IT" sz="1000" dirty="0" smtClean="0">
                <a:latin typeface="Century Gothic"/>
                <a:cs typeface="Century Gothic"/>
              </a:rPr>
              <a:t> </a:t>
            </a:r>
            <a:endParaRPr lang="it-IT" sz="1000" dirty="0">
              <a:latin typeface="Century Gothic"/>
              <a:ea typeface="Times New Roman" pitchFamily="18" charset="0"/>
              <a:cs typeface="Century Gothic"/>
            </a:endParaRPr>
          </a:p>
        </p:txBody>
      </p:sp>
      <p:grpSp>
        <p:nvGrpSpPr>
          <p:cNvPr id="12" name="Gruppo 11"/>
          <p:cNvGrpSpPr/>
          <p:nvPr/>
        </p:nvGrpSpPr>
        <p:grpSpPr>
          <a:xfrm>
            <a:off x="2212975" y="2451100"/>
            <a:ext cx="1352550" cy="2190750"/>
            <a:chOff x="2212975" y="4267200"/>
            <a:chExt cx="1352550" cy="387350"/>
          </a:xfrm>
        </p:grpSpPr>
        <p:cxnSp>
          <p:nvCxnSpPr>
            <p:cNvPr id="11" name="Connettore 1 10"/>
            <p:cNvCxnSpPr/>
            <p:nvPr/>
          </p:nvCxnSpPr>
          <p:spPr>
            <a:xfrm>
              <a:off x="2212975" y="4267200"/>
              <a:ext cx="6350" cy="387350"/>
            </a:xfrm>
            <a:prstGeom prst="line">
              <a:avLst/>
            </a:prstGeom>
            <a:ln w="3175" cmpd="sng">
              <a:solidFill>
                <a:srgbClr val="F26B0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/>
          </p:nvCxnSpPr>
          <p:spPr>
            <a:xfrm>
              <a:off x="3559175" y="4267200"/>
              <a:ext cx="6350" cy="387350"/>
            </a:xfrm>
            <a:prstGeom prst="line">
              <a:avLst/>
            </a:prstGeom>
            <a:ln w="3175" cmpd="sng">
              <a:solidFill>
                <a:srgbClr val="D09A2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Connettore 1 44"/>
          <p:cNvCxnSpPr/>
          <p:nvPr/>
        </p:nvCxnSpPr>
        <p:spPr>
          <a:xfrm>
            <a:off x="0" y="2429930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>
            <a:off x="0" y="4271431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ttangolo 23"/>
          <p:cNvSpPr/>
          <p:nvPr/>
        </p:nvSpPr>
        <p:spPr>
          <a:xfrm>
            <a:off x="0" y="2527898"/>
            <a:ext cx="9905999" cy="1642533"/>
          </a:xfrm>
          <a:prstGeom prst="rect">
            <a:avLst/>
          </a:prstGeom>
          <a:solidFill>
            <a:srgbClr val="D09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-1" y="2772511"/>
            <a:ext cx="6553201" cy="1153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>
              <a:lnSpc>
                <a:spcPts val="4120"/>
              </a:lnSpc>
              <a:spcBef>
                <a:spcPts val="0"/>
              </a:spcBef>
              <a:defRPr/>
            </a:pPr>
            <a:r>
              <a:rPr lang="it-IT" sz="3600" b="1" cap="all" dirty="0" smtClean="0">
                <a:solidFill>
                  <a:srgbClr val="FFFFFF"/>
                </a:solidFill>
                <a:latin typeface="+mj-lt"/>
                <a:cs typeface="Century Gothic"/>
              </a:rPr>
              <a:t>PARTE I: </a:t>
            </a:r>
            <a:r>
              <a:rPr lang="it-IT" sz="3600" b="1" cap="all" dirty="0">
                <a:solidFill>
                  <a:srgbClr val="FFFFFF"/>
                </a:solidFill>
                <a:latin typeface="+mj-lt"/>
                <a:cs typeface="Century Gothic"/>
              </a:rPr>
              <a:t>I GIOVANI </a:t>
            </a:r>
            <a:r>
              <a:rPr lang="it-IT" sz="3600" b="1" cap="all" dirty="0" smtClean="0">
                <a:solidFill>
                  <a:srgbClr val="FFFFFF"/>
                </a:solidFill>
                <a:latin typeface="+mj-lt"/>
                <a:cs typeface="Century Gothic"/>
              </a:rPr>
              <a:t>E IL FUTURO</a:t>
            </a:r>
            <a:endParaRPr lang="it-IT" sz="3600" b="1" cap="all" dirty="0">
              <a:solidFill>
                <a:srgbClr val="FFFFFF"/>
              </a:solidFill>
              <a:latin typeface="+mj-lt"/>
              <a:cs typeface="Century Gothic"/>
            </a:endParaRPr>
          </a:p>
        </p:txBody>
      </p:sp>
      <p:sp>
        <p:nvSpPr>
          <p:cNvPr id="16" name="Ovale 15"/>
          <p:cNvSpPr/>
          <p:nvPr/>
        </p:nvSpPr>
        <p:spPr>
          <a:xfrm>
            <a:off x="6654184" y="1219820"/>
            <a:ext cx="3251816" cy="4320000"/>
          </a:xfrm>
          <a:prstGeom prst="ellipse">
            <a:avLst/>
          </a:prstGeom>
          <a:solidFill>
            <a:srgbClr val="D09A2D">
              <a:alpha val="48000"/>
            </a:srgbClr>
          </a:solidFill>
          <a:ln>
            <a:solidFill>
              <a:srgbClr val="D09A2D"/>
            </a:solidFill>
          </a:ln>
          <a:scene3d>
            <a:camera prst="orthographicFront"/>
            <a:lightRig rig="threePt" dir="t"/>
          </a:scene3d>
          <a:sp3d>
            <a:bevelT w="6350000" h="635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/>
          <p:cNvSpPr>
            <a:spLocks noChangeAspect="1"/>
          </p:cNvSpPr>
          <p:nvPr/>
        </p:nvSpPr>
        <p:spPr>
          <a:xfrm rot="19380045">
            <a:off x="6949932" y="1623335"/>
            <a:ext cx="2660320" cy="3512971"/>
          </a:xfrm>
          <a:prstGeom prst="ellipse">
            <a:avLst/>
          </a:prstGeom>
          <a:solidFill>
            <a:schemeClr val="bg1"/>
          </a:solidFill>
          <a:ln>
            <a:solidFill>
              <a:srgbClr val="C1B7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1" name="Gruppo 20"/>
          <p:cNvGrpSpPr>
            <a:grpSpLocks noChangeAspect="1"/>
          </p:cNvGrpSpPr>
          <p:nvPr/>
        </p:nvGrpSpPr>
        <p:grpSpPr>
          <a:xfrm>
            <a:off x="7176711" y="1999608"/>
            <a:ext cx="2287626" cy="2759959"/>
            <a:chOff x="538163" y="1378458"/>
            <a:chExt cx="3466171" cy="4181841"/>
          </a:xfrm>
        </p:grpSpPr>
        <p:grpSp>
          <p:nvGrpSpPr>
            <p:cNvPr id="22" name="Gruppo 21"/>
            <p:cNvGrpSpPr>
              <a:grpSpLocks/>
            </p:cNvGrpSpPr>
            <p:nvPr/>
          </p:nvGrpSpPr>
          <p:grpSpPr>
            <a:xfrm>
              <a:off x="556933" y="1378458"/>
              <a:ext cx="3422400" cy="4176000"/>
              <a:chOff x="1799481" y="582590"/>
              <a:chExt cx="1183587" cy="1525610"/>
            </a:xfr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Figura a mano libera 51"/>
              <p:cNvSpPr/>
              <p:nvPr/>
            </p:nvSpPr>
            <p:spPr>
              <a:xfrm>
                <a:off x="1799481" y="582590"/>
                <a:ext cx="1183587" cy="1347243"/>
              </a:xfrm>
              <a:custGeom>
                <a:avLst/>
                <a:gdLst>
                  <a:gd name="connsiteX0" fmla="*/ 145573 w 2380773"/>
                  <a:gd name="connsiteY0" fmla="*/ 889633 h 2709966"/>
                  <a:gd name="connsiteX1" fmla="*/ 154039 w 2380773"/>
                  <a:gd name="connsiteY1" fmla="*/ 796500 h 2709966"/>
                  <a:gd name="connsiteX2" fmla="*/ 170973 w 2380773"/>
                  <a:gd name="connsiteY2" fmla="*/ 779566 h 2709966"/>
                  <a:gd name="connsiteX3" fmla="*/ 128639 w 2380773"/>
                  <a:gd name="connsiteY3" fmla="*/ 728766 h 2709966"/>
                  <a:gd name="connsiteX4" fmla="*/ 94773 w 2380773"/>
                  <a:gd name="connsiteY4" fmla="*/ 737233 h 2709966"/>
                  <a:gd name="connsiteX5" fmla="*/ 60906 w 2380773"/>
                  <a:gd name="connsiteY5" fmla="*/ 754166 h 2709966"/>
                  <a:gd name="connsiteX6" fmla="*/ 27039 w 2380773"/>
                  <a:gd name="connsiteY6" fmla="*/ 703366 h 2709966"/>
                  <a:gd name="connsiteX7" fmla="*/ 10106 w 2380773"/>
                  <a:gd name="connsiteY7" fmla="*/ 677966 h 2709966"/>
                  <a:gd name="connsiteX8" fmla="*/ 35506 w 2380773"/>
                  <a:gd name="connsiteY8" fmla="*/ 610233 h 2709966"/>
                  <a:gd name="connsiteX9" fmla="*/ 60906 w 2380773"/>
                  <a:gd name="connsiteY9" fmla="*/ 593300 h 2709966"/>
                  <a:gd name="connsiteX10" fmla="*/ 52439 w 2380773"/>
                  <a:gd name="connsiteY10" fmla="*/ 542500 h 2709966"/>
                  <a:gd name="connsiteX11" fmla="*/ 10106 w 2380773"/>
                  <a:gd name="connsiteY11" fmla="*/ 508633 h 2709966"/>
                  <a:gd name="connsiteX12" fmla="*/ 10106 w 2380773"/>
                  <a:gd name="connsiteY12" fmla="*/ 449366 h 2709966"/>
                  <a:gd name="connsiteX13" fmla="*/ 60906 w 2380773"/>
                  <a:gd name="connsiteY13" fmla="*/ 440900 h 2709966"/>
                  <a:gd name="connsiteX14" fmla="*/ 77839 w 2380773"/>
                  <a:gd name="connsiteY14" fmla="*/ 423966 h 2709966"/>
                  <a:gd name="connsiteX15" fmla="*/ 77839 w 2380773"/>
                  <a:gd name="connsiteY15" fmla="*/ 356233 h 2709966"/>
                  <a:gd name="connsiteX16" fmla="*/ 60906 w 2380773"/>
                  <a:gd name="connsiteY16" fmla="*/ 330833 h 2709966"/>
                  <a:gd name="connsiteX17" fmla="*/ 52439 w 2380773"/>
                  <a:gd name="connsiteY17" fmla="*/ 305433 h 2709966"/>
                  <a:gd name="connsiteX18" fmla="*/ 60906 w 2380773"/>
                  <a:gd name="connsiteY18" fmla="*/ 271566 h 2709966"/>
                  <a:gd name="connsiteX19" fmla="*/ 111706 w 2380773"/>
                  <a:gd name="connsiteY19" fmla="*/ 237700 h 2709966"/>
                  <a:gd name="connsiteX20" fmla="*/ 247173 w 2380773"/>
                  <a:gd name="connsiteY20" fmla="*/ 246166 h 2709966"/>
                  <a:gd name="connsiteX21" fmla="*/ 289506 w 2380773"/>
                  <a:gd name="connsiteY21" fmla="*/ 186900 h 2709966"/>
                  <a:gd name="connsiteX22" fmla="*/ 323373 w 2380773"/>
                  <a:gd name="connsiteY22" fmla="*/ 153033 h 2709966"/>
                  <a:gd name="connsiteX23" fmla="*/ 348773 w 2380773"/>
                  <a:gd name="connsiteY23" fmla="*/ 127633 h 2709966"/>
                  <a:gd name="connsiteX24" fmla="*/ 357239 w 2380773"/>
                  <a:gd name="connsiteY24" fmla="*/ 102233 h 2709966"/>
                  <a:gd name="connsiteX25" fmla="*/ 391106 w 2380773"/>
                  <a:gd name="connsiteY25" fmla="*/ 144566 h 2709966"/>
                  <a:gd name="connsiteX26" fmla="*/ 467306 w 2380773"/>
                  <a:gd name="connsiteY26" fmla="*/ 186900 h 2709966"/>
                  <a:gd name="connsiteX27" fmla="*/ 501173 w 2380773"/>
                  <a:gd name="connsiteY27" fmla="*/ 263100 h 2709966"/>
                  <a:gd name="connsiteX28" fmla="*/ 518106 w 2380773"/>
                  <a:gd name="connsiteY28" fmla="*/ 246166 h 2709966"/>
                  <a:gd name="connsiteX29" fmla="*/ 543506 w 2380773"/>
                  <a:gd name="connsiteY29" fmla="*/ 195366 h 2709966"/>
                  <a:gd name="connsiteX30" fmla="*/ 551973 w 2380773"/>
                  <a:gd name="connsiteY30" fmla="*/ 169966 h 2709966"/>
                  <a:gd name="connsiteX31" fmla="*/ 577373 w 2380773"/>
                  <a:gd name="connsiteY31" fmla="*/ 153033 h 2709966"/>
                  <a:gd name="connsiteX32" fmla="*/ 602773 w 2380773"/>
                  <a:gd name="connsiteY32" fmla="*/ 161500 h 2709966"/>
                  <a:gd name="connsiteX33" fmla="*/ 636639 w 2380773"/>
                  <a:gd name="connsiteY33" fmla="*/ 195366 h 2709966"/>
                  <a:gd name="connsiteX34" fmla="*/ 687439 w 2380773"/>
                  <a:gd name="connsiteY34" fmla="*/ 186900 h 2709966"/>
                  <a:gd name="connsiteX35" fmla="*/ 712839 w 2380773"/>
                  <a:gd name="connsiteY35" fmla="*/ 127633 h 2709966"/>
                  <a:gd name="connsiteX36" fmla="*/ 738239 w 2380773"/>
                  <a:gd name="connsiteY36" fmla="*/ 119166 h 2709966"/>
                  <a:gd name="connsiteX37" fmla="*/ 763639 w 2380773"/>
                  <a:gd name="connsiteY37" fmla="*/ 68366 h 2709966"/>
                  <a:gd name="connsiteX38" fmla="*/ 789039 w 2380773"/>
                  <a:gd name="connsiteY38" fmla="*/ 59900 h 2709966"/>
                  <a:gd name="connsiteX39" fmla="*/ 797506 w 2380773"/>
                  <a:gd name="connsiteY39" fmla="*/ 34500 h 2709966"/>
                  <a:gd name="connsiteX40" fmla="*/ 805973 w 2380773"/>
                  <a:gd name="connsiteY40" fmla="*/ 633 h 2709966"/>
                  <a:gd name="connsiteX41" fmla="*/ 873706 w 2380773"/>
                  <a:gd name="connsiteY41" fmla="*/ 17566 h 2709966"/>
                  <a:gd name="connsiteX42" fmla="*/ 1110773 w 2380773"/>
                  <a:gd name="connsiteY42" fmla="*/ 17566 h 2709966"/>
                  <a:gd name="connsiteX43" fmla="*/ 1127706 w 2380773"/>
                  <a:gd name="connsiteY43" fmla="*/ 42966 h 2709966"/>
                  <a:gd name="connsiteX44" fmla="*/ 1170039 w 2380773"/>
                  <a:gd name="connsiteY44" fmla="*/ 68366 h 2709966"/>
                  <a:gd name="connsiteX45" fmla="*/ 1186973 w 2380773"/>
                  <a:gd name="connsiteY45" fmla="*/ 85300 h 2709966"/>
                  <a:gd name="connsiteX46" fmla="*/ 1212373 w 2380773"/>
                  <a:gd name="connsiteY46" fmla="*/ 127633 h 2709966"/>
                  <a:gd name="connsiteX47" fmla="*/ 1246239 w 2380773"/>
                  <a:gd name="connsiteY47" fmla="*/ 136100 h 2709966"/>
                  <a:gd name="connsiteX48" fmla="*/ 1297039 w 2380773"/>
                  <a:gd name="connsiteY48" fmla="*/ 153033 h 2709966"/>
                  <a:gd name="connsiteX49" fmla="*/ 1364773 w 2380773"/>
                  <a:gd name="connsiteY49" fmla="*/ 186900 h 2709966"/>
                  <a:gd name="connsiteX50" fmla="*/ 1390173 w 2380773"/>
                  <a:gd name="connsiteY50" fmla="*/ 195366 h 2709966"/>
                  <a:gd name="connsiteX51" fmla="*/ 1415573 w 2380773"/>
                  <a:gd name="connsiteY51" fmla="*/ 203833 h 2709966"/>
                  <a:gd name="connsiteX52" fmla="*/ 1415573 w 2380773"/>
                  <a:gd name="connsiteY52" fmla="*/ 254633 h 2709966"/>
                  <a:gd name="connsiteX53" fmla="*/ 1432506 w 2380773"/>
                  <a:gd name="connsiteY53" fmla="*/ 313900 h 2709966"/>
                  <a:gd name="connsiteX54" fmla="*/ 1407106 w 2380773"/>
                  <a:gd name="connsiteY54" fmla="*/ 364700 h 2709966"/>
                  <a:gd name="connsiteX55" fmla="*/ 1424039 w 2380773"/>
                  <a:gd name="connsiteY55" fmla="*/ 423966 h 2709966"/>
                  <a:gd name="connsiteX56" fmla="*/ 1440973 w 2380773"/>
                  <a:gd name="connsiteY56" fmla="*/ 440900 h 2709966"/>
                  <a:gd name="connsiteX57" fmla="*/ 1432506 w 2380773"/>
                  <a:gd name="connsiteY57" fmla="*/ 466300 h 2709966"/>
                  <a:gd name="connsiteX58" fmla="*/ 1390173 w 2380773"/>
                  <a:gd name="connsiteY58" fmla="*/ 432433 h 2709966"/>
                  <a:gd name="connsiteX59" fmla="*/ 1330906 w 2380773"/>
                  <a:gd name="connsiteY59" fmla="*/ 457833 h 2709966"/>
                  <a:gd name="connsiteX60" fmla="*/ 1297039 w 2380773"/>
                  <a:gd name="connsiteY60" fmla="*/ 466300 h 2709966"/>
                  <a:gd name="connsiteX61" fmla="*/ 1246239 w 2380773"/>
                  <a:gd name="connsiteY61" fmla="*/ 483233 h 2709966"/>
                  <a:gd name="connsiteX62" fmla="*/ 1186973 w 2380773"/>
                  <a:gd name="connsiteY62" fmla="*/ 500166 h 2709966"/>
                  <a:gd name="connsiteX63" fmla="*/ 1153106 w 2380773"/>
                  <a:gd name="connsiteY63" fmla="*/ 508633 h 2709966"/>
                  <a:gd name="connsiteX64" fmla="*/ 1136173 w 2380773"/>
                  <a:gd name="connsiteY64" fmla="*/ 534033 h 2709966"/>
                  <a:gd name="connsiteX65" fmla="*/ 1136173 w 2380773"/>
                  <a:gd name="connsiteY65" fmla="*/ 677966 h 2709966"/>
                  <a:gd name="connsiteX66" fmla="*/ 1119239 w 2380773"/>
                  <a:gd name="connsiteY66" fmla="*/ 694900 h 2709966"/>
                  <a:gd name="connsiteX67" fmla="*/ 1110773 w 2380773"/>
                  <a:gd name="connsiteY67" fmla="*/ 720300 h 2709966"/>
                  <a:gd name="connsiteX68" fmla="*/ 1119239 w 2380773"/>
                  <a:gd name="connsiteY68" fmla="*/ 881166 h 2709966"/>
                  <a:gd name="connsiteX69" fmla="*/ 1161573 w 2380773"/>
                  <a:gd name="connsiteY69" fmla="*/ 915033 h 2709966"/>
                  <a:gd name="connsiteX70" fmla="*/ 1178506 w 2380773"/>
                  <a:gd name="connsiteY70" fmla="*/ 940433 h 2709966"/>
                  <a:gd name="connsiteX71" fmla="*/ 1203906 w 2380773"/>
                  <a:gd name="connsiteY71" fmla="*/ 957366 h 2709966"/>
                  <a:gd name="connsiteX72" fmla="*/ 1237773 w 2380773"/>
                  <a:gd name="connsiteY72" fmla="*/ 1008166 h 2709966"/>
                  <a:gd name="connsiteX73" fmla="*/ 1288573 w 2380773"/>
                  <a:gd name="connsiteY73" fmla="*/ 1025100 h 2709966"/>
                  <a:gd name="connsiteX74" fmla="*/ 1313973 w 2380773"/>
                  <a:gd name="connsiteY74" fmla="*/ 1033566 h 2709966"/>
                  <a:gd name="connsiteX75" fmla="*/ 1347839 w 2380773"/>
                  <a:gd name="connsiteY75" fmla="*/ 1075900 h 2709966"/>
                  <a:gd name="connsiteX76" fmla="*/ 1364773 w 2380773"/>
                  <a:gd name="connsiteY76" fmla="*/ 1092833 h 2709966"/>
                  <a:gd name="connsiteX77" fmla="*/ 1381706 w 2380773"/>
                  <a:gd name="connsiteY77" fmla="*/ 1143633 h 2709966"/>
                  <a:gd name="connsiteX78" fmla="*/ 1390173 w 2380773"/>
                  <a:gd name="connsiteY78" fmla="*/ 1169033 h 2709966"/>
                  <a:gd name="connsiteX79" fmla="*/ 1407106 w 2380773"/>
                  <a:gd name="connsiteY79" fmla="*/ 1270633 h 2709966"/>
                  <a:gd name="connsiteX80" fmla="*/ 1415573 w 2380773"/>
                  <a:gd name="connsiteY80" fmla="*/ 1304500 h 2709966"/>
                  <a:gd name="connsiteX81" fmla="*/ 1449439 w 2380773"/>
                  <a:gd name="connsiteY81" fmla="*/ 1380700 h 2709966"/>
                  <a:gd name="connsiteX82" fmla="*/ 1517173 w 2380773"/>
                  <a:gd name="connsiteY82" fmla="*/ 1439966 h 2709966"/>
                  <a:gd name="connsiteX83" fmla="*/ 1534106 w 2380773"/>
                  <a:gd name="connsiteY83" fmla="*/ 1456900 h 2709966"/>
                  <a:gd name="connsiteX84" fmla="*/ 1593373 w 2380773"/>
                  <a:gd name="connsiteY84" fmla="*/ 1473833 h 2709966"/>
                  <a:gd name="connsiteX85" fmla="*/ 1601839 w 2380773"/>
                  <a:gd name="connsiteY85" fmla="*/ 1499233 h 2709966"/>
                  <a:gd name="connsiteX86" fmla="*/ 1694973 w 2380773"/>
                  <a:gd name="connsiteY86" fmla="*/ 1524633 h 2709966"/>
                  <a:gd name="connsiteX87" fmla="*/ 1771173 w 2380773"/>
                  <a:gd name="connsiteY87" fmla="*/ 1541566 h 2709966"/>
                  <a:gd name="connsiteX88" fmla="*/ 1898173 w 2380773"/>
                  <a:gd name="connsiteY88" fmla="*/ 1541566 h 2709966"/>
                  <a:gd name="connsiteX89" fmla="*/ 1906639 w 2380773"/>
                  <a:gd name="connsiteY89" fmla="*/ 1566966 h 2709966"/>
                  <a:gd name="connsiteX90" fmla="*/ 1864306 w 2380773"/>
                  <a:gd name="connsiteY90" fmla="*/ 1600833 h 2709966"/>
                  <a:gd name="connsiteX91" fmla="*/ 1855839 w 2380773"/>
                  <a:gd name="connsiteY91" fmla="*/ 1634700 h 2709966"/>
                  <a:gd name="connsiteX92" fmla="*/ 1872773 w 2380773"/>
                  <a:gd name="connsiteY92" fmla="*/ 1702433 h 2709966"/>
                  <a:gd name="connsiteX93" fmla="*/ 1957439 w 2380773"/>
                  <a:gd name="connsiteY93" fmla="*/ 1719366 h 2709966"/>
                  <a:gd name="connsiteX94" fmla="*/ 1982839 w 2380773"/>
                  <a:gd name="connsiteY94" fmla="*/ 1727833 h 2709966"/>
                  <a:gd name="connsiteX95" fmla="*/ 2016706 w 2380773"/>
                  <a:gd name="connsiteY95" fmla="*/ 1761700 h 2709966"/>
                  <a:gd name="connsiteX96" fmla="*/ 2067506 w 2380773"/>
                  <a:gd name="connsiteY96" fmla="*/ 1778633 h 2709966"/>
                  <a:gd name="connsiteX97" fmla="*/ 2092906 w 2380773"/>
                  <a:gd name="connsiteY97" fmla="*/ 1787100 h 2709966"/>
                  <a:gd name="connsiteX98" fmla="*/ 2126773 w 2380773"/>
                  <a:gd name="connsiteY98" fmla="*/ 1795566 h 2709966"/>
                  <a:gd name="connsiteX99" fmla="*/ 2135239 w 2380773"/>
                  <a:gd name="connsiteY99" fmla="*/ 1820966 h 2709966"/>
                  <a:gd name="connsiteX100" fmla="*/ 2143706 w 2380773"/>
                  <a:gd name="connsiteY100" fmla="*/ 1854833 h 2709966"/>
                  <a:gd name="connsiteX101" fmla="*/ 2169106 w 2380773"/>
                  <a:gd name="connsiteY101" fmla="*/ 1863300 h 2709966"/>
                  <a:gd name="connsiteX102" fmla="*/ 2219906 w 2380773"/>
                  <a:gd name="connsiteY102" fmla="*/ 1871766 h 2709966"/>
                  <a:gd name="connsiteX103" fmla="*/ 2253773 w 2380773"/>
                  <a:gd name="connsiteY103" fmla="*/ 1905633 h 2709966"/>
                  <a:gd name="connsiteX104" fmla="*/ 2304573 w 2380773"/>
                  <a:gd name="connsiteY104" fmla="*/ 1939500 h 2709966"/>
                  <a:gd name="connsiteX105" fmla="*/ 2321506 w 2380773"/>
                  <a:gd name="connsiteY105" fmla="*/ 1964900 h 2709966"/>
                  <a:gd name="connsiteX106" fmla="*/ 2355373 w 2380773"/>
                  <a:gd name="connsiteY106" fmla="*/ 2032633 h 2709966"/>
                  <a:gd name="connsiteX107" fmla="*/ 2380773 w 2380773"/>
                  <a:gd name="connsiteY107" fmla="*/ 2041100 h 2709966"/>
                  <a:gd name="connsiteX108" fmla="*/ 2355373 w 2380773"/>
                  <a:gd name="connsiteY108" fmla="*/ 2151166 h 2709966"/>
                  <a:gd name="connsiteX109" fmla="*/ 2338439 w 2380773"/>
                  <a:gd name="connsiteY109" fmla="*/ 2168100 h 2709966"/>
                  <a:gd name="connsiteX110" fmla="*/ 2304573 w 2380773"/>
                  <a:gd name="connsiteY110" fmla="*/ 2159633 h 2709966"/>
                  <a:gd name="connsiteX111" fmla="*/ 2296106 w 2380773"/>
                  <a:gd name="connsiteY111" fmla="*/ 2134233 h 2709966"/>
                  <a:gd name="connsiteX112" fmla="*/ 2287639 w 2380773"/>
                  <a:gd name="connsiteY112" fmla="*/ 2083433 h 2709966"/>
                  <a:gd name="connsiteX113" fmla="*/ 2253773 w 2380773"/>
                  <a:gd name="connsiteY113" fmla="*/ 2074966 h 2709966"/>
                  <a:gd name="connsiteX114" fmla="*/ 2245306 w 2380773"/>
                  <a:gd name="connsiteY114" fmla="*/ 2049566 h 2709966"/>
                  <a:gd name="connsiteX115" fmla="*/ 2075973 w 2380773"/>
                  <a:gd name="connsiteY115" fmla="*/ 2024166 h 2709966"/>
                  <a:gd name="connsiteX116" fmla="*/ 2067506 w 2380773"/>
                  <a:gd name="connsiteY116" fmla="*/ 1998766 h 2709966"/>
                  <a:gd name="connsiteX117" fmla="*/ 1982839 w 2380773"/>
                  <a:gd name="connsiteY117" fmla="*/ 2024166 h 2709966"/>
                  <a:gd name="connsiteX118" fmla="*/ 1974373 w 2380773"/>
                  <a:gd name="connsiteY118" fmla="*/ 2100366 h 2709966"/>
                  <a:gd name="connsiteX119" fmla="*/ 1974373 w 2380773"/>
                  <a:gd name="connsiteY119" fmla="*/ 2185033 h 2709966"/>
                  <a:gd name="connsiteX120" fmla="*/ 1999773 w 2380773"/>
                  <a:gd name="connsiteY120" fmla="*/ 2193500 h 2709966"/>
                  <a:gd name="connsiteX121" fmla="*/ 2050573 w 2380773"/>
                  <a:gd name="connsiteY121" fmla="*/ 2235833 h 2709966"/>
                  <a:gd name="connsiteX122" fmla="*/ 2075973 w 2380773"/>
                  <a:gd name="connsiteY122" fmla="*/ 2244300 h 2709966"/>
                  <a:gd name="connsiteX123" fmla="*/ 2075973 w 2380773"/>
                  <a:gd name="connsiteY123" fmla="*/ 2295100 h 2709966"/>
                  <a:gd name="connsiteX124" fmla="*/ 2067506 w 2380773"/>
                  <a:gd name="connsiteY124" fmla="*/ 2413633 h 2709966"/>
                  <a:gd name="connsiteX125" fmla="*/ 2059039 w 2380773"/>
                  <a:gd name="connsiteY125" fmla="*/ 2439033 h 2709966"/>
                  <a:gd name="connsiteX126" fmla="*/ 2033639 w 2380773"/>
                  <a:gd name="connsiteY126" fmla="*/ 2447500 h 2709966"/>
                  <a:gd name="connsiteX127" fmla="*/ 1982839 w 2380773"/>
                  <a:gd name="connsiteY127" fmla="*/ 2455966 h 2709966"/>
                  <a:gd name="connsiteX128" fmla="*/ 1948973 w 2380773"/>
                  <a:gd name="connsiteY128" fmla="*/ 2549100 h 2709966"/>
                  <a:gd name="connsiteX129" fmla="*/ 1932039 w 2380773"/>
                  <a:gd name="connsiteY129" fmla="*/ 2566033 h 2709966"/>
                  <a:gd name="connsiteX130" fmla="*/ 1915106 w 2380773"/>
                  <a:gd name="connsiteY130" fmla="*/ 2591433 h 2709966"/>
                  <a:gd name="connsiteX131" fmla="*/ 1889706 w 2380773"/>
                  <a:gd name="connsiteY131" fmla="*/ 2608366 h 2709966"/>
                  <a:gd name="connsiteX132" fmla="*/ 1872773 w 2380773"/>
                  <a:gd name="connsiteY132" fmla="*/ 2625300 h 2709966"/>
                  <a:gd name="connsiteX133" fmla="*/ 1864306 w 2380773"/>
                  <a:gd name="connsiteY133" fmla="*/ 2659166 h 2709966"/>
                  <a:gd name="connsiteX134" fmla="*/ 1838906 w 2380773"/>
                  <a:gd name="connsiteY134" fmla="*/ 2701500 h 2709966"/>
                  <a:gd name="connsiteX135" fmla="*/ 1813506 w 2380773"/>
                  <a:gd name="connsiteY135" fmla="*/ 2709966 h 2709966"/>
                  <a:gd name="connsiteX136" fmla="*/ 1754239 w 2380773"/>
                  <a:gd name="connsiteY136" fmla="*/ 2701500 h 2709966"/>
                  <a:gd name="connsiteX137" fmla="*/ 1745773 w 2380773"/>
                  <a:gd name="connsiteY137" fmla="*/ 2676100 h 2709966"/>
                  <a:gd name="connsiteX138" fmla="*/ 1788106 w 2380773"/>
                  <a:gd name="connsiteY138" fmla="*/ 2633766 h 2709966"/>
                  <a:gd name="connsiteX139" fmla="*/ 1821973 w 2380773"/>
                  <a:gd name="connsiteY139" fmla="*/ 2515233 h 2709966"/>
                  <a:gd name="connsiteX140" fmla="*/ 1855839 w 2380773"/>
                  <a:gd name="connsiteY140" fmla="*/ 2506766 h 2709966"/>
                  <a:gd name="connsiteX141" fmla="*/ 1864306 w 2380773"/>
                  <a:gd name="connsiteY141" fmla="*/ 2481366 h 2709966"/>
                  <a:gd name="connsiteX142" fmla="*/ 1864306 w 2380773"/>
                  <a:gd name="connsiteY142" fmla="*/ 2337433 h 2709966"/>
                  <a:gd name="connsiteX143" fmla="*/ 1830439 w 2380773"/>
                  <a:gd name="connsiteY143" fmla="*/ 2295100 h 2709966"/>
                  <a:gd name="connsiteX144" fmla="*/ 1813506 w 2380773"/>
                  <a:gd name="connsiteY144" fmla="*/ 2235833 h 2709966"/>
                  <a:gd name="connsiteX145" fmla="*/ 1788106 w 2380773"/>
                  <a:gd name="connsiteY145" fmla="*/ 2100366 h 2709966"/>
                  <a:gd name="connsiteX146" fmla="*/ 1762706 w 2380773"/>
                  <a:gd name="connsiteY146" fmla="*/ 2091900 h 2709966"/>
                  <a:gd name="connsiteX147" fmla="*/ 1745773 w 2380773"/>
                  <a:gd name="connsiteY147" fmla="*/ 2074966 h 2709966"/>
                  <a:gd name="connsiteX148" fmla="*/ 1635706 w 2380773"/>
                  <a:gd name="connsiteY148" fmla="*/ 2058033 h 2709966"/>
                  <a:gd name="connsiteX149" fmla="*/ 1610306 w 2380773"/>
                  <a:gd name="connsiteY149" fmla="*/ 1998766 h 2709966"/>
                  <a:gd name="connsiteX150" fmla="*/ 1601839 w 2380773"/>
                  <a:gd name="connsiteY150" fmla="*/ 1956433 h 2709966"/>
                  <a:gd name="connsiteX151" fmla="*/ 1576439 w 2380773"/>
                  <a:gd name="connsiteY151" fmla="*/ 1939500 h 2709966"/>
                  <a:gd name="connsiteX152" fmla="*/ 1483306 w 2380773"/>
                  <a:gd name="connsiteY152" fmla="*/ 1905633 h 2709966"/>
                  <a:gd name="connsiteX153" fmla="*/ 1474839 w 2380773"/>
                  <a:gd name="connsiteY153" fmla="*/ 1880233 h 2709966"/>
                  <a:gd name="connsiteX154" fmla="*/ 1390173 w 2380773"/>
                  <a:gd name="connsiteY154" fmla="*/ 1854833 h 2709966"/>
                  <a:gd name="connsiteX155" fmla="*/ 1381706 w 2380773"/>
                  <a:gd name="connsiteY155" fmla="*/ 1829433 h 2709966"/>
                  <a:gd name="connsiteX156" fmla="*/ 1263173 w 2380773"/>
                  <a:gd name="connsiteY156" fmla="*/ 1727833 h 2709966"/>
                  <a:gd name="connsiteX157" fmla="*/ 1246239 w 2380773"/>
                  <a:gd name="connsiteY157" fmla="*/ 1710900 h 2709966"/>
                  <a:gd name="connsiteX158" fmla="*/ 1161573 w 2380773"/>
                  <a:gd name="connsiteY158" fmla="*/ 1693966 h 2709966"/>
                  <a:gd name="connsiteX159" fmla="*/ 1127706 w 2380773"/>
                  <a:gd name="connsiteY159" fmla="*/ 1617766 h 2709966"/>
                  <a:gd name="connsiteX160" fmla="*/ 1102306 w 2380773"/>
                  <a:gd name="connsiteY160" fmla="*/ 1600833 h 2709966"/>
                  <a:gd name="connsiteX161" fmla="*/ 1051506 w 2380773"/>
                  <a:gd name="connsiteY161" fmla="*/ 1583900 h 2709966"/>
                  <a:gd name="connsiteX162" fmla="*/ 1017639 w 2380773"/>
                  <a:gd name="connsiteY162" fmla="*/ 1550033 h 2709966"/>
                  <a:gd name="connsiteX163" fmla="*/ 992239 w 2380773"/>
                  <a:gd name="connsiteY163" fmla="*/ 1499233 h 2709966"/>
                  <a:gd name="connsiteX164" fmla="*/ 958373 w 2380773"/>
                  <a:gd name="connsiteY164" fmla="*/ 1423033 h 2709966"/>
                  <a:gd name="connsiteX165" fmla="*/ 941439 w 2380773"/>
                  <a:gd name="connsiteY165" fmla="*/ 1406100 h 2709966"/>
                  <a:gd name="connsiteX166" fmla="*/ 916039 w 2380773"/>
                  <a:gd name="connsiteY166" fmla="*/ 1397633 h 2709966"/>
                  <a:gd name="connsiteX167" fmla="*/ 899106 w 2380773"/>
                  <a:gd name="connsiteY167" fmla="*/ 1372233 h 2709966"/>
                  <a:gd name="connsiteX168" fmla="*/ 890639 w 2380773"/>
                  <a:gd name="connsiteY168" fmla="*/ 1346833 h 2709966"/>
                  <a:gd name="connsiteX169" fmla="*/ 865239 w 2380773"/>
                  <a:gd name="connsiteY169" fmla="*/ 1338366 h 2709966"/>
                  <a:gd name="connsiteX170" fmla="*/ 805973 w 2380773"/>
                  <a:gd name="connsiteY170" fmla="*/ 1329900 h 2709966"/>
                  <a:gd name="connsiteX171" fmla="*/ 797506 w 2380773"/>
                  <a:gd name="connsiteY171" fmla="*/ 1296033 h 2709966"/>
                  <a:gd name="connsiteX172" fmla="*/ 789039 w 2380773"/>
                  <a:gd name="connsiteY172" fmla="*/ 1253700 h 2709966"/>
                  <a:gd name="connsiteX173" fmla="*/ 772106 w 2380773"/>
                  <a:gd name="connsiteY173" fmla="*/ 1236766 h 2709966"/>
                  <a:gd name="connsiteX174" fmla="*/ 755173 w 2380773"/>
                  <a:gd name="connsiteY174" fmla="*/ 1185966 h 2709966"/>
                  <a:gd name="connsiteX175" fmla="*/ 746706 w 2380773"/>
                  <a:gd name="connsiteY175" fmla="*/ 1152100 h 2709966"/>
                  <a:gd name="connsiteX176" fmla="*/ 712839 w 2380773"/>
                  <a:gd name="connsiteY176" fmla="*/ 1143633 h 2709966"/>
                  <a:gd name="connsiteX177" fmla="*/ 704373 w 2380773"/>
                  <a:gd name="connsiteY177" fmla="*/ 1092833 h 2709966"/>
                  <a:gd name="connsiteX178" fmla="*/ 687439 w 2380773"/>
                  <a:gd name="connsiteY178" fmla="*/ 1025100 h 2709966"/>
                  <a:gd name="connsiteX179" fmla="*/ 678973 w 2380773"/>
                  <a:gd name="connsiteY179" fmla="*/ 957366 h 2709966"/>
                  <a:gd name="connsiteX180" fmla="*/ 662039 w 2380773"/>
                  <a:gd name="connsiteY180" fmla="*/ 940433 h 2709966"/>
                  <a:gd name="connsiteX181" fmla="*/ 645106 w 2380773"/>
                  <a:gd name="connsiteY181" fmla="*/ 915033 h 2709966"/>
                  <a:gd name="connsiteX182" fmla="*/ 585839 w 2380773"/>
                  <a:gd name="connsiteY182" fmla="*/ 864233 h 2709966"/>
                  <a:gd name="connsiteX183" fmla="*/ 535039 w 2380773"/>
                  <a:gd name="connsiteY183" fmla="*/ 796500 h 2709966"/>
                  <a:gd name="connsiteX184" fmla="*/ 509639 w 2380773"/>
                  <a:gd name="connsiteY184" fmla="*/ 788033 h 2709966"/>
                  <a:gd name="connsiteX185" fmla="*/ 484239 w 2380773"/>
                  <a:gd name="connsiteY185" fmla="*/ 771100 h 2709966"/>
                  <a:gd name="connsiteX186" fmla="*/ 424973 w 2380773"/>
                  <a:gd name="connsiteY186" fmla="*/ 754166 h 2709966"/>
                  <a:gd name="connsiteX187" fmla="*/ 306439 w 2380773"/>
                  <a:gd name="connsiteY187" fmla="*/ 762633 h 2709966"/>
                  <a:gd name="connsiteX188" fmla="*/ 281039 w 2380773"/>
                  <a:gd name="connsiteY188" fmla="*/ 779566 h 2709966"/>
                  <a:gd name="connsiteX189" fmla="*/ 247173 w 2380773"/>
                  <a:gd name="connsiteY189" fmla="*/ 855766 h 2709966"/>
                  <a:gd name="connsiteX190" fmla="*/ 238706 w 2380773"/>
                  <a:gd name="connsiteY190" fmla="*/ 881166 h 2709966"/>
                  <a:gd name="connsiteX191" fmla="*/ 187906 w 2380773"/>
                  <a:gd name="connsiteY191" fmla="*/ 898100 h 2709966"/>
                  <a:gd name="connsiteX192" fmla="*/ 162506 w 2380773"/>
                  <a:gd name="connsiteY192" fmla="*/ 906566 h 2709966"/>
                  <a:gd name="connsiteX193" fmla="*/ 145573 w 2380773"/>
                  <a:gd name="connsiteY193" fmla="*/ 889633 h 2709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2380773" h="2709966">
                    <a:moveTo>
                      <a:pt x="145573" y="889633"/>
                    </a:moveTo>
                    <a:cubicBezTo>
                      <a:pt x="144162" y="871289"/>
                      <a:pt x="147030" y="826874"/>
                      <a:pt x="154039" y="796500"/>
                    </a:cubicBezTo>
                    <a:cubicBezTo>
                      <a:pt x="155834" y="788722"/>
                      <a:pt x="170973" y="787549"/>
                      <a:pt x="170973" y="779566"/>
                    </a:cubicBezTo>
                    <a:cubicBezTo>
                      <a:pt x="170973" y="735697"/>
                      <a:pt x="156567" y="738076"/>
                      <a:pt x="128639" y="728766"/>
                    </a:cubicBezTo>
                    <a:cubicBezTo>
                      <a:pt x="117350" y="731588"/>
                      <a:pt x="103859" y="729964"/>
                      <a:pt x="94773" y="737233"/>
                    </a:cubicBezTo>
                    <a:cubicBezTo>
                      <a:pt x="61571" y="763795"/>
                      <a:pt x="116685" y="772760"/>
                      <a:pt x="60906" y="754166"/>
                    </a:cubicBezTo>
                    <a:lnTo>
                      <a:pt x="27039" y="703366"/>
                    </a:lnTo>
                    <a:lnTo>
                      <a:pt x="10106" y="677966"/>
                    </a:lnTo>
                    <a:cubicBezTo>
                      <a:pt x="16164" y="647679"/>
                      <a:pt x="13705" y="632034"/>
                      <a:pt x="35506" y="610233"/>
                    </a:cubicBezTo>
                    <a:cubicBezTo>
                      <a:pt x="42701" y="603038"/>
                      <a:pt x="52439" y="598944"/>
                      <a:pt x="60906" y="593300"/>
                    </a:cubicBezTo>
                    <a:cubicBezTo>
                      <a:pt x="58084" y="576367"/>
                      <a:pt x="58467" y="558574"/>
                      <a:pt x="52439" y="542500"/>
                    </a:cubicBezTo>
                    <a:cubicBezTo>
                      <a:pt x="48417" y="531774"/>
                      <a:pt x="16518" y="512908"/>
                      <a:pt x="10106" y="508633"/>
                    </a:cubicBezTo>
                    <a:cubicBezTo>
                      <a:pt x="5172" y="493832"/>
                      <a:pt x="-9931" y="463678"/>
                      <a:pt x="10106" y="449366"/>
                    </a:cubicBezTo>
                    <a:cubicBezTo>
                      <a:pt x="24075" y="439388"/>
                      <a:pt x="43973" y="443722"/>
                      <a:pt x="60906" y="440900"/>
                    </a:cubicBezTo>
                    <a:cubicBezTo>
                      <a:pt x="66550" y="435255"/>
                      <a:pt x="73732" y="430811"/>
                      <a:pt x="77839" y="423966"/>
                    </a:cubicBezTo>
                    <a:cubicBezTo>
                      <a:pt x="91450" y="401280"/>
                      <a:pt x="87100" y="380928"/>
                      <a:pt x="77839" y="356233"/>
                    </a:cubicBezTo>
                    <a:cubicBezTo>
                      <a:pt x="74266" y="346705"/>
                      <a:pt x="65457" y="339934"/>
                      <a:pt x="60906" y="330833"/>
                    </a:cubicBezTo>
                    <a:cubicBezTo>
                      <a:pt x="56915" y="322851"/>
                      <a:pt x="55261" y="313900"/>
                      <a:pt x="52439" y="305433"/>
                    </a:cubicBezTo>
                    <a:cubicBezTo>
                      <a:pt x="55261" y="294144"/>
                      <a:pt x="55133" y="281669"/>
                      <a:pt x="60906" y="271566"/>
                    </a:cubicBezTo>
                    <a:cubicBezTo>
                      <a:pt x="75829" y="245451"/>
                      <a:pt x="87459" y="245782"/>
                      <a:pt x="111706" y="237700"/>
                    </a:cubicBezTo>
                    <a:cubicBezTo>
                      <a:pt x="189414" y="263602"/>
                      <a:pt x="144745" y="256409"/>
                      <a:pt x="247173" y="246166"/>
                    </a:cubicBezTo>
                    <a:cubicBezTo>
                      <a:pt x="319139" y="222179"/>
                      <a:pt x="210486" y="265920"/>
                      <a:pt x="289506" y="186900"/>
                    </a:cubicBezTo>
                    <a:lnTo>
                      <a:pt x="323373" y="153033"/>
                    </a:lnTo>
                    <a:lnTo>
                      <a:pt x="348773" y="127633"/>
                    </a:lnTo>
                    <a:cubicBezTo>
                      <a:pt x="351595" y="119166"/>
                      <a:pt x="348581" y="104398"/>
                      <a:pt x="357239" y="102233"/>
                    </a:cubicBezTo>
                    <a:cubicBezTo>
                      <a:pt x="387308" y="94715"/>
                      <a:pt x="381839" y="135299"/>
                      <a:pt x="391106" y="144566"/>
                    </a:cubicBezTo>
                    <a:cubicBezTo>
                      <a:pt x="420219" y="173679"/>
                      <a:pt x="435366" y="176253"/>
                      <a:pt x="467306" y="186900"/>
                    </a:cubicBezTo>
                    <a:cubicBezTo>
                      <a:pt x="469088" y="201157"/>
                      <a:pt x="457244" y="271886"/>
                      <a:pt x="501173" y="263100"/>
                    </a:cubicBezTo>
                    <a:cubicBezTo>
                      <a:pt x="509000" y="261534"/>
                      <a:pt x="512462" y="251811"/>
                      <a:pt x="518106" y="246166"/>
                    </a:cubicBezTo>
                    <a:cubicBezTo>
                      <a:pt x="539388" y="182322"/>
                      <a:pt x="510680" y="261018"/>
                      <a:pt x="543506" y="195366"/>
                    </a:cubicBezTo>
                    <a:cubicBezTo>
                      <a:pt x="547497" y="187384"/>
                      <a:pt x="546398" y="176935"/>
                      <a:pt x="551973" y="169966"/>
                    </a:cubicBezTo>
                    <a:cubicBezTo>
                      <a:pt x="558330" y="162020"/>
                      <a:pt x="568906" y="158677"/>
                      <a:pt x="577373" y="153033"/>
                    </a:cubicBezTo>
                    <a:cubicBezTo>
                      <a:pt x="585840" y="155855"/>
                      <a:pt x="596462" y="155189"/>
                      <a:pt x="602773" y="161500"/>
                    </a:cubicBezTo>
                    <a:cubicBezTo>
                      <a:pt x="647926" y="206654"/>
                      <a:pt x="568908" y="172791"/>
                      <a:pt x="636639" y="195366"/>
                    </a:cubicBezTo>
                    <a:cubicBezTo>
                      <a:pt x="653572" y="192544"/>
                      <a:pt x="671365" y="192928"/>
                      <a:pt x="687439" y="186900"/>
                    </a:cubicBezTo>
                    <a:cubicBezTo>
                      <a:pt x="716802" y="175889"/>
                      <a:pt x="698746" y="148773"/>
                      <a:pt x="712839" y="127633"/>
                    </a:cubicBezTo>
                    <a:cubicBezTo>
                      <a:pt x="717789" y="120207"/>
                      <a:pt x="729772" y="121988"/>
                      <a:pt x="738239" y="119166"/>
                    </a:cubicBezTo>
                    <a:cubicBezTo>
                      <a:pt x="743816" y="102435"/>
                      <a:pt x="748719" y="80302"/>
                      <a:pt x="763639" y="68366"/>
                    </a:cubicBezTo>
                    <a:cubicBezTo>
                      <a:pt x="770608" y="62791"/>
                      <a:pt x="780572" y="62722"/>
                      <a:pt x="789039" y="59900"/>
                    </a:cubicBezTo>
                    <a:cubicBezTo>
                      <a:pt x="791861" y="51433"/>
                      <a:pt x="795054" y="43081"/>
                      <a:pt x="797506" y="34500"/>
                    </a:cubicBezTo>
                    <a:cubicBezTo>
                      <a:pt x="800703" y="23311"/>
                      <a:pt x="795565" y="5837"/>
                      <a:pt x="805973" y="633"/>
                    </a:cubicBezTo>
                    <a:cubicBezTo>
                      <a:pt x="814145" y="-3453"/>
                      <a:pt x="861267" y="13420"/>
                      <a:pt x="873706" y="17566"/>
                    </a:cubicBezTo>
                    <a:cubicBezTo>
                      <a:pt x="949383" y="11745"/>
                      <a:pt x="1035483" y="-149"/>
                      <a:pt x="1110773" y="17566"/>
                    </a:cubicBezTo>
                    <a:cubicBezTo>
                      <a:pt x="1120678" y="19897"/>
                      <a:pt x="1121349" y="35020"/>
                      <a:pt x="1127706" y="42966"/>
                    </a:cubicBezTo>
                    <a:cubicBezTo>
                      <a:pt x="1144611" y="64098"/>
                      <a:pt x="1144152" y="59738"/>
                      <a:pt x="1170039" y="68366"/>
                    </a:cubicBezTo>
                    <a:cubicBezTo>
                      <a:pt x="1175684" y="74011"/>
                      <a:pt x="1182866" y="78455"/>
                      <a:pt x="1186973" y="85300"/>
                    </a:cubicBezTo>
                    <a:cubicBezTo>
                      <a:pt x="1199389" y="105993"/>
                      <a:pt x="1187853" y="115373"/>
                      <a:pt x="1212373" y="127633"/>
                    </a:cubicBezTo>
                    <a:cubicBezTo>
                      <a:pt x="1222781" y="132837"/>
                      <a:pt x="1235094" y="132756"/>
                      <a:pt x="1246239" y="136100"/>
                    </a:cubicBezTo>
                    <a:cubicBezTo>
                      <a:pt x="1263335" y="141229"/>
                      <a:pt x="1297039" y="153033"/>
                      <a:pt x="1297039" y="153033"/>
                    </a:cubicBezTo>
                    <a:cubicBezTo>
                      <a:pt x="1326594" y="182587"/>
                      <a:pt x="1306401" y="167443"/>
                      <a:pt x="1364773" y="186900"/>
                    </a:cubicBezTo>
                    <a:lnTo>
                      <a:pt x="1390173" y="195366"/>
                    </a:lnTo>
                    <a:lnTo>
                      <a:pt x="1415573" y="203833"/>
                    </a:lnTo>
                    <a:cubicBezTo>
                      <a:pt x="1438149" y="271566"/>
                      <a:pt x="1415573" y="186900"/>
                      <a:pt x="1415573" y="254633"/>
                    </a:cubicBezTo>
                    <a:cubicBezTo>
                      <a:pt x="1415573" y="265268"/>
                      <a:pt x="1428512" y="301919"/>
                      <a:pt x="1432506" y="313900"/>
                    </a:cubicBezTo>
                    <a:cubicBezTo>
                      <a:pt x="1423945" y="326741"/>
                      <a:pt x="1407106" y="347174"/>
                      <a:pt x="1407106" y="364700"/>
                    </a:cubicBezTo>
                    <a:cubicBezTo>
                      <a:pt x="1407106" y="368387"/>
                      <a:pt x="1420048" y="417314"/>
                      <a:pt x="1424039" y="423966"/>
                    </a:cubicBezTo>
                    <a:cubicBezTo>
                      <a:pt x="1428146" y="430811"/>
                      <a:pt x="1435328" y="435255"/>
                      <a:pt x="1440973" y="440900"/>
                    </a:cubicBezTo>
                    <a:cubicBezTo>
                      <a:pt x="1438151" y="449367"/>
                      <a:pt x="1440489" y="462309"/>
                      <a:pt x="1432506" y="466300"/>
                    </a:cubicBezTo>
                    <a:cubicBezTo>
                      <a:pt x="1412058" y="476524"/>
                      <a:pt x="1395404" y="440279"/>
                      <a:pt x="1390173" y="432433"/>
                    </a:cubicBezTo>
                    <a:cubicBezTo>
                      <a:pt x="1292942" y="456741"/>
                      <a:pt x="1412765" y="422751"/>
                      <a:pt x="1330906" y="457833"/>
                    </a:cubicBezTo>
                    <a:cubicBezTo>
                      <a:pt x="1320210" y="462417"/>
                      <a:pt x="1308185" y="462956"/>
                      <a:pt x="1297039" y="466300"/>
                    </a:cubicBezTo>
                    <a:cubicBezTo>
                      <a:pt x="1279942" y="471429"/>
                      <a:pt x="1263555" y="478904"/>
                      <a:pt x="1246239" y="483233"/>
                    </a:cubicBezTo>
                    <a:cubicBezTo>
                      <a:pt x="1140354" y="509706"/>
                      <a:pt x="1272008" y="475871"/>
                      <a:pt x="1186973" y="500166"/>
                    </a:cubicBezTo>
                    <a:cubicBezTo>
                      <a:pt x="1175784" y="503363"/>
                      <a:pt x="1164395" y="505811"/>
                      <a:pt x="1153106" y="508633"/>
                    </a:cubicBezTo>
                    <a:cubicBezTo>
                      <a:pt x="1147462" y="517100"/>
                      <a:pt x="1136808" y="523877"/>
                      <a:pt x="1136173" y="534033"/>
                    </a:cubicBezTo>
                    <a:cubicBezTo>
                      <a:pt x="1134003" y="568758"/>
                      <a:pt x="1157209" y="635894"/>
                      <a:pt x="1136173" y="677966"/>
                    </a:cubicBezTo>
                    <a:cubicBezTo>
                      <a:pt x="1132603" y="685106"/>
                      <a:pt x="1124884" y="689255"/>
                      <a:pt x="1119239" y="694900"/>
                    </a:cubicBezTo>
                    <a:cubicBezTo>
                      <a:pt x="1116417" y="703367"/>
                      <a:pt x="1112240" y="711497"/>
                      <a:pt x="1110773" y="720300"/>
                    </a:cubicBezTo>
                    <a:cubicBezTo>
                      <a:pt x="1105273" y="753304"/>
                      <a:pt x="1090374" y="852301"/>
                      <a:pt x="1119239" y="881166"/>
                    </a:cubicBezTo>
                    <a:cubicBezTo>
                      <a:pt x="1143368" y="905295"/>
                      <a:pt x="1129531" y="893672"/>
                      <a:pt x="1161573" y="915033"/>
                    </a:cubicBezTo>
                    <a:cubicBezTo>
                      <a:pt x="1167217" y="923500"/>
                      <a:pt x="1171311" y="933238"/>
                      <a:pt x="1178506" y="940433"/>
                    </a:cubicBezTo>
                    <a:cubicBezTo>
                      <a:pt x="1185701" y="947628"/>
                      <a:pt x="1198262" y="948899"/>
                      <a:pt x="1203906" y="957366"/>
                    </a:cubicBezTo>
                    <a:cubicBezTo>
                      <a:pt x="1232294" y="999947"/>
                      <a:pt x="1187429" y="985791"/>
                      <a:pt x="1237773" y="1008166"/>
                    </a:cubicBezTo>
                    <a:cubicBezTo>
                      <a:pt x="1254084" y="1015415"/>
                      <a:pt x="1271640" y="1019456"/>
                      <a:pt x="1288573" y="1025100"/>
                    </a:cubicBezTo>
                    <a:lnTo>
                      <a:pt x="1313973" y="1033566"/>
                    </a:lnTo>
                    <a:cubicBezTo>
                      <a:pt x="1354867" y="1074462"/>
                      <a:pt x="1305106" y="1022485"/>
                      <a:pt x="1347839" y="1075900"/>
                    </a:cubicBezTo>
                    <a:cubicBezTo>
                      <a:pt x="1352826" y="1082133"/>
                      <a:pt x="1359128" y="1087189"/>
                      <a:pt x="1364773" y="1092833"/>
                    </a:cubicBezTo>
                    <a:lnTo>
                      <a:pt x="1381706" y="1143633"/>
                    </a:lnTo>
                    <a:lnTo>
                      <a:pt x="1390173" y="1169033"/>
                    </a:lnTo>
                    <a:cubicBezTo>
                      <a:pt x="1397242" y="1218517"/>
                      <a:pt x="1397200" y="1226059"/>
                      <a:pt x="1407106" y="1270633"/>
                    </a:cubicBezTo>
                    <a:cubicBezTo>
                      <a:pt x="1409630" y="1281992"/>
                      <a:pt x="1412229" y="1293354"/>
                      <a:pt x="1415573" y="1304500"/>
                    </a:cubicBezTo>
                    <a:cubicBezTo>
                      <a:pt x="1424983" y="1335865"/>
                      <a:pt x="1428729" y="1357031"/>
                      <a:pt x="1449439" y="1380700"/>
                    </a:cubicBezTo>
                    <a:cubicBezTo>
                      <a:pt x="1510373" y="1450338"/>
                      <a:pt x="1469353" y="1401709"/>
                      <a:pt x="1517173" y="1439966"/>
                    </a:cubicBezTo>
                    <a:cubicBezTo>
                      <a:pt x="1523406" y="1444953"/>
                      <a:pt x="1527261" y="1452793"/>
                      <a:pt x="1534106" y="1456900"/>
                    </a:cubicBezTo>
                    <a:cubicBezTo>
                      <a:pt x="1542779" y="1462104"/>
                      <a:pt x="1587052" y="1472253"/>
                      <a:pt x="1593373" y="1473833"/>
                    </a:cubicBezTo>
                    <a:cubicBezTo>
                      <a:pt x="1596195" y="1482300"/>
                      <a:pt x="1597247" y="1491580"/>
                      <a:pt x="1601839" y="1499233"/>
                    </a:cubicBezTo>
                    <a:cubicBezTo>
                      <a:pt x="1622076" y="1532961"/>
                      <a:pt x="1658122" y="1519368"/>
                      <a:pt x="1694973" y="1524633"/>
                    </a:cubicBezTo>
                    <a:cubicBezTo>
                      <a:pt x="1720044" y="1528215"/>
                      <a:pt x="1746530" y="1535406"/>
                      <a:pt x="1771173" y="1541566"/>
                    </a:cubicBezTo>
                    <a:cubicBezTo>
                      <a:pt x="1797329" y="1538660"/>
                      <a:pt x="1867241" y="1523891"/>
                      <a:pt x="1898173" y="1541566"/>
                    </a:cubicBezTo>
                    <a:cubicBezTo>
                      <a:pt x="1905922" y="1545994"/>
                      <a:pt x="1903817" y="1558499"/>
                      <a:pt x="1906639" y="1566966"/>
                    </a:cubicBezTo>
                    <a:cubicBezTo>
                      <a:pt x="1882265" y="1640095"/>
                      <a:pt x="1922776" y="1542363"/>
                      <a:pt x="1864306" y="1600833"/>
                    </a:cubicBezTo>
                    <a:cubicBezTo>
                      <a:pt x="1856078" y="1609061"/>
                      <a:pt x="1858661" y="1623411"/>
                      <a:pt x="1855839" y="1634700"/>
                    </a:cubicBezTo>
                    <a:cubicBezTo>
                      <a:pt x="1861484" y="1657278"/>
                      <a:pt x="1854894" y="1687534"/>
                      <a:pt x="1872773" y="1702433"/>
                    </a:cubicBezTo>
                    <a:cubicBezTo>
                      <a:pt x="1894883" y="1720858"/>
                      <a:pt x="1930135" y="1710264"/>
                      <a:pt x="1957439" y="1719366"/>
                    </a:cubicBezTo>
                    <a:lnTo>
                      <a:pt x="1982839" y="1727833"/>
                    </a:lnTo>
                    <a:cubicBezTo>
                      <a:pt x="1994128" y="1739122"/>
                      <a:pt x="2001560" y="1756651"/>
                      <a:pt x="2016706" y="1761700"/>
                    </a:cubicBezTo>
                    <a:lnTo>
                      <a:pt x="2067506" y="1778633"/>
                    </a:lnTo>
                    <a:cubicBezTo>
                      <a:pt x="2075973" y="1781455"/>
                      <a:pt x="2084248" y="1784936"/>
                      <a:pt x="2092906" y="1787100"/>
                    </a:cubicBezTo>
                    <a:lnTo>
                      <a:pt x="2126773" y="1795566"/>
                    </a:lnTo>
                    <a:cubicBezTo>
                      <a:pt x="2129595" y="1804033"/>
                      <a:pt x="2132787" y="1812385"/>
                      <a:pt x="2135239" y="1820966"/>
                    </a:cubicBezTo>
                    <a:cubicBezTo>
                      <a:pt x="2138436" y="1832155"/>
                      <a:pt x="2136437" y="1845746"/>
                      <a:pt x="2143706" y="1854833"/>
                    </a:cubicBezTo>
                    <a:cubicBezTo>
                      <a:pt x="2149281" y="1861802"/>
                      <a:pt x="2160394" y="1861364"/>
                      <a:pt x="2169106" y="1863300"/>
                    </a:cubicBezTo>
                    <a:cubicBezTo>
                      <a:pt x="2185864" y="1867024"/>
                      <a:pt x="2202973" y="1868944"/>
                      <a:pt x="2219906" y="1871766"/>
                    </a:cubicBezTo>
                    <a:cubicBezTo>
                      <a:pt x="2231195" y="1883055"/>
                      <a:pt x="2240489" y="1896777"/>
                      <a:pt x="2253773" y="1905633"/>
                    </a:cubicBezTo>
                    <a:lnTo>
                      <a:pt x="2304573" y="1939500"/>
                    </a:lnTo>
                    <a:cubicBezTo>
                      <a:pt x="2310217" y="1947967"/>
                      <a:pt x="2317373" y="1955601"/>
                      <a:pt x="2321506" y="1964900"/>
                    </a:cubicBezTo>
                    <a:cubicBezTo>
                      <a:pt x="2333789" y="1992536"/>
                      <a:pt x="2329026" y="2016825"/>
                      <a:pt x="2355373" y="2032633"/>
                    </a:cubicBezTo>
                    <a:cubicBezTo>
                      <a:pt x="2363026" y="2037225"/>
                      <a:pt x="2372306" y="2038278"/>
                      <a:pt x="2380773" y="2041100"/>
                    </a:cubicBezTo>
                    <a:cubicBezTo>
                      <a:pt x="2378445" y="2057398"/>
                      <a:pt x="2370868" y="2135671"/>
                      <a:pt x="2355373" y="2151166"/>
                    </a:cubicBezTo>
                    <a:lnTo>
                      <a:pt x="2338439" y="2168100"/>
                    </a:lnTo>
                    <a:cubicBezTo>
                      <a:pt x="2327150" y="2165278"/>
                      <a:pt x="2313659" y="2166902"/>
                      <a:pt x="2304573" y="2159633"/>
                    </a:cubicBezTo>
                    <a:cubicBezTo>
                      <a:pt x="2297604" y="2154058"/>
                      <a:pt x="2298042" y="2142945"/>
                      <a:pt x="2296106" y="2134233"/>
                    </a:cubicBezTo>
                    <a:cubicBezTo>
                      <a:pt x="2292382" y="2117475"/>
                      <a:pt x="2297617" y="2097402"/>
                      <a:pt x="2287639" y="2083433"/>
                    </a:cubicBezTo>
                    <a:cubicBezTo>
                      <a:pt x="2280876" y="2073964"/>
                      <a:pt x="2265062" y="2077788"/>
                      <a:pt x="2253773" y="2074966"/>
                    </a:cubicBezTo>
                    <a:cubicBezTo>
                      <a:pt x="2250951" y="2066499"/>
                      <a:pt x="2250881" y="2056535"/>
                      <a:pt x="2245306" y="2049566"/>
                    </a:cubicBezTo>
                    <a:cubicBezTo>
                      <a:pt x="2211939" y="2007858"/>
                      <a:pt x="2078820" y="2024333"/>
                      <a:pt x="2075973" y="2024166"/>
                    </a:cubicBezTo>
                    <a:cubicBezTo>
                      <a:pt x="2073151" y="2015699"/>
                      <a:pt x="2076218" y="2000702"/>
                      <a:pt x="2067506" y="1998766"/>
                    </a:cubicBezTo>
                    <a:cubicBezTo>
                      <a:pt x="2013346" y="1986731"/>
                      <a:pt x="2008322" y="1998685"/>
                      <a:pt x="1982839" y="2024166"/>
                    </a:cubicBezTo>
                    <a:cubicBezTo>
                      <a:pt x="1980017" y="2049566"/>
                      <a:pt x="1978574" y="2075157"/>
                      <a:pt x="1974373" y="2100366"/>
                    </a:cubicBezTo>
                    <a:cubicBezTo>
                      <a:pt x="1967856" y="2139467"/>
                      <a:pt x="1946171" y="2128629"/>
                      <a:pt x="1974373" y="2185033"/>
                    </a:cubicBezTo>
                    <a:cubicBezTo>
                      <a:pt x="1978364" y="2193015"/>
                      <a:pt x="1991791" y="2189509"/>
                      <a:pt x="1999773" y="2193500"/>
                    </a:cubicBezTo>
                    <a:cubicBezTo>
                      <a:pt x="2055175" y="2221201"/>
                      <a:pt x="1994398" y="2198382"/>
                      <a:pt x="2050573" y="2235833"/>
                    </a:cubicBezTo>
                    <a:cubicBezTo>
                      <a:pt x="2057999" y="2240784"/>
                      <a:pt x="2067506" y="2241478"/>
                      <a:pt x="2075973" y="2244300"/>
                    </a:cubicBezTo>
                    <a:cubicBezTo>
                      <a:pt x="2092659" y="2294363"/>
                      <a:pt x="2081863" y="2245037"/>
                      <a:pt x="2075973" y="2295100"/>
                    </a:cubicBezTo>
                    <a:cubicBezTo>
                      <a:pt x="2071345" y="2334440"/>
                      <a:pt x="2072134" y="2374293"/>
                      <a:pt x="2067506" y="2413633"/>
                    </a:cubicBezTo>
                    <a:cubicBezTo>
                      <a:pt x="2066463" y="2422497"/>
                      <a:pt x="2065350" y="2432722"/>
                      <a:pt x="2059039" y="2439033"/>
                    </a:cubicBezTo>
                    <a:cubicBezTo>
                      <a:pt x="2052728" y="2445344"/>
                      <a:pt x="2042351" y="2445564"/>
                      <a:pt x="2033639" y="2447500"/>
                    </a:cubicBezTo>
                    <a:cubicBezTo>
                      <a:pt x="2016881" y="2451224"/>
                      <a:pt x="1999772" y="2453144"/>
                      <a:pt x="1982839" y="2455966"/>
                    </a:cubicBezTo>
                    <a:cubicBezTo>
                      <a:pt x="1925715" y="2475008"/>
                      <a:pt x="1973636" y="2450450"/>
                      <a:pt x="1948973" y="2549100"/>
                    </a:cubicBezTo>
                    <a:cubicBezTo>
                      <a:pt x="1947037" y="2556844"/>
                      <a:pt x="1937026" y="2559800"/>
                      <a:pt x="1932039" y="2566033"/>
                    </a:cubicBezTo>
                    <a:cubicBezTo>
                      <a:pt x="1925682" y="2573979"/>
                      <a:pt x="1922301" y="2584238"/>
                      <a:pt x="1915106" y="2591433"/>
                    </a:cubicBezTo>
                    <a:cubicBezTo>
                      <a:pt x="1907911" y="2598628"/>
                      <a:pt x="1897652" y="2602009"/>
                      <a:pt x="1889706" y="2608366"/>
                    </a:cubicBezTo>
                    <a:cubicBezTo>
                      <a:pt x="1883473" y="2613353"/>
                      <a:pt x="1878417" y="2619655"/>
                      <a:pt x="1872773" y="2625300"/>
                    </a:cubicBezTo>
                    <a:cubicBezTo>
                      <a:pt x="1869951" y="2636589"/>
                      <a:pt x="1867503" y="2647978"/>
                      <a:pt x="1864306" y="2659166"/>
                    </a:cubicBezTo>
                    <a:cubicBezTo>
                      <a:pt x="1858795" y="2678455"/>
                      <a:pt x="1857248" y="2690495"/>
                      <a:pt x="1838906" y="2701500"/>
                    </a:cubicBezTo>
                    <a:cubicBezTo>
                      <a:pt x="1831253" y="2706092"/>
                      <a:pt x="1821973" y="2707144"/>
                      <a:pt x="1813506" y="2709966"/>
                    </a:cubicBezTo>
                    <a:cubicBezTo>
                      <a:pt x="1793750" y="2707144"/>
                      <a:pt x="1772088" y="2710425"/>
                      <a:pt x="1754239" y="2701500"/>
                    </a:cubicBezTo>
                    <a:cubicBezTo>
                      <a:pt x="1746257" y="2697509"/>
                      <a:pt x="1741782" y="2684082"/>
                      <a:pt x="1745773" y="2676100"/>
                    </a:cubicBezTo>
                    <a:cubicBezTo>
                      <a:pt x="1754698" y="2658251"/>
                      <a:pt x="1788106" y="2633766"/>
                      <a:pt x="1788106" y="2633766"/>
                    </a:cubicBezTo>
                    <a:cubicBezTo>
                      <a:pt x="1796326" y="2526908"/>
                      <a:pt x="1761890" y="2532400"/>
                      <a:pt x="1821973" y="2515233"/>
                    </a:cubicBezTo>
                    <a:cubicBezTo>
                      <a:pt x="1833161" y="2512036"/>
                      <a:pt x="1844550" y="2509588"/>
                      <a:pt x="1855839" y="2506766"/>
                    </a:cubicBezTo>
                    <a:cubicBezTo>
                      <a:pt x="1858661" y="2498299"/>
                      <a:pt x="1862949" y="2490187"/>
                      <a:pt x="1864306" y="2481366"/>
                    </a:cubicBezTo>
                    <a:cubicBezTo>
                      <a:pt x="1871867" y="2432225"/>
                      <a:pt x="1878819" y="2385811"/>
                      <a:pt x="1864306" y="2337433"/>
                    </a:cubicBezTo>
                    <a:cubicBezTo>
                      <a:pt x="1859728" y="2322173"/>
                      <a:pt x="1841403" y="2306063"/>
                      <a:pt x="1830439" y="2295100"/>
                    </a:cubicBezTo>
                    <a:cubicBezTo>
                      <a:pt x="1825089" y="2279048"/>
                      <a:pt x="1815277" y="2251776"/>
                      <a:pt x="1813506" y="2235833"/>
                    </a:cubicBezTo>
                    <a:cubicBezTo>
                      <a:pt x="1809713" y="2201702"/>
                      <a:pt x="1831991" y="2126697"/>
                      <a:pt x="1788106" y="2100366"/>
                    </a:cubicBezTo>
                    <a:cubicBezTo>
                      <a:pt x="1780453" y="2095774"/>
                      <a:pt x="1771173" y="2094722"/>
                      <a:pt x="1762706" y="2091900"/>
                    </a:cubicBezTo>
                    <a:cubicBezTo>
                      <a:pt x="1757062" y="2086255"/>
                      <a:pt x="1752913" y="2078536"/>
                      <a:pt x="1745773" y="2074966"/>
                    </a:cubicBezTo>
                    <a:cubicBezTo>
                      <a:pt x="1724827" y="2064493"/>
                      <a:pt x="1640642" y="2058581"/>
                      <a:pt x="1635706" y="2058033"/>
                    </a:cubicBezTo>
                    <a:cubicBezTo>
                      <a:pt x="1613912" y="2025341"/>
                      <a:pt x="1619419" y="2039771"/>
                      <a:pt x="1610306" y="1998766"/>
                    </a:cubicBezTo>
                    <a:cubicBezTo>
                      <a:pt x="1607184" y="1984718"/>
                      <a:pt x="1608979" y="1968927"/>
                      <a:pt x="1601839" y="1956433"/>
                    </a:cubicBezTo>
                    <a:cubicBezTo>
                      <a:pt x="1596790" y="1947598"/>
                      <a:pt x="1584906" y="1945144"/>
                      <a:pt x="1576439" y="1939500"/>
                    </a:cubicBezTo>
                    <a:cubicBezTo>
                      <a:pt x="1556061" y="1878362"/>
                      <a:pt x="1586207" y="1943052"/>
                      <a:pt x="1483306" y="1905633"/>
                    </a:cubicBezTo>
                    <a:cubicBezTo>
                      <a:pt x="1474919" y="1902583"/>
                      <a:pt x="1480414" y="1887202"/>
                      <a:pt x="1474839" y="1880233"/>
                    </a:cubicBezTo>
                    <a:cubicBezTo>
                      <a:pt x="1454966" y="1855392"/>
                      <a:pt x="1416109" y="1858538"/>
                      <a:pt x="1390173" y="1854833"/>
                    </a:cubicBezTo>
                    <a:cubicBezTo>
                      <a:pt x="1387351" y="1846366"/>
                      <a:pt x="1382968" y="1838268"/>
                      <a:pt x="1381706" y="1829433"/>
                    </a:cubicBezTo>
                    <a:cubicBezTo>
                      <a:pt x="1363090" y="1699130"/>
                      <a:pt x="1412367" y="1739310"/>
                      <a:pt x="1263173" y="1727833"/>
                    </a:cubicBezTo>
                    <a:cubicBezTo>
                      <a:pt x="1257528" y="1722189"/>
                      <a:pt x="1253084" y="1715007"/>
                      <a:pt x="1246239" y="1710900"/>
                    </a:cubicBezTo>
                    <a:cubicBezTo>
                      <a:pt x="1227766" y="1699816"/>
                      <a:pt x="1171852" y="1695435"/>
                      <a:pt x="1161573" y="1693966"/>
                    </a:cubicBezTo>
                    <a:cubicBezTo>
                      <a:pt x="1153190" y="1668818"/>
                      <a:pt x="1147831" y="1637891"/>
                      <a:pt x="1127706" y="1617766"/>
                    </a:cubicBezTo>
                    <a:cubicBezTo>
                      <a:pt x="1120511" y="1610571"/>
                      <a:pt x="1111605" y="1604966"/>
                      <a:pt x="1102306" y="1600833"/>
                    </a:cubicBezTo>
                    <a:cubicBezTo>
                      <a:pt x="1085995" y="1593584"/>
                      <a:pt x="1051506" y="1583900"/>
                      <a:pt x="1051506" y="1583900"/>
                    </a:cubicBezTo>
                    <a:cubicBezTo>
                      <a:pt x="1040217" y="1572611"/>
                      <a:pt x="1022687" y="1565179"/>
                      <a:pt x="1017639" y="1550033"/>
                    </a:cubicBezTo>
                    <a:cubicBezTo>
                      <a:pt x="1005955" y="1514979"/>
                      <a:pt x="1014124" y="1532059"/>
                      <a:pt x="992239" y="1499233"/>
                    </a:cubicBezTo>
                    <a:cubicBezTo>
                      <a:pt x="978814" y="1458956"/>
                      <a:pt x="981373" y="1451782"/>
                      <a:pt x="958373" y="1423033"/>
                    </a:cubicBezTo>
                    <a:cubicBezTo>
                      <a:pt x="953386" y="1416800"/>
                      <a:pt x="948284" y="1410207"/>
                      <a:pt x="941439" y="1406100"/>
                    </a:cubicBezTo>
                    <a:cubicBezTo>
                      <a:pt x="933786" y="1401508"/>
                      <a:pt x="924506" y="1400455"/>
                      <a:pt x="916039" y="1397633"/>
                    </a:cubicBezTo>
                    <a:cubicBezTo>
                      <a:pt x="910395" y="1389166"/>
                      <a:pt x="903657" y="1381334"/>
                      <a:pt x="899106" y="1372233"/>
                    </a:cubicBezTo>
                    <a:cubicBezTo>
                      <a:pt x="895115" y="1364251"/>
                      <a:pt x="896950" y="1353144"/>
                      <a:pt x="890639" y="1346833"/>
                    </a:cubicBezTo>
                    <a:cubicBezTo>
                      <a:pt x="884328" y="1340522"/>
                      <a:pt x="873990" y="1340116"/>
                      <a:pt x="865239" y="1338366"/>
                    </a:cubicBezTo>
                    <a:cubicBezTo>
                      <a:pt x="845671" y="1334452"/>
                      <a:pt x="825728" y="1332722"/>
                      <a:pt x="805973" y="1329900"/>
                    </a:cubicBezTo>
                    <a:cubicBezTo>
                      <a:pt x="803151" y="1318611"/>
                      <a:pt x="800030" y="1307392"/>
                      <a:pt x="797506" y="1296033"/>
                    </a:cubicBezTo>
                    <a:cubicBezTo>
                      <a:pt x="794384" y="1281985"/>
                      <a:pt x="794708" y="1266927"/>
                      <a:pt x="789039" y="1253700"/>
                    </a:cubicBezTo>
                    <a:cubicBezTo>
                      <a:pt x="785895" y="1246363"/>
                      <a:pt x="777750" y="1242411"/>
                      <a:pt x="772106" y="1236766"/>
                    </a:cubicBezTo>
                    <a:cubicBezTo>
                      <a:pt x="766462" y="1219833"/>
                      <a:pt x="759502" y="1203282"/>
                      <a:pt x="755173" y="1185966"/>
                    </a:cubicBezTo>
                    <a:cubicBezTo>
                      <a:pt x="752351" y="1174677"/>
                      <a:pt x="754934" y="1160328"/>
                      <a:pt x="746706" y="1152100"/>
                    </a:cubicBezTo>
                    <a:cubicBezTo>
                      <a:pt x="738478" y="1143872"/>
                      <a:pt x="724128" y="1146455"/>
                      <a:pt x="712839" y="1143633"/>
                    </a:cubicBezTo>
                    <a:cubicBezTo>
                      <a:pt x="710017" y="1126700"/>
                      <a:pt x="708097" y="1109591"/>
                      <a:pt x="704373" y="1092833"/>
                    </a:cubicBezTo>
                    <a:cubicBezTo>
                      <a:pt x="686344" y="1011702"/>
                      <a:pt x="705736" y="1144034"/>
                      <a:pt x="687439" y="1025100"/>
                    </a:cubicBezTo>
                    <a:cubicBezTo>
                      <a:pt x="683979" y="1002611"/>
                      <a:pt x="685511" y="979160"/>
                      <a:pt x="678973" y="957366"/>
                    </a:cubicBezTo>
                    <a:cubicBezTo>
                      <a:pt x="676679" y="949720"/>
                      <a:pt x="667026" y="946666"/>
                      <a:pt x="662039" y="940433"/>
                    </a:cubicBezTo>
                    <a:cubicBezTo>
                      <a:pt x="655682" y="932487"/>
                      <a:pt x="650750" y="923500"/>
                      <a:pt x="645106" y="915033"/>
                    </a:cubicBezTo>
                    <a:cubicBezTo>
                      <a:pt x="626514" y="822078"/>
                      <a:pt x="658896" y="915373"/>
                      <a:pt x="585839" y="864233"/>
                    </a:cubicBezTo>
                    <a:cubicBezTo>
                      <a:pt x="560592" y="846560"/>
                      <a:pt x="561246" y="812224"/>
                      <a:pt x="535039" y="796500"/>
                    </a:cubicBezTo>
                    <a:cubicBezTo>
                      <a:pt x="527386" y="791908"/>
                      <a:pt x="517621" y="792024"/>
                      <a:pt x="509639" y="788033"/>
                    </a:cubicBezTo>
                    <a:cubicBezTo>
                      <a:pt x="500538" y="783482"/>
                      <a:pt x="493340" y="775651"/>
                      <a:pt x="484239" y="771100"/>
                    </a:cubicBezTo>
                    <a:cubicBezTo>
                      <a:pt x="472092" y="765027"/>
                      <a:pt x="435825" y="756879"/>
                      <a:pt x="424973" y="754166"/>
                    </a:cubicBezTo>
                    <a:cubicBezTo>
                      <a:pt x="385462" y="756988"/>
                      <a:pt x="345448" y="755749"/>
                      <a:pt x="306439" y="762633"/>
                    </a:cubicBezTo>
                    <a:cubicBezTo>
                      <a:pt x="296418" y="764401"/>
                      <a:pt x="288234" y="772371"/>
                      <a:pt x="281039" y="779566"/>
                    </a:cubicBezTo>
                    <a:cubicBezTo>
                      <a:pt x="260914" y="799691"/>
                      <a:pt x="255556" y="830616"/>
                      <a:pt x="247173" y="855766"/>
                    </a:cubicBezTo>
                    <a:cubicBezTo>
                      <a:pt x="244351" y="864233"/>
                      <a:pt x="247173" y="878344"/>
                      <a:pt x="238706" y="881166"/>
                    </a:cubicBezTo>
                    <a:lnTo>
                      <a:pt x="187906" y="898100"/>
                    </a:lnTo>
                    <a:lnTo>
                      <a:pt x="162506" y="906566"/>
                    </a:lnTo>
                    <a:cubicBezTo>
                      <a:pt x="131119" y="896105"/>
                      <a:pt x="146984" y="907977"/>
                      <a:pt x="145573" y="889633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3" name="Figura a mano libera 52"/>
              <p:cNvSpPr/>
              <p:nvPr/>
            </p:nvSpPr>
            <p:spPr>
              <a:xfrm>
                <a:off x="2309497" y="1858277"/>
                <a:ext cx="354156" cy="249923"/>
              </a:xfrm>
              <a:custGeom>
                <a:avLst/>
                <a:gdLst>
                  <a:gd name="connsiteX0" fmla="*/ 67947 w 712381"/>
                  <a:gd name="connsiteY0" fmla="*/ 42333 h 502717"/>
                  <a:gd name="connsiteX1" fmla="*/ 135681 w 712381"/>
                  <a:gd name="connsiteY1" fmla="*/ 42333 h 502717"/>
                  <a:gd name="connsiteX2" fmla="*/ 144147 w 712381"/>
                  <a:gd name="connsiteY2" fmla="*/ 16933 h 502717"/>
                  <a:gd name="connsiteX3" fmla="*/ 161081 w 712381"/>
                  <a:gd name="connsiteY3" fmla="*/ 0 h 502717"/>
                  <a:gd name="connsiteX4" fmla="*/ 237281 w 712381"/>
                  <a:gd name="connsiteY4" fmla="*/ 42333 h 502717"/>
                  <a:gd name="connsiteX5" fmla="*/ 279614 w 712381"/>
                  <a:gd name="connsiteY5" fmla="*/ 76200 h 502717"/>
                  <a:gd name="connsiteX6" fmla="*/ 372747 w 712381"/>
                  <a:gd name="connsiteY6" fmla="*/ 84667 h 502717"/>
                  <a:gd name="connsiteX7" fmla="*/ 499747 w 712381"/>
                  <a:gd name="connsiteY7" fmla="*/ 84667 h 502717"/>
                  <a:gd name="connsiteX8" fmla="*/ 525147 w 712381"/>
                  <a:gd name="connsiteY8" fmla="*/ 76200 h 502717"/>
                  <a:gd name="connsiteX9" fmla="*/ 559014 w 712381"/>
                  <a:gd name="connsiteY9" fmla="*/ 67733 h 502717"/>
                  <a:gd name="connsiteX10" fmla="*/ 584414 w 712381"/>
                  <a:gd name="connsiteY10" fmla="*/ 59267 h 502717"/>
                  <a:gd name="connsiteX11" fmla="*/ 686014 w 712381"/>
                  <a:gd name="connsiteY11" fmla="*/ 50800 h 502717"/>
                  <a:gd name="connsiteX12" fmla="*/ 702947 w 712381"/>
                  <a:gd name="connsiteY12" fmla="*/ 25400 h 502717"/>
                  <a:gd name="connsiteX13" fmla="*/ 711414 w 712381"/>
                  <a:gd name="connsiteY13" fmla="*/ 50800 h 502717"/>
                  <a:gd name="connsiteX14" fmla="*/ 686014 w 712381"/>
                  <a:gd name="connsiteY14" fmla="*/ 84667 h 502717"/>
                  <a:gd name="connsiteX15" fmla="*/ 669081 w 712381"/>
                  <a:gd name="connsiteY15" fmla="*/ 143933 h 502717"/>
                  <a:gd name="connsiteX16" fmla="*/ 660614 w 712381"/>
                  <a:gd name="connsiteY16" fmla="*/ 169333 h 502717"/>
                  <a:gd name="connsiteX17" fmla="*/ 643681 w 712381"/>
                  <a:gd name="connsiteY17" fmla="*/ 186267 h 502717"/>
                  <a:gd name="connsiteX18" fmla="*/ 618281 w 712381"/>
                  <a:gd name="connsiteY18" fmla="*/ 262467 h 502717"/>
                  <a:gd name="connsiteX19" fmla="*/ 609814 w 712381"/>
                  <a:gd name="connsiteY19" fmla="*/ 287867 h 502717"/>
                  <a:gd name="connsiteX20" fmla="*/ 601347 w 712381"/>
                  <a:gd name="connsiteY20" fmla="*/ 313267 h 502717"/>
                  <a:gd name="connsiteX21" fmla="*/ 609814 w 712381"/>
                  <a:gd name="connsiteY21" fmla="*/ 389467 h 502717"/>
                  <a:gd name="connsiteX22" fmla="*/ 626747 w 712381"/>
                  <a:gd name="connsiteY22" fmla="*/ 414867 h 502717"/>
                  <a:gd name="connsiteX23" fmla="*/ 601347 w 712381"/>
                  <a:gd name="connsiteY23" fmla="*/ 457200 h 502717"/>
                  <a:gd name="connsiteX24" fmla="*/ 592881 w 712381"/>
                  <a:gd name="connsiteY24" fmla="*/ 482600 h 502717"/>
                  <a:gd name="connsiteX25" fmla="*/ 499747 w 712381"/>
                  <a:gd name="connsiteY25" fmla="*/ 491067 h 502717"/>
                  <a:gd name="connsiteX26" fmla="*/ 482814 w 712381"/>
                  <a:gd name="connsiteY26" fmla="*/ 465667 h 502717"/>
                  <a:gd name="connsiteX27" fmla="*/ 474347 w 712381"/>
                  <a:gd name="connsiteY27" fmla="*/ 440267 h 502717"/>
                  <a:gd name="connsiteX28" fmla="*/ 448947 w 712381"/>
                  <a:gd name="connsiteY28" fmla="*/ 431800 h 502717"/>
                  <a:gd name="connsiteX29" fmla="*/ 389681 w 712381"/>
                  <a:gd name="connsiteY29" fmla="*/ 414867 h 502717"/>
                  <a:gd name="connsiteX30" fmla="*/ 372747 w 712381"/>
                  <a:gd name="connsiteY30" fmla="*/ 364067 h 502717"/>
                  <a:gd name="connsiteX31" fmla="*/ 355814 w 712381"/>
                  <a:gd name="connsiteY31" fmla="*/ 347133 h 502717"/>
                  <a:gd name="connsiteX32" fmla="*/ 296547 w 712381"/>
                  <a:gd name="connsiteY32" fmla="*/ 321733 h 502717"/>
                  <a:gd name="connsiteX33" fmla="*/ 211881 w 712381"/>
                  <a:gd name="connsiteY33" fmla="*/ 313267 h 502717"/>
                  <a:gd name="connsiteX34" fmla="*/ 186481 w 712381"/>
                  <a:gd name="connsiteY34" fmla="*/ 304800 h 502717"/>
                  <a:gd name="connsiteX35" fmla="*/ 161081 w 712381"/>
                  <a:gd name="connsiteY35" fmla="*/ 262467 h 502717"/>
                  <a:gd name="connsiteX36" fmla="*/ 152614 w 712381"/>
                  <a:gd name="connsiteY36" fmla="*/ 228600 h 502717"/>
                  <a:gd name="connsiteX37" fmla="*/ 127214 w 712381"/>
                  <a:gd name="connsiteY37" fmla="*/ 211667 h 502717"/>
                  <a:gd name="connsiteX38" fmla="*/ 34081 w 712381"/>
                  <a:gd name="connsiteY38" fmla="*/ 194733 h 502717"/>
                  <a:gd name="connsiteX39" fmla="*/ 214 w 712381"/>
                  <a:gd name="connsiteY39" fmla="*/ 135467 h 502717"/>
                  <a:gd name="connsiteX40" fmla="*/ 8681 w 712381"/>
                  <a:gd name="connsiteY40" fmla="*/ 93133 h 502717"/>
                  <a:gd name="connsiteX41" fmla="*/ 42547 w 712381"/>
                  <a:gd name="connsiteY41" fmla="*/ 25400 h 502717"/>
                  <a:gd name="connsiteX42" fmla="*/ 67947 w 712381"/>
                  <a:gd name="connsiteY42" fmla="*/ 42333 h 502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12381" h="502717">
                    <a:moveTo>
                      <a:pt x="67947" y="42333"/>
                    </a:moveTo>
                    <a:cubicBezTo>
                      <a:pt x="84049" y="45553"/>
                      <a:pt x="118324" y="59690"/>
                      <a:pt x="135681" y="42333"/>
                    </a:cubicBezTo>
                    <a:cubicBezTo>
                      <a:pt x="141992" y="36022"/>
                      <a:pt x="139555" y="24586"/>
                      <a:pt x="144147" y="16933"/>
                    </a:cubicBezTo>
                    <a:cubicBezTo>
                      <a:pt x="148254" y="10088"/>
                      <a:pt x="155436" y="5644"/>
                      <a:pt x="161081" y="0"/>
                    </a:cubicBezTo>
                    <a:cubicBezTo>
                      <a:pt x="193019" y="10646"/>
                      <a:pt x="208172" y="13223"/>
                      <a:pt x="237281" y="42333"/>
                    </a:cubicBezTo>
                    <a:cubicBezTo>
                      <a:pt x="246938" y="51991"/>
                      <a:pt x="266019" y="73287"/>
                      <a:pt x="279614" y="76200"/>
                    </a:cubicBezTo>
                    <a:cubicBezTo>
                      <a:pt x="310094" y="82732"/>
                      <a:pt x="341703" y="81845"/>
                      <a:pt x="372747" y="84667"/>
                    </a:cubicBezTo>
                    <a:cubicBezTo>
                      <a:pt x="431686" y="99400"/>
                      <a:pt x="408875" y="97649"/>
                      <a:pt x="499747" y="84667"/>
                    </a:cubicBezTo>
                    <a:cubicBezTo>
                      <a:pt x="508582" y="83405"/>
                      <a:pt x="516566" y="78652"/>
                      <a:pt x="525147" y="76200"/>
                    </a:cubicBezTo>
                    <a:cubicBezTo>
                      <a:pt x="536336" y="73003"/>
                      <a:pt x="547825" y="70930"/>
                      <a:pt x="559014" y="67733"/>
                    </a:cubicBezTo>
                    <a:cubicBezTo>
                      <a:pt x="567595" y="65281"/>
                      <a:pt x="575568" y="60446"/>
                      <a:pt x="584414" y="59267"/>
                    </a:cubicBezTo>
                    <a:cubicBezTo>
                      <a:pt x="618100" y="54776"/>
                      <a:pt x="652147" y="53622"/>
                      <a:pt x="686014" y="50800"/>
                    </a:cubicBezTo>
                    <a:cubicBezTo>
                      <a:pt x="691658" y="42333"/>
                      <a:pt x="692771" y="25400"/>
                      <a:pt x="702947" y="25400"/>
                    </a:cubicBezTo>
                    <a:cubicBezTo>
                      <a:pt x="711872" y="25400"/>
                      <a:pt x="713866" y="42219"/>
                      <a:pt x="711414" y="50800"/>
                    </a:cubicBezTo>
                    <a:cubicBezTo>
                      <a:pt x="707537" y="64368"/>
                      <a:pt x="694481" y="73378"/>
                      <a:pt x="686014" y="84667"/>
                    </a:cubicBezTo>
                    <a:cubicBezTo>
                      <a:pt x="665713" y="145568"/>
                      <a:pt x="690343" y="69515"/>
                      <a:pt x="669081" y="143933"/>
                    </a:cubicBezTo>
                    <a:cubicBezTo>
                      <a:pt x="666629" y="152514"/>
                      <a:pt x="665206" y="161680"/>
                      <a:pt x="660614" y="169333"/>
                    </a:cubicBezTo>
                    <a:cubicBezTo>
                      <a:pt x="656507" y="176178"/>
                      <a:pt x="649325" y="180622"/>
                      <a:pt x="643681" y="186267"/>
                    </a:cubicBezTo>
                    <a:lnTo>
                      <a:pt x="618281" y="262467"/>
                    </a:lnTo>
                    <a:lnTo>
                      <a:pt x="609814" y="287867"/>
                    </a:lnTo>
                    <a:lnTo>
                      <a:pt x="601347" y="313267"/>
                    </a:lnTo>
                    <a:cubicBezTo>
                      <a:pt x="604169" y="338667"/>
                      <a:pt x="603616" y="364674"/>
                      <a:pt x="609814" y="389467"/>
                    </a:cubicBezTo>
                    <a:cubicBezTo>
                      <a:pt x="612282" y="399339"/>
                      <a:pt x="625074" y="404830"/>
                      <a:pt x="626747" y="414867"/>
                    </a:cubicBezTo>
                    <a:cubicBezTo>
                      <a:pt x="629888" y="433710"/>
                      <a:pt x="611953" y="446595"/>
                      <a:pt x="601347" y="457200"/>
                    </a:cubicBezTo>
                    <a:cubicBezTo>
                      <a:pt x="598525" y="465667"/>
                      <a:pt x="597473" y="474947"/>
                      <a:pt x="592881" y="482600"/>
                    </a:cubicBezTo>
                    <a:cubicBezTo>
                      <a:pt x="571004" y="519062"/>
                      <a:pt x="541851" y="495745"/>
                      <a:pt x="499747" y="491067"/>
                    </a:cubicBezTo>
                    <a:cubicBezTo>
                      <a:pt x="494103" y="482600"/>
                      <a:pt x="487365" y="474768"/>
                      <a:pt x="482814" y="465667"/>
                    </a:cubicBezTo>
                    <a:cubicBezTo>
                      <a:pt x="478823" y="457685"/>
                      <a:pt x="480658" y="446578"/>
                      <a:pt x="474347" y="440267"/>
                    </a:cubicBezTo>
                    <a:cubicBezTo>
                      <a:pt x="468036" y="433956"/>
                      <a:pt x="457528" y="434252"/>
                      <a:pt x="448947" y="431800"/>
                    </a:cubicBezTo>
                    <a:cubicBezTo>
                      <a:pt x="374503" y="410529"/>
                      <a:pt x="450602" y="435172"/>
                      <a:pt x="389681" y="414867"/>
                    </a:cubicBezTo>
                    <a:cubicBezTo>
                      <a:pt x="384036" y="397934"/>
                      <a:pt x="385368" y="376689"/>
                      <a:pt x="372747" y="364067"/>
                    </a:cubicBezTo>
                    <a:cubicBezTo>
                      <a:pt x="367103" y="358422"/>
                      <a:pt x="362456" y="351561"/>
                      <a:pt x="355814" y="347133"/>
                    </a:cubicBezTo>
                    <a:cubicBezTo>
                      <a:pt x="346067" y="340635"/>
                      <a:pt x="311221" y="323990"/>
                      <a:pt x="296547" y="321733"/>
                    </a:cubicBezTo>
                    <a:cubicBezTo>
                      <a:pt x="268514" y="317420"/>
                      <a:pt x="240103" y="316089"/>
                      <a:pt x="211881" y="313267"/>
                    </a:cubicBezTo>
                    <a:cubicBezTo>
                      <a:pt x="203414" y="310445"/>
                      <a:pt x="194134" y="309392"/>
                      <a:pt x="186481" y="304800"/>
                    </a:cubicBezTo>
                    <a:cubicBezTo>
                      <a:pt x="168136" y="293793"/>
                      <a:pt x="166593" y="281759"/>
                      <a:pt x="161081" y="262467"/>
                    </a:cubicBezTo>
                    <a:cubicBezTo>
                      <a:pt x="157884" y="251278"/>
                      <a:pt x="159069" y="238282"/>
                      <a:pt x="152614" y="228600"/>
                    </a:cubicBezTo>
                    <a:cubicBezTo>
                      <a:pt x="146970" y="220133"/>
                      <a:pt x="136315" y="216218"/>
                      <a:pt x="127214" y="211667"/>
                    </a:cubicBezTo>
                    <a:cubicBezTo>
                      <a:pt x="101110" y="198615"/>
                      <a:pt x="57433" y="197652"/>
                      <a:pt x="34081" y="194733"/>
                    </a:cubicBezTo>
                    <a:cubicBezTo>
                      <a:pt x="26312" y="183081"/>
                      <a:pt x="1646" y="148358"/>
                      <a:pt x="214" y="135467"/>
                    </a:cubicBezTo>
                    <a:cubicBezTo>
                      <a:pt x="-1375" y="121164"/>
                      <a:pt x="6315" y="107328"/>
                      <a:pt x="8681" y="93133"/>
                    </a:cubicBezTo>
                    <a:cubicBezTo>
                      <a:pt x="20126" y="24460"/>
                      <a:pt x="-2553" y="40434"/>
                      <a:pt x="42547" y="25400"/>
                    </a:cubicBezTo>
                    <a:lnTo>
                      <a:pt x="67947" y="42333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4" name="Figura a mano libera 53"/>
              <p:cNvSpPr/>
              <p:nvPr/>
            </p:nvSpPr>
            <p:spPr>
              <a:xfrm>
                <a:off x="1863119" y="1395271"/>
                <a:ext cx="189922" cy="358338"/>
              </a:xfrm>
              <a:custGeom>
                <a:avLst/>
                <a:gdLst>
                  <a:gd name="connsiteX0" fmla="*/ 51432 w 382026"/>
                  <a:gd name="connsiteY0" fmla="*/ 84666 h 720793"/>
                  <a:gd name="connsiteX1" fmla="*/ 93766 w 382026"/>
                  <a:gd name="connsiteY1" fmla="*/ 110066 h 720793"/>
                  <a:gd name="connsiteX2" fmla="*/ 144566 w 382026"/>
                  <a:gd name="connsiteY2" fmla="*/ 84666 h 720793"/>
                  <a:gd name="connsiteX3" fmla="*/ 195366 w 382026"/>
                  <a:gd name="connsiteY3" fmla="*/ 50800 h 720793"/>
                  <a:gd name="connsiteX4" fmla="*/ 212299 w 382026"/>
                  <a:gd name="connsiteY4" fmla="*/ 33866 h 720793"/>
                  <a:gd name="connsiteX5" fmla="*/ 229232 w 382026"/>
                  <a:gd name="connsiteY5" fmla="*/ 8466 h 720793"/>
                  <a:gd name="connsiteX6" fmla="*/ 263099 w 382026"/>
                  <a:gd name="connsiteY6" fmla="*/ 0 h 720793"/>
                  <a:gd name="connsiteX7" fmla="*/ 322366 w 382026"/>
                  <a:gd name="connsiteY7" fmla="*/ 33866 h 720793"/>
                  <a:gd name="connsiteX8" fmla="*/ 330832 w 382026"/>
                  <a:gd name="connsiteY8" fmla="*/ 118533 h 720793"/>
                  <a:gd name="connsiteX9" fmla="*/ 364699 w 382026"/>
                  <a:gd name="connsiteY9" fmla="*/ 152400 h 720793"/>
                  <a:gd name="connsiteX10" fmla="*/ 373166 w 382026"/>
                  <a:gd name="connsiteY10" fmla="*/ 254000 h 720793"/>
                  <a:gd name="connsiteX11" fmla="*/ 381632 w 382026"/>
                  <a:gd name="connsiteY11" fmla="*/ 279400 h 720793"/>
                  <a:gd name="connsiteX12" fmla="*/ 356232 w 382026"/>
                  <a:gd name="connsiteY12" fmla="*/ 313266 h 720793"/>
                  <a:gd name="connsiteX13" fmla="*/ 339299 w 382026"/>
                  <a:gd name="connsiteY13" fmla="*/ 364066 h 720793"/>
                  <a:gd name="connsiteX14" fmla="*/ 322366 w 382026"/>
                  <a:gd name="connsiteY14" fmla="*/ 431800 h 720793"/>
                  <a:gd name="connsiteX15" fmla="*/ 313899 w 382026"/>
                  <a:gd name="connsiteY15" fmla="*/ 499533 h 720793"/>
                  <a:gd name="connsiteX16" fmla="*/ 296966 w 382026"/>
                  <a:gd name="connsiteY16" fmla="*/ 575733 h 720793"/>
                  <a:gd name="connsiteX17" fmla="*/ 288499 w 382026"/>
                  <a:gd name="connsiteY17" fmla="*/ 660400 h 720793"/>
                  <a:gd name="connsiteX18" fmla="*/ 263099 w 382026"/>
                  <a:gd name="connsiteY18" fmla="*/ 651933 h 720793"/>
                  <a:gd name="connsiteX19" fmla="*/ 212299 w 382026"/>
                  <a:gd name="connsiteY19" fmla="*/ 618066 h 720793"/>
                  <a:gd name="connsiteX20" fmla="*/ 178432 w 382026"/>
                  <a:gd name="connsiteY20" fmla="*/ 677333 h 720793"/>
                  <a:gd name="connsiteX21" fmla="*/ 153032 w 382026"/>
                  <a:gd name="connsiteY21" fmla="*/ 685800 h 720793"/>
                  <a:gd name="connsiteX22" fmla="*/ 127632 w 382026"/>
                  <a:gd name="connsiteY22" fmla="*/ 711200 h 720793"/>
                  <a:gd name="connsiteX23" fmla="*/ 102232 w 382026"/>
                  <a:gd name="connsiteY23" fmla="*/ 719666 h 720793"/>
                  <a:gd name="connsiteX24" fmla="*/ 93766 w 382026"/>
                  <a:gd name="connsiteY24" fmla="*/ 694266 h 720793"/>
                  <a:gd name="connsiteX25" fmla="*/ 85299 w 382026"/>
                  <a:gd name="connsiteY25" fmla="*/ 651933 h 720793"/>
                  <a:gd name="connsiteX26" fmla="*/ 34499 w 382026"/>
                  <a:gd name="connsiteY26" fmla="*/ 643466 h 720793"/>
                  <a:gd name="connsiteX27" fmla="*/ 34499 w 382026"/>
                  <a:gd name="connsiteY27" fmla="*/ 491066 h 720793"/>
                  <a:gd name="connsiteX28" fmla="*/ 51432 w 382026"/>
                  <a:gd name="connsiteY28" fmla="*/ 465666 h 720793"/>
                  <a:gd name="connsiteX29" fmla="*/ 59899 w 382026"/>
                  <a:gd name="connsiteY29" fmla="*/ 440266 h 720793"/>
                  <a:gd name="connsiteX30" fmla="*/ 76832 w 382026"/>
                  <a:gd name="connsiteY30" fmla="*/ 296333 h 720793"/>
                  <a:gd name="connsiteX31" fmla="*/ 51432 w 382026"/>
                  <a:gd name="connsiteY31" fmla="*/ 169333 h 720793"/>
                  <a:gd name="connsiteX32" fmla="*/ 26032 w 382026"/>
                  <a:gd name="connsiteY32" fmla="*/ 160866 h 720793"/>
                  <a:gd name="connsiteX33" fmla="*/ 632 w 382026"/>
                  <a:gd name="connsiteY33" fmla="*/ 135466 h 720793"/>
                  <a:gd name="connsiteX34" fmla="*/ 9099 w 382026"/>
                  <a:gd name="connsiteY34" fmla="*/ 110066 h 720793"/>
                  <a:gd name="connsiteX35" fmla="*/ 51432 w 382026"/>
                  <a:gd name="connsiteY35" fmla="*/ 84666 h 72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82026" h="720793">
                    <a:moveTo>
                      <a:pt x="51432" y="84666"/>
                    </a:moveTo>
                    <a:cubicBezTo>
                      <a:pt x="65543" y="84666"/>
                      <a:pt x="77701" y="106496"/>
                      <a:pt x="93766" y="110066"/>
                    </a:cubicBezTo>
                    <a:cubicBezTo>
                      <a:pt x="124597" y="116918"/>
                      <a:pt x="126799" y="97991"/>
                      <a:pt x="144566" y="84666"/>
                    </a:cubicBezTo>
                    <a:cubicBezTo>
                      <a:pt x="160847" y="72455"/>
                      <a:pt x="180976" y="65191"/>
                      <a:pt x="195366" y="50800"/>
                    </a:cubicBezTo>
                    <a:cubicBezTo>
                      <a:pt x="201010" y="45155"/>
                      <a:pt x="207312" y="40099"/>
                      <a:pt x="212299" y="33866"/>
                    </a:cubicBezTo>
                    <a:cubicBezTo>
                      <a:pt x="218656" y="25920"/>
                      <a:pt x="220765" y="14110"/>
                      <a:pt x="229232" y="8466"/>
                    </a:cubicBezTo>
                    <a:cubicBezTo>
                      <a:pt x="238914" y="2011"/>
                      <a:pt x="251810" y="2822"/>
                      <a:pt x="263099" y="0"/>
                    </a:cubicBezTo>
                    <a:cubicBezTo>
                      <a:pt x="264505" y="703"/>
                      <a:pt x="319973" y="26686"/>
                      <a:pt x="322366" y="33866"/>
                    </a:cubicBezTo>
                    <a:cubicBezTo>
                      <a:pt x="331335" y="60774"/>
                      <a:pt x="321293" y="91822"/>
                      <a:pt x="330832" y="118533"/>
                    </a:cubicBezTo>
                    <a:cubicBezTo>
                      <a:pt x="336202" y="133568"/>
                      <a:pt x="364699" y="152400"/>
                      <a:pt x="364699" y="152400"/>
                    </a:cubicBezTo>
                    <a:cubicBezTo>
                      <a:pt x="367521" y="186267"/>
                      <a:pt x="368675" y="220314"/>
                      <a:pt x="373166" y="254000"/>
                    </a:cubicBezTo>
                    <a:cubicBezTo>
                      <a:pt x="374345" y="262846"/>
                      <a:pt x="384084" y="270819"/>
                      <a:pt x="381632" y="279400"/>
                    </a:cubicBezTo>
                    <a:cubicBezTo>
                      <a:pt x="377755" y="292968"/>
                      <a:pt x="364699" y="301977"/>
                      <a:pt x="356232" y="313266"/>
                    </a:cubicBezTo>
                    <a:cubicBezTo>
                      <a:pt x="350588" y="330199"/>
                      <a:pt x="342800" y="346563"/>
                      <a:pt x="339299" y="364066"/>
                    </a:cubicBezTo>
                    <a:cubicBezTo>
                      <a:pt x="329082" y="415151"/>
                      <a:pt x="335382" y="392748"/>
                      <a:pt x="322366" y="431800"/>
                    </a:cubicBezTo>
                    <a:cubicBezTo>
                      <a:pt x="319544" y="454378"/>
                      <a:pt x="317359" y="477044"/>
                      <a:pt x="313899" y="499533"/>
                    </a:cubicBezTo>
                    <a:cubicBezTo>
                      <a:pt x="309601" y="527470"/>
                      <a:pt x="303706" y="548772"/>
                      <a:pt x="296966" y="575733"/>
                    </a:cubicBezTo>
                    <a:cubicBezTo>
                      <a:pt x="294144" y="603955"/>
                      <a:pt x="300018" y="634482"/>
                      <a:pt x="288499" y="660400"/>
                    </a:cubicBezTo>
                    <a:cubicBezTo>
                      <a:pt x="284874" y="668555"/>
                      <a:pt x="270525" y="656884"/>
                      <a:pt x="263099" y="651933"/>
                    </a:cubicBezTo>
                    <a:cubicBezTo>
                      <a:pt x="199678" y="609652"/>
                      <a:pt x="272694" y="638198"/>
                      <a:pt x="212299" y="618066"/>
                    </a:cubicBezTo>
                    <a:cubicBezTo>
                      <a:pt x="155120" y="637126"/>
                      <a:pt x="218168" y="607795"/>
                      <a:pt x="178432" y="677333"/>
                    </a:cubicBezTo>
                    <a:cubicBezTo>
                      <a:pt x="174004" y="685082"/>
                      <a:pt x="161499" y="682978"/>
                      <a:pt x="153032" y="685800"/>
                    </a:cubicBezTo>
                    <a:cubicBezTo>
                      <a:pt x="144565" y="694267"/>
                      <a:pt x="137595" y="704558"/>
                      <a:pt x="127632" y="711200"/>
                    </a:cubicBezTo>
                    <a:cubicBezTo>
                      <a:pt x="120206" y="716150"/>
                      <a:pt x="110214" y="723657"/>
                      <a:pt x="102232" y="719666"/>
                    </a:cubicBezTo>
                    <a:cubicBezTo>
                      <a:pt x="94250" y="715675"/>
                      <a:pt x="95930" y="702924"/>
                      <a:pt x="93766" y="694266"/>
                    </a:cubicBezTo>
                    <a:cubicBezTo>
                      <a:pt x="90276" y="680305"/>
                      <a:pt x="96225" y="661298"/>
                      <a:pt x="85299" y="651933"/>
                    </a:cubicBezTo>
                    <a:cubicBezTo>
                      <a:pt x="72265" y="640761"/>
                      <a:pt x="51432" y="646288"/>
                      <a:pt x="34499" y="643466"/>
                    </a:cubicBezTo>
                    <a:cubicBezTo>
                      <a:pt x="26469" y="579229"/>
                      <a:pt x="18838" y="558933"/>
                      <a:pt x="34499" y="491066"/>
                    </a:cubicBezTo>
                    <a:cubicBezTo>
                      <a:pt x="36787" y="481151"/>
                      <a:pt x="46881" y="474767"/>
                      <a:pt x="51432" y="465666"/>
                    </a:cubicBezTo>
                    <a:cubicBezTo>
                      <a:pt x="55423" y="457684"/>
                      <a:pt x="57963" y="448978"/>
                      <a:pt x="59899" y="440266"/>
                    </a:cubicBezTo>
                    <a:cubicBezTo>
                      <a:pt x="70355" y="393216"/>
                      <a:pt x="72506" y="343919"/>
                      <a:pt x="76832" y="296333"/>
                    </a:cubicBezTo>
                    <a:cubicBezTo>
                      <a:pt x="74140" y="261332"/>
                      <a:pt x="93001" y="194274"/>
                      <a:pt x="51432" y="169333"/>
                    </a:cubicBezTo>
                    <a:cubicBezTo>
                      <a:pt x="43779" y="164741"/>
                      <a:pt x="34499" y="163688"/>
                      <a:pt x="26032" y="160866"/>
                    </a:cubicBezTo>
                    <a:cubicBezTo>
                      <a:pt x="17565" y="152399"/>
                      <a:pt x="4418" y="146825"/>
                      <a:pt x="632" y="135466"/>
                    </a:cubicBezTo>
                    <a:cubicBezTo>
                      <a:pt x="-2190" y="126999"/>
                      <a:pt x="5108" y="118048"/>
                      <a:pt x="9099" y="110066"/>
                    </a:cubicBezTo>
                    <a:cubicBezTo>
                      <a:pt x="18674" y="90916"/>
                      <a:pt x="37321" y="84666"/>
                      <a:pt x="51432" y="84666"/>
                    </a:cubicBez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753628" y="3608269"/>
              <a:ext cx="523439" cy="967757"/>
            </a:xfrm>
            <a:custGeom>
              <a:avLst/>
              <a:gdLst/>
              <a:ahLst/>
              <a:cxnLst>
                <a:cxn ang="0">
                  <a:pos x="13" y="90"/>
                </a:cxn>
                <a:cxn ang="0">
                  <a:pos x="13" y="129"/>
                </a:cxn>
                <a:cxn ang="0">
                  <a:pos x="0" y="154"/>
                </a:cxn>
                <a:cxn ang="0">
                  <a:pos x="13" y="193"/>
                </a:cxn>
                <a:cxn ang="0">
                  <a:pos x="39" y="206"/>
                </a:cxn>
                <a:cxn ang="0">
                  <a:pos x="52" y="270"/>
                </a:cxn>
                <a:cxn ang="0">
                  <a:pos x="52" y="322"/>
                </a:cxn>
                <a:cxn ang="0">
                  <a:pos x="52" y="348"/>
                </a:cxn>
                <a:cxn ang="0">
                  <a:pos x="39" y="399"/>
                </a:cxn>
                <a:cxn ang="0">
                  <a:pos x="52" y="425"/>
                </a:cxn>
                <a:cxn ang="0">
                  <a:pos x="52" y="463"/>
                </a:cxn>
                <a:cxn ang="0">
                  <a:pos x="26" y="502"/>
                </a:cxn>
                <a:cxn ang="0">
                  <a:pos x="13" y="528"/>
                </a:cxn>
                <a:cxn ang="0">
                  <a:pos x="0" y="579"/>
                </a:cxn>
                <a:cxn ang="0">
                  <a:pos x="0" y="618"/>
                </a:cxn>
                <a:cxn ang="0">
                  <a:pos x="39" y="644"/>
                </a:cxn>
                <a:cxn ang="0">
                  <a:pos x="52" y="708"/>
                </a:cxn>
                <a:cxn ang="0">
                  <a:pos x="78" y="695"/>
                </a:cxn>
                <a:cxn ang="0">
                  <a:pos x="116" y="734"/>
                </a:cxn>
                <a:cxn ang="0">
                  <a:pos x="155" y="682"/>
                </a:cxn>
                <a:cxn ang="0">
                  <a:pos x="168" y="656"/>
                </a:cxn>
                <a:cxn ang="0">
                  <a:pos x="181" y="644"/>
                </a:cxn>
                <a:cxn ang="0">
                  <a:pos x="232" y="656"/>
                </a:cxn>
                <a:cxn ang="0">
                  <a:pos x="271" y="669"/>
                </a:cxn>
                <a:cxn ang="0">
                  <a:pos x="284" y="553"/>
                </a:cxn>
                <a:cxn ang="0">
                  <a:pos x="322" y="373"/>
                </a:cxn>
                <a:cxn ang="0">
                  <a:pos x="374" y="270"/>
                </a:cxn>
                <a:cxn ang="0">
                  <a:pos x="361" y="245"/>
                </a:cxn>
                <a:cxn ang="0">
                  <a:pos x="361" y="193"/>
                </a:cxn>
                <a:cxn ang="0">
                  <a:pos x="348" y="142"/>
                </a:cxn>
                <a:cxn ang="0">
                  <a:pos x="322" y="64"/>
                </a:cxn>
                <a:cxn ang="0">
                  <a:pos x="309" y="26"/>
                </a:cxn>
                <a:cxn ang="0">
                  <a:pos x="271" y="26"/>
                </a:cxn>
                <a:cxn ang="0">
                  <a:pos x="232" y="26"/>
                </a:cxn>
                <a:cxn ang="0">
                  <a:pos x="206" y="52"/>
                </a:cxn>
                <a:cxn ang="0">
                  <a:pos x="181" y="64"/>
                </a:cxn>
                <a:cxn ang="0">
                  <a:pos x="142" y="103"/>
                </a:cxn>
                <a:cxn ang="0">
                  <a:pos x="116" y="103"/>
                </a:cxn>
                <a:cxn ang="0">
                  <a:pos x="91" y="129"/>
                </a:cxn>
                <a:cxn ang="0">
                  <a:pos x="52" y="103"/>
                </a:cxn>
                <a:cxn ang="0">
                  <a:pos x="26" y="103"/>
                </a:cxn>
              </a:cxnLst>
              <a:rect l="0" t="0" r="r" b="b"/>
              <a:pathLst>
                <a:path w="374" h="734">
                  <a:moveTo>
                    <a:pt x="26" y="77"/>
                  </a:moveTo>
                  <a:lnTo>
                    <a:pt x="13" y="90"/>
                  </a:lnTo>
                  <a:lnTo>
                    <a:pt x="13" y="103"/>
                  </a:lnTo>
                  <a:lnTo>
                    <a:pt x="13" y="129"/>
                  </a:lnTo>
                  <a:lnTo>
                    <a:pt x="0" y="142"/>
                  </a:lnTo>
                  <a:lnTo>
                    <a:pt x="0" y="154"/>
                  </a:lnTo>
                  <a:lnTo>
                    <a:pt x="0" y="180"/>
                  </a:lnTo>
                  <a:lnTo>
                    <a:pt x="13" y="193"/>
                  </a:lnTo>
                  <a:lnTo>
                    <a:pt x="39" y="180"/>
                  </a:lnTo>
                  <a:lnTo>
                    <a:pt x="39" y="206"/>
                  </a:lnTo>
                  <a:lnTo>
                    <a:pt x="52" y="245"/>
                  </a:lnTo>
                  <a:lnTo>
                    <a:pt x="52" y="270"/>
                  </a:lnTo>
                  <a:lnTo>
                    <a:pt x="65" y="296"/>
                  </a:lnTo>
                  <a:lnTo>
                    <a:pt x="52" y="322"/>
                  </a:lnTo>
                  <a:lnTo>
                    <a:pt x="52" y="335"/>
                  </a:lnTo>
                  <a:lnTo>
                    <a:pt x="52" y="348"/>
                  </a:lnTo>
                  <a:lnTo>
                    <a:pt x="39" y="373"/>
                  </a:lnTo>
                  <a:lnTo>
                    <a:pt x="39" y="399"/>
                  </a:lnTo>
                  <a:lnTo>
                    <a:pt x="39" y="412"/>
                  </a:lnTo>
                  <a:lnTo>
                    <a:pt x="52" y="425"/>
                  </a:lnTo>
                  <a:lnTo>
                    <a:pt x="52" y="450"/>
                  </a:lnTo>
                  <a:lnTo>
                    <a:pt x="52" y="463"/>
                  </a:lnTo>
                  <a:lnTo>
                    <a:pt x="26" y="489"/>
                  </a:lnTo>
                  <a:lnTo>
                    <a:pt x="26" y="502"/>
                  </a:lnTo>
                  <a:lnTo>
                    <a:pt x="13" y="528"/>
                  </a:lnTo>
                  <a:lnTo>
                    <a:pt x="13" y="528"/>
                  </a:lnTo>
                  <a:lnTo>
                    <a:pt x="0" y="541"/>
                  </a:lnTo>
                  <a:lnTo>
                    <a:pt x="0" y="579"/>
                  </a:lnTo>
                  <a:lnTo>
                    <a:pt x="0" y="605"/>
                  </a:lnTo>
                  <a:lnTo>
                    <a:pt x="0" y="618"/>
                  </a:lnTo>
                  <a:lnTo>
                    <a:pt x="26" y="631"/>
                  </a:lnTo>
                  <a:lnTo>
                    <a:pt x="39" y="644"/>
                  </a:lnTo>
                  <a:lnTo>
                    <a:pt x="39" y="669"/>
                  </a:lnTo>
                  <a:lnTo>
                    <a:pt x="52" y="708"/>
                  </a:lnTo>
                  <a:lnTo>
                    <a:pt x="65" y="721"/>
                  </a:lnTo>
                  <a:lnTo>
                    <a:pt x="78" y="695"/>
                  </a:lnTo>
                  <a:lnTo>
                    <a:pt x="91" y="695"/>
                  </a:lnTo>
                  <a:lnTo>
                    <a:pt x="116" y="734"/>
                  </a:lnTo>
                  <a:lnTo>
                    <a:pt x="129" y="708"/>
                  </a:lnTo>
                  <a:lnTo>
                    <a:pt x="155" y="682"/>
                  </a:lnTo>
                  <a:lnTo>
                    <a:pt x="181" y="682"/>
                  </a:lnTo>
                  <a:lnTo>
                    <a:pt x="168" y="656"/>
                  </a:lnTo>
                  <a:lnTo>
                    <a:pt x="168" y="631"/>
                  </a:lnTo>
                  <a:lnTo>
                    <a:pt x="181" y="644"/>
                  </a:lnTo>
                  <a:lnTo>
                    <a:pt x="219" y="631"/>
                  </a:lnTo>
                  <a:lnTo>
                    <a:pt x="232" y="656"/>
                  </a:lnTo>
                  <a:lnTo>
                    <a:pt x="245" y="656"/>
                  </a:lnTo>
                  <a:lnTo>
                    <a:pt x="271" y="669"/>
                  </a:lnTo>
                  <a:lnTo>
                    <a:pt x="284" y="669"/>
                  </a:lnTo>
                  <a:lnTo>
                    <a:pt x="284" y="553"/>
                  </a:lnTo>
                  <a:lnTo>
                    <a:pt x="296" y="489"/>
                  </a:lnTo>
                  <a:lnTo>
                    <a:pt x="322" y="373"/>
                  </a:lnTo>
                  <a:lnTo>
                    <a:pt x="335" y="309"/>
                  </a:lnTo>
                  <a:lnTo>
                    <a:pt x="374" y="270"/>
                  </a:lnTo>
                  <a:lnTo>
                    <a:pt x="374" y="257"/>
                  </a:lnTo>
                  <a:lnTo>
                    <a:pt x="361" y="245"/>
                  </a:lnTo>
                  <a:lnTo>
                    <a:pt x="361" y="219"/>
                  </a:lnTo>
                  <a:lnTo>
                    <a:pt x="361" y="193"/>
                  </a:lnTo>
                  <a:lnTo>
                    <a:pt x="335" y="167"/>
                  </a:lnTo>
                  <a:lnTo>
                    <a:pt x="348" y="142"/>
                  </a:lnTo>
                  <a:lnTo>
                    <a:pt x="322" y="116"/>
                  </a:lnTo>
                  <a:lnTo>
                    <a:pt x="322" y="64"/>
                  </a:lnTo>
                  <a:lnTo>
                    <a:pt x="309" y="39"/>
                  </a:lnTo>
                  <a:lnTo>
                    <a:pt x="309" y="26"/>
                  </a:lnTo>
                  <a:lnTo>
                    <a:pt x="284" y="13"/>
                  </a:lnTo>
                  <a:lnTo>
                    <a:pt x="271" y="26"/>
                  </a:lnTo>
                  <a:lnTo>
                    <a:pt x="258" y="0"/>
                  </a:lnTo>
                  <a:lnTo>
                    <a:pt x="232" y="26"/>
                  </a:lnTo>
                  <a:lnTo>
                    <a:pt x="232" y="39"/>
                  </a:lnTo>
                  <a:lnTo>
                    <a:pt x="206" y="52"/>
                  </a:lnTo>
                  <a:lnTo>
                    <a:pt x="194" y="39"/>
                  </a:lnTo>
                  <a:lnTo>
                    <a:pt x="181" y="64"/>
                  </a:lnTo>
                  <a:lnTo>
                    <a:pt x="181" y="77"/>
                  </a:lnTo>
                  <a:lnTo>
                    <a:pt x="142" y="103"/>
                  </a:lnTo>
                  <a:lnTo>
                    <a:pt x="142" y="90"/>
                  </a:lnTo>
                  <a:lnTo>
                    <a:pt x="116" y="103"/>
                  </a:lnTo>
                  <a:lnTo>
                    <a:pt x="103" y="116"/>
                  </a:lnTo>
                  <a:lnTo>
                    <a:pt x="91" y="129"/>
                  </a:lnTo>
                  <a:lnTo>
                    <a:pt x="65" y="129"/>
                  </a:lnTo>
                  <a:lnTo>
                    <a:pt x="52" y="103"/>
                  </a:lnTo>
                  <a:lnTo>
                    <a:pt x="39" y="103"/>
                  </a:lnTo>
                  <a:lnTo>
                    <a:pt x="26" y="103"/>
                  </a:lnTo>
                  <a:lnTo>
                    <a:pt x="26" y="7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3083925" y="4186282"/>
              <a:ext cx="487138" cy="879679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6" y="51"/>
                </a:cxn>
                <a:cxn ang="0">
                  <a:pos x="13" y="77"/>
                </a:cxn>
                <a:cxn ang="0">
                  <a:pos x="26" y="90"/>
                </a:cxn>
                <a:cxn ang="0">
                  <a:pos x="51" y="141"/>
                </a:cxn>
                <a:cxn ang="0">
                  <a:pos x="77" y="193"/>
                </a:cxn>
                <a:cxn ang="0">
                  <a:pos x="90" y="218"/>
                </a:cxn>
                <a:cxn ang="0">
                  <a:pos x="90" y="257"/>
                </a:cxn>
                <a:cxn ang="0">
                  <a:pos x="90" y="283"/>
                </a:cxn>
                <a:cxn ang="0">
                  <a:pos x="116" y="321"/>
                </a:cxn>
                <a:cxn ang="0">
                  <a:pos x="129" y="334"/>
                </a:cxn>
                <a:cxn ang="0">
                  <a:pos x="129" y="373"/>
                </a:cxn>
                <a:cxn ang="0">
                  <a:pos x="129" y="399"/>
                </a:cxn>
                <a:cxn ang="0">
                  <a:pos x="90" y="411"/>
                </a:cxn>
                <a:cxn ang="0">
                  <a:pos x="77" y="411"/>
                </a:cxn>
                <a:cxn ang="0">
                  <a:pos x="77" y="424"/>
                </a:cxn>
                <a:cxn ang="0">
                  <a:pos x="77" y="424"/>
                </a:cxn>
                <a:cxn ang="0">
                  <a:pos x="51" y="437"/>
                </a:cxn>
                <a:cxn ang="0">
                  <a:pos x="38" y="450"/>
                </a:cxn>
                <a:cxn ang="0">
                  <a:pos x="51" y="489"/>
                </a:cxn>
                <a:cxn ang="0">
                  <a:pos x="38" y="514"/>
                </a:cxn>
                <a:cxn ang="0">
                  <a:pos x="26" y="540"/>
                </a:cxn>
                <a:cxn ang="0">
                  <a:pos x="13" y="566"/>
                </a:cxn>
                <a:cxn ang="0">
                  <a:pos x="0" y="579"/>
                </a:cxn>
                <a:cxn ang="0">
                  <a:pos x="13" y="617"/>
                </a:cxn>
                <a:cxn ang="0">
                  <a:pos x="0" y="643"/>
                </a:cxn>
                <a:cxn ang="0">
                  <a:pos x="26" y="669"/>
                </a:cxn>
                <a:cxn ang="0">
                  <a:pos x="64" y="656"/>
                </a:cxn>
                <a:cxn ang="0">
                  <a:pos x="90" y="656"/>
                </a:cxn>
                <a:cxn ang="0">
                  <a:pos x="116" y="630"/>
                </a:cxn>
                <a:cxn ang="0">
                  <a:pos x="116" y="592"/>
                </a:cxn>
                <a:cxn ang="0">
                  <a:pos x="154" y="553"/>
                </a:cxn>
                <a:cxn ang="0">
                  <a:pos x="193" y="527"/>
                </a:cxn>
                <a:cxn ang="0">
                  <a:pos x="219" y="476"/>
                </a:cxn>
                <a:cxn ang="0">
                  <a:pos x="219" y="424"/>
                </a:cxn>
                <a:cxn ang="0">
                  <a:pos x="296" y="373"/>
                </a:cxn>
                <a:cxn ang="0">
                  <a:pos x="322" y="373"/>
                </a:cxn>
                <a:cxn ang="0">
                  <a:pos x="334" y="347"/>
                </a:cxn>
                <a:cxn ang="0">
                  <a:pos x="347" y="296"/>
                </a:cxn>
                <a:cxn ang="0">
                  <a:pos x="334" y="270"/>
                </a:cxn>
                <a:cxn ang="0">
                  <a:pos x="347" y="231"/>
                </a:cxn>
                <a:cxn ang="0">
                  <a:pos x="347" y="206"/>
                </a:cxn>
                <a:cxn ang="0">
                  <a:pos x="334" y="193"/>
                </a:cxn>
                <a:cxn ang="0">
                  <a:pos x="309" y="180"/>
                </a:cxn>
                <a:cxn ang="0">
                  <a:pos x="257" y="141"/>
                </a:cxn>
                <a:cxn ang="0">
                  <a:pos x="219" y="141"/>
                </a:cxn>
                <a:cxn ang="0">
                  <a:pos x="206" y="103"/>
                </a:cxn>
                <a:cxn ang="0">
                  <a:pos x="219" y="90"/>
                </a:cxn>
                <a:cxn ang="0">
                  <a:pos x="232" y="64"/>
                </a:cxn>
                <a:cxn ang="0">
                  <a:pos x="232" y="38"/>
                </a:cxn>
                <a:cxn ang="0">
                  <a:pos x="219" y="0"/>
                </a:cxn>
                <a:cxn ang="0">
                  <a:pos x="193" y="0"/>
                </a:cxn>
                <a:cxn ang="0">
                  <a:pos x="180" y="51"/>
                </a:cxn>
                <a:cxn ang="0">
                  <a:pos x="154" y="51"/>
                </a:cxn>
                <a:cxn ang="0">
                  <a:pos x="129" y="51"/>
                </a:cxn>
                <a:cxn ang="0">
                  <a:pos x="116" y="64"/>
                </a:cxn>
                <a:cxn ang="0">
                  <a:pos x="77" y="38"/>
                </a:cxn>
                <a:cxn ang="0">
                  <a:pos x="64" y="51"/>
                </a:cxn>
                <a:cxn ang="0">
                  <a:pos x="38" y="51"/>
                </a:cxn>
                <a:cxn ang="0">
                  <a:pos x="26" y="25"/>
                </a:cxn>
                <a:cxn ang="0">
                  <a:pos x="0" y="12"/>
                </a:cxn>
              </a:cxnLst>
              <a:rect l="0" t="0" r="r" b="b"/>
              <a:pathLst>
                <a:path w="347" h="669">
                  <a:moveTo>
                    <a:pt x="0" y="12"/>
                  </a:moveTo>
                  <a:lnTo>
                    <a:pt x="26" y="51"/>
                  </a:lnTo>
                  <a:lnTo>
                    <a:pt x="13" y="77"/>
                  </a:lnTo>
                  <a:lnTo>
                    <a:pt x="26" y="90"/>
                  </a:lnTo>
                  <a:lnTo>
                    <a:pt x="51" y="141"/>
                  </a:lnTo>
                  <a:lnTo>
                    <a:pt x="77" y="193"/>
                  </a:lnTo>
                  <a:lnTo>
                    <a:pt x="90" y="218"/>
                  </a:lnTo>
                  <a:lnTo>
                    <a:pt x="90" y="257"/>
                  </a:lnTo>
                  <a:lnTo>
                    <a:pt x="90" y="283"/>
                  </a:lnTo>
                  <a:lnTo>
                    <a:pt x="116" y="321"/>
                  </a:lnTo>
                  <a:lnTo>
                    <a:pt x="129" y="334"/>
                  </a:lnTo>
                  <a:lnTo>
                    <a:pt x="129" y="373"/>
                  </a:lnTo>
                  <a:lnTo>
                    <a:pt x="129" y="399"/>
                  </a:lnTo>
                  <a:lnTo>
                    <a:pt x="90" y="411"/>
                  </a:lnTo>
                  <a:lnTo>
                    <a:pt x="77" y="411"/>
                  </a:lnTo>
                  <a:lnTo>
                    <a:pt x="77" y="424"/>
                  </a:lnTo>
                  <a:lnTo>
                    <a:pt x="77" y="424"/>
                  </a:lnTo>
                  <a:lnTo>
                    <a:pt x="51" y="437"/>
                  </a:lnTo>
                  <a:lnTo>
                    <a:pt x="38" y="450"/>
                  </a:lnTo>
                  <a:lnTo>
                    <a:pt x="51" y="489"/>
                  </a:lnTo>
                  <a:lnTo>
                    <a:pt x="38" y="514"/>
                  </a:lnTo>
                  <a:lnTo>
                    <a:pt x="26" y="540"/>
                  </a:lnTo>
                  <a:lnTo>
                    <a:pt x="13" y="566"/>
                  </a:lnTo>
                  <a:lnTo>
                    <a:pt x="0" y="579"/>
                  </a:lnTo>
                  <a:lnTo>
                    <a:pt x="13" y="617"/>
                  </a:lnTo>
                  <a:lnTo>
                    <a:pt x="0" y="643"/>
                  </a:lnTo>
                  <a:lnTo>
                    <a:pt x="26" y="669"/>
                  </a:lnTo>
                  <a:lnTo>
                    <a:pt x="64" y="656"/>
                  </a:lnTo>
                  <a:lnTo>
                    <a:pt x="90" y="656"/>
                  </a:lnTo>
                  <a:lnTo>
                    <a:pt x="116" y="630"/>
                  </a:lnTo>
                  <a:lnTo>
                    <a:pt x="116" y="592"/>
                  </a:lnTo>
                  <a:lnTo>
                    <a:pt x="154" y="553"/>
                  </a:lnTo>
                  <a:lnTo>
                    <a:pt x="193" y="527"/>
                  </a:lnTo>
                  <a:lnTo>
                    <a:pt x="219" y="476"/>
                  </a:lnTo>
                  <a:lnTo>
                    <a:pt x="219" y="424"/>
                  </a:lnTo>
                  <a:lnTo>
                    <a:pt x="296" y="373"/>
                  </a:lnTo>
                  <a:lnTo>
                    <a:pt x="322" y="373"/>
                  </a:lnTo>
                  <a:lnTo>
                    <a:pt x="334" y="347"/>
                  </a:lnTo>
                  <a:lnTo>
                    <a:pt x="347" y="296"/>
                  </a:lnTo>
                  <a:lnTo>
                    <a:pt x="334" y="270"/>
                  </a:lnTo>
                  <a:lnTo>
                    <a:pt x="347" y="231"/>
                  </a:lnTo>
                  <a:lnTo>
                    <a:pt x="347" y="206"/>
                  </a:lnTo>
                  <a:lnTo>
                    <a:pt x="334" y="193"/>
                  </a:lnTo>
                  <a:lnTo>
                    <a:pt x="309" y="180"/>
                  </a:lnTo>
                  <a:lnTo>
                    <a:pt x="257" y="141"/>
                  </a:lnTo>
                  <a:lnTo>
                    <a:pt x="219" y="141"/>
                  </a:lnTo>
                  <a:lnTo>
                    <a:pt x="206" y="103"/>
                  </a:lnTo>
                  <a:lnTo>
                    <a:pt x="219" y="90"/>
                  </a:lnTo>
                  <a:lnTo>
                    <a:pt x="232" y="64"/>
                  </a:lnTo>
                  <a:lnTo>
                    <a:pt x="232" y="38"/>
                  </a:lnTo>
                  <a:lnTo>
                    <a:pt x="219" y="0"/>
                  </a:lnTo>
                  <a:lnTo>
                    <a:pt x="193" y="0"/>
                  </a:lnTo>
                  <a:lnTo>
                    <a:pt x="180" y="51"/>
                  </a:lnTo>
                  <a:lnTo>
                    <a:pt x="154" y="51"/>
                  </a:lnTo>
                  <a:lnTo>
                    <a:pt x="129" y="51"/>
                  </a:lnTo>
                  <a:lnTo>
                    <a:pt x="116" y="64"/>
                  </a:lnTo>
                  <a:lnTo>
                    <a:pt x="77" y="38"/>
                  </a:lnTo>
                  <a:lnTo>
                    <a:pt x="64" y="51"/>
                  </a:lnTo>
                  <a:lnTo>
                    <a:pt x="38" y="51"/>
                  </a:lnTo>
                  <a:lnTo>
                    <a:pt x="26" y="2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028888" y="3795435"/>
              <a:ext cx="469572" cy="473419"/>
            </a:xfrm>
            <a:custGeom>
              <a:avLst/>
              <a:gdLst/>
              <a:ahLst/>
              <a:cxnLst>
                <a:cxn ang="0">
                  <a:pos x="258" y="308"/>
                </a:cxn>
                <a:cxn ang="0">
                  <a:pos x="296" y="257"/>
                </a:cxn>
                <a:cxn ang="0">
                  <a:pos x="296" y="244"/>
                </a:cxn>
                <a:cxn ang="0">
                  <a:pos x="322" y="218"/>
                </a:cxn>
                <a:cxn ang="0">
                  <a:pos x="335" y="206"/>
                </a:cxn>
                <a:cxn ang="0">
                  <a:pos x="309" y="180"/>
                </a:cxn>
                <a:cxn ang="0">
                  <a:pos x="296" y="141"/>
                </a:cxn>
                <a:cxn ang="0">
                  <a:pos x="296" y="115"/>
                </a:cxn>
                <a:cxn ang="0">
                  <a:pos x="271" y="103"/>
                </a:cxn>
                <a:cxn ang="0">
                  <a:pos x="232" y="115"/>
                </a:cxn>
                <a:cxn ang="0">
                  <a:pos x="219" y="103"/>
                </a:cxn>
                <a:cxn ang="0">
                  <a:pos x="219" y="90"/>
                </a:cxn>
                <a:cxn ang="0">
                  <a:pos x="219" y="77"/>
                </a:cxn>
                <a:cxn ang="0">
                  <a:pos x="206" y="64"/>
                </a:cxn>
                <a:cxn ang="0">
                  <a:pos x="180" y="64"/>
                </a:cxn>
                <a:cxn ang="0">
                  <a:pos x="155" y="51"/>
                </a:cxn>
                <a:cxn ang="0">
                  <a:pos x="142" y="25"/>
                </a:cxn>
                <a:cxn ang="0">
                  <a:pos x="129" y="0"/>
                </a:cxn>
                <a:cxn ang="0">
                  <a:pos x="116" y="0"/>
                </a:cxn>
                <a:cxn ang="0">
                  <a:pos x="103" y="12"/>
                </a:cxn>
                <a:cxn ang="0">
                  <a:pos x="65" y="0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13" y="51"/>
                </a:cxn>
                <a:cxn ang="0">
                  <a:pos x="0" y="64"/>
                </a:cxn>
                <a:cxn ang="0">
                  <a:pos x="26" y="90"/>
                </a:cxn>
                <a:cxn ang="0">
                  <a:pos x="26" y="103"/>
                </a:cxn>
                <a:cxn ang="0">
                  <a:pos x="13" y="141"/>
                </a:cxn>
                <a:cxn ang="0">
                  <a:pos x="52" y="180"/>
                </a:cxn>
                <a:cxn ang="0">
                  <a:pos x="52" y="206"/>
                </a:cxn>
                <a:cxn ang="0">
                  <a:pos x="65" y="244"/>
                </a:cxn>
                <a:cxn ang="0">
                  <a:pos x="77" y="270"/>
                </a:cxn>
                <a:cxn ang="0">
                  <a:pos x="65" y="283"/>
                </a:cxn>
                <a:cxn ang="0">
                  <a:pos x="52" y="296"/>
                </a:cxn>
                <a:cxn ang="0">
                  <a:pos x="39" y="308"/>
                </a:cxn>
                <a:cxn ang="0">
                  <a:pos x="52" y="308"/>
                </a:cxn>
                <a:cxn ang="0">
                  <a:pos x="77" y="334"/>
                </a:cxn>
                <a:cxn ang="0">
                  <a:pos x="103" y="334"/>
                </a:cxn>
                <a:cxn ang="0">
                  <a:pos x="116" y="334"/>
                </a:cxn>
                <a:cxn ang="0">
                  <a:pos x="155" y="360"/>
                </a:cxn>
                <a:cxn ang="0">
                  <a:pos x="168" y="347"/>
                </a:cxn>
                <a:cxn ang="0">
                  <a:pos x="193" y="347"/>
                </a:cxn>
                <a:cxn ang="0">
                  <a:pos x="206" y="334"/>
                </a:cxn>
                <a:cxn ang="0">
                  <a:pos x="219" y="321"/>
                </a:cxn>
                <a:cxn ang="0">
                  <a:pos x="232" y="296"/>
                </a:cxn>
                <a:cxn ang="0">
                  <a:pos x="258" y="308"/>
                </a:cxn>
              </a:cxnLst>
              <a:rect l="0" t="0" r="r" b="b"/>
              <a:pathLst>
                <a:path w="335" h="360">
                  <a:moveTo>
                    <a:pt x="258" y="308"/>
                  </a:moveTo>
                  <a:lnTo>
                    <a:pt x="296" y="257"/>
                  </a:lnTo>
                  <a:lnTo>
                    <a:pt x="296" y="244"/>
                  </a:lnTo>
                  <a:lnTo>
                    <a:pt x="322" y="218"/>
                  </a:lnTo>
                  <a:lnTo>
                    <a:pt x="335" y="206"/>
                  </a:lnTo>
                  <a:lnTo>
                    <a:pt x="309" y="180"/>
                  </a:lnTo>
                  <a:lnTo>
                    <a:pt x="296" y="141"/>
                  </a:lnTo>
                  <a:lnTo>
                    <a:pt x="296" y="115"/>
                  </a:lnTo>
                  <a:lnTo>
                    <a:pt x="271" y="103"/>
                  </a:lnTo>
                  <a:lnTo>
                    <a:pt x="232" y="115"/>
                  </a:lnTo>
                  <a:lnTo>
                    <a:pt x="219" y="103"/>
                  </a:lnTo>
                  <a:lnTo>
                    <a:pt x="219" y="90"/>
                  </a:lnTo>
                  <a:lnTo>
                    <a:pt x="219" y="77"/>
                  </a:lnTo>
                  <a:lnTo>
                    <a:pt x="206" y="64"/>
                  </a:lnTo>
                  <a:lnTo>
                    <a:pt x="180" y="64"/>
                  </a:lnTo>
                  <a:lnTo>
                    <a:pt x="155" y="51"/>
                  </a:lnTo>
                  <a:lnTo>
                    <a:pt x="142" y="25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12"/>
                  </a:lnTo>
                  <a:lnTo>
                    <a:pt x="65" y="0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13" y="51"/>
                  </a:lnTo>
                  <a:lnTo>
                    <a:pt x="0" y="64"/>
                  </a:lnTo>
                  <a:lnTo>
                    <a:pt x="26" y="90"/>
                  </a:lnTo>
                  <a:lnTo>
                    <a:pt x="26" y="103"/>
                  </a:lnTo>
                  <a:lnTo>
                    <a:pt x="13" y="141"/>
                  </a:lnTo>
                  <a:lnTo>
                    <a:pt x="52" y="180"/>
                  </a:lnTo>
                  <a:lnTo>
                    <a:pt x="52" y="206"/>
                  </a:lnTo>
                  <a:lnTo>
                    <a:pt x="65" y="244"/>
                  </a:lnTo>
                  <a:lnTo>
                    <a:pt x="77" y="270"/>
                  </a:lnTo>
                  <a:lnTo>
                    <a:pt x="65" y="283"/>
                  </a:lnTo>
                  <a:lnTo>
                    <a:pt x="52" y="296"/>
                  </a:lnTo>
                  <a:lnTo>
                    <a:pt x="39" y="308"/>
                  </a:lnTo>
                  <a:lnTo>
                    <a:pt x="52" y="308"/>
                  </a:lnTo>
                  <a:lnTo>
                    <a:pt x="77" y="334"/>
                  </a:lnTo>
                  <a:lnTo>
                    <a:pt x="103" y="334"/>
                  </a:lnTo>
                  <a:lnTo>
                    <a:pt x="116" y="334"/>
                  </a:lnTo>
                  <a:lnTo>
                    <a:pt x="155" y="360"/>
                  </a:lnTo>
                  <a:lnTo>
                    <a:pt x="168" y="347"/>
                  </a:lnTo>
                  <a:lnTo>
                    <a:pt x="193" y="347"/>
                  </a:lnTo>
                  <a:lnTo>
                    <a:pt x="206" y="334"/>
                  </a:lnTo>
                  <a:lnTo>
                    <a:pt x="219" y="321"/>
                  </a:lnTo>
                  <a:lnTo>
                    <a:pt x="232" y="296"/>
                  </a:lnTo>
                  <a:lnTo>
                    <a:pt x="258" y="30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2884854" y="3472849"/>
              <a:ext cx="1119480" cy="847751"/>
            </a:xfrm>
            <a:custGeom>
              <a:avLst/>
              <a:gdLst/>
              <a:ahLst/>
              <a:cxnLst>
                <a:cxn ang="0">
                  <a:pos x="65" y="52"/>
                </a:cxn>
                <a:cxn ang="0">
                  <a:pos x="39" y="103"/>
                </a:cxn>
                <a:cxn ang="0">
                  <a:pos x="13" y="90"/>
                </a:cxn>
                <a:cxn ang="0">
                  <a:pos x="13" y="129"/>
                </a:cxn>
                <a:cxn ang="0">
                  <a:pos x="26" y="129"/>
                </a:cxn>
                <a:cxn ang="0">
                  <a:pos x="65" y="193"/>
                </a:cxn>
                <a:cxn ang="0">
                  <a:pos x="90" y="180"/>
                </a:cxn>
                <a:cxn ang="0">
                  <a:pos x="103" y="232"/>
                </a:cxn>
                <a:cxn ang="0">
                  <a:pos x="142" y="245"/>
                </a:cxn>
                <a:cxn ang="0">
                  <a:pos x="168" y="257"/>
                </a:cxn>
                <a:cxn ang="0">
                  <a:pos x="193" y="257"/>
                </a:cxn>
                <a:cxn ang="0">
                  <a:pos x="219" y="245"/>
                </a:cxn>
                <a:cxn ang="0">
                  <a:pos x="245" y="270"/>
                </a:cxn>
                <a:cxn ang="0">
                  <a:pos x="283" y="309"/>
                </a:cxn>
                <a:cxn ang="0">
                  <a:pos x="309" y="309"/>
                </a:cxn>
                <a:cxn ang="0">
                  <a:pos x="322" y="348"/>
                </a:cxn>
                <a:cxn ang="0">
                  <a:pos x="335" y="360"/>
                </a:cxn>
                <a:cxn ang="0">
                  <a:pos x="374" y="348"/>
                </a:cxn>
                <a:cxn ang="0">
                  <a:pos x="399" y="386"/>
                </a:cxn>
                <a:cxn ang="0">
                  <a:pos x="412" y="425"/>
                </a:cxn>
                <a:cxn ang="0">
                  <a:pos x="438" y="451"/>
                </a:cxn>
                <a:cxn ang="0">
                  <a:pos x="451" y="463"/>
                </a:cxn>
                <a:cxn ang="0">
                  <a:pos x="528" y="476"/>
                </a:cxn>
                <a:cxn ang="0">
                  <a:pos x="592" y="502"/>
                </a:cxn>
                <a:cxn ang="0">
                  <a:pos x="657" y="502"/>
                </a:cxn>
                <a:cxn ang="0">
                  <a:pos x="670" y="541"/>
                </a:cxn>
                <a:cxn ang="0">
                  <a:pos x="682" y="605"/>
                </a:cxn>
                <a:cxn ang="0">
                  <a:pos x="708" y="618"/>
                </a:cxn>
                <a:cxn ang="0">
                  <a:pos x="747" y="644"/>
                </a:cxn>
                <a:cxn ang="0">
                  <a:pos x="773" y="605"/>
                </a:cxn>
                <a:cxn ang="0">
                  <a:pos x="798" y="541"/>
                </a:cxn>
                <a:cxn ang="0">
                  <a:pos x="785" y="502"/>
                </a:cxn>
                <a:cxn ang="0">
                  <a:pos x="760" y="489"/>
                </a:cxn>
                <a:cxn ang="0">
                  <a:pos x="657" y="360"/>
                </a:cxn>
                <a:cxn ang="0">
                  <a:pos x="592" y="335"/>
                </a:cxn>
                <a:cxn ang="0">
                  <a:pos x="528" y="309"/>
                </a:cxn>
                <a:cxn ang="0">
                  <a:pos x="515" y="270"/>
                </a:cxn>
                <a:cxn ang="0">
                  <a:pos x="464" y="270"/>
                </a:cxn>
                <a:cxn ang="0">
                  <a:pos x="361" y="219"/>
                </a:cxn>
                <a:cxn ang="0">
                  <a:pos x="296" y="180"/>
                </a:cxn>
                <a:cxn ang="0">
                  <a:pos x="232" y="129"/>
                </a:cxn>
                <a:cxn ang="0">
                  <a:pos x="258" y="103"/>
                </a:cxn>
                <a:cxn ang="0">
                  <a:pos x="283" y="77"/>
                </a:cxn>
                <a:cxn ang="0">
                  <a:pos x="309" y="39"/>
                </a:cxn>
                <a:cxn ang="0">
                  <a:pos x="283" y="13"/>
                </a:cxn>
                <a:cxn ang="0">
                  <a:pos x="245" y="0"/>
                </a:cxn>
                <a:cxn ang="0">
                  <a:pos x="206" y="13"/>
                </a:cxn>
                <a:cxn ang="0">
                  <a:pos x="142" y="0"/>
                </a:cxn>
                <a:cxn ang="0">
                  <a:pos x="103" y="0"/>
                </a:cxn>
                <a:cxn ang="0">
                  <a:pos x="52" y="13"/>
                </a:cxn>
              </a:cxnLst>
              <a:rect l="0" t="0" r="r" b="b"/>
              <a:pathLst>
                <a:path w="798" h="644">
                  <a:moveTo>
                    <a:pt x="52" y="13"/>
                  </a:moveTo>
                  <a:lnTo>
                    <a:pt x="65" y="52"/>
                  </a:lnTo>
                  <a:lnTo>
                    <a:pt x="65" y="77"/>
                  </a:lnTo>
                  <a:lnTo>
                    <a:pt x="39" y="103"/>
                  </a:lnTo>
                  <a:lnTo>
                    <a:pt x="26" y="90"/>
                  </a:lnTo>
                  <a:lnTo>
                    <a:pt x="13" y="90"/>
                  </a:lnTo>
                  <a:lnTo>
                    <a:pt x="0" y="116"/>
                  </a:lnTo>
                  <a:lnTo>
                    <a:pt x="13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6" y="155"/>
                  </a:lnTo>
                  <a:lnTo>
                    <a:pt x="65" y="193"/>
                  </a:lnTo>
                  <a:lnTo>
                    <a:pt x="77" y="193"/>
                  </a:lnTo>
                  <a:lnTo>
                    <a:pt x="90" y="180"/>
                  </a:lnTo>
                  <a:lnTo>
                    <a:pt x="103" y="193"/>
                  </a:lnTo>
                  <a:lnTo>
                    <a:pt x="103" y="232"/>
                  </a:lnTo>
                  <a:lnTo>
                    <a:pt x="116" y="245"/>
                  </a:lnTo>
                  <a:lnTo>
                    <a:pt x="142" y="245"/>
                  </a:lnTo>
                  <a:lnTo>
                    <a:pt x="155" y="245"/>
                  </a:lnTo>
                  <a:lnTo>
                    <a:pt x="168" y="257"/>
                  </a:lnTo>
                  <a:lnTo>
                    <a:pt x="180" y="245"/>
                  </a:lnTo>
                  <a:lnTo>
                    <a:pt x="193" y="257"/>
                  </a:lnTo>
                  <a:lnTo>
                    <a:pt x="206" y="257"/>
                  </a:lnTo>
                  <a:lnTo>
                    <a:pt x="219" y="245"/>
                  </a:lnTo>
                  <a:lnTo>
                    <a:pt x="232" y="245"/>
                  </a:lnTo>
                  <a:lnTo>
                    <a:pt x="245" y="270"/>
                  </a:lnTo>
                  <a:lnTo>
                    <a:pt x="271" y="296"/>
                  </a:lnTo>
                  <a:lnTo>
                    <a:pt x="283" y="309"/>
                  </a:lnTo>
                  <a:lnTo>
                    <a:pt x="296" y="309"/>
                  </a:lnTo>
                  <a:lnTo>
                    <a:pt x="309" y="309"/>
                  </a:lnTo>
                  <a:lnTo>
                    <a:pt x="322" y="335"/>
                  </a:lnTo>
                  <a:lnTo>
                    <a:pt x="322" y="348"/>
                  </a:lnTo>
                  <a:lnTo>
                    <a:pt x="322" y="360"/>
                  </a:lnTo>
                  <a:lnTo>
                    <a:pt x="335" y="360"/>
                  </a:lnTo>
                  <a:lnTo>
                    <a:pt x="361" y="360"/>
                  </a:lnTo>
                  <a:lnTo>
                    <a:pt x="374" y="348"/>
                  </a:lnTo>
                  <a:lnTo>
                    <a:pt x="399" y="360"/>
                  </a:lnTo>
                  <a:lnTo>
                    <a:pt x="399" y="386"/>
                  </a:lnTo>
                  <a:lnTo>
                    <a:pt x="412" y="412"/>
                  </a:lnTo>
                  <a:lnTo>
                    <a:pt x="412" y="425"/>
                  </a:lnTo>
                  <a:lnTo>
                    <a:pt x="425" y="438"/>
                  </a:lnTo>
                  <a:lnTo>
                    <a:pt x="438" y="451"/>
                  </a:lnTo>
                  <a:lnTo>
                    <a:pt x="438" y="451"/>
                  </a:lnTo>
                  <a:lnTo>
                    <a:pt x="451" y="463"/>
                  </a:lnTo>
                  <a:lnTo>
                    <a:pt x="502" y="463"/>
                  </a:lnTo>
                  <a:lnTo>
                    <a:pt x="528" y="476"/>
                  </a:lnTo>
                  <a:lnTo>
                    <a:pt x="567" y="502"/>
                  </a:lnTo>
                  <a:lnTo>
                    <a:pt x="592" y="502"/>
                  </a:lnTo>
                  <a:lnTo>
                    <a:pt x="631" y="502"/>
                  </a:lnTo>
                  <a:lnTo>
                    <a:pt x="657" y="502"/>
                  </a:lnTo>
                  <a:lnTo>
                    <a:pt x="670" y="528"/>
                  </a:lnTo>
                  <a:lnTo>
                    <a:pt x="670" y="541"/>
                  </a:lnTo>
                  <a:lnTo>
                    <a:pt x="695" y="566"/>
                  </a:lnTo>
                  <a:lnTo>
                    <a:pt x="682" y="605"/>
                  </a:lnTo>
                  <a:lnTo>
                    <a:pt x="682" y="618"/>
                  </a:lnTo>
                  <a:lnTo>
                    <a:pt x="708" y="618"/>
                  </a:lnTo>
                  <a:lnTo>
                    <a:pt x="721" y="644"/>
                  </a:lnTo>
                  <a:lnTo>
                    <a:pt x="747" y="644"/>
                  </a:lnTo>
                  <a:lnTo>
                    <a:pt x="773" y="644"/>
                  </a:lnTo>
                  <a:lnTo>
                    <a:pt x="773" y="605"/>
                  </a:lnTo>
                  <a:lnTo>
                    <a:pt x="785" y="553"/>
                  </a:lnTo>
                  <a:lnTo>
                    <a:pt x="798" y="541"/>
                  </a:lnTo>
                  <a:lnTo>
                    <a:pt x="798" y="515"/>
                  </a:lnTo>
                  <a:lnTo>
                    <a:pt x="785" y="502"/>
                  </a:lnTo>
                  <a:lnTo>
                    <a:pt x="773" y="502"/>
                  </a:lnTo>
                  <a:lnTo>
                    <a:pt x="760" y="489"/>
                  </a:lnTo>
                  <a:lnTo>
                    <a:pt x="760" y="463"/>
                  </a:lnTo>
                  <a:lnTo>
                    <a:pt x="657" y="360"/>
                  </a:lnTo>
                  <a:lnTo>
                    <a:pt x="631" y="360"/>
                  </a:lnTo>
                  <a:lnTo>
                    <a:pt x="592" y="335"/>
                  </a:lnTo>
                  <a:lnTo>
                    <a:pt x="541" y="322"/>
                  </a:lnTo>
                  <a:lnTo>
                    <a:pt x="528" y="309"/>
                  </a:lnTo>
                  <a:lnTo>
                    <a:pt x="528" y="283"/>
                  </a:lnTo>
                  <a:lnTo>
                    <a:pt x="515" y="270"/>
                  </a:lnTo>
                  <a:lnTo>
                    <a:pt x="489" y="270"/>
                  </a:lnTo>
                  <a:lnTo>
                    <a:pt x="464" y="270"/>
                  </a:lnTo>
                  <a:lnTo>
                    <a:pt x="412" y="245"/>
                  </a:lnTo>
                  <a:lnTo>
                    <a:pt x="361" y="219"/>
                  </a:lnTo>
                  <a:lnTo>
                    <a:pt x="322" y="193"/>
                  </a:lnTo>
                  <a:lnTo>
                    <a:pt x="296" y="180"/>
                  </a:lnTo>
                  <a:lnTo>
                    <a:pt x="258" y="155"/>
                  </a:lnTo>
                  <a:lnTo>
                    <a:pt x="232" y="129"/>
                  </a:lnTo>
                  <a:lnTo>
                    <a:pt x="232" y="103"/>
                  </a:lnTo>
                  <a:lnTo>
                    <a:pt x="258" y="103"/>
                  </a:lnTo>
                  <a:lnTo>
                    <a:pt x="283" y="90"/>
                  </a:lnTo>
                  <a:lnTo>
                    <a:pt x="283" y="77"/>
                  </a:lnTo>
                  <a:lnTo>
                    <a:pt x="296" y="64"/>
                  </a:lnTo>
                  <a:lnTo>
                    <a:pt x="309" y="39"/>
                  </a:lnTo>
                  <a:lnTo>
                    <a:pt x="296" y="26"/>
                  </a:lnTo>
                  <a:lnTo>
                    <a:pt x="283" y="13"/>
                  </a:lnTo>
                  <a:lnTo>
                    <a:pt x="258" y="0"/>
                  </a:lnTo>
                  <a:lnTo>
                    <a:pt x="245" y="0"/>
                  </a:lnTo>
                  <a:lnTo>
                    <a:pt x="219" y="13"/>
                  </a:lnTo>
                  <a:lnTo>
                    <a:pt x="206" y="13"/>
                  </a:lnTo>
                  <a:lnTo>
                    <a:pt x="180" y="0"/>
                  </a:lnTo>
                  <a:lnTo>
                    <a:pt x="142" y="0"/>
                  </a:lnTo>
                  <a:lnTo>
                    <a:pt x="116" y="13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52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2541750" y="3624784"/>
              <a:ext cx="596041" cy="595628"/>
            </a:xfrm>
            <a:custGeom>
              <a:avLst/>
              <a:gdLst/>
              <a:ahLst/>
              <a:cxnLst>
                <a:cxn ang="0">
                  <a:pos x="219" y="0"/>
                </a:cxn>
                <a:cxn ang="0">
                  <a:pos x="193" y="26"/>
                </a:cxn>
                <a:cxn ang="0">
                  <a:pos x="154" y="13"/>
                </a:cxn>
                <a:cxn ang="0">
                  <a:pos x="103" y="13"/>
                </a:cxn>
                <a:cxn ang="0">
                  <a:pos x="77" y="26"/>
                </a:cxn>
                <a:cxn ang="0">
                  <a:pos x="51" y="13"/>
                </a:cxn>
                <a:cxn ang="0">
                  <a:pos x="25" y="26"/>
                </a:cxn>
                <a:cxn ang="0">
                  <a:pos x="25" y="51"/>
                </a:cxn>
                <a:cxn ang="0">
                  <a:pos x="0" y="90"/>
                </a:cxn>
                <a:cxn ang="0">
                  <a:pos x="13" y="154"/>
                </a:cxn>
                <a:cxn ang="0">
                  <a:pos x="25" y="193"/>
                </a:cxn>
                <a:cxn ang="0">
                  <a:pos x="0" y="206"/>
                </a:cxn>
                <a:cxn ang="0">
                  <a:pos x="25" y="232"/>
                </a:cxn>
                <a:cxn ang="0">
                  <a:pos x="64" y="219"/>
                </a:cxn>
                <a:cxn ang="0">
                  <a:pos x="116" y="232"/>
                </a:cxn>
                <a:cxn ang="0">
                  <a:pos x="103" y="257"/>
                </a:cxn>
                <a:cxn ang="0">
                  <a:pos x="116" y="283"/>
                </a:cxn>
                <a:cxn ang="0">
                  <a:pos x="141" y="270"/>
                </a:cxn>
                <a:cxn ang="0">
                  <a:pos x="180" y="270"/>
                </a:cxn>
                <a:cxn ang="0">
                  <a:pos x="219" y="309"/>
                </a:cxn>
                <a:cxn ang="0">
                  <a:pos x="257" y="347"/>
                </a:cxn>
                <a:cxn ang="0">
                  <a:pos x="231" y="373"/>
                </a:cxn>
                <a:cxn ang="0">
                  <a:pos x="244" y="399"/>
                </a:cxn>
                <a:cxn ang="0">
                  <a:pos x="283" y="437"/>
                </a:cxn>
                <a:cxn ang="0">
                  <a:pos x="309" y="450"/>
                </a:cxn>
                <a:cxn ang="0">
                  <a:pos x="334" y="450"/>
                </a:cxn>
                <a:cxn ang="0">
                  <a:pos x="399" y="437"/>
                </a:cxn>
                <a:cxn ang="0">
                  <a:pos x="399" y="425"/>
                </a:cxn>
                <a:cxn ang="0">
                  <a:pos x="424" y="399"/>
                </a:cxn>
                <a:cxn ang="0">
                  <a:pos x="412" y="347"/>
                </a:cxn>
                <a:cxn ang="0">
                  <a:pos x="347" y="270"/>
                </a:cxn>
                <a:cxn ang="0">
                  <a:pos x="373" y="219"/>
                </a:cxn>
                <a:cxn ang="0">
                  <a:pos x="347" y="180"/>
                </a:cxn>
                <a:cxn ang="0">
                  <a:pos x="399" y="154"/>
                </a:cxn>
                <a:cxn ang="0">
                  <a:pos x="412" y="129"/>
                </a:cxn>
                <a:cxn ang="0">
                  <a:pos x="386" y="129"/>
                </a:cxn>
                <a:cxn ang="0">
                  <a:pos x="347" y="103"/>
                </a:cxn>
                <a:cxn ang="0">
                  <a:pos x="347" y="90"/>
                </a:cxn>
                <a:cxn ang="0">
                  <a:pos x="334" y="64"/>
                </a:cxn>
                <a:cxn ang="0">
                  <a:pos x="309" y="77"/>
                </a:cxn>
                <a:cxn ang="0">
                  <a:pos x="270" y="13"/>
                </a:cxn>
                <a:cxn ang="0">
                  <a:pos x="244" y="0"/>
                </a:cxn>
              </a:cxnLst>
              <a:rect l="0" t="0" r="r" b="b"/>
              <a:pathLst>
                <a:path w="424" h="450">
                  <a:moveTo>
                    <a:pt x="244" y="0"/>
                  </a:moveTo>
                  <a:lnTo>
                    <a:pt x="219" y="0"/>
                  </a:lnTo>
                  <a:lnTo>
                    <a:pt x="206" y="26"/>
                  </a:lnTo>
                  <a:lnTo>
                    <a:pt x="193" y="26"/>
                  </a:lnTo>
                  <a:lnTo>
                    <a:pt x="167" y="26"/>
                  </a:lnTo>
                  <a:lnTo>
                    <a:pt x="154" y="13"/>
                  </a:lnTo>
                  <a:lnTo>
                    <a:pt x="128" y="0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77" y="26"/>
                  </a:lnTo>
                  <a:lnTo>
                    <a:pt x="64" y="13"/>
                  </a:lnTo>
                  <a:lnTo>
                    <a:pt x="51" y="13"/>
                  </a:lnTo>
                  <a:lnTo>
                    <a:pt x="38" y="13"/>
                  </a:lnTo>
                  <a:lnTo>
                    <a:pt x="25" y="26"/>
                  </a:lnTo>
                  <a:lnTo>
                    <a:pt x="13" y="39"/>
                  </a:lnTo>
                  <a:lnTo>
                    <a:pt x="25" y="51"/>
                  </a:lnTo>
                  <a:lnTo>
                    <a:pt x="13" y="77"/>
                  </a:lnTo>
                  <a:lnTo>
                    <a:pt x="0" y="90"/>
                  </a:lnTo>
                  <a:lnTo>
                    <a:pt x="0" y="129"/>
                  </a:lnTo>
                  <a:lnTo>
                    <a:pt x="13" y="154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13" y="193"/>
                  </a:lnTo>
                  <a:lnTo>
                    <a:pt x="0" y="206"/>
                  </a:lnTo>
                  <a:lnTo>
                    <a:pt x="0" y="219"/>
                  </a:lnTo>
                  <a:lnTo>
                    <a:pt x="25" y="232"/>
                  </a:lnTo>
                  <a:lnTo>
                    <a:pt x="38" y="232"/>
                  </a:lnTo>
                  <a:lnTo>
                    <a:pt x="64" y="219"/>
                  </a:lnTo>
                  <a:lnTo>
                    <a:pt x="77" y="219"/>
                  </a:lnTo>
                  <a:lnTo>
                    <a:pt x="116" y="232"/>
                  </a:lnTo>
                  <a:lnTo>
                    <a:pt x="116" y="244"/>
                  </a:lnTo>
                  <a:lnTo>
                    <a:pt x="103" y="257"/>
                  </a:lnTo>
                  <a:lnTo>
                    <a:pt x="103" y="270"/>
                  </a:lnTo>
                  <a:lnTo>
                    <a:pt x="116" y="283"/>
                  </a:lnTo>
                  <a:lnTo>
                    <a:pt x="128" y="270"/>
                  </a:lnTo>
                  <a:lnTo>
                    <a:pt x="141" y="270"/>
                  </a:lnTo>
                  <a:lnTo>
                    <a:pt x="154" y="283"/>
                  </a:lnTo>
                  <a:lnTo>
                    <a:pt x="180" y="270"/>
                  </a:lnTo>
                  <a:lnTo>
                    <a:pt x="206" y="270"/>
                  </a:lnTo>
                  <a:lnTo>
                    <a:pt x="219" y="309"/>
                  </a:lnTo>
                  <a:lnTo>
                    <a:pt x="244" y="335"/>
                  </a:lnTo>
                  <a:lnTo>
                    <a:pt x="257" y="347"/>
                  </a:lnTo>
                  <a:lnTo>
                    <a:pt x="244" y="360"/>
                  </a:lnTo>
                  <a:lnTo>
                    <a:pt x="231" y="373"/>
                  </a:lnTo>
                  <a:lnTo>
                    <a:pt x="244" y="399"/>
                  </a:lnTo>
                  <a:lnTo>
                    <a:pt x="244" y="399"/>
                  </a:lnTo>
                  <a:lnTo>
                    <a:pt x="270" y="412"/>
                  </a:lnTo>
                  <a:lnTo>
                    <a:pt x="283" y="437"/>
                  </a:lnTo>
                  <a:lnTo>
                    <a:pt x="296" y="450"/>
                  </a:lnTo>
                  <a:lnTo>
                    <a:pt x="309" y="450"/>
                  </a:lnTo>
                  <a:lnTo>
                    <a:pt x="321" y="437"/>
                  </a:lnTo>
                  <a:lnTo>
                    <a:pt x="334" y="450"/>
                  </a:lnTo>
                  <a:lnTo>
                    <a:pt x="373" y="450"/>
                  </a:lnTo>
                  <a:lnTo>
                    <a:pt x="399" y="437"/>
                  </a:lnTo>
                  <a:lnTo>
                    <a:pt x="386" y="437"/>
                  </a:lnTo>
                  <a:lnTo>
                    <a:pt x="399" y="425"/>
                  </a:lnTo>
                  <a:lnTo>
                    <a:pt x="412" y="412"/>
                  </a:lnTo>
                  <a:lnTo>
                    <a:pt x="424" y="399"/>
                  </a:lnTo>
                  <a:lnTo>
                    <a:pt x="424" y="373"/>
                  </a:lnTo>
                  <a:lnTo>
                    <a:pt x="412" y="347"/>
                  </a:lnTo>
                  <a:lnTo>
                    <a:pt x="399" y="309"/>
                  </a:lnTo>
                  <a:lnTo>
                    <a:pt x="347" y="270"/>
                  </a:lnTo>
                  <a:lnTo>
                    <a:pt x="360" y="244"/>
                  </a:lnTo>
                  <a:lnTo>
                    <a:pt x="373" y="219"/>
                  </a:lnTo>
                  <a:lnTo>
                    <a:pt x="347" y="193"/>
                  </a:lnTo>
                  <a:lnTo>
                    <a:pt x="347" y="180"/>
                  </a:lnTo>
                  <a:lnTo>
                    <a:pt x="373" y="180"/>
                  </a:lnTo>
                  <a:lnTo>
                    <a:pt x="399" y="154"/>
                  </a:lnTo>
                  <a:lnTo>
                    <a:pt x="399" y="141"/>
                  </a:lnTo>
                  <a:lnTo>
                    <a:pt x="412" y="129"/>
                  </a:lnTo>
                  <a:lnTo>
                    <a:pt x="399" y="116"/>
                  </a:lnTo>
                  <a:lnTo>
                    <a:pt x="386" y="129"/>
                  </a:lnTo>
                  <a:lnTo>
                    <a:pt x="347" y="116"/>
                  </a:lnTo>
                  <a:lnTo>
                    <a:pt x="347" y="103"/>
                  </a:lnTo>
                  <a:lnTo>
                    <a:pt x="347" y="90"/>
                  </a:lnTo>
                  <a:lnTo>
                    <a:pt x="347" y="90"/>
                  </a:lnTo>
                  <a:lnTo>
                    <a:pt x="347" y="77"/>
                  </a:lnTo>
                  <a:lnTo>
                    <a:pt x="334" y="64"/>
                  </a:lnTo>
                  <a:lnTo>
                    <a:pt x="321" y="77"/>
                  </a:lnTo>
                  <a:lnTo>
                    <a:pt x="309" y="77"/>
                  </a:lnTo>
                  <a:lnTo>
                    <a:pt x="270" y="39"/>
                  </a:lnTo>
                  <a:lnTo>
                    <a:pt x="270" y="13"/>
                  </a:lnTo>
                  <a:lnTo>
                    <a:pt x="270" y="0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2560486" y="3404589"/>
              <a:ext cx="414535" cy="254325"/>
            </a:xfrm>
            <a:custGeom>
              <a:avLst/>
              <a:gdLst/>
              <a:ahLst/>
              <a:cxnLst>
                <a:cxn ang="0">
                  <a:pos x="283" y="64"/>
                </a:cxn>
                <a:cxn ang="0">
                  <a:pos x="244" y="38"/>
                </a:cxn>
                <a:cxn ang="0">
                  <a:pos x="231" y="25"/>
                </a:cxn>
                <a:cxn ang="0">
                  <a:pos x="193" y="12"/>
                </a:cxn>
                <a:cxn ang="0">
                  <a:pos x="193" y="0"/>
                </a:cxn>
                <a:cxn ang="0">
                  <a:pos x="180" y="12"/>
                </a:cxn>
                <a:cxn ang="0">
                  <a:pos x="180" y="25"/>
                </a:cxn>
                <a:cxn ang="0">
                  <a:pos x="167" y="25"/>
                </a:cxn>
                <a:cxn ang="0">
                  <a:pos x="154" y="38"/>
                </a:cxn>
                <a:cxn ang="0">
                  <a:pos x="141" y="38"/>
                </a:cxn>
                <a:cxn ang="0">
                  <a:pos x="128" y="51"/>
                </a:cxn>
                <a:cxn ang="0">
                  <a:pos x="115" y="64"/>
                </a:cxn>
                <a:cxn ang="0">
                  <a:pos x="103" y="38"/>
                </a:cxn>
                <a:cxn ang="0">
                  <a:pos x="90" y="38"/>
                </a:cxn>
                <a:cxn ang="0">
                  <a:pos x="77" y="25"/>
                </a:cxn>
                <a:cxn ang="0">
                  <a:pos x="64" y="38"/>
                </a:cxn>
                <a:cxn ang="0">
                  <a:pos x="64" y="38"/>
                </a:cxn>
                <a:cxn ang="0">
                  <a:pos x="77" y="64"/>
                </a:cxn>
                <a:cxn ang="0">
                  <a:pos x="77" y="64"/>
                </a:cxn>
                <a:cxn ang="0">
                  <a:pos x="64" y="64"/>
                </a:cxn>
                <a:cxn ang="0">
                  <a:pos x="51" y="77"/>
                </a:cxn>
                <a:cxn ang="0">
                  <a:pos x="51" y="90"/>
                </a:cxn>
                <a:cxn ang="0">
                  <a:pos x="38" y="90"/>
                </a:cxn>
                <a:cxn ang="0">
                  <a:pos x="25" y="103"/>
                </a:cxn>
                <a:cxn ang="0">
                  <a:pos x="0" y="103"/>
                </a:cxn>
                <a:cxn ang="0">
                  <a:pos x="25" y="115"/>
                </a:cxn>
                <a:cxn ang="0">
                  <a:pos x="38" y="141"/>
                </a:cxn>
                <a:cxn ang="0">
                  <a:pos x="38" y="154"/>
                </a:cxn>
                <a:cxn ang="0">
                  <a:pos x="38" y="167"/>
                </a:cxn>
                <a:cxn ang="0">
                  <a:pos x="25" y="180"/>
                </a:cxn>
                <a:cxn ang="0">
                  <a:pos x="38" y="180"/>
                </a:cxn>
                <a:cxn ang="0">
                  <a:pos x="64" y="193"/>
                </a:cxn>
                <a:cxn ang="0">
                  <a:pos x="90" y="180"/>
                </a:cxn>
                <a:cxn ang="0">
                  <a:pos x="115" y="167"/>
                </a:cxn>
                <a:cxn ang="0">
                  <a:pos x="128" y="167"/>
                </a:cxn>
                <a:cxn ang="0">
                  <a:pos x="141" y="180"/>
                </a:cxn>
                <a:cxn ang="0">
                  <a:pos x="154" y="193"/>
                </a:cxn>
                <a:cxn ang="0">
                  <a:pos x="180" y="193"/>
                </a:cxn>
                <a:cxn ang="0">
                  <a:pos x="193" y="193"/>
                </a:cxn>
                <a:cxn ang="0">
                  <a:pos x="206" y="167"/>
                </a:cxn>
                <a:cxn ang="0">
                  <a:pos x="231" y="167"/>
                </a:cxn>
                <a:cxn ang="0">
                  <a:pos x="244" y="141"/>
                </a:cxn>
                <a:cxn ang="0">
                  <a:pos x="257" y="141"/>
                </a:cxn>
                <a:cxn ang="0">
                  <a:pos x="270" y="141"/>
                </a:cxn>
                <a:cxn ang="0">
                  <a:pos x="283" y="141"/>
                </a:cxn>
                <a:cxn ang="0">
                  <a:pos x="283" y="128"/>
                </a:cxn>
                <a:cxn ang="0">
                  <a:pos x="296" y="115"/>
                </a:cxn>
                <a:cxn ang="0">
                  <a:pos x="296" y="90"/>
                </a:cxn>
                <a:cxn ang="0">
                  <a:pos x="283" y="64"/>
                </a:cxn>
              </a:cxnLst>
              <a:rect l="0" t="0" r="r" b="b"/>
              <a:pathLst>
                <a:path w="296" h="193">
                  <a:moveTo>
                    <a:pt x="283" y="64"/>
                  </a:moveTo>
                  <a:lnTo>
                    <a:pt x="244" y="38"/>
                  </a:lnTo>
                  <a:lnTo>
                    <a:pt x="231" y="25"/>
                  </a:lnTo>
                  <a:lnTo>
                    <a:pt x="193" y="12"/>
                  </a:lnTo>
                  <a:lnTo>
                    <a:pt x="193" y="0"/>
                  </a:lnTo>
                  <a:lnTo>
                    <a:pt x="180" y="12"/>
                  </a:lnTo>
                  <a:lnTo>
                    <a:pt x="180" y="25"/>
                  </a:lnTo>
                  <a:lnTo>
                    <a:pt x="167" y="25"/>
                  </a:lnTo>
                  <a:lnTo>
                    <a:pt x="154" y="38"/>
                  </a:lnTo>
                  <a:lnTo>
                    <a:pt x="141" y="38"/>
                  </a:lnTo>
                  <a:lnTo>
                    <a:pt x="128" y="51"/>
                  </a:lnTo>
                  <a:lnTo>
                    <a:pt x="115" y="64"/>
                  </a:lnTo>
                  <a:lnTo>
                    <a:pt x="103" y="38"/>
                  </a:lnTo>
                  <a:lnTo>
                    <a:pt x="90" y="38"/>
                  </a:lnTo>
                  <a:lnTo>
                    <a:pt x="77" y="25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77" y="64"/>
                  </a:lnTo>
                  <a:lnTo>
                    <a:pt x="77" y="64"/>
                  </a:lnTo>
                  <a:lnTo>
                    <a:pt x="64" y="64"/>
                  </a:lnTo>
                  <a:lnTo>
                    <a:pt x="51" y="77"/>
                  </a:lnTo>
                  <a:lnTo>
                    <a:pt x="51" y="90"/>
                  </a:lnTo>
                  <a:lnTo>
                    <a:pt x="38" y="90"/>
                  </a:lnTo>
                  <a:lnTo>
                    <a:pt x="25" y="103"/>
                  </a:lnTo>
                  <a:lnTo>
                    <a:pt x="0" y="103"/>
                  </a:lnTo>
                  <a:lnTo>
                    <a:pt x="25" y="115"/>
                  </a:lnTo>
                  <a:lnTo>
                    <a:pt x="38" y="141"/>
                  </a:lnTo>
                  <a:lnTo>
                    <a:pt x="38" y="154"/>
                  </a:lnTo>
                  <a:lnTo>
                    <a:pt x="38" y="167"/>
                  </a:lnTo>
                  <a:lnTo>
                    <a:pt x="25" y="180"/>
                  </a:lnTo>
                  <a:lnTo>
                    <a:pt x="38" y="180"/>
                  </a:lnTo>
                  <a:lnTo>
                    <a:pt x="64" y="193"/>
                  </a:lnTo>
                  <a:lnTo>
                    <a:pt x="90" y="180"/>
                  </a:lnTo>
                  <a:lnTo>
                    <a:pt x="115" y="167"/>
                  </a:lnTo>
                  <a:lnTo>
                    <a:pt x="128" y="167"/>
                  </a:lnTo>
                  <a:lnTo>
                    <a:pt x="141" y="180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67"/>
                  </a:lnTo>
                  <a:lnTo>
                    <a:pt x="231" y="167"/>
                  </a:lnTo>
                  <a:lnTo>
                    <a:pt x="244" y="141"/>
                  </a:lnTo>
                  <a:lnTo>
                    <a:pt x="257" y="141"/>
                  </a:lnTo>
                  <a:lnTo>
                    <a:pt x="270" y="141"/>
                  </a:lnTo>
                  <a:lnTo>
                    <a:pt x="283" y="141"/>
                  </a:lnTo>
                  <a:lnTo>
                    <a:pt x="283" y="128"/>
                  </a:lnTo>
                  <a:lnTo>
                    <a:pt x="296" y="115"/>
                  </a:lnTo>
                  <a:lnTo>
                    <a:pt x="296" y="90"/>
                  </a:lnTo>
                  <a:lnTo>
                    <a:pt x="283" y="64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 dirty="0"/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2325115" y="3082003"/>
              <a:ext cx="507045" cy="440390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206" y="52"/>
                </a:cxn>
                <a:cxn ang="0">
                  <a:pos x="219" y="77"/>
                </a:cxn>
                <a:cxn ang="0">
                  <a:pos x="219" y="90"/>
                </a:cxn>
                <a:cxn ang="0">
                  <a:pos x="232" y="116"/>
                </a:cxn>
                <a:cxn ang="0">
                  <a:pos x="258" y="142"/>
                </a:cxn>
                <a:cxn ang="0">
                  <a:pos x="271" y="154"/>
                </a:cxn>
                <a:cxn ang="0">
                  <a:pos x="309" y="193"/>
                </a:cxn>
                <a:cxn ang="0">
                  <a:pos x="348" y="206"/>
                </a:cxn>
                <a:cxn ang="0">
                  <a:pos x="361" y="232"/>
                </a:cxn>
                <a:cxn ang="0">
                  <a:pos x="348" y="245"/>
                </a:cxn>
                <a:cxn ang="0">
                  <a:pos x="348" y="245"/>
                </a:cxn>
                <a:cxn ang="0">
                  <a:pos x="335" y="257"/>
                </a:cxn>
                <a:cxn ang="0">
                  <a:pos x="335" y="270"/>
                </a:cxn>
                <a:cxn ang="0">
                  <a:pos x="322" y="270"/>
                </a:cxn>
                <a:cxn ang="0">
                  <a:pos x="322" y="283"/>
                </a:cxn>
                <a:cxn ang="0">
                  <a:pos x="309" y="283"/>
                </a:cxn>
                <a:cxn ang="0">
                  <a:pos x="283" y="296"/>
                </a:cxn>
                <a:cxn ang="0">
                  <a:pos x="271" y="283"/>
                </a:cxn>
                <a:cxn ang="0">
                  <a:pos x="258" y="283"/>
                </a:cxn>
                <a:cxn ang="0">
                  <a:pos x="245" y="270"/>
                </a:cxn>
                <a:cxn ang="0">
                  <a:pos x="245" y="270"/>
                </a:cxn>
                <a:cxn ang="0">
                  <a:pos x="232" y="283"/>
                </a:cxn>
                <a:cxn ang="0">
                  <a:pos x="232" y="283"/>
                </a:cxn>
                <a:cxn ang="0">
                  <a:pos x="245" y="296"/>
                </a:cxn>
                <a:cxn ang="0">
                  <a:pos x="232" y="309"/>
                </a:cxn>
                <a:cxn ang="0">
                  <a:pos x="219" y="309"/>
                </a:cxn>
                <a:cxn ang="0">
                  <a:pos x="219" y="322"/>
                </a:cxn>
                <a:cxn ang="0">
                  <a:pos x="206" y="335"/>
                </a:cxn>
                <a:cxn ang="0">
                  <a:pos x="206" y="335"/>
                </a:cxn>
                <a:cxn ang="0">
                  <a:pos x="193" y="335"/>
                </a:cxn>
                <a:cxn ang="0">
                  <a:pos x="168" y="335"/>
                </a:cxn>
                <a:cxn ang="0">
                  <a:pos x="142" y="335"/>
                </a:cxn>
                <a:cxn ang="0">
                  <a:pos x="129" y="322"/>
                </a:cxn>
                <a:cxn ang="0">
                  <a:pos x="103" y="309"/>
                </a:cxn>
                <a:cxn ang="0">
                  <a:pos x="77" y="283"/>
                </a:cxn>
                <a:cxn ang="0">
                  <a:pos x="65" y="270"/>
                </a:cxn>
                <a:cxn ang="0">
                  <a:pos x="52" y="270"/>
                </a:cxn>
                <a:cxn ang="0">
                  <a:pos x="26" y="257"/>
                </a:cxn>
                <a:cxn ang="0">
                  <a:pos x="13" y="257"/>
                </a:cxn>
                <a:cxn ang="0">
                  <a:pos x="0" y="257"/>
                </a:cxn>
                <a:cxn ang="0">
                  <a:pos x="0" y="232"/>
                </a:cxn>
                <a:cxn ang="0">
                  <a:pos x="0" y="206"/>
                </a:cxn>
                <a:cxn ang="0">
                  <a:pos x="13" y="193"/>
                </a:cxn>
                <a:cxn ang="0">
                  <a:pos x="0" y="193"/>
                </a:cxn>
                <a:cxn ang="0">
                  <a:pos x="0" y="167"/>
                </a:cxn>
                <a:cxn ang="0">
                  <a:pos x="0" y="154"/>
                </a:cxn>
                <a:cxn ang="0">
                  <a:pos x="0" y="142"/>
                </a:cxn>
                <a:cxn ang="0">
                  <a:pos x="0" y="129"/>
                </a:cxn>
                <a:cxn ang="0">
                  <a:pos x="13" y="129"/>
                </a:cxn>
                <a:cxn ang="0">
                  <a:pos x="0" y="116"/>
                </a:cxn>
                <a:cxn ang="0">
                  <a:pos x="13" y="103"/>
                </a:cxn>
                <a:cxn ang="0">
                  <a:pos x="26" y="90"/>
                </a:cxn>
                <a:cxn ang="0">
                  <a:pos x="39" y="90"/>
                </a:cxn>
                <a:cxn ang="0">
                  <a:pos x="65" y="77"/>
                </a:cxn>
                <a:cxn ang="0">
                  <a:pos x="65" y="64"/>
                </a:cxn>
                <a:cxn ang="0">
                  <a:pos x="65" y="52"/>
                </a:cxn>
                <a:cxn ang="0">
                  <a:pos x="90" y="26"/>
                </a:cxn>
                <a:cxn ang="0">
                  <a:pos x="116" y="39"/>
                </a:cxn>
                <a:cxn ang="0">
                  <a:pos x="129" y="26"/>
                </a:cxn>
                <a:cxn ang="0">
                  <a:pos x="155" y="13"/>
                </a:cxn>
                <a:cxn ang="0">
                  <a:pos x="168" y="13"/>
                </a:cxn>
                <a:cxn ang="0">
                  <a:pos x="180" y="0"/>
                </a:cxn>
              </a:cxnLst>
              <a:rect l="0" t="0" r="r" b="b"/>
              <a:pathLst>
                <a:path w="361" h="335">
                  <a:moveTo>
                    <a:pt x="180" y="0"/>
                  </a:moveTo>
                  <a:lnTo>
                    <a:pt x="206" y="52"/>
                  </a:lnTo>
                  <a:lnTo>
                    <a:pt x="219" y="77"/>
                  </a:lnTo>
                  <a:lnTo>
                    <a:pt x="219" y="90"/>
                  </a:lnTo>
                  <a:lnTo>
                    <a:pt x="232" y="116"/>
                  </a:lnTo>
                  <a:lnTo>
                    <a:pt x="258" y="142"/>
                  </a:lnTo>
                  <a:lnTo>
                    <a:pt x="271" y="154"/>
                  </a:lnTo>
                  <a:lnTo>
                    <a:pt x="309" y="193"/>
                  </a:lnTo>
                  <a:lnTo>
                    <a:pt x="348" y="206"/>
                  </a:lnTo>
                  <a:lnTo>
                    <a:pt x="361" y="232"/>
                  </a:lnTo>
                  <a:lnTo>
                    <a:pt x="348" y="245"/>
                  </a:lnTo>
                  <a:lnTo>
                    <a:pt x="348" y="245"/>
                  </a:lnTo>
                  <a:lnTo>
                    <a:pt x="335" y="257"/>
                  </a:lnTo>
                  <a:lnTo>
                    <a:pt x="335" y="270"/>
                  </a:lnTo>
                  <a:lnTo>
                    <a:pt x="322" y="270"/>
                  </a:lnTo>
                  <a:lnTo>
                    <a:pt x="322" y="283"/>
                  </a:lnTo>
                  <a:lnTo>
                    <a:pt x="309" y="283"/>
                  </a:lnTo>
                  <a:lnTo>
                    <a:pt x="283" y="296"/>
                  </a:lnTo>
                  <a:lnTo>
                    <a:pt x="271" y="283"/>
                  </a:lnTo>
                  <a:lnTo>
                    <a:pt x="258" y="283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32" y="283"/>
                  </a:lnTo>
                  <a:lnTo>
                    <a:pt x="232" y="283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35"/>
                  </a:lnTo>
                  <a:lnTo>
                    <a:pt x="193" y="335"/>
                  </a:lnTo>
                  <a:lnTo>
                    <a:pt x="168" y="335"/>
                  </a:lnTo>
                  <a:lnTo>
                    <a:pt x="142" y="335"/>
                  </a:lnTo>
                  <a:lnTo>
                    <a:pt x="129" y="322"/>
                  </a:lnTo>
                  <a:lnTo>
                    <a:pt x="103" y="309"/>
                  </a:lnTo>
                  <a:lnTo>
                    <a:pt x="77" y="283"/>
                  </a:lnTo>
                  <a:lnTo>
                    <a:pt x="65" y="270"/>
                  </a:lnTo>
                  <a:lnTo>
                    <a:pt x="52" y="270"/>
                  </a:lnTo>
                  <a:lnTo>
                    <a:pt x="26" y="257"/>
                  </a:lnTo>
                  <a:lnTo>
                    <a:pt x="13" y="257"/>
                  </a:lnTo>
                  <a:lnTo>
                    <a:pt x="0" y="257"/>
                  </a:lnTo>
                  <a:lnTo>
                    <a:pt x="0" y="232"/>
                  </a:lnTo>
                  <a:lnTo>
                    <a:pt x="0" y="206"/>
                  </a:lnTo>
                  <a:lnTo>
                    <a:pt x="13" y="193"/>
                  </a:lnTo>
                  <a:lnTo>
                    <a:pt x="0" y="193"/>
                  </a:lnTo>
                  <a:lnTo>
                    <a:pt x="0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29"/>
                  </a:lnTo>
                  <a:lnTo>
                    <a:pt x="0" y="116"/>
                  </a:lnTo>
                  <a:lnTo>
                    <a:pt x="13" y="103"/>
                  </a:lnTo>
                  <a:lnTo>
                    <a:pt x="26" y="90"/>
                  </a:lnTo>
                  <a:lnTo>
                    <a:pt x="39" y="90"/>
                  </a:lnTo>
                  <a:lnTo>
                    <a:pt x="65" y="77"/>
                  </a:lnTo>
                  <a:lnTo>
                    <a:pt x="65" y="64"/>
                  </a:lnTo>
                  <a:lnTo>
                    <a:pt x="65" y="52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29" y="26"/>
                  </a:lnTo>
                  <a:lnTo>
                    <a:pt x="155" y="13"/>
                  </a:lnTo>
                  <a:lnTo>
                    <a:pt x="168" y="13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1983182" y="2792447"/>
              <a:ext cx="433271" cy="459107"/>
            </a:xfrm>
            <a:custGeom>
              <a:avLst/>
              <a:gdLst/>
              <a:ahLst/>
              <a:cxnLst>
                <a:cxn ang="0">
                  <a:pos x="296" y="245"/>
                </a:cxn>
                <a:cxn ang="0">
                  <a:pos x="257" y="219"/>
                </a:cxn>
                <a:cxn ang="0">
                  <a:pos x="219" y="193"/>
                </a:cxn>
                <a:cxn ang="0">
                  <a:pos x="219" y="142"/>
                </a:cxn>
                <a:cxn ang="0">
                  <a:pos x="219" y="90"/>
                </a:cxn>
                <a:cxn ang="0">
                  <a:pos x="167" y="52"/>
                </a:cxn>
                <a:cxn ang="0">
                  <a:pos x="128" y="39"/>
                </a:cxn>
                <a:cxn ang="0">
                  <a:pos x="103" y="13"/>
                </a:cxn>
                <a:cxn ang="0">
                  <a:pos x="90" y="0"/>
                </a:cxn>
                <a:cxn ang="0">
                  <a:pos x="64" y="0"/>
                </a:cxn>
                <a:cxn ang="0">
                  <a:pos x="77" y="39"/>
                </a:cxn>
                <a:cxn ang="0">
                  <a:pos x="90" y="77"/>
                </a:cxn>
                <a:cxn ang="0">
                  <a:pos x="64" y="90"/>
                </a:cxn>
                <a:cxn ang="0">
                  <a:pos x="25" y="116"/>
                </a:cxn>
                <a:cxn ang="0">
                  <a:pos x="38" y="142"/>
                </a:cxn>
                <a:cxn ang="0">
                  <a:pos x="38" y="155"/>
                </a:cxn>
                <a:cxn ang="0">
                  <a:pos x="25" y="180"/>
                </a:cxn>
                <a:cxn ang="0">
                  <a:pos x="0" y="206"/>
                </a:cxn>
                <a:cxn ang="0">
                  <a:pos x="0" y="232"/>
                </a:cxn>
                <a:cxn ang="0">
                  <a:pos x="13" y="245"/>
                </a:cxn>
                <a:cxn ang="0">
                  <a:pos x="0" y="271"/>
                </a:cxn>
                <a:cxn ang="0">
                  <a:pos x="25" y="271"/>
                </a:cxn>
                <a:cxn ang="0">
                  <a:pos x="64" y="283"/>
                </a:cxn>
                <a:cxn ang="0">
                  <a:pos x="77" y="309"/>
                </a:cxn>
                <a:cxn ang="0">
                  <a:pos x="90" y="335"/>
                </a:cxn>
                <a:cxn ang="0">
                  <a:pos x="116" y="348"/>
                </a:cxn>
                <a:cxn ang="0">
                  <a:pos x="141" y="348"/>
                </a:cxn>
                <a:cxn ang="0">
                  <a:pos x="167" y="335"/>
                </a:cxn>
                <a:cxn ang="0">
                  <a:pos x="193" y="322"/>
                </a:cxn>
                <a:cxn ang="0">
                  <a:pos x="219" y="309"/>
                </a:cxn>
                <a:cxn ang="0">
                  <a:pos x="231" y="283"/>
                </a:cxn>
                <a:cxn ang="0">
                  <a:pos x="270" y="283"/>
                </a:cxn>
                <a:cxn ang="0">
                  <a:pos x="309" y="271"/>
                </a:cxn>
              </a:cxnLst>
              <a:rect l="0" t="0" r="r" b="b"/>
              <a:pathLst>
                <a:path w="309" h="348">
                  <a:moveTo>
                    <a:pt x="309" y="271"/>
                  </a:moveTo>
                  <a:lnTo>
                    <a:pt x="296" y="245"/>
                  </a:lnTo>
                  <a:lnTo>
                    <a:pt x="283" y="232"/>
                  </a:lnTo>
                  <a:lnTo>
                    <a:pt x="257" y="219"/>
                  </a:lnTo>
                  <a:lnTo>
                    <a:pt x="231" y="206"/>
                  </a:lnTo>
                  <a:lnTo>
                    <a:pt x="219" y="193"/>
                  </a:lnTo>
                  <a:lnTo>
                    <a:pt x="231" y="168"/>
                  </a:lnTo>
                  <a:lnTo>
                    <a:pt x="219" y="142"/>
                  </a:lnTo>
                  <a:lnTo>
                    <a:pt x="219" y="116"/>
                  </a:lnTo>
                  <a:lnTo>
                    <a:pt x="219" y="90"/>
                  </a:lnTo>
                  <a:lnTo>
                    <a:pt x="193" y="77"/>
                  </a:lnTo>
                  <a:lnTo>
                    <a:pt x="167" y="52"/>
                  </a:lnTo>
                  <a:lnTo>
                    <a:pt x="154" y="52"/>
                  </a:lnTo>
                  <a:lnTo>
                    <a:pt x="128" y="39"/>
                  </a:lnTo>
                  <a:lnTo>
                    <a:pt x="128" y="13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64" y="26"/>
                  </a:lnTo>
                  <a:lnTo>
                    <a:pt x="77" y="39"/>
                  </a:lnTo>
                  <a:lnTo>
                    <a:pt x="77" y="65"/>
                  </a:lnTo>
                  <a:lnTo>
                    <a:pt x="90" y="77"/>
                  </a:lnTo>
                  <a:lnTo>
                    <a:pt x="77" y="90"/>
                  </a:lnTo>
                  <a:lnTo>
                    <a:pt x="64" y="90"/>
                  </a:lnTo>
                  <a:lnTo>
                    <a:pt x="38" y="103"/>
                  </a:lnTo>
                  <a:lnTo>
                    <a:pt x="25" y="116"/>
                  </a:lnTo>
                  <a:lnTo>
                    <a:pt x="38" y="129"/>
                  </a:lnTo>
                  <a:lnTo>
                    <a:pt x="38" y="142"/>
                  </a:lnTo>
                  <a:lnTo>
                    <a:pt x="25" y="142"/>
                  </a:lnTo>
                  <a:lnTo>
                    <a:pt x="38" y="155"/>
                  </a:lnTo>
                  <a:lnTo>
                    <a:pt x="13" y="168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0" y="206"/>
                  </a:lnTo>
                  <a:lnTo>
                    <a:pt x="13" y="219"/>
                  </a:lnTo>
                  <a:lnTo>
                    <a:pt x="0" y="232"/>
                  </a:lnTo>
                  <a:lnTo>
                    <a:pt x="13" y="232"/>
                  </a:lnTo>
                  <a:lnTo>
                    <a:pt x="13" y="245"/>
                  </a:lnTo>
                  <a:lnTo>
                    <a:pt x="13" y="245"/>
                  </a:lnTo>
                  <a:lnTo>
                    <a:pt x="0" y="271"/>
                  </a:lnTo>
                  <a:lnTo>
                    <a:pt x="13" y="283"/>
                  </a:lnTo>
                  <a:lnTo>
                    <a:pt x="25" y="271"/>
                  </a:lnTo>
                  <a:lnTo>
                    <a:pt x="51" y="271"/>
                  </a:lnTo>
                  <a:lnTo>
                    <a:pt x="64" y="283"/>
                  </a:lnTo>
                  <a:lnTo>
                    <a:pt x="64" y="296"/>
                  </a:lnTo>
                  <a:lnTo>
                    <a:pt x="77" y="309"/>
                  </a:lnTo>
                  <a:lnTo>
                    <a:pt x="90" y="322"/>
                  </a:lnTo>
                  <a:lnTo>
                    <a:pt x="90" y="335"/>
                  </a:lnTo>
                  <a:lnTo>
                    <a:pt x="103" y="348"/>
                  </a:lnTo>
                  <a:lnTo>
                    <a:pt x="116" y="348"/>
                  </a:lnTo>
                  <a:lnTo>
                    <a:pt x="128" y="348"/>
                  </a:lnTo>
                  <a:lnTo>
                    <a:pt x="141" y="348"/>
                  </a:lnTo>
                  <a:lnTo>
                    <a:pt x="154" y="348"/>
                  </a:lnTo>
                  <a:lnTo>
                    <a:pt x="167" y="335"/>
                  </a:lnTo>
                  <a:lnTo>
                    <a:pt x="180" y="335"/>
                  </a:lnTo>
                  <a:lnTo>
                    <a:pt x="193" y="322"/>
                  </a:lnTo>
                  <a:lnTo>
                    <a:pt x="206" y="322"/>
                  </a:lnTo>
                  <a:lnTo>
                    <a:pt x="219" y="309"/>
                  </a:lnTo>
                  <a:lnTo>
                    <a:pt x="231" y="296"/>
                  </a:lnTo>
                  <a:lnTo>
                    <a:pt x="231" y="283"/>
                  </a:lnTo>
                  <a:lnTo>
                    <a:pt x="257" y="296"/>
                  </a:lnTo>
                  <a:lnTo>
                    <a:pt x="270" y="283"/>
                  </a:lnTo>
                  <a:lnTo>
                    <a:pt x="283" y="283"/>
                  </a:lnTo>
                  <a:lnTo>
                    <a:pt x="309" y="271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2072178" y="2622896"/>
              <a:ext cx="504703" cy="543882"/>
            </a:xfrm>
            <a:custGeom>
              <a:avLst/>
              <a:gdLst/>
              <a:ahLst/>
              <a:cxnLst>
                <a:cxn ang="0">
                  <a:pos x="360" y="347"/>
                </a:cxn>
                <a:cxn ang="0">
                  <a:pos x="348" y="321"/>
                </a:cxn>
                <a:cxn ang="0">
                  <a:pos x="348" y="270"/>
                </a:cxn>
                <a:cxn ang="0">
                  <a:pos x="348" y="231"/>
                </a:cxn>
                <a:cxn ang="0">
                  <a:pos x="322" y="180"/>
                </a:cxn>
                <a:cxn ang="0">
                  <a:pos x="309" y="167"/>
                </a:cxn>
                <a:cxn ang="0">
                  <a:pos x="296" y="128"/>
                </a:cxn>
                <a:cxn ang="0">
                  <a:pos x="257" y="115"/>
                </a:cxn>
                <a:cxn ang="0">
                  <a:pos x="232" y="90"/>
                </a:cxn>
                <a:cxn ang="0">
                  <a:pos x="206" y="64"/>
                </a:cxn>
                <a:cxn ang="0">
                  <a:pos x="167" y="38"/>
                </a:cxn>
                <a:cxn ang="0">
                  <a:pos x="155" y="12"/>
                </a:cxn>
                <a:cxn ang="0">
                  <a:pos x="129" y="0"/>
                </a:cxn>
                <a:cxn ang="0">
                  <a:pos x="129" y="12"/>
                </a:cxn>
                <a:cxn ang="0">
                  <a:pos x="129" y="38"/>
                </a:cxn>
                <a:cxn ang="0">
                  <a:pos x="116" y="38"/>
                </a:cxn>
                <a:cxn ang="0">
                  <a:pos x="103" y="38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52" y="12"/>
                </a:cxn>
                <a:cxn ang="0">
                  <a:pos x="39" y="25"/>
                </a:cxn>
                <a:cxn ang="0">
                  <a:pos x="26" y="12"/>
                </a:cxn>
                <a:cxn ang="0">
                  <a:pos x="13" y="25"/>
                </a:cxn>
                <a:cxn ang="0">
                  <a:pos x="13" y="51"/>
                </a:cxn>
                <a:cxn ang="0">
                  <a:pos x="0" y="51"/>
                </a:cxn>
                <a:cxn ang="0">
                  <a:pos x="0" y="64"/>
                </a:cxn>
                <a:cxn ang="0">
                  <a:pos x="13" y="77"/>
                </a:cxn>
                <a:cxn ang="0">
                  <a:pos x="26" y="64"/>
                </a:cxn>
                <a:cxn ang="0">
                  <a:pos x="39" y="77"/>
                </a:cxn>
                <a:cxn ang="0">
                  <a:pos x="52" y="90"/>
                </a:cxn>
                <a:cxn ang="0">
                  <a:pos x="39" y="90"/>
                </a:cxn>
                <a:cxn ang="0">
                  <a:pos x="26" y="103"/>
                </a:cxn>
                <a:cxn ang="0">
                  <a:pos x="26" y="103"/>
                </a:cxn>
                <a:cxn ang="0">
                  <a:pos x="26" y="115"/>
                </a:cxn>
                <a:cxn ang="0">
                  <a:pos x="26" y="128"/>
                </a:cxn>
                <a:cxn ang="0">
                  <a:pos x="26" y="141"/>
                </a:cxn>
                <a:cxn ang="0">
                  <a:pos x="52" y="141"/>
                </a:cxn>
                <a:cxn ang="0">
                  <a:pos x="52" y="141"/>
                </a:cxn>
                <a:cxn ang="0">
                  <a:pos x="77" y="167"/>
                </a:cxn>
                <a:cxn ang="0">
                  <a:pos x="90" y="180"/>
                </a:cxn>
                <a:cxn ang="0">
                  <a:pos x="103" y="180"/>
                </a:cxn>
                <a:cxn ang="0">
                  <a:pos x="129" y="205"/>
                </a:cxn>
                <a:cxn ang="0">
                  <a:pos x="155" y="218"/>
                </a:cxn>
                <a:cxn ang="0">
                  <a:pos x="155" y="257"/>
                </a:cxn>
                <a:cxn ang="0">
                  <a:pos x="155" y="283"/>
                </a:cxn>
                <a:cxn ang="0">
                  <a:pos x="155" y="308"/>
                </a:cxn>
                <a:cxn ang="0">
                  <a:pos x="167" y="334"/>
                </a:cxn>
                <a:cxn ang="0">
                  <a:pos x="167" y="334"/>
                </a:cxn>
                <a:cxn ang="0">
                  <a:pos x="193" y="347"/>
                </a:cxn>
                <a:cxn ang="0">
                  <a:pos x="219" y="360"/>
                </a:cxn>
                <a:cxn ang="0">
                  <a:pos x="232" y="373"/>
                </a:cxn>
                <a:cxn ang="0">
                  <a:pos x="232" y="386"/>
                </a:cxn>
                <a:cxn ang="0">
                  <a:pos x="245" y="399"/>
                </a:cxn>
                <a:cxn ang="0">
                  <a:pos x="245" y="411"/>
                </a:cxn>
                <a:cxn ang="0">
                  <a:pos x="245" y="399"/>
                </a:cxn>
                <a:cxn ang="0">
                  <a:pos x="270" y="373"/>
                </a:cxn>
                <a:cxn ang="0">
                  <a:pos x="296" y="386"/>
                </a:cxn>
                <a:cxn ang="0">
                  <a:pos x="309" y="360"/>
                </a:cxn>
                <a:cxn ang="0">
                  <a:pos x="322" y="373"/>
                </a:cxn>
                <a:cxn ang="0">
                  <a:pos x="360" y="347"/>
                </a:cxn>
              </a:cxnLst>
              <a:rect l="0" t="0" r="r" b="b"/>
              <a:pathLst>
                <a:path w="360" h="411">
                  <a:moveTo>
                    <a:pt x="360" y="347"/>
                  </a:moveTo>
                  <a:lnTo>
                    <a:pt x="348" y="321"/>
                  </a:lnTo>
                  <a:lnTo>
                    <a:pt x="348" y="270"/>
                  </a:lnTo>
                  <a:lnTo>
                    <a:pt x="348" y="231"/>
                  </a:lnTo>
                  <a:lnTo>
                    <a:pt x="322" y="180"/>
                  </a:lnTo>
                  <a:lnTo>
                    <a:pt x="309" y="167"/>
                  </a:lnTo>
                  <a:lnTo>
                    <a:pt x="296" y="128"/>
                  </a:lnTo>
                  <a:lnTo>
                    <a:pt x="257" y="115"/>
                  </a:lnTo>
                  <a:lnTo>
                    <a:pt x="232" y="90"/>
                  </a:lnTo>
                  <a:lnTo>
                    <a:pt x="206" y="64"/>
                  </a:lnTo>
                  <a:lnTo>
                    <a:pt x="167" y="38"/>
                  </a:lnTo>
                  <a:lnTo>
                    <a:pt x="155" y="12"/>
                  </a:lnTo>
                  <a:lnTo>
                    <a:pt x="129" y="0"/>
                  </a:lnTo>
                  <a:lnTo>
                    <a:pt x="129" y="12"/>
                  </a:lnTo>
                  <a:lnTo>
                    <a:pt x="129" y="38"/>
                  </a:lnTo>
                  <a:lnTo>
                    <a:pt x="116" y="38"/>
                  </a:lnTo>
                  <a:lnTo>
                    <a:pt x="103" y="38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52" y="12"/>
                  </a:lnTo>
                  <a:lnTo>
                    <a:pt x="39" y="25"/>
                  </a:lnTo>
                  <a:lnTo>
                    <a:pt x="26" y="12"/>
                  </a:lnTo>
                  <a:lnTo>
                    <a:pt x="13" y="25"/>
                  </a:lnTo>
                  <a:lnTo>
                    <a:pt x="13" y="51"/>
                  </a:lnTo>
                  <a:lnTo>
                    <a:pt x="0" y="51"/>
                  </a:lnTo>
                  <a:lnTo>
                    <a:pt x="0" y="64"/>
                  </a:lnTo>
                  <a:lnTo>
                    <a:pt x="13" y="77"/>
                  </a:lnTo>
                  <a:lnTo>
                    <a:pt x="26" y="64"/>
                  </a:lnTo>
                  <a:lnTo>
                    <a:pt x="39" y="77"/>
                  </a:lnTo>
                  <a:lnTo>
                    <a:pt x="52" y="90"/>
                  </a:lnTo>
                  <a:lnTo>
                    <a:pt x="39" y="90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15"/>
                  </a:lnTo>
                  <a:lnTo>
                    <a:pt x="26" y="128"/>
                  </a:lnTo>
                  <a:lnTo>
                    <a:pt x="26" y="141"/>
                  </a:lnTo>
                  <a:lnTo>
                    <a:pt x="52" y="141"/>
                  </a:lnTo>
                  <a:lnTo>
                    <a:pt x="52" y="141"/>
                  </a:lnTo>
                  <a:lnTo>
                    <a:pt x="77" y="167"/>
                  </a:lnTo>
                  <a:lnTo>
                    <a:pt x="90" y="180"/>
                  </a:lnTo>
                  <a:lnTo>
                    <a:pt x="103" y="180"/>
                  </a:lnTo>
                  <a:lnTo>
                    <a:pt x="129" y="205"/>
                  </a:lnTo>
                  <a:lnTo>
                    <a:pt x="155" y="218"/>
                  </a:lnTo>
                  <a:lnTo>
                    <a:pt x="155" y="257"/>
                  </a:lnTo>
                  <a:lnTo>
                    <a:pt x="155" y="283"/>
                  </a:lnTo>
                  <a:lnTo>
                    <a:pt x="155" y="308"/>
                  </a:lnTo>
                  <a:lnTo>
                    <a:pt x="167" y="334"/>
                  </a:lnTo>
                  <a:lnTo>
                    <a:pt x="167" y="334"/>
                  </a:lnTo>
                  <a:lnTo>
                    <a:pt x="193" y="347"/>
                  </a:lnTo>
                  <a:lnTo>
                    <a:pt x="219" y="360"/>
                  </a:lnTo>
                  <a:lnTo>
                    <a:pt x="232" y="373"/>
                  </a:lnTo>
                  <a:lnTo>
                    <a:pt x="232" y="386"/>
                  </a:lnTo>
                  <a:lnTo>
                    <a:pt x="245" y="399"/>
                  </a:lnTo>
                  <a:lnTo>
                    <a:pt x="245" y="411"/>
                  </a:lnTo>
                  <a:lnTo>
                    <a:pt x="245" y="399"/>
                  </a:lnTo>
                  <a:lnTo>
                    <a:pt x="270" y="373"/>
                  </a:lnTo>
                  <a:lnTo>
                    <a:pt x="296" y="386"/>
                  </a:lnTo>
                  <a:lnTo>
                    <a:pt x="309" y="360"/>
                  </a:lnTo>
                  <a:lnTo>
                    <a:pt x="322" y="373"/>
                  </a:lnTo>
                  <a:lnTo>
                    <a:pt x="360" y="34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1837977" y="3082003"/>
              <a:ext cx="776375" cy="678201"/>
            </a:xfrm>
            <a:custGeom>
              <a:avLst/>
              <a:gdLst/>
              <a:ahLst/>
              <a:cxnLst>
                <a:cxn ang="0">
                  <a:pos x="116" y="13"/>
                </a:cxn>
                <a:cxn ang="0">
                  <a:pos x="103" y="39"/>
                </a:cxn>
                <a:cxn ang="0">
                  <a:pos x="128" y="52"/>
                </a:cxn>
                <a:cxn ang="0">
                  <a:pos x="154" y="52"/>
                </a:cxn>
                <a:cxn ang="0">
                  <a:pos x="167" y="77"/>
                </a:cxn>
                <a:cxn ang="0">
                  <a:pos x="180" y="103"/>
                </a:cxn>
                <a:cxn ang="0">
                  <a:pos x="193" y="116"/>
                </a:cxn>
                <a:cxn ang="0">
                  <a:pos x="206" y="129"/>
                </a:cxn>
                <a:cxn ang="0">
                  <a:pos x="231" y="129"/>
                </a:cxn>
                <a:cxn ang="0">
                  <a:pos x="270" y="116"/>
                </a:cxn>
                <a:cxn ang="0">
                  <a:pos x="296" y="103"/>
                </a:cxn>
                <a:cxn ang="0">
                  <a:pos x="322" y="90"/>
                </a:cxn>
                <a:cxn ang="0">
                  <a:pos x="347" y="64"/>
                </a:cxn>
                <a:cxn ang="0">
                  <a:pos x="360" y="64"/>
                </a:cxn>
                <a:cxn ang="0">
                  <a:pos x="386" y="64"/>
                </a:cxn>
                <a:cxn ang="0">
                  <a:pos x="412" y="64"/>
                </a:cxn>
                <a:cxn ang="0">
                  <a:pos x="399" y="77"/>
                </a:cxn>
                <a:cxn ang="0">
                  <a:pos x="373" y="90"/>
                </a:cxn>
                <a:cxn ang="0">
                  <a:pos x="347" y="116"/>
                </a:cxn>
                <a:cxn ang="0">
                  <a:pos x="360" y="129"/>
                </a:cxn>
                <a:cxn ang="0">
                  <a:pos x="347" y="142"/>
                </a:cxn>
                <a:cxn ang="0">
                  <a:pos x="347" y="180"/>
                </a:cxn>
                <a:cxn ang="0">
                  <a:pos x="347" y="206"/>
                </a:cxn>
                <a:cxn ang="0">
                  <a:pos x="347" y="257"/>
                </a:cxn>
                <a:cxn ang="0">
                  <a:pos x="373" y="257"/>
                </a:cxn>
                <a:cxn ang="0">
                  <a:pos x="424" y="283"/>
                </a:cxn>
                <a:cxn ang="0">
                  <a:pos x="489" y="335"/>
                </a:cxn>
                <a:cxn ang="0">
                  <a:pos x="527" y="348"/>
                </a:cxn>
                <a:cxn ang="0">
                  <a:pos x="553" y="386"/>
                </a:cxn>
                <a:cxn ang="0">
                  <a:pos x="553" y="412"/>
                </a:cxn>
                <a:cxn ang="0">
                  <a:pos x="540" y="425"/>
                </a:cxn>
                <a:cxn ang="0">
                  <a:pos x="527" y="438"/>
                </a:cxn>
                <a:cxn ang="0">
                  <a:pos x="527" y="463"/>
                </a:cxn>
                <a:cxn ang="0">
                  <a:pos x="502" y="489"/>
                </a:cxn>
                <a:cxn ang="0">
                  <a:pos x="502" y="502"/>
                </a:cxn>
                <a:cxn ang="0">
                  <a:pos x="463" y="515"/>
                </a:cxn>
                <a:cxn ang="0">
                  <a:pos x="437" y="502"/>
                </a:cxn>
                <a:cxn ang="0">
                  <a:pos x="386" y="476"/>
                </a:cxn>
                <a:cxn ang="0">
                  <a:pos x="334" y="489"/>
                </a:cxn>
                <a:cxn ang="0">
                  <a:pos x="309" y="451"/>
                </a:cxn>
                <a:cxn ang="0">
                  <a:pos x="257" y="412"/>
                </a:cxn>
                <a:cxn ang="0">
                  <a:pos x="206" y="360"/>
                </a:cxn>
                <a:cxn ang="0">
                  <a:pos x="141" y="296"/>
                </a:cxn>
                <a:cxn ang="0">
                  <a:pos x="103" y="245"/>
                </a:cxn>
                <a:cxn ang="0">
                  <a:pos x="64" y="193"/>
                </a:cxn>
                <a:cxn ang="0">
                  <a:pos x="0" y="129"/>
                </a:cxn>
                <a:cxn ang="0">
                  <a:pos x="38" y="90"/>
                </a:cxn>
                <a:cxn ang="0">
                  <a:pos x="51" y="52"/>
                </a:cxn>
                <a:cxn ang="0">
                  <a:pos x="77" y="39"/>
                </a:cxn>
                <a:cxn ang="0">
                  <a:pos x="77" y="13"/>
                </a:cxn>
                <a:cxn ang="0">
                  <a:pos x="103" y="13"/>
                </a:cxn>
              </a:cxnLst>
              <a:rect l="0" t="0" r="r" b="b"/>
              <a:pathLst>
                <a:path w="553" h="515">
                  <a:moveTo>
                    <a:pt x="103" y="13"/>
                  </a:moveTo>
                  <a:lnTo>
                    <a:pt x="116" y="13"/>
                  </a:lnTo>
                  <a:lnTo>
                    <a:pt x="116" y="26"/>
                  </a:lnTo>
                  <a:lnTo>
                    <a:pt x="103" y="39"/>
                  </a:lnTo>
                  <a:lnTo>
                    <a:pt x="116" y="64"/>
                  </a:lnTo>
                  <a:lnTo>
                    <a:pt x="128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7" y="64"/>
                  </a:lnTo>
                  <a:lnTo>
                    <a:pt x="167" y="77"/>
                  </a:lnTo>
                  <a:lnTo>
                    <a:pt x="167" y="90"/>
                  </a:lnTo>
                  <a:lnTo>
                    <a:pt x="180" y="103"/>
                  </a:lnTo>
                  <a:lnTo>
                    <a:pt x="180" y="103"/>
                  </a:lnTo>
                  <a:lnTo>
                    <a:pt x="193" y="116"/>
                  </a:lnTo>
                  <a:lnTo>
                    <a:pt x="206" y="129"/>
                  </a:lnTo>
                  <a:lnTo>
                    <a:pt x="206" y="129"/>
                  </a:lnTo>
                  <a:lnTo>
                    <a:pt x="231" y="129"/>
                  </a:lnTo>
                  <a:lnTo>
                    <a:pt x="231" y="129"/>
                  </a:lnTo>
                  <a:lnTo>
                    <a:pt x="244" y="129"/>
                  </a:lnTo>
                  <a:lnTo>
                    <a:pt x="270" y="116"/>
                  </a:lnTo>
                  <a:lnTo>
                    <a:pt x="283" y="103"/>
                  </a:lnTo>
                  <a:lnTo>
                    <a:pt x="296" y="103"/>
                  </a:lnTo>
                  <a:lnTo>
                    <a:pt x="309" y="103"/>
                  </a:lnTo>
                  <a:lnTo>
                    <a:pt x="322" y="90"/>
                  </a:lnTo>
                  <a:lnTo>
                    <a:pt x="334" y="64"/>
                  </a:lnTo>
                  <a:lnTo>
                    <a:pt x="347" y="64"/>
                  </a:lnTo>
                  <a:lnTo>
                    <a:pt x="347" y="77"/>
                  </a:lnTo>
                  <a:lnTo>
                    <a:pt x="360" y="64"/>
                  </a:lnTo>
                  <a:lnTo>
                    <a:pt x="373" y="64"/>
                  </a:lnTo>
                  <a:lnTo>
                    <a:pt x="386" y="64"/>
                  </a:lnTo>
                  <a:lnTo>
                    <a:pt x="412" y="52"/>
                  </a:lnTo>
                  <a:lnTo>
                    <a:pt x="412" y="64"/>
                  </a:lnTo>
                  <a:lnTo>
                    <a:pt x="412" y="64"/>
                  </a:lnTo>
                  <a:lnTo>
                    <a:pt x="399" y="77"/>
                  </a:lnTo>
                  <a:lnTo>
                    <a:pt x="399" y="90"/>
                  </a:lnTo>
                  <a:lnTo>
                    <a:pt x="373" y="90"/>
                  </a:lnTo>
                  <a:lnTo>
                    <a:pt x="360" y="90"/>
                  </a:lnTo>
                  <a:lnTo>
                    <a:pt x="347" y="116"/>
                  </a:lnTo>
                  <a:lnTo>
                    <a:pt x="347" y="116"/>
                  </a:lnTo>
                  <a:lnTo>
                    <a:pt x="360" y="129"/>
                  </a:lnTo>
                  <a:lnTo>
                    <a:pt x="347" y="129"/>
                  </a:lnTo>
                  <a:lnTo>
                    <a:pt x="347" y="142"/>
                  </a:lnTo>
                  <a:lnTo>
                    <a:pt x="334" y="154"/>
                  </a:lnTo>
                  <a:lnTo>
                    <a:pt x="347" y="180"/>
                  </a:lnTo>
                  <a:lnTo>
                    <a:pt x="347" y="193"/>
                  </a:lnTo>
                  <a:lnTo>
                    <a:pt x="347" y="206"/>
                  </a:lnTo>
                  <a:lnTo>
                    <a:pt x="347" y="232"/>
                  </a:lnTo>
                  <a:lnTo>
                    <a:pt x="347" y="257"/>
                  </a:lnTo>
                  <a:lnTo>
                    <a:pt x="360" y="257"/>
                  </a:lnTo>
                  <a:lnTo>
                    <a:pt x="373" y="257"/>
                  </a:lnTo>
                  <a:lnTo>
                    <a:pt x="412" y="270"/>
                  </a:lnTo>
                  <a:lnTo>
                    <a:pt x="424" y="283"/>
                  </a:lnTo>
                  <a:lnTo>
                    <a:pt x="450" y="309"/>
                  </a:lnTo>
                  <a:lnTo>
                    <a:pt x="489" y="335"/>
                  </a:lnTo>
                  <a:lnTo>
                    <a:pt x="502" y="335"/>
                  </a:lnTo>
                  <a:lnTo>
                    <a:pt x="527" y="348"/>
                  </a:lnTo>
                  <a:lnTo>
                    <a:pt x="540" y="360"/>
                  </a:lnTo>
                  <a:lnTo>
                    <a:pt x="553" y="386"/>
                  </a:lnTo>
                  <a:lnTo>
                    <a:pt x="553" y="399"/>
                  </a:lnTo>
                  <a:lnTo>
                    <a:pt x="553" y="412"/>
                  </a:lnTo>
                  <a:lnTo>
                    <a:pt x="553" y="425"/>
                  </a:lnTo>
                  <a:lnTo>
                    <a:pt x="540" y="425"/>
                  </a:lnTo>
                  <a:lnTo>
                    <a:pt x="527" y="438"/>
                  </a:lnTo>
                  <a:lnTo>
                    <a:pt x="527" y="438"/>
                  </a:lnTo>
                  <a:lnTo>
                    <a:pt x="527" y="451"/>
                  </a:lnTo>
                  <a:lnTo>
                    <a:pt x="527" y="463"/>
                  </a:lnTo>
                  <a:lnTo>
                    <a:pt x="515" y="476"/>
                  </a:lnTo>
                  <a:lnTo>
                    <a:pt x="502" y="489"/>
                  </a:lnTo>
                  <a:lnTo>
                    <a:pt x="502" y="502"/>
                  </a:lnTo>
                  <a:lnTo>
                    <a:pt x="502" y="502"/>
                  </a:lnTo>
                  <a:lnTo>
                    <a:pt x="489" y="515"/>
                  </a:lnTo>
                  <a:lnTo>
                    <a:pt x="463" y="515"/>
                  </a:lnTo>
                  <a:lnTo>
                    <a:pt x="450" y="515"/>
                  </a:lnTo>
                  <a:lnTo>
                    <a:pt x="437" y="502"/>
                  </a:lnTo>
                  <a:lnTo>
                    <a:pt x="412" y="489"/>
                  </a:lnTo>
                  <a:lnTo>
                    <a:pt x="386" y="476"/>
                  </a:lnTo>
                  <a:lnTo>
                    <a:pt x="360" y="489"/>
                  </a:lnTo>
                  <a:lnTo>
                    <a:pt x="334" y="489"/>
                  </a:lnTo>
                  <a:lnTo>
                    <a:pt x="309" y="463"/>
                  </a:lnTo>
                  <a:lnTo>
                    <a:pt x="309" y="451"/>
                  </a:lnTo>
                  <a:lnTo>
                    <a:pt x="296" y="425"/>
                  </a:lnTo>
                  <a:lnTo>
                    <a:pt x="257" y="412"/>
                  </a:lnTo>
                  <a:lnTo>
                    <a:pt x="231" y="399"/>
                  </a:lnTo>
                  <a:lnTo>
                    <a:pt x="206" y="360"/>
                  </a:lnTo>
                  <a:lnTo>
                    <a:pt x="154" y="322"/>
                  </a:lnTo>
                  <a:lnTo>
                    <a:pt x="141" y="296"/>
                  </a:lnTo>
                  <a:lnTo>
                    <a:pt x="128" y="270"/>
                  </a:lnTo>
                  <a:lnTo>
                    <a:pt x="103" y="245"/>
                  </a:lnTo>
                  <a:lnTo>
                    <a:pt x="90" y="219"/>
                  </a:lnTo>
                  <a:lnTo>
                    <a:pt x="64" y="193"/>
                  </a:lnTo>
                  <a:lnTo>
                    <a:pt x="38" y="167"/>
                  </a:lnTo>
                  <a:lnTo>
                    <a:pt x="0" y="129"/>
                  </a:lnTo>
                  <a:lnTo>
                    <a:pt x="25" y="116"/>
                  </a:lnTo>
                  <a:lnTo>
                    <a:pt x="38" y="90"/>
                  </a:lnTo>
                  <a:lnTo>
                    <a:pt x="51" y="77"/>
                  </a:lnTo>
                  <a:lnTo>
                    <a:pt x="51" y="52"/>
                  </a:lnTo>
                  <a:lnTo>
                    <a:pt x="64" y="52"/>
                  </a:lnTo>
                  <a:lnTo>
                    <a:pt x="77" y="39"/>
                  </a:lnTo>
                  <a:lnTo>
                    <a:pt x="77" y="26"/>
                  </a:lnTo>
                  <a:lnTo>
                    <a:pt x="77" y="13"/>
                  </a:lnTo>
                  <a:lnTo>
                    <a:pt x="90" y="0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1241936" y="2114246"/>
              <a:ext cx="1010576" cy="576911"/>
            </a:xfrm>
            <a:custGeom>
              <a:avLst/>
              <a:gdLst/>
              <a:ahLst/>
              <a:cxnLst>
                <a:cxn ang="0">
                  <a:pos x="695" y="361"/>
                </a:cxn>
                <a:cxn ang="0">
                  <a:pos x="669" y="309"/>
                </a:cxn>
                <a:cxn ang="0">
                  <a:pos x="644" y="271"/>
                </a:cxn>
                <a:cxn ang="0">
                  <a:pos x="644" y="245"/>
                </a:cxn>
                <a:cxn ang="0">
                  <a:pos x="644" y="206"/>
                </a:cxn>
                <a:cxn ang="0">
                  <a:pos x="644" y="155"/>
                </a:cxn>
                <a:cxn ang="0">
                  <a:pos x="644" y="129"/>
                </a:cxn>
                <a:cxn ang="0">
                  <a:pos x="605" y="103"/>
                </a:cxn>
                <a:cxn ang="0">
                  <a:pos x="579" y="103"/>
                </a:cxn>
                <a:cxn ang="0">
                  <a:pos x="553" y="116"/>
                </a:cxn>
                <a:cxn ang="0">
                  <a:pos x="502" y="103"/>
                </a:cxn>
                <a:cxn ang="0">
                  <a:pos x="450" y="91"/>
                </a:cxn>
                <a:cxn ang="0">
                  <a:pos x="425" y="91"/>
                </a:cxn>
                <a:cxn ang="0">
                  <a:pos x="360" y="91"/>
                </a:cxn>
                <a:cxn ang="0">
                  <a:pos x="322" y="65"/>
                </a:cxn>
                <a:cxn ang="0">
                  <a:pos x="296" y="78"/>
                </a:cxn>
                <a:cxn ang="0">
                  <a:pos x="270" y="65"/>
                </a:cxn>
                <a:cxn ang="0">
                  <a:pos x="232" y="65"/>
                </a:cxn>
                <a:cxn ang="0">
                  <a:pos x="180" y="39"/>
                </a:cxn>
                <a:cxn ang="0">
                  <a:pos x="142" y="13"/>
                </a:cxn>
                <a:cxn ang="0">
                  <a:pos x="103" y="13"/>
                </a:cxn>
                <a:cxn ang="0">
                  <a:pos x="77" y="0"/>
                </a:cxn>
                <a:cxn ang="0">
                  <a:pos x="64" y="26"/>
                </a:cxn>
                <a:cxn ang="0">
                  <a:pos x="51" y="78"/>
                </a:cxn>
                <a:cxn ang="0">
                  <a:pos x="39" y="116"/>
                </a:cxn>
                <a:cxn ang="0">
                  <a:pos x="13" y="155"/>
                </a:cxn>
                <a:cxn ang="0">
                  <a:pos x="13" y="168"/>
                </a:cxn>
                <a:cxn ang="0">
                  <a:pos x="51" y="181"/>
                </a:cxn>
                <a:cxn ang="0">
                  <a:pos x="77" y="219"/>
                </a:cxn>
                <a:cxn ang="0">
                  <a:pos x="103" y="232"/>
                </a:cxn>
                <a:cxn ang="0">
                  <a:pos x="116" y="271"/>
                </a:cxn>
                <a:cxn ang="0">
                  <a:pos x="129" y="296"/>
                </a:cxn>
                <a:cxn ang="0">
                  <a:pos x="154" y="284"/>
                </a:cxn>
                <a:cxn ang="0">
                  <a:pos x="167" y="258"/>
                </a:cxn>
                <a:cxn ang="0">
                  <a:pos x="180" y="258"/>
                </a:cxn>
                <a:cxn ang="0">
                  <a:pos x="219" y="271"/>
                </a:cxn>
                <a:cxn ang="0">
                  <a:pos x="270" y="284"/>
                </a:cxn>
                <a:cxn ang="0">
                  <a:pos x="322" y="309"/>
                </a:cxn>
                <a:cxn ang="0">
                  <a:pos x="347" y="335"/>
                </a:cxn>
                <a:cxn ang="0">
                  <a:pos x="399" y="335"/>
                </a:cxn>
                <a:cxn ang="0">
                  <a:pos x="425" y="361"/>
                </a:cxn>
                <a:cxn ang="0">
                  <a:pos x="463" y="361"/>
                </a:cxn>
                <a:cxn ang="0">
                  <a:pos x="502" y="361"/>
                </a:cxn>
                <a:cxn ang="0">
                  <a:pos x="528" y="361"/>
                </a:cxn>
                <a:cxn ang="0">
                  <a:pos x="528" y="399"/>
                </a:cxn>
                <a:cxn ang="0">
                  <a:pos x="553" y="412"/>
                </a:cxn>
                <a:cxn ang="0">
                  <a:pos x="579" y="438"/>
                </a:cxn>
                <a:cxn ang="0">
                  <a:pos x="605" y="438"/>
                </a:cxn>
                <a:cxn ang="0">
                  <a:pos x="618" y="399"/>
                </a:cxn>
                <a:cxn ang="0">
                  <a:pos x="644" y="399"/>
                </a:cxn>
                <a:cxn ang="0">
                  <a:pos x="682" y="412"/>
                </a:cxn>
                <a:cxn ang="0">
                  <a:pos x="708" y="425"/>
                </a:cxn>
                <a:cxn ang="0">
                  <a:pos x="721" y="399"/>
                </a:cxn>
              </a:cxnLst>
              <a:rect l="0" t="0" r="r" b="b"/>
              <a:pathLst>
                <a:path w="721" h="438">
                  <a:moveTo>
                    <a:pt x="721" y="387"/>
                  </a:moveTo>
                  <a:lnTo>
                    <a:pt x="695" y="361"/>
                  </a:lnTo>
                  <a:lnTo>
                    <a:pt x="682" y="348"/>
                  </a:lnTo>
                  <a:lnTo>
                    <a:pt x="669" y="309"/>
                  </a:lnTo>
                  <a:lnTo>
                    <a:pt x="669" y="296"/>
                  </a:lnTo>
                  <a:lnTo>
                    <a:pt x="644" y="271"/>
                  </a:lnTo>
                  <a:lnTo>
                    <a:pt x="644" y="258"/>
                  </a:lnTo>
                  <a:lnTo>
                    <a:pt x="644" y="245"/>
                  </a:lnTo>
                  <a:lnTo>
                    <a:pt x="656" y="219"/>
                  </a:lnTo>
                  <a:lnTo>
                    <a:pt x="644" y="206"/>
                  </a:lnTo>
                  <a:lnTo>
                    <a:pt x="644" y="181"/>
                  </a:lnTo>
                  <a:lnTo>
                    <a:pt x="644" y="155"/>
                  </a:lnTo>
                  <a:lnTo>
                    <a:pt x="656" y="142"/>
                  </a:lnTo>
                  <a:lnTo>
                    <a:pt x="644" y="129"/>
                  </a:lnTo>
                  <a:lnTo>
                    <a:pt x="631" y="103"/>
                  </a:lnTo>
                  <a:lnTo>
                    <a:pt x="605" y="103"/>
                  </a:lnTo>
                  <a:lnTo>
                    <a:pt x="592" y="91"/>
                  </a:lnTo>
                  <a:lnTo>
                    <a:pt x="579" y="103"/>
                  </a:lnTo>
                  <a:lnTo>
                    <a:pt x="566" y="116"/>
                  </a:lnTo>
                  <a:lnTo>
                    <a:pt x="553" y="116"/>
                  </a:lnTo>
                  <a:lnTo>
                    <a:pt x="541" y="103"/>
                  </a:lnTo>
                  <a:lnTo>
                    <a:pt x="502" y="103"/>
                  </a:lnTo>
                  <a:lnTo>
                    <a:pt x="476" y="103"/>
                  </a:lnTo>
                  <a:lnTo>
                    <a:pt x="450" y="91"/>
                  </a:lnTo>
                  <a:lnTo>
                    <a:pt x="438" y="78"/>
                  </a:lnTo>
                  <a:lnTo>
                    <a:pt x="425" y="91"/>
                  </a:lnTo>
                  <a:lnTo>
                    <a:pt x="399" y="91"/>
                  </a:lnTo>
                  <a:lnTo>
                    <a:pt x="360" y="91"/>
                  </a:lnTo>
                  <a:lnTo>
                    <a:pt x="335" y="91"/>
                  </a:lnTo>
                  <a:lnTo>
                    <a:pt x="322" y="65"/>
                  </a:lnTo>
                  <a:lnTo>
                    <a:pt x="309" y="78"/>
                  </a:lnTo>
                  <a:lnTo>
                    <a:pt x="296" y="78"/>
                  </a:lnTo>
                  <a:lnTo>
                    <a:pt x="270" y="78"/>
                  </a:lnTo>
                  <a:lnTo>
                    <a:pt x="270" y="65"/>
                  </a:lnTo>
                  <a:lnTo>
                    <a:pt x="245" y="65"/>
                  </a:lnTo>
                  <a:lnTo>
                    <a:pt x="232" y="65"/>
                  </a:lnTo>
                  <a:lnTo>
                    <a:pt x="206" y="52"/>
                  </a:lnTo>
                  <a:lnTo>
                    <a:pt x="180" y="39"/>
                  </a:lnTo>
                  <a:lnTo>
                    <a:pt x="154" y="13"/>
                  </a:lnTo>
                  <a:lnTo>
                    <a:pt x="142" y="13"/>
                  </a:lnTo>
                  <a:lnTo>
                    <a:pt x="129" y="26"/>
                  </a:lnTo>
                  <a:lnTo>
                    <a:pt x="103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13"/>
                  </a:lnTo>
                  <a:lnTo>
                    <a:pt x="64" y="26"/>
                  </a:lnTo>
                  <a:lnTo>
                    <a:pt x="64" y="52"/>
                  </a:lnTo>
                  <a:lnTo>
                    <a:pt x="51" y="78"/>
                  </a:lnTo>
                  <a:lnTo>
                    <a:pt x="51" y="103"/>
                  </a:lnTo>
                  <a:lnTo>
                    <a:pt x="39" y="116"/>
                  </a:lnTo>
                  <a:lnTo>
                    <a:pt x="26" y="142"/>
                  </a:lnTo>
                  <a:lnTo>
                    <a:pt x="13" y="155"/>
                  </a:lnTo>
                  <a:lnTo>
                    <a:pt x="0" y="155"/>
                  </a:lnTo>
                  <a:lnTo>
                    <a:pt x="13" y="168"/>
                  </a:lnTo>
                  <a:lnTo>
                    <a:pt x="39" y="181"/>
                  </a:lnTo>
                  <a:lnTo>
                    <a:pt x="51" y="181"/>
                  </a:lnTo>
                  <a:lnTo>
                    <a:pt x="51" y="206"/>
                  </a:lnTo>
                  <a:lnTo>
                    <a:pt x="77" y="219"/>
                  </a:lnTo>
                  <a:lnTo>
                    <a:pt x="103" y="232"/>
                  </a:lnTo>
                  <a:lnTo>
                    <a:pt x="103" y="232"/>
                  </a:lnTo>
                  <a:lnTo>
                    <a:pt x="103" y="245"/>
                  </a:lnTo>
                  <a:lnTo>
                    <a:pt x="116" y="271"/>
                  </a:lnTo>
                  <a:lnTo>
                    <a:pt x="116" y="284"/>
                  </a:lnTo>
                  <a:lnTo>
                    <a:pt x="129" y="296"/>
                  </a:lnTo>
                  <a:lnTo>
                    <a:pt x="142" y="296"/>
                  </a:lnTo>
                  <a:lnTo>
                    <a:pt x="154" y="284"/>
                  </a:lnTo>
                  <a:lnTo>
                    <a:pt x="154" y="271"/>
                  </a:lnTo>
                  <a:lnTo>
                    <a:pt x="167" y="258"/>
                  </a:lnTo>
                  <a:lnTo>
                    <a:pt x="167" y="245"/>
                  </a:lnTo>
                  <a:lnTo>
                    <a:pt x="180" y="258"/>
                  </a:lnTo>
                  <a:lnTo>
                    <a:pt x="193" y="271"/>
                  </a:lnTo>
                  <a:lnTo>
                    <a:pt x="219" y="271"/>
                  </a:lnTo>
                  <a:lnTo>
                    <a:pt x="257" y="284"/>
                  </a:lnTo>
                  <a:lnTo>
                    <a:pt x="270" y="284"/>
                  </a:lnTo>
                  <a:lnTo>
                    <a:pt x="309" y="296"/>
                  </a:lnTo>
                  <a:lnTo>
                    <a:pt x="322" y="309"/>
                  </a:lnTo>
                  <a:lnTo>
                    <a:pt x="347" y="335"/>
                  </a:lnTo>
                  <a:lnTo>
                    <a:pt x="347" y="335"/>
                  </a:lnTo>
                  <a:lnTo>
                    <a:pt x="386" y="335"/>
                  </a:lnTo>
                  <a:lnTo>
                    <a:pt x="399" y="335"/>
                  </a:lnTo>
                  <a:lnTo>
                    <a:pt x="412" y="348"/>
                  </a:lnTo>
                  <a:lnTo>
                    <a:pt x="425" y="361"/>
                  </a:lnTo>
                  <a:lnTo>
                    <a:pt x="450" y="348"/>
                  </a:lnTo>
                  <a:lnTo>
                    <a:pt x="463" y="361"/>
                  </a:lnTo>
                  <a:lnTo>
                    <a:pt x="476" y="361"/>
                  </a:lnTo>
                  <a:lnTo>
                    <a:pt x="502" y="361"/>
                  </a:lnTo>
                  <a:lnTo>
                    <a:pt x="502" y="348"/>
                  </a:lnTo>
                  <a:lnTo>
                    <a:pt x="528" y="361"/>
                  </a:lnTo>
                  <a:lnTo>
                    <a:pt x="528" y="374"/>
                  </a:lnTo>
                  <a:lnTo>
                    <a:pt x="528" y="399"/>
                  </a:lnTo>
                  <a:lnTo>
                    <a:pt x="528" y="399"/>
                  </a:lnTo>
                  <a:lnTo>
                    <a:pt x="553" y="412"/>
                  </a:lnTo>
                  <a:lnTo>
                    <a:pt x="566" y="425"/>
                  </a:lnTo>
                  <a:lnTo>
                    <a:pt x="579" y="438"/>
                  </a:lnTo>
                  <a:lnTo>
                    <a:pt x="592" y="438"/>
                  </a:lnTo>
                  <a:lnTo>
                    <a:pt x="605" y="438"/>
                  </a:lnTo>
                  <a:lnTo>
                    <a:pt x="605" y="412"/>
                  </a:lnTo>
                  <a:lnTo>
                    <a:pt x="618" y="399"/>
                  </a:lnTo>
                  <a:lnTo>
                    <a:pt x="631" y="412"/>
                  </a:lnTo>
                  <a:lnTo>
                    <a:pt x="644" y="399"/>
                  </a:lnTo>
                  <a:lnTo>
                    <a:pt x="656" y="399"/>
                  </a:lnTo>
                  <a:lnTo>
                    <a:pt x="682" y="412"/>
                  </a:lnTo>
                  <a:lnTo>
                    <a:pt x="695" y="425"/>
                  </a:lnTo>
                  <a:lnTo>
                    <a:pt x="708" y="425"/>
                  </a:lnTo>
                  <a:lnTo>
                    <a:pt x="721" y="412"/>
                  </a:lnTo>
                  <a:lnTo>
                    <a:pt x="721" y="399"/>
                  </a:lnTo>
                  <a:lnTo>
                    <a:pt x="721" y="38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718498" y="2300311"/>
              <a:ext cx="790428" cy="306071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296" y="39"/>
                </a:cxn>
                <a:cxn ang="0">
                  <a:pos x="257" y="26"/>
                </a:cxn>
                <a:cxn ang="0">
                  <a:pos x="219" y="39"/>
                </a:cxn>
                <a:cxn ang="0">
                  <a:pos x="193" y="13"/>
                </a:cxn>
                <a:cxn ang="0">
                  <a:pos x="154" y="13"/>
                </a:cxn>
                <a:cxn ang="0">
                  <a:pos x="154" y="39"/>
                </a:cxn>
                <a:cxn ang="0">
                  <a:pos x="141" y="51"/>
                </a:cxn>
                <a:cxn ang="0">
                  <a:pos x="128" y="77"/>
                </a:cxn>
                <a:cxn ang="0">
                  <a:pos x="128" y="103"/>
                </a:cxn>
                <a:cxn ang="0">
                  <a:pos x="90" y="116"/>
                </a:cxn>
                <a:cxn ang="0">
                  <a:pos x="38" y="129"/>
                </a:cxn>
                <a:cxn ang="0">
                  <a:pos x="13" y="154"/>
                </a:cxn>
                <a:cxn ang="0">
                  <a:pos x="0" y="206"/>
                </a:cxn>
                <a:cxn ang="0">
                  <a:pos x="38" y="219"/>
                </a:cxn>
                <a:cxn ang="0">
                  <a:pos x="77" y="232"/>
                </a:cxn>
                <a:cxn ang="0">
                  <a:pos x="128" y="206"/>
                </a:cxn>
                <a:cxn ang="0">
                  <a:pos x="141" y="167"/>
                </a:cxn>
                <a:cxn ang="0">
                  <a:pos x="167" y="129"/>
                </a:cxn>
                <a:cxn ang="0">
                  <a:pos x="206" y="116"/>
                </a:cxn>
                <a:cxn ang="0">
                  <a:pos x="257" y="77"/>
                </a:cxn>
                <a:cxn ang="0">
                  <a:pos x="321" y="77"/>
                </a:cxn>
                <a:cxn ang="0">
                  <a:pos x="360" y="103"/>
                </a:cxn>
                <a:cxn ang="0">
                  <a:pos x="412" y="116"/>
                </a:cxn>
                <a:cxn ang="0">
                  <a:pos x="476" y="167"/>
                </a:cxn>
                <a:cxn ang="0">
                  <a:pos x="553" y="219"/>
                </a:cxn>
                <a:cxn ang="0">
                  <a:pos x="566" y="206"/>
                </a:cxn>
                <a:cxn ang="0">
                  <a:pos x="527" y="167"/>
                </a:cxn>
                <a:cxn ang="0">
                  <a:pos x="489" y="142"/>
                </a:cxn>
                <a:cxn ang="0">
                  <a:pos x="489" y="116"/>
                </a:cxn>
                <a:cxn ang="0">
                  <a:pos x="476" y="90"/>
                </a:cxn>
                <a:cxn ang="0">
                  <a:pos x="450" y="77"/>
                </a:cxn>
                <a:cxn ang="0">
                  <a:pos x="424" y="51"/>
                </a:cxn>
                <a:cxn ang="0">
                  <a:pos x="424" y="26"/>
                </a:cxn>
                <a:cxn ang="0">
                  <a:pos x="399" y="26"/>
                </a:cxn>
                <a:cxn ang="0">
                  <a:pos x="373" y="13"/>
                </a:cxn>
              </a:cxnLst>
              <a:rect l="0" t="0" r="r" b="b"/>
              <a:pathLst>
                <a:path w="566" h="232">
                  <a:moveTo>
                    <a:pt x="373" y="13"/>
                  </a:moveTo>
                  <a:lnTo>
                    <a:pt x="321" y="0"/>
                  </a:lnTo>
                  <a:lnTo>
                    <a:pt x="309" y="39"/>
                  </a:lnTo>
                  <a:lnTo>
                    <a:pt x="296" y="39"/>
                  </a:lnTo>
                  <a:lnTo>
                    <a:pt x="270" y="13"/>
                  </a:lnTo>
                  <a:lnTo>
                    <a:pt x="257" y="26"/>
                  </a:lnTo>
                  <a:lnTo>
                    <a:pt x="244" y="26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193" y="13"/>
                  </a:lnTo>
                  <a:lnTo>
                    <a:pt x="180" y="13"/>
                  </a:lnTo>
                  <a:lnTo>
                    <a:pt x="154" y="13"/>
                  </a:lnTo>
                  <a:lnTo>
                    <a:pt x="154" y="26"/>
                  </a:lnTo>
                  <a:lnTo>
                    <a:pt x="154" y="39"/>
                  </a:lnTo>
                  <a:lnTo>
                    <a:pt x="154" y="51"/>
                  </a:lnTo>
                  <a:lnTo>
                    <a:pt x="141" y="51"/>
                  </a:lnTo>
                  <a:lnTo>
                    <a:pt x="141" y="64"/>
                  </a:lnTo>
                  <a:lnTo>
                    <a:pt x="128" y="77"/>
                  </a:lnTo>
                  <a:lnTo>
                    <a:pt x="141" y="90"/>
                  </a:lnTo>
                  <a:lnTo>
                    <a:pt x="128" y="103"/>
                  </a:lnTo>
                  <a:lnTo>
                    <a:pt x="128" y="103"/>
                  </a:lnTo>
                  <a:lnTo>
                    <a:pt x="90" y="116"/>
                  </a:lnTo>
                  <a:lnTo>
                    <a:pt x="38" y="116"/>
                  </a:lnTo>
                  <a:lnTo>
                    <a:pt x="38" y="129"/>
                  </a:lnTo>
                  <a:lnTo>
                    <a:pt x="25" y="142"/>
                  </a:lnTo>
                  <a:lnTo>
                    <a:pt x="13" y="154"/>
                  </a:lnTo>
                  <a:lnTo>
                    <a:pt x="0" y="167"/>
                  </a:lnTo>
                  <a:lnTo>
                    <a:pt x="0" y="206"/>
                  </a:lnTo>
                  <a:lnTo>
                    <a:pt x="13" y="232"/>
                  </a:lnTo>
                  <a:lnTo>
                    <a:pt x="38" y="219"/>
                  </a:lnTo>
                  <a:lnTo>
                    <a:pt x="64" y="219"/>
                  </a:lnTo>
                  <a:lnTo>
                    <a:pt x="77" y="232"/>
                  </a:lnTo>
                  <a:lnTo>
                    <a:pt x="103" y="219"/>
                  </a:lnTo>
                  <a:lnTo>
                    <a:pt x="128" y="206"/>
                  </a:lnTo>
                  <a:lnTo>
                    <a:pt x="141" y="193"/>
                  </a:lnTo>
                  <a:lnTo>
                    <a:pt x="141" y="167"/>
                  </a:lnTo>
                  <a:lnTo>
                    <a:pt x="154" y="142"/>
                  </a:lnTo>
                  <a:lnTo>
                    <a:pt x="167" y="129"/>
                  </a:lnTo>
                  <a:lnTo>
                    <a:pt x="180" y="116"/>
                  </a:lnTo>
                  <a:lnTo>
                    <a:pt x="206" y="116"/>
                  </a:lnTo>
                  <a:lnTo>
                    <a:pt x="219" y="90"/>
                  </a:lnTo>
                  <a:lnTo>
                    <a:pt x="257" y="77"/>
                  </a:lnTo>
                  <a:lnTo>
                    <a:pt x="296" y="64"/>
                  </a:lnTo>
                  <a:lnTo>
                    <a:pt x="321" y="77"/>
                  </a:lnTo>
                  <a:lnTo>
                    <a:pt x="347" y="90"/>
                  </a:lnTo>
                  <a:lnTo>
                    <a:pt x="360" y="103"/>
                  </a:lnTo>
                  <a:lnTo>
                    <a:pt x="386" y="103"/>
                  </a:lnTo>
                  <a:lnTo>
                    <a:pt x="412" y="116"/>
                  </a:lnTo>
                  <a:lnTo>
                    <a:pt x="450" y="142"/>
                  </a:lnTo>
                  <a:lnTo>
                    <a:pt x="476" y="167"/>
                  </a:lnTo>
                  <a:lnTo>
                    <a:pt x="515" y="206"/>
                  </a:lnTo>
                  <a:lnTo>
                    <a:pt x="553" y="219"/>
                  </a:lnTo>
                  <a:lnTo>
                    <a:pt x="553" y="219"/>
                  </a:lnTo>
                  <a:lnTo>
                    <a:pt x="566" y="206"/>
                  </a:lnTo>
                  <a:lnTo>
                    <a:pt x="553" y="180"/>
                  </a:lnTo>
                  <a:lnTo>
                    <a:pt x="527" y="167"/>
                  </a:lnTo>
                  <a:lnTo>
                    <a:pt x="515" y="142"/>
                  </a:lnTo>
                  <a:lnTo>
                    <a:pt x="489" y="142"/>
                  </a:lnTo>
                  <a:lnTo>
                    <a:pt x="489" y="129"/>
                  </a:lnTo>
                  <a:lnTo>
                    <a:pt x="489" y="116"/>
                  </a:lnTo>
                  <a:lnTo>
                    <a:pt x="476" y="103"/>
                  </a:lnTo>
                  <a:lnTo>
                    <a:pt x="476" y="90"/>
                  </a:lnTo>
                  <a:lnTo>
                    <a:pt x="463" y="77"/>
                  </a:lnTo>
                  <a:lnTo>
                    <a:pt x="450" y="77"/>
                  </a:lnTo>
                  <a:lnTo>
                    <a:pt x="424" y="64"/>
                  </a:lnTo>
                  <a:lnTo>
                    <a:pt x="424" y="51"/>
                  </a:lnTo>
                  <a:lnTo>
                    <a:pt x="424" y="39"/>
                  </a:lnTo>
                  <a:lnTo>
                    <a:pt x="424" y="26"/>
                  </a:lnTo>
                  <a:lnTo>
                    <a:pt x="412" y="26"/>
                  </a:lnTo>
                  <a:lnTo>
                    <a:pt x="399" y="26"/>
                  </a:lnTo>
                  <a:lnTo>
                    <a:pt x="386" y="26"/>
                  </a:lnTo>
                  <a:lnTo>
                    <a:pt x="37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09594" y="1723399"/>
              <a:ext cx="324368" cy="240013"/>
            </a:xfrm>
            <a:custGeom>
              <a:avLst/>
              <a:gdLst/>
              <a:ahLst/>
              <a:cxnLst>
                <a:cxn ang="0">
                  <a:pos x="219" y="13"/>
                </a:cxn>
                <a:cxn ang="0">
                  <a:pos x="181" y="0"/>
                </a:cxn>
                <a:cxn ang="0">
                  <a:pos x="168" y="0"/>
                </a:cxn>
                <a:cxn ang="0">
                  <a:pos x="142" y="26"/>
                </a:cxn>
                <a:cxn ang="0">
                  <a:pos x="142" y="39"/>
                </a:cxn>
                <a:cxn ang="0">
                  <a:pos x="116" y="39"/>
                </a:cxn>
                <a:cxn ang="0">
                  <a:pos x="91" y="26"/>
                </a:cxn>
                <a:cxn ang="0">
                  <a:pos x="78" y="26"/>
                </a:cxn>
                <a:cxn ang="0">
                  <a:pos x="65" y="0"/>
                </a:cxn>
                <a:cxn ang="0">
                  <a:pos x="52" y="0"/>
                </a:cxn>
                <a:cxn ang="0">
                  <a:pos x="39" y="13"/>
                </a:cxn>
                <a:cxn ang="0">
                  <a:pos x="26" y="26"/>
                </a:cxn>
                <a:cxn ang="0">
                  <a:pos x="0" y="52"/>
                </a:cxn>
                <a:cxn ang="0">
                  <a:pos x="13" y="78"/>
                </a:cxn>
                <a:cxn ang="0">
                  <a:pos x="26" y="103"/>
                </a:cxn>
                <a:cxn ang="0">
                  <a:pos x="39" y="103"/>
                </a:cxn>
                <a:cxn ang="0">
                  <a:pos x="26" y="129"/>
                </a:cxn>
                <a:cxn ang="0">
                  <a:pos x="26" y="142"/>
                </a:cxn>
                <a:cxn ang="0">
                  <a:pos x="26" y="168"/>
                </a:cxn>
                <a:cxn ang="0">
                  <a:pos x="39" y="181"/>
                </a:cxn>
                <a:cxn ang="0">
                  <a:pos x="52" y="155"/>
                </a:cxn>
                <a:cxn ang="0">
                  <a:pos x="65" y="155"/>
                </a:cxn>
                <a:cxn ang="0">
                  <a:pos x="78" y="142"/>
                </a:cxn>
                <a:cxn ang="0">
                  <a:pos x="103" y="155"/>
                </a:cxn>
                <a:cxn ang="0">
                  <a:pos x="116" y="142"/>
                </a:cxn>
                <a:cxn ang="0">
                  <a:pos x="142" y="155"/>
                </a:cxn>
                <a:cxn ang="0">
                  <a:pos x="155" y="155"/>
                </a:cxn>
                <a:cxn ang="0">
                  <a:pos x="168" y="142"/>
                </a:cxn>
                <a:cxn ang="0">
                  <a:pos x="194" y="142"/>
                </a:cxn>
                <a:cxn ang="0">
                  <a:pos x="194" y="116"/>
                </a:cxn>
                <a:cxn ang="0">
                  <a:pos x="206" y="116"/>
                </a:cxn>
                <a:cxn ang="0">
                  <a:pos x="219" y="116"/>
                </a:cxn>
                <a:cxn ang="0">
                  <a:pos x="232" y="116"/>
                </a:cxn>
                <a:cxn ang="0">
                  <a:pos x="219" y="103"/>
                </a:cxn>
                <a:cxn ang="0">
                  <a:pos x="219" y="78"/>
                </a:cxn>
                <a:cxn ang="0">
                  <a:pos x="219" y="65"/>
                </a:cxn>
                <a:cxn ang="0">
                  <a:pos x="219" y="39"/>
                </a:cxn>
                <a:cxn ang="0">
                  <a:pos x="219" y="26"/>
                </a:cxn>
                <a:cxn ang="0">
                  <a:pos x="219" y="13"/>
                </a:cxn>
              </a:cxnLst>
              <a:rect l="0" t="0" r="r" b="b"/>
              <a:pathLst>
                <a:path w="232" h="181">
                  <a:moveTo>
                    <a:pt x="219" y="13"/>
                  </a:moveTo>
                  <a:lnTo>
                    <a:pt x="181" y="0"/>
                  </a:lnTo>
                  <a:lnTo>
                    <a:pt x="168" y="0"/>
                  </a:lnTo>
                  <a:lnTo>
                    <a:pt x="142" y="26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26"/>
                  </a:lnTo>
                  <a:lnTo>
                    <a:pt x="78" y="26"/>
                  </a:lnTo>
                  <a:lnTo>
                    <a:pt x="65" y="0"/>
                  </a:lnTo>
                  <a:lnTo>
                    <a:pt x="52" y="0"/>
                  </a:lnTo>
                  <a:lnTo>
                    <a:pt x="39" y="13"/>
                  </a:lnTo>
                  <a:lnTo>
                    <a:pt x="26" y="26"/>
                  </a:lnTo>
                  <a:lnTo>
                    <a:pt x="0" y="52"/>
                  </a:lnTo>
                  <a:lnTo>
                    <a:pt x="13" y="78"/>
                  </a:lnTo>
                  <a:lnTo>
                    <a:pt x="26" y="103"/>
                  </a:lnTo>
                  <a:lnTo>
                    <a:pt x="39" y="103"/>
                  </a:lnTo>
                  <a:lnTo>
                    <a:pt x="26" y="129"/>
                  </a:lnTo>
                  <a:lnTo>
                    <a:pt x="26" y="142"/>
                  </a:lnTo>
                  <a:lnTo>
                    <a:pt x="26" y="168"/>
                  </a:lnTo>
                  <a:lnTo>
                    <a:pt x="39" y="181"/>
                  </a:lnTo>
                  <a:lnTo>
                    <a:pt x="52" y="155"/>
                  </a:lnTo>
                  <a:lnTo>
                    <a:pt x="65" y="155"/>
                  </a:lnTo>
                  <a:lnTo>
                    <a:pt x="78" y="142"/>
                  </a:lnTo>
                  <a:lnTo>
                    <a:pt x="103" y="155"/>
                  </a:lnTo>
                  <a:lnTo>
                    <a:pt x="116" y="142"/>
                  </a:lnTo>
                  <a:lnTo>
                    <a:pt x="142" y="155"/>
                  </a:lnTo>
                  <a:lnTo>
                    <a:pt x="155" y="155"/>
                  </a:lnTo>
                  <a:lnTo>
                    <a:pt x="168" y="142"/>
                  </a:lnTo>
                  <a:lnTo>
                    <a:pt x="194" y="142"/>
                  </a:lnTo>
                  <a:lnTo>
                    <a:pt x="194" y="116"/>
                  </a:lnTo>
                  <a:lnTo>
                    <a:pt x="206" y="116"/>
                  </a:lnTo>
                  <a:lnTo>
                    <a:pt x="219" y="116"/>
                  </a:lnTo>
                  <a:lnTo>
                    <a:pt x="232" y="116"/>
                  </a:lnTo>
                  <a:lnTo>
                    <a:pt x="219" y="103"/>
                  </a:lnTo>
                  <a:lnTo>
                    <a:pt x="219" y="78"/>
                  </a:lnTo>
                  <a:lnTo>
                    <a:pt x="219" y="65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219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538163" y="1556051"/>
              <a:ext cx="722509" cy="898396"/>
            </a:xfrm>
            <a:custGeom>
              <a:avLst/>
              <a:gdLst/>
              <a:ahLst/>
              <a:cxnLst>
                <a:cxn ang="0">
                  <a:pos x="283" y="116"/>
                </a:cxn>
                <a:cxn ang="0">
                  <a:pos x="309" y="90"/>
                </a:cxn>
                <a:cxn ang="0">
                  <a:pos x="309" y="38"/>
                </a:cxn>
                <a:cxn ang="0">
                  <a:pos x="360" y="25"/>
                </a:cxn>
                <a:cxn ang="0">
                  <a:pos x="399" y="0"/>
                </a:cxn>
                <a:cxn ang="0">
                  <a:pos x="412" y="38"/>
                </a:cxn>
                <a:cxn ang="0">
                  <a:pos x="438" y="90"/>
                </a:cxn>
                <a:cxn ang="0">
                  <a:pos x="438" y="141"/>
                </a:cxn>
                <a:cxn ang="0">
                  <a:pos x="412" y="154"/>
                </a:cxn>
                <a:cxn ang="0">
                  <a:pos x="386" y="167"/>
                </a:cxn>
                <a:cxn ang="0">
                  <a:pos x="399" y="219"/>
                </a:cxn>
                <a:cxn ang="0">
                  <a:pos x="412" y="270"/>
                </a:cxn>
                <a:cxn ang="0">
                  <a:pos x="438" y="309"/>
                </a:cxn>
                <a:cxn ang="0">
                  <a:pos x="438" y="334"/>
                </a:cxn>
                <a:cxn ang="0">
                  <a:pos x="425" y="347"/>
                </a:cxn>
                <a:cxn ang="0">
                  <a:pos x="386" y="334"/>
                </a:cxn>
                <a:cxn ang="0">
                  <a:pos x="373" y="360"/>
                </a:cxn>
                <a:cxn ang="0">
                  <a:pos x="386" y="424"/>
                </a:cxn>
                <a:cxn ang="0">
                  <a:pos x="399" y="437"/>
                </a:cxn>
                <a:cxn ang="0">
                  <a:pos x="450" y="424"/>
                </a:cxn>
                <a:cxn ang="0">
                  <a:pos x="489" y="489"/>
                </a:cxn>
                <a:cxn ang="0">
                  <a:pos x="502" y="515"/>
                </a:cxn>
                <a:cxn ang="0">
                  <a:pos x="515" y="566"/>
                </a:cxn>
                <a:cxn ang="0">
                  <a:pos x="502" y="579"/>
                </a:cxn>
                <a:cxn ang="0">
                  <a:pos x="450" y="579"/>
                </a:cxn>
                <a:cxn ang="0">
                  <a:pos x="412" y="605"/>
                </a:cxn>
                <a:cxn ang="0">
                  <a:pos x="399" y="592"/>
                </a:cxn>
                <a:cxn ang="0">
                  <a:pos x="373" y="605"/>
                </a:cxn>
                <a:cxn ang="0">
                  <a:pos x="335" y="592"/>
                </a:cxn>
                <a:cxn ang="0">
                  <a:pos x="309" y="579"/>
                </a:cxn>
                <a:cxn ang="0">
                  <a:pos x="283" y="592"/>
                </a:cxn>
                <a:cxn ang="0">
                  <a:pos x="283" y="605"/>
                </a:cxn>
                <a:cxn ang="0">
                  <a:pos x="270" y="630"/>
                </a:cxn>
                <a:cxn ang="0">
                  <a:pos x="257" y="656"/>
                </a:cxn>
                <a:cxn ang="0">
                  <a:pos x="257" y="669"/>
                </a:cxn>
                <a:cxn ang="0">
                  <a:pos x="193" y="682"/>
                </a:cxn>
                <a:cxn ang="0">
                  <a:pos x="167" y="669"/>
                </a:cxn>
                <a:cxn ang="0">
                  <a:pos x="129" y="643"/>
                </a:cxn>
                <a:cxn ang="0">
                  <a:pos x="103" y="656"/>
                </a:cxn>
                <a:cxn ang="0">
                  <a:pos x="90" y="682"/>
                </a:cxn>
                <a:cxn ang="0">
                  <a:pos x="64" y="656"/>
                </a:cxn>
                <a:cxn ang="0">
                  <a:pos x="39" y="617"/>
                </a:cxn>
                <a:cxn ang="0">
                  <a:pos x="26" y="579"/>
                </a:cxn>
                <a:cxn ang="0">
                  <a:pos x="13" y="553"/>
                </a:cxn>
                <a:cxn ang="0">
                  <a:pos x="39" y="527"/>
                </a:cxn>
                <a:cxn ang="0">
                  <a:pos x="51" y="489"/>
                </a:cxn>
                <a:cxn ang="0">
                  <a:pos x="51" y="450"/>
                </a:cxn>
                <a:cxn ang="0">
                  <a:pos x="13" y="412"/>
                </a:cxn>
                <a:cxn ang="0">
                  <a:pos x="0" y="386"/>
                </a:cxn>
                <a:cxn ang="0">
                  <a:pos x="26" y="373"/>
                </a:cxn>
                <a:cxn ang="0">
                  <a:pos x="39" y="347"/>
                </a:cxn>
                <a:cxn ang="0">
                  <a:pos x="77" y="321"/>
                </a:cxn>
                <a:cxn ang="0">
                  <a:pos x="90" y="309"/>
                </a:cxn>
                <a:cxn ang="0">
                  <a:pos x="116" y="283"/>
                </a:cxn>
                <a:cxn ang="0">
                  <a:pos x="154" y="270"/>
                </a:cxn>
                <a:cxn ang="0">
                  <a:pos x="193" y="283"/>
                </a:cxn>
                <a:cxn ang="0">
                  <a:pos x="245" y="270"/>
                </a:cxn>
                <a:cxn ang="0">
                  <a:pos x="245" y="257"/>
                </a:cxn>
                <a:cxn ang="0">
                  <a:pos x="270" y="244"/>
                </a:cxn>
                <a:cxn ang="0">
                  <a:pos x="270" y="193"/>
                </a:cxn>
                <a:cxn ang="0">
                  <a:pos x="270" y="154"/>
                </a:cxn>
              </a:cxnLst>
              <a:rect l="0" t="0" r="r" b="b"/>
              <a:pathLst>
                <a:path w="515" h="682">
                  <a:moveTo>
                    <a:pt x="270" y="128"/>
                  </a:moveTo>
                  <a:lnTo>
                    <a:pt x="283" y="116"/>
                  </a:lnTo>
                  <a:lnTo>
                    <a:pt x="309" y="90"/>
                  </a:lnTo>
                  <a:lnTo>
                    <a:pt x="309" y="90"/>
                  </a:lnTo>
                  <a:lnTo>
                    <a:pt x="309" y="51"/>
                  </a:lnTo>
                  <a:lnTo>
                    <a:pt x="309" y="38"/>
                  </a:lnTo>
                  <a:lnTo>
                    <a:pt x="348" y="25"/>
                  </a:lnTo>
                  <a:lnTo>
                    <a:pt x="360" y="25"/>
                  </a:lnTo>
                  <a:lnTo>
                    <a:pt x="386" y="0"/>
                  </a:lnTo>
                  <a:lnTo>
                    <a:pt x="399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77"/>
                  </a:lnTo>
                  <a:lnTo>
                    <a:pt x="438" y="90"/>
                  </a:lnTo>
                  <a:lnTo>
                    <a:pt x="438" y="116"/>
                  </a:lnTo>
                  <a:lnTo>
                    <a:pt x="438" y="141"/>
                  </a:lnTo>
                  <a:lnTo>
                    <a:pt x="412" y="154"/>
                  </a:lnTo>
                  <a:lnTo>
                    <a:pt x="412" y="154"/>
                  </a:lnTo>
                  <a:lnTo>
                    <a:pt x="399" y="154"/>
                  </a:lnTo>
                  <a:lnTo>
                    <a:pt x="386" y="167"/>
                  </a:lnTo>
                  <a:lnTo>
                    <a:pt x="399" y="193"/>
                  </a:lnTo>
                  <a:lnTo>
                    <a:pt x="399" y="219"/>
                  </a:lnTo>
                  <a:lnTo>
                    <a:pt x="412" y="244"/>
                  </a:lnTo>
                  <a:lnTo>
                    <a:pt x="412" y="270"/>
                  </a:lnTo>
                  <a:lnTo>
                    <a:pt x="425" y="296"/>
                  </a:lnTo>
                  <a:lnTo>
                    <a:pt x="438" y="309"/>
                  </a:lnTo>
                  <a:lnTo>
                    <a:pt x="450" y="321"/>
                  </a:lnTo>
                  <a:lnTo>
                    <a:pt x="438" y="334"/>
                  </a:lnTo>
                  <a:lnTo>
                    <a:pt x="438" y="347"/>
                  </a:lnTo>
                  <a:lnTo>
                    <a:pt x="425" y="347"/>
                  </a:lnTo>
                  <a:lnTo>
                    <a:pt x="412" y="334"/>
                  </a:lnTo>
                  <a:lnTo>
                    <a:pt x="386" y="334"/>
                  </a:lnTo>
                  <a:lnTo>
                    <a:pt x="373" y="347"/>
                  </a:lnTo>
                  <a:lnTo>
                    <a:pt x="373" y="360"/>
                  </a:lnTo>
                  <a:lnTo>
                    <a:pt x="386" y="373"/>
                  </a:lnTo>
                  <a:lnTo>
                    <a:pt x="386" y="424"/>
                  </a:lnTo>
                  <a:lnTo>
                    <a:pt x="399" y="437"/>
                  </a:lnTo>
                  <a:lnTo>
                    <a:pt x="399" y="437"/>
                  </a:lnTo>
                  <a:lnTo>
                    <a:pt x="425" y="437"/>
                  </a:lnTo>
                  <a:lnTo>
                    <a:pt x="450" y="424"/>
                  </a:lnTo>
                  <a:lnTo>
                    <a:pt x="463" y="463"/>
                  </a:lnTo>
                  <a:lnTo>
                    <a:pt x="489" y="489"/>
                  </a:lnTo>
                  <a:lnTo>
                    <a:pt x="502" y="502"/>
                  </a:lnTo>
                  <a:lnTo>
                    <a:pt x="502" y="515"/>
                  </a:lnTo>
                  <a:lnTo>
                    <a:pt x="502" y="553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02" y="579"/>
                  </a:lnTo>
                  <a:lnTo>
                    <a:pt x="450" y="579"/>
                  </a:lnTo>
                  <a:lnTo>
                    <a:pt x="450" y="579"/>
                  </a:lnTo>
                  <a:lnTo>
                    <a:pt x="438" y="605"/>
                  </a:lnTo>
                  <a:lnTo>
                    <a:pt x="412" y="605"/>
                  </a:lnTo>
                  <a:lnTo>
                    <a:pt x="399" y="592"/>
                  </a:lnTo>
                  <a:lnTo>
                    <a:pt x="399" y="592"/>
                  </a:lnTo>
                  <a:lnTo>
                    <a:pt x="373" y="592"/>
                  </a:lnTo>
                  <a:lnTo>
                    <a:pt x="373" y="605"/>
                  </a:lnTo>
                  <a:lnTo>
                    <a:pt x="348" y="605"/>
                  </a:lnTo>
                  <a:lnTo>
                    <a:pt x="335" y="592"/>
                  </a:lnTo>
                  <a:lnTo>
                    <a:pt x="309" y="579"/>
                  </a:lnTo>
                  <a:lnTo>
                    <a:pt x="309" y="579"/>
                  </a:lnTo>
                  <a:lnTo>
                    <a:pt x="296" y="579"/>
                  </a:lnTo>
                  <a:lnTo>
                    <a:pt x="283" y="592"/>
                  </a:lnTo>
                  <a:lnTo>
                    <a:pt x="283" y="605"/>
                  </a:lnTo>
                  <a:lnTo>
                    <a:pt x="283" y="605"/>
                  </a:lnTo>
                  <a:lnTo>
                    <a:pt x="283" y="617"/>
                  </a:lnTo>
                  <a:lnTo>
                    <a:pt x="270" y="630"/>
                  </a:lnTo>
                  <a:lnTo>
                    <a:pt x="257" y="630"/>
                  </a:lnTo>
                  <a:lnTo>
                    <a:pt x="257" y="656"/>
                  </a:lnTo>
                  <a:lnTo>
                    <a:pt x="257" y="669"/>
                  </a:lnTo>
                  <a:lnTo>
                    <a:pt x="257" y="669"/>
                  </a:lnTo>
                  <a:lnTo>
                    <a:pt x="232" y="682"/>
                  </a:lnTo>
                  <a:lnTo>
                    <a:pt x="193" y="682"/>
                  </a:lnTo>
                  <a:lnTo>
                    <a:pt x="167" y="682"/>
                  </a:lnTo>
                  <a:lnTo>
                    <a:pt x="167" y="669"/>
                  </a:lnTo>
                  <a:lnTo>
                    <a:pt x="142" y="656"/>
                  </a:lnTo>
                  <a:lnTo>
                    <a:pt x="129" y="643"/>
                  </a:lnTo>
                  <a:lnTo>
                    <a:pt x="116" y="656"/>
                  </a:lnTo>
                  <a:lnTo>
                    <a:pt x="103" y="656"/>
                  </a:lnTo>
                  <a:lnTo>
                    <a:pt x="103" y="669"/>
                  </a:lnTo>
                  <a:lnTo>
                    <a:pt x="90" y="682"/>
                  </a:lnTo>
                  <a:lnTo>
                    <a:pt x="77" y="669"/>
                  </a:lnTo>
                  <a:lnTo>
                    <a:pt x="64" y="656"/>
                  </a:lnTo>
                  <a:lnTo>
                    <a:pt x="39" y="643"/>
                  </a:lnTo>
                  <a:lnTo>
                    <a:pt x="39" y="617"/>
                  </a:lnTo>
                  <a:lnTo>
                    <a:pt x="26" y="592"/>
                  </a:lnTo>
                  <a:lnTo>
                    <a:pt x="26" y="579"/>
                  </a:lnTo>
                  <a:lnTo>
                    <a:pt x="13" y="566"/>
                  </a:lnTo>
                  <a:lnTo>
                    <a:pt x="13" y="553"/>
                  </a:lnTo>
                  <a:lnTo>
                    <a:pt x="26" y="540"/>
                  </a:lnTo>
                  <a:lnTo>
                    <a:pt x="39" y="527"/>
                  </a:lnTo>
                  <a:lnTo>
                    <a:pt x="51" y="502"/>
                  </a:lnTo>
                  <a:lnTo>
                    <a:pt x="51" y="489"/>
                  </a:lnTo>
                  <a:lnTo>
                    <a:pt x="64" y="463"/>
                  </a:lnTo>
                  <a:lnTo>
                    <a:pt x="51" y="450"/>
                  </a:lnTo>
                  <a:lnTo>
                    <a:pt x="39" y="437"/>
                  </a:lnTo>
                  <a:lnTo>
                    <a:pt x="13" y="412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26" y="373"/>
                  </a:lnTo>
                  <a:lnTo>
                    <a:pt x="39" y="373"/>
                  </a:lnTo>
                  <a:lnTo>
                    <a:pt x="39" y="347"/>
                  </a:lnTo>
                  <a:lnTo>
                    <a:pt x="51" y="334"/>
                  </a:lnTo>
                  <a:lnTo>
                    <a:pt x="77" y="321"/>
                  </a:lnTo>
                  <a:lnTo>
                    <a:pt x="77" y="321"/>
                  </a:lnTo>
                  <a:lnTo>
                    <a:pt x="90" y="309"/>
                  </a:lnTo>
                  <a:lnTo>
                    <a:pt x="103" y="283"/>
                  </a:lnTo>
                  <a:lnTo>
                    <a:pt x="116" y="283"/>
                  </a:lnTo>
                  <a:lnTo>
                    <a:pt x="129" y="270"/>
                  </a:lnTo>
                  <a:lnTo>
                    <a:pt x="154" y="270"/>
                  </a:lnTo>
                  <a:lnTo>
                    <a:pt x="167" y="270"/>
                  </a:lnTo>
                  <a:lnTo>
                    <a:pt x="193" y="283"/>
                  </a:lnTo>
                  <a:lnTo>
                    <a:pt x="219" y="270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45" y="257"/>
                  </a:lnTo>
                  <a:lnTo>
                    <a:pt x="257" y="244"/>
                  </a:lnTo>
                  <a:lnTo>
                    <a:pt x="270" y="244"/>
                  </a:lnTo>
                  <a:lnTo>
                    <a:pt x="283" y="244"/>
                  </a:lnTo>
                  <a:lnTo>
                    <a:pt x="270" y="193"/>
                  </a:lnTo>
                  <a:lnTo>
                    <a:pt x="270" y="193"/>
                  </a:lnTo>
                  <a:lnTo>
                    <a:pt x="270" y="154"/>
                  </a:lnTo>
                  <a:lnTo>
                    <a:pt x="270" y="12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1061602" y="1537335"/>
              <a:ext cx="799796" cy="762976"/>
            </a:xfrm>
            <a:custGeom>
              <a:avLst/>
              <a:gdLst/>
              <a:ahLst/>
              <a:cxnLst>
                <a:cxn ang="0">
                  <a:pos x="103" y="116"/>
                </a:cxn>
                <a:cxn ang="0">
                  <a:pos x="103" y="154"/>
                </a:cxn>
                <a:cxn ang="0">
                  <a:pos x="116" y="193"/>
                </a:cxn>
                <a:cxn ang="0">
                  <a:pos x="155" y="154"/>
                </a:cxn>
                <a:cxn ang="0">
                  <a:pos x="193" y="116"/>
                </a:cxn>
                <a:cxn ang="0">
                  <a:pos x="219" y="26"/>
                </a:cxn>
                <a:cxn ang="0">
                  <a:pos x="245" y="38"/>
                </a:cxn>
                <a:cxn ang="0">
                  <a:pos x="271" y="90"/>
                </a:cxn>
                <a:cxn ang="0">
                  <a:pos x="322" y="77"/>
                </a:cxn>
                <a:cxn ang="0">
                  <a:pos x="348" y="64"/>
                </a:cxn>
                <a:cxn ang="0">
                  <a:pos x="386" y="0"/>
                </a:cxn>
                <a:cxn ang="0">
                  <a:pos x="425" y="51"/>
                </a:cxn>
                <a:cxn ang="0">
                  <a:pos x="451" y="90"/>
                </a:cxn>
                <a:cxn ang="0">
                  <a:pos x="451" y="167"/>
                </a:cxn>
                <a:cxn ang="0">
                  <a:pos x="438" y="232"/>
                </a:cxn>
                <a:cxn ang="0">
                  <a:pos x="451" y="283"/>
                </a:cxn>
                <a:cxn ang="0">
                  <a:pos x="502" y="270"/>
                </a:cxn>
                <a:cxn ang="0">
                  <a:pos x="502" y="334"/>
                </a:cxn>
                <a:cxn ang="0">
                  <a:pos x="464" y="373"/>
                </a:cxn>
                <a:cxn ang="0">
                  <a:pos x="476" y="425"/>
                </a:cxn>
                <a:cxn ang="0">
                  <a:pos x="502" y="425"/>
                </a:cxn>
                <a:cxn ang="0">
                  <a:pos x="528" y="476"/>
                </a:cxn>
                <a:cxn ang="0">
                  <a:pos x="554" y="515"/>
                </a:cxn>
                <a:cxn ang="0">
                  <a:pos x="515" y="528"/>
                </a:cxn>
                <a:cxn ang="0">
                  <a:pos x="451" y="502"/>
                </a:cxn>
                <a:cxn ang="0">
                  <a:pos x="412" y="515"/>
                </a:cxn>
                <a:cxn ang="0">
                  <a:pos x="374" y="502"/>
                </a:cxn>
                <a:cxn ang="0">
                  <a:pos x="309" y="463"/>
                </a:cxn>
                <a:cxn ang="0">
                  <a:pos x="271" y="463"/>
                </a:cxn>
                <a:cxn ang="0">
                  <a:pos x="219" y="437"/>
                </a:cxn>
                <a:cxn ang="0">
                  <a:pos x="193" y="450"/>
                </a:cxn>
                <a:cxn ang="0">
                  <a:pos x="193" y="502"/>
                </a:cxn>
                <a:cxn ang="0">
                  <a:pos x="168" y="553"/>
                </a:cxn>
                <a:cxn ang="0">
                  <a:pos x="142" y="566"/>
                </a:cxn>
                <a:cxn ang="0">
                  <a:pos x="90" y="476"/>
                </a:cxn>
                <a:cxn ang="0">
                  <a:pos x="39" y="437"/>
                </a:cxn>
                <a:cxn ang="0">
                  <a:pos x="13" y="437"/>
                </a:cxn>
                <a:cxn ang="0">
                  <a:pos x="13" y="386"/>
                </a:cxn>
                <a:cxn ang="0">
                  <a:pos x="0" y="360"/>
                </a:cxn>
                <a:cxn ang="0">
                  <a:pos x="39" y="347"/>
                </a:cxn>
                <a:cxn ang="0">
                  <a:pos x="77" y="334"/>
                </a:cxn>
                <a:cxn ang="0">
                  <a:pos x="39" y="296"/>
                </a:cxn>
                <a:cxn ang="0">
                  <a:pos x="26" y="232"/>
                </a:cxn>
                <a:cxn ang="0">
                  <a:pos x="26" y="193"/>
                </a:cxn>
                <a:cxn ang="0">
                  <a:pos x="26" y="167"/>
                </a:cxn>
                <a:cxn ang="0">
                  <a:pos x="52" y="154"/>
                </a:cxn>
                <a:cxn ang="0">
                  <a:pos x="65" y="103"/>
                </a:cxn>
              </a:cxnLst>
              <a:rect l="0" t="0" r="r" b="b"/>
              <a:pathLst>
                <a:path w="567" h="579">
                  <a:moveTo>
                    <a:pt x="65" y="103"/>
                  </a:moveTo>
                  <a:lnTo>
                    <a:pt x="90" y="103"/>
                  </a:lnTo>
                  <a:lnTo>
                    <a:pt x="103" y="116"/>
                  </a:lnTo>
                  <a:lnTo>
                    <a:pt x="103" y="129"/>
                  </a:lnTo>
                  <a:lnTo>
                    <a:pt x="103" y="141"/>
                  </a:lnTo>
                  <a:lnTo>
                    <a:pt x="103" y="154"/>
                  </a:lnTo>
                  <a:lnTo>
                    <a:pt x="90" y="167"/>
                  </a:lnTo>
                  <a:lnTo>
                    <a:pt x="103" y="180"/>
                  </a:lnTo>
                  <a:lnTo>
                    <a:pt x="116" y="193"/>
                  </a:lnTo>
                  <a:lnTo>
                    <a:pt x="129" y="180"/>
                  </a:lnTo>
                  <a:lnTo>
                    <a:pt x="142" y="167"/>
                  </a:lnTo>
                  <a:lnTo>
                    <a:pt x="155" y="154"/>
                  </a:lnTo>
                  <a:lnTo>
                    <a:pt x="155" y="141"/>
                  </a:lnTo>
                  <a:lnTo>
                    <a:pt x="168" y="129"/>
                  </a:lnTo>
                  <a:lnTo>
                    <a:pt x="193" y="116"/>
                  </a:lnTo>
                  <a:lnTo>
                    <a:pt x="206" y="90"/>
                  </a:lnTo>
                  <a:lnTo>
                    <a:pt x="219" y="77"/>
                  </a:lnTo>
                  <a:lnTo>
                    <a:pt x="219" y="26"/>
                  </a:lnTo>
                  <a:lnTo>
                    <a:pt x="232" y="26"/>
                  </a:lnTo>
                  <a:lnTo>
                    <a:pt x="245" y="26"/>
                  </a:lnTo>
                  <a:lnTo>
                    <a:pt x="245" y="38"/>
                  </a:lnTo>
                  <a:lnTo>
                    <a:pt x="245" y="77"/>
                  </a:lnTo>
                  <a:lnTo>
                    <a:pt x="258" y="90"/>
                  </a:lnTo>
                  <a:lnTo>
                    <a:pt x="271" y="90"/>
                  </a:lnTo>
                  <a:lnTo>
                    <a:pt x="283" y="103"/>
                  </a:lnTo>
                  <a:lnTo>
                    <a:pt x="296" y="116"/>
                  </a:lnTo>
                  <a:lnTo>
                    <a:pt x="322" y="77"/>
                  </a:lnTo>
                  <a:lnTo>
                    <a:pt x="335" y="90"/>
                  </a:lnTo>
                  <a:lnTo>
                    <a:pt x="348" y="77"/>
                  </a:lnTo>
                  <a:lnTo>
                    <a:pt x="348" y="64"/>
                  </a:lnTo>
                  <a:lnTo>
                    <a:pt x="361" y="26"/>
                  </a:lnTo>
                  <a:lnTo>
                    <a:pt x="374" y="13"/>
                  </a:lnTo>
                  <a:lnTo>
                    <a:pt x="386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51"/>
                  </a:lnTo>
                  <a:lnTo>
                    <a:pt x="451" y="64"/>
                  </a:lnTo>
                  <a:lnTo>
                    <a:pt x="451" y="77"/>
                  </a:lnTo>
                  <a:lnTo>
                    <a:pt x="451" y="90"/>
                  </a:lnTo>
                  <a:lnTo>
                    <a:pt x="451" y="129"/>
                  </a:lnTo>
                  <a:lnTo>
                    <a:pt x="451" y="141"/>
                  </a:lnTo>
                  <a:lnTo>
                    <a:pt x="451" y="167"/>
                  </a:lnTo>
                  <a:lnTo>
                    <a:pt x="451" y="180"/>
                  </a:lnTo>
                  <a:lnTo>
                    <a:pt x="438" y="206"/>
                  </a:lnTo>
                  <a:lnTo>
                    <a:pt x="438" y="232"/>
                  </a:lnTo>
                  <a:lnTo>
                    <a:pt x="438" y="257"/>
                  </a:lnTo>
                  <a:lnTo>
                    <a:pt x="451" y="283"/>
                  </a:lnTo>
                  <a:lnTo>
                    <a:pt x="451" y="283"/>
                  </a:lnTo>
                  <a:lnTo>
                    <a:pt x="476" y="270"/>
                  </a:lnTo>
                  <a:lnTo>
                    <a:pt x="476" y="257"/>
                  </a:lnTo>
                  <a:lnTo>
                    <a:pt x="502" y="270"/>
                  </a:lnTo>
                  <a:lnTo>
                    <a:pt x="489" y="283"/>
                  </a:lnTo>
                  <a:lnTo>
                    <a:pt x="502" y="322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76" y="347"/>
                  </a:lnTo>
                  <a:lnTo>
                    <a:pt x="464" y="373"/>
                  </a:lnTo>
                  <a:lnTo>
                    <a:pt x="464" y="386"/>
                  </a:lnTo>
                  <a:lnTo>
                    <a:pt x="464" y="412"/>
                  </a:lnTo>
                  <a:lnTo>
                    <a:pt x="476" y="425"/>
                  </a:lnTo>
                  <a:lnTo>
                    <a:pt x="489" y="412"/>
                  </a:lnTo>
                  <a:lnTo>
                    <a:pt x="502" y="412"/>
                  </a:lnTo>
                  <a:lnTo>
                    <a:pt x="502" y="425"/>
                  </a:lnTo>
                  <a:lnTo>
                    <a:pt x="502" y="450"/>
                  </a:lnTo>
                  <a:lnTo>
                    <a:pt x="515" y="463"/>
                  </a:lnTo>
                  <a:lnTo>
                    <a:pt x="528" y="476"/>
                  </a:lnTo>
                  <a:lnTo>
                    <a:pt x="541" y="476"/>
                  </a:lnTo>
                  <a:lnTo>
                    <a:pt x="554" y="502"/>
                  </a:lnTo>
                  <a:lnTo>
                    <a:pt x="554" y="515"/>
                  </a:lnTo>
                  <a:lnTo>
                    <a:pt x="567" y="515"/>
                  </a:lnTo>
                  <a:lnTo>
                    <a:pt x="554" y="528"/>
                  </a:lnTo>
                  <a:lnTo>
                    <a:pt x="515" y="528"/>
                  </a:lnTo>
                  <a:lnTo>
                    <a:pt x="502" y="528"/>
                  </a:lnTo>
                  <a:lnTo>
                    <a:pt x="476" y="528"/>
                  </a:lnTo>
                  <a:lnTo>
                    <a:pt x="451" y="502"/>
                  </a:lnTo>
                  <a:lnTo>
                    <a:pt x="438" y="515"/>
                  </a:lnTo>
                  <a:lnTo>
                    <a:pt x="425" y="515"/>
                  </a:lnTo>
                  <a:lnTo>
                    <a:pt x="412" y="515"/>
                  </a:lnTo>
                  <a:lnTo>
                    <a:pt x="399" y="502"/>
                  </a:lnTo>
                  <a:lnTo>
                    <a:pt x="386" y="502"/>
                  </a:lnTo>
                  <a:lnTo>
                    <a:pt x="374" y="502"/>
                  </a:lnTo>
                  <a:lnTo>
                    <a:pt x="361" y="502"/>
                  </a:lnTo>
                  <a:lnTo>
                    <a:pt x="335" y="489"/>
                  </a:lnTo>
                  <a:lnTo>
                    <a:pt x="309" y="463"/>
                  </a:lnTo>
                  <a:lnTo>
                    <a:pt x="283" y="450"/>
                  </a:lnTo>
                  <a:lnTo>
                    <a:pt x="271" y="450"/>
                  </a:lnTo>
                  <a:lnTo>
                    <a:pt x="271" y="463"/>
                  </a:lnTo>
                  <a:lnTo>
                    <a:pt x="258" y="463"/>
                  </a:lnTo>
                  <a:lnTo>
                    <a:pt x="232" y="450"/>
                  </a:lnTo>
                  <a:lnTo>
                    <a:pt x="219" y="437"/>
                  </a:lnTo>
                  <a:lnTo>
                    <a:pt x="206" y="437"/>
                  </a:lnTo>
                  <a:lnTo>
                    <a:pt x="206" y="450"/>
                  </a:lnTo>
                  <a:lnTo>
                    <a:pt x="193" y="450"/>
                  </a:lnTo>
                  <a:lnTo>
                    <a:pt x="193" y="463"/>
                  </a:lnTo>
                  <a:lnTo>
                    <a:pt x="193" y="476"/>
                  </a:lnTo>
                  <a:lnTo>
                    <a:pt x="193" y="502"/>
                  </a:lnTo>
                  <a:lnTo>
                    <a:pt x="180" y="528"/>
                  </a:lnTo>
                  <a:lnTo>
                    <a:pt x="168" y="540"/>
                  </a:lnTo>
                  <a:lnTo>
                    <a:pt x="168" y="553"/>
                  </a:lnTo>
                  <a:lnTo>
                    <a:pt x="155" y="566"/>
                  </a:lnTo>
                  <a:lnTo>
                    <a:pt x="142" y="579"/>
                  </a:lnTo>
                  <a:lnTo>
                    <a:pt x="142" y="566"/>
                  </a:lnTo>
                  <a:lnTo>
                    <a:pt x="142" y="566"/>
                  </a:lnTo>
                  <a:lnTo>
                    <a:pt x="142" y="528"/>
                  </a:lnTo>
                  <a:lnTo>
                    <a:pt x="90" y="476"/>
                  </a:lnTo>
                  <a:lnTo>
                    <a:pt x="77" y="437"/>
                  </a:lnTo>
                  <a:lnTo>
                    <a:pt x="52" y="437"/>
                  </a:lnTo>
                  <a:lnTo>
                    <a:pt x="39" y="437"/>
                  </a:lnTo>
                  <a:lnTo>
                    <a:pt x="39" y="450"/>
                  </a:lnTo>
                  <a:lnTo>
                    <a:pt x="26" y="450"/>
                  </a:lnTo>
                  <a:lnTo>
                    <a:pt x="13" y="437"/>
                  </a:lnTo>
                  <a:lnTo>
                    <a:pt x="13" y="425"/>
                  </a:lnTo>
                  <a:lnTo>
                    <a:pt x="13" y="412"/>
                  </a:lnTo>
                  <a:lnTo>
                    <a:pt x="13" y="386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60"/>
                  </a:lnTo>
                  <a:lnTo>
                    <a:pt x="13" y="347"/>
                  </a:lnTo>
                  <a:lnTo>
                    <a:pt x="26" y="347"/>
                  </a:lnTo>
                  <a:lnTo>
                    <a:pt x="39" y="347"/>
                  </a:lnTo>
                  <a:lnTo>
                    <a:pt x="52" y="360"/>
                  </a:lnTo>
                  <a:lnTo>
                    <a:pt x="65" y="347"/>
                  </a:lnTo>
                  <a:lnTo>
                    <a:pt x="77" y="334"/>
                  </a:lnTo>
                  <a:lnTo>
                    <a:pt x="77" y="334"/>
                  </a:lnTo>
                  <a:lnTo>
                    <a:pt x="65" y="322"/>
                  </a:lnTo>
                  <a:lnTo>
                    <a:pt x="39" y="296"/>
                  </a:lnTo>
                  <a:lnTo>
                    <a:pt x="39" y="283"/>
                  </a:lnTo>
                  <a:lnTo>
                    <a:pt x="39" y="257"/>
                  </a:lnTo>
                  <a:lnTo>
                    <a:pt x="26" y="232"/>
                  </a:lnTo>
                  <a:lnTo>
                    <a:pt x="26" y="219"/>
                  </a:lnTo>
                  <a:lnTo>
                    <a:pt x="26" y="206"/>
                  </a:lnTo>
                  <a:lnTo>
                    <a:pt x="26" y="193"/>
                  </a:lnTo>
                  <a:lnTo>
                    <a:pt x="13" y="180"/>
                  </a:lnTo>
                  <a:lnTo>
                    <a:pt x="13" y="180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9" y="167"/>
                  </a:lnTo>
                  <a:lnTo>
                    <a:pt x="52" y="154"/>
                  </a:lnTo>
                  <a:lnTo>
                    <a:pt x="65" y="141"/>
                  </a:lnTo>
                  <a:lnTo>
                    <a:pt x="65" y="129"/>
                  </a:lnTo>
                  <a:lnTo>
                    <a:pt x="65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1638906" y="1384299"/>
              <a:ext cx="613606" cy="525165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9" y="64"/>
                </a:cxn>
                <a:cxn ang="0">
                  <a:pos x="26" y="39"/>
                </a:cxn>
                <a:cxn ang="0">
                  <a:pos x="77" y="0"/>
                </a:cxn>
                <a:cxn ang="0">
                  <a:pos x="90" y="26"/>
                </a:cxn>
                <a:cxn ang="0">
                  <a:pos x="167" y="51"/>
                </a:cxn>
                <a:cxn ang="0">
                  <a:pos x="193" y="39"/>
                </a:cxn>
                <a:cxn ang="0">
                  <a:pos x="245" y="0"/>
                </a:cxn>
                <a:cxn ang="0">
                  <a:pos x="296" y="26"/>
                </a:cxn>
                <a:cxn ang="0">
                  <a:pos x="348" y="0"/>
                </a:cxn>
                <a:cxn ang="0">
                  <a:pos x="373" y="0"/>
                </a:cxn>
                <a:cxn ang="0">
                  <a:pos x="386" y="39"/>
                </a:cxn>
                <a:cxn ang="0">
                  <a:pos x="412" y="64"/>
                </a:cxn>
                <a:cxn ang="0">
                  <a:pos x="425" y="103"/>
                </a:cxn>
                <a:cxn ang="0">
                  <a:pos x="438" y="142"/>
                </a:cxn>
                <a:cxn ang="0">
                  <a:pos x="399" y="154"/>
                </a:cxn>
                <a:cxn ang="0">
                  <a:pos x="361" y="193"/>
                </a:cxn>
                <a:cxn ang="0">
                  <a:pos x="322" y="206"/>
                </a:cxn>
                <a:cxn ang="0">
                  <a:pos x="296" y="219"/>
                </a:cxn>
                <a:cxn ang="0">
                  <a:pos x="309" y="245"/>
                </a:cxn>
                <a:cxn ang="0">
                  <a:pos x="322" y="257"/>
                </a:cxn>
                <a:cxn ang="0">
                  <a:pos x="309" y="283"/>
                </a:cxn>
                <a:cxn ang="0">
                  <a:pos x="283" y="283"/>
                </a:cxn>
                <a:cxn ang="0">
                  <a:pos x="283" y="322"/>
                </a:cxn>
                <a:cxn ang="0">
                  <a:pos x="258" y="322"/>
                </a:cxn>
                <a:cxn ang="0">
                  <a:pos x="232" y="322"/>
                </a:cxn>
                <a:cxn ang="0">
                  <a:pos x="206" y="335"/>
                </a:cxn>
                <a:cxn ang="0">
                  <a:pos x="193" y="373"/>
                </a:cxn>
                <a:cxn ang="0">
                  <a:pos x="167" y="386"/>
                </a:cxn>
                <a:cxn ang="0">
                  <a:pos x="129" y="399"/>
                </a:cxn>
                <a:cxn ang="0">
                  <a:pos x="103" y="386"/>
                </a:cxn>
                <a:cxn ang="0">
                  <a:pos x="77" y="386"/>
                </a:cxn>
                <a:cxn ang="0">
                  <a:pos x="64" y="373"/>
                </a:cxn>
                <a:cxn ang="0">
                  <a:pos x="52" y="386"/>
                </a:cxn>
                <a:cxn ang="0">
                  <a:pos x="26" y="399"/>
                </a:cxn>
                <a:cxn ang="0">
                  <a:pos x="26" y="373"/>
                </a:cxn>
                <a:cxn ang="0">
                  <a:pos x="26" y="322"/>
                </a:cxn>
                <a:cxn ang="0">
                  <a:pos x="39" y="283"/>
                </a:cxn>
                <a:cxn ang="0">
                  <a:pos x="39" y="257"/>
                </a:cxn>
                <a:cxn ang="0">
                  <a:pos x="39" y="206"/>
                </a:cxn>
                <a:cxn ang="0">
                  <a:pos x="39" y="180"/>
                </a:cxn>
                <a:cxn ang="0">
                  <a:pos x="13" y="167"/>
                </a:cxn>
                <a:cxn ang="0">
                  <a:pos x="0" y="142"/>
                </a:cxn>
              </a:cxnLst>
              <a:rect l="0" t="0" r="r" b="b"/>
              <a:pathLst>
                <a:path w="438" h="399">
                  <a:moveTo>
                    <a:pt x="0" y="116"/>
                  </a:moveTo>
                  <a:lnTo>
                    <a:pt x="0" y="90"/>
                  </a:lnTo>
                  <a:lnTo>
                    <a:pt x="13" y="90"/>
                  </a:lnTo>
                  <a:lnTo>
                    <a:pt x="39" y="64"/>
                  </a:lnTo>
                  <a:lnTo>
                    <a:pt x="39" y="51"/>
                  </a:lnTo>
                  <a:lnTo>
                    <a:pt x="26" y="39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0" y="13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93" y="39"/>
                  </a:lnTo>
                  <a:lnTo>
                    <a:pt x="232" y="0"/>
                  </a:lnTo>
                  <a:lnTo>
                    <a:pt x="245" y="0"/>
                  </a:lnTo>
                  <a:lnTo>
                    <a:pt x="270" y="26"/>
                  </a:lnTo>
                  <a:lnTo>
                    <a:pt x="296" y="26"/>
                  </a:lnTo>
                  <a:lnTo>
                    <a:pt x="335" y="13"/>
                  </a:lnTo>
                  <a:lnTo>
                    <a:pt x="348" y="0"/>
                  </a:lnTo>
                  <a:lnTo>
                    <a:pt x="361" y="0"/>
                  </a:lnTo>
                  <a:lnTo>
                    <a:pt x="373" y="0"/>
                  </a:lnTo>
                  <a:lnTo>
                    <a:pt x="386" y="13"/>
                  </a:lnTo>
                  <a:lnTo>
                    <a:pt x="386" y="39"/>
                  </a:lnTo>
                  <a:lnTo>
                    <a:pt x="386" y="51"/>
                  </a:lnTo>
                  <a:lnTo>
                    <a:pt x="412" y="64"/>
                  </a:lnTo>
                  <a:lnTo>
                    <a:pt x="425" y="77"/>
                  </a:lnTo>
                  <a:lnTo>
                    <a:pt x="425" y="103"/>
                  </a:lnTo>
                  <a:lnTo>
                    <a:pt x="438" y="116"/>
                  </a:lnTo>
                  <a:lnTo>
                    <a:pt x="438" y="142"/>
                  </a:lnTo>
                  <a:lnTo>
                    <a:pt x="425" y="142"/>
                  </a:lnTo>
                  <a:lnTo>
                    <a:pt x="399" y="154"/>
                  </a:lnTo>
                  <a:lnTo>
                    <a:pt x="373" y="167"/>
                  </a:lnTo>
                  <a:lnTo>
                    <a:pt x="361" y="193"/>
                  </a:lnTo>
                  <a:lnTo>
                    <a:pt x="348" y="206"/>
                  </a:lnTo>
                  <a:lnTo>
                    <a:pt x="322" y="206"/>
                  </a:lnTo>
                  <a:lnTo>
                    <a:pt x="296" y="206"/>
                  </a:lnTo>
                  <a:lnTo>
                    <a:pt x="296" y="219"/>
                  </a:lnTo>
                  <a:lnTo>
                    <a:pt x="296" y="232"/>
                  </a:lnTo>
                  <a:lnTo>
                    <a:pt x="309" y="245"/>
                  </a:lnTo>
                  <a:lnTo>
                    <a:pt x="322" y="257"/>
                  </a:lnTo>
                  <a:lnTo>
                    <a:pt x="322" y="257"/>
                  </a:lnTo>
                  <a:lnTo>
                    <a:pt x="322" y="270"/>
                  </a:lnTo>
                  <a:lnTo>
                    <a:pt x="309" y="283"/>
                  </a:lnTo>
                  <a:lnTo>
                    <a:pt x="296" y="283"/>
                  </a:lnTo>
                  <a:lnTo>
                    <a:pt x="283" y="283"/>
                  </a:lnTo>
                  <a:lnTo>
                    <a:pt x="283" y="296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58" y="322"/>
                  </a:lnTo>
                  <a:lnTo>
                    <a:pt x="245" y="322"/>
                  </a:lnTo>
                  <a:lnTo>
                    <a:pt x="232" y="322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48"/>
                  </a:lnTo>
                  <a:lnTo>
                    <a:pt x="193" y="373"/>
                  </a:lnTo>
                  <a:lnTo>
                    <a:pt x="180" y="386"/>
                  </a:lnTo>
                  <a:lnTo>
                    <a:pt x="167" y="386"/>
                  </a:lnTo>
                  <a:lnTo>
                    <a:pt x="142" y="399"/>
                  </a:lnTo>
                  <a:lnTo>
                    <a:pt x="129" y="399"/>
                  </a:lnTo>
                  <a:lnTo>
                    <a:pt x="116" y="386"/>
                  </a:lnTo>
                  <a:lnTo>
                    <a:pt x="103" y="386"/>
                  </a:lnTo>
                  <a:lnTo>
                    <a:pt x="90" y="386"/>
                  </a:lnTo>
                  <a:lnTo>
                    <a:pt x="77" y="386"/>
                  </a:lnTo>
                  <a:lnTo>
                    <a:pt x="77" y="386"/>
                  </a:lnTo>
                  <a:lnTo>
                    <a:pt x="64" y="373"/>
                  </a:lnTo>
                  <a:lnTo>
                    <a:pt x="64" y="386"/>
                  </a:lnTo>
                  <a:lnTo>
                    <a:pt x="52" y="386"/>
                  </a:lnTo>
                  <a:lnTo>
                    <a:pt x="39" y="399"/>
                  </a:lnTo>
                  <a:lnTo>
                    <a:pt x="26" y="399"/>
                  </a:lnTo>
                  <a:lnTo>
                    <a:pt x="26" y="386"/>
                  </a:lnTo>
                  <a:lnTo>
                    <a:pt x="26" y="373"/>
                  </a:lnTo>
                  <a:lnTo>
                    <a:pt x="26" y="348"/>
                  </a:lnTo>
                  <a:lnTo>
                    <a:pt x="26" y="322"/>
                  </a:lnTo>
                  <a:lnTo>
                    <a:pt x="26" y="309"/>
                  </a:lnTo>
                  <a:lnTo>
                    <a:pt x="39" y="283"/>
                  </a:lnTo>
                  <a:lnTo>
                    <a:pt x="39" y="270"/>
                  </a:lnTo>
                  <a:lnTo>
                    <a:pt x="39" y="257"/>
                  </a:lnTo>
                  <a:lnTo>
                    <a:pt x="39" y="232"/>
                  </a:lnTo>
                  <a:lnTo>
                    <a:pt x="39" y="206"/>
                  </a:lnTo>
                  <a:lnTo>
                    <a:pt x="52" y="193"/>
                  </a:lnTo>
                  <a:lnTo>
                    <a:pt x="39" y="180"/>
                  </a:lnTo>
                  <a:lnTo>
                    <a:pt x="26" y="167"/>
                  </a:lnTo>
                  <a:lnTo>
                    <a:pt x="13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2199817" y="1586878"/>
              <a:ext cx="436784" cy="423876"/>
            </a:xfrm>
            <a:custGeom>
              <a:avLst/>
              <a:gdLst/>
              <a:ahLst/>
              <a:cxnLst>
                <a:cxn ang="0">
                  <a:pos x="103" y="13"/>
                </a:cxn>
                <a:cxn ang="0">
                  <a:pos x="116" y="0"/>
                </a:cxn>
                <a:cxn ang="0">
                  <a:pos x="155" y="13"/>
                </a:cxn>
                <a:cxn ang="0">
                  <a:pos x="219" y="39"/>
                </a:cxn>
                <a:cxn ang="0">
                  <a:pos x="296" y="78"/>
                </a:cxn>
                <a:cxn ang="0">
                  <a:pos x="296" y="91"/>
                </a:cxn>
                <a:cxn ang="0">
                  <a:pos x="270" y="103"/>
                </a:cxn>
                <a:cxn ang="0">
                  <a:pos x="258" y="129"/>
                </a:cxn>
                <a:cxn ang="0">
                  <a:pos x="296" y="168"/>
                </a:cxn>
                <a:cxn ang="0">
                  <a:pos x="270" y="206"/>
                </a:cxn>
                <a:cxn ang="0">
                  <a:pos x="283" y="245"/>
                </a:cxn>
                <a:cxn ang="0">
                  <a:pos x="296" y="284"/>
                </a:cxn>
                <a:cxn ang="0">
                  <a:pos x="309" y="322"/>
                </a:cxn>
                <a:cxn ang="0">
                  <a:pos x="283" y="322"/>
                </a:cxn>
                <a:cxn ang="0">
                  <a:pos x="270" y="296"/>
                </a:cxn>
                <a:cxn ang="0">
                  <a:pos x="258" y="284"/>
                </a:cxn>
                <a:cxn ang="0">
                  <a:pos x="232" y="309"/>
                </a:cxn>
                <a:cxn ang="0">
                  <a:pos x="206" y="309"/>
                </a:cxn>
                <a:cxn ang="0">
                  <a:pos x="167" y="296"/>
                </a:cxn>
                <a:cxn ang="0">
                  <a:pos x="155" y="296"/>
                </a:cxn>
                <a:cxn ang="0">
                  <a:pos x="129" y="284"/>
                </a:cxn>
                <a:cxn ang="0">
                  <a:pos x="103" y="258"/>
                </a:cxn>
                <a:cxn ang="0">
                  <a:pos x="77" y="284"/>
                </a:cxn>
                <a:cxn ang="0">
                  <a:pos x="52" y="271"/>
                </a:cxn>
                <a:cxn ang="0">
                  <a:pos x="39" y="245"/>
                </a:cxn>
                <a:cxn ang="0">
                  <a:pos x="39" y="219"/>
                </a:cxn>
                <a:cxn ang="0">
                  <a:pos x="13" y="194"/>
                </a:cxn>
                <a:cxn ang="0">
                  <a:pos x="13" y="181"/>
                </a:cxn>
                <a:cxn ang="0">
                  <a:pos x="13" y="155"/>
                </a:cxn>
                <a:cxn ang="0">
                  <a:pos x="13" y="129"/>
                </a:cxn>
                <a:cxn ang="0">
                  <a:pos x="52" y="78"/>
                </a:cxn>
                <a:cxn ang="0">
                  <a:pos x="65" y="65"/>
                </a:cxn>
                <a:cxn ang="0">
                  <a:pos x="90" y="39"/>
                </a:cxn>
                <a:cxn ang="0">
                  <a:pos x="90" y="39"/>
                </a:cxn>
              </a:cxnLst>
              <a:rect l="0" t="0" r="r" b="b"/>
              <a:pathLst>
                <a:path w="309" h="322">
                  <a:moveTo>
                    <a:pt x="103" y="13"/>
                  </a:moveTo>
                  <a:lnTo>
                    <a:pt x="103" y="13"/>
                  </a:lnTo>
                  <a:lnTo>
                    <a:pt x="103" y="13"/>
                  </a:lnTo>
                  <a:lnTo>
                    <a:pt x="116" y="0"/>
                  </a:lnTo>
                  <a:lnTo>
                    <a:pt x="129" y="13"/>
                  </a:lnTo>
                  <a:lnTo>
                    <a:pt x="155" y="13"/>
                  </a:lnTo>
                  <a:lnTo>
                    <a:pt x="206" y="39"/>
                  </a:lnTo>
                  <a:lnTo>
                    <a:pt x="219" y="39"/>
                  </a:lnTo>
                  <a:lnTo>
                    <a:pt x="270" y="65"/>
                  </a:lnTo>
                  <a:lnTo>
                    <a:pt x="296" y="78"/>
                  </a:lnTo>
                  <a:lnTo>
                    <a:pt x="296" y="78"/>
                  </a:lnTo>
                  <a:lnTo>
                    <a:pt x="296" y="91"/>
                  </a:lnTo>
                  <a:lnTo>
                    <a:pt x="283" y="103"/>
                  </a:lnTo>
                  <a:lnTo>
                    <a:pt x="270" y="103"/>
                  </a:lnTo>
                  <a:lnTo>
                    <a:pt x="258" y="103"/>
                  </a:lnTo>
                  <a:lnTo>
                    <a:pt x="258" y="129"/>
                  </a:lnTo>
                  <a:lnTo>
                    <a:pt x="283" y="155"/>
                  </a:lnTo>
                  <a:lnTo>
                    <a:pt x="296" y="168"/>
                  </a:lnTo>
                  <a:lnTo>
                    <a:pt x="283" y="194"/>
                  </a:lnTo>
                  <a:lnTo>
                    <a:pt x="270" y="206"/>
                  </a:lnTo>
                  <a:lnTo>
                    <a:pt x="270" y="232"/>
                  </a:lnTo>
                  <a:lnTo>
                    <a:pt x="283" y="245"/>
                  </a:lnTo>
                  <a:lnTo>
                    <a:pt x="296" y="271"/>
                  </a:lnTo>
                  <a:lnTo>
                    <a:pt x="296" y="284"/>
                  </a:lnTo>
                  <a:lnTo>
                    <a:pt x="309" y="309"/>
                  </a:lnTo>
                  <a:lnTo>
                    <a:pt x="309" y="322"/>
                  </a:lnTo>
                  <a:lnTo>
                    <a:pt x="296" y="322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70" y="296"/>
                  </a:lnTo>
                  <a:lnTo>
                    <a:pt x="258" y="284"/>
                  </a:lnTo>
                  <a:lnTo>
                    <a:pt x="258" y="284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06" y="309"/>
                  </a:lnTo>
                  <a:lnTo>
                    <a:pt x="193" y="296"/>
                  </a:lnTo>
                  <a:lnTo>
                    <a:pt x="167" y="296"/>
                  </a:lnTo>
                  <a:lnTo>
                    <a:pt x="155" y="309"/>
                  </a:lnTo>
                  <a:lnTo>
                    <a:pt x="155" y="296"/>
                  </a:lnTo>
                  <a:lnTo>
                    <a:pt x="142" y="296"/>
                  </a:lnTo>
                  <a:lnTo>
                    <a:pt x="129" y="284"/>
                  </a:lnTo>
                  <a:lnTo>
                    <a:pt x="116" y="271"/>
                  </a:lnTo>
                  <a:lnTo>
                    <a:pt x="103" y="258"/>
                  </a:lnTo>
                  <a:lnTo>
                    <a:pt x="90" y="271"/>
                  </a:lnTo>
                  <a:lnTo>
                    <a:pt x="77" y="284"/>
                  </a:lnTo>
                  <a:lnTo>
                    <a:pt x="65" y="284"/>
                  </a:lnTo>
                  <a:lnTo>
                    <a:pt x="52" y="271"/>
                  </a:lnTo>
                  <a:lnTo>
                    <a:pt x="39" y="258"/>
                  </a:lnTo>
                  <a:lnTo>
                    <a:pt x="39" y="245"/>
                  </a:lnTo>
                  <a:lnTo>
                    <a:pt x="39" y="232"/>
                  </a:lnTo>
                  <a:lnTo>
                    <a:pt x="39" y="219"/>
                  </a:lnTo>
                  <a:lnTo>
                    <a:pt x="26" y="206"/>
                  </a:lnTo>
                  <a:lnTo>
                    <a:pt x="13" y="194"/>
                  </a:lnTo>
                  <a:lnTo>
                    <a:pt x="13" y="194"/>
                  </a:lnTo>
                  <a:lnTo>
                    <a:pt x="13" y="181"/>
                  </a:lnTo>
                  <a:lnTo>
                    <a:pt x="13" y="181"/>
                  </a:lnTo>
                  <a:lnTo>
                    <a:pt x="13" y="155"/>
                  </a:lnTo>
                  <a:lnTo>
                    <a:pt x="0" y="142"/>
                  </a:lnTo>
                  <a:lnTo>
                    <a:pt x="13" y="129"/>
                  </a:lnTo>
                  <a:lnTo>
                    <a:pt x="39" y="103"/>
                  </a:lnTo>
                  <a:lnTo>
                    <a:pt x="52" y="78"/>
                  </a:lnTo>
                  <a:lnTo>
                    <a:pt x="65" y="78"/>
                  </a:lnTo>
                  <a:lnTo>
                    <a:pt x="65" y="65"/>
                  </a:lnTo>
                  <a:lnTo>
                    <a:pt x="77" y="52"/>
                  </a:lnTo>
                  <a:lnTo>
                    <a:pt x="90" y="39"/>
                  </a:lnTo>
                  <a:lnTo>
                    <a:pt x="103" y="39"/>
                  </a:lnTo>
                  <a:lnTo>
                    <a:pt x="90" y="39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1712680" y="1556051"/>
              <a:ext cx="703773" cy="745360"/>
            </a:xfrm>
            <a:custGeom>
              <a:avLst/>
              <a:gdLst/>
              <a:ahLst/>
              <a:cxnLst>
                <a:cxn ang="0">
                  <a:pos x="424" y="0"/>
                </a:cxn>
                <a:cxn ang="0">
                  <a:pos x="463" y="25"/>
                </a:cxn>
                <a:cxn ang="0">
                  <a:pos x="450" y="64"/>
                </a:cxn>
                <a:cxn ang="0">
                  <a:pos x="412" y="90"/>
                </a:cxn>
                <a:cxn ang="0">
                  <a:pos x="399" y="103"/>
                </a:cxn>
                <a:cxn ang="0">
                  <a:pos x="373" y="141"/>
                </a:cxn>
                <a:cxn ang="0">
                  <a:pos x="347" y="180"/>
                </a:cxn>
                <a:cxn ang="0">
                  <a:pos x="347" y="219"/>
                </a:cxn>
                <a:cxn ang="0">
                  <a:pos x="386" y="257"/>
                </a:cxn>
                <a:cxn ang="0">
                  <a:pos x="399" y="283"/>
                </a:cxn>
                <a:cxn ang="0">
                  <a:pos x="424" y="296"/>
                </a:cxn>
                <a:cxn ang="0">
                  <a:pos x="463" y="296"/>
                </a:cxn>
                <a:cxn ang="0">
                  <a:pos x="502" y="334"/>
                </a:cxn>
                <a:cxn ang="0">
                  <a:pos x="437" y="347"/>
                </a:cxn>
                <a:cxn ang="0">
                  <a:pos x="334" y="386"/>
                </a:cxn>
                <a:cxn ang="0">
                  <a:pos x="321" y="437"/>
                </a:cxn>
                <a:cxn ang="0">
                  <a:pos x="334" y="502"/>
                </a:cxn>
                <a:cxn ang="0">
                  <a:pos x="347" y="553"/>
                </a:cxn>
                <a:cxn ang="0">
                  <a:pos x="321" y="566"/>
                </a:cxn>
                <a:cxn ang="0">
                  <a:pos x="296" y="527"/>
                </a:cxn>
                <a:cxn ang="0">
                  <a:pos x="231" y="527"/>
                </a:cxn>
                <a:cxn ang="0">
                  <a:pos x="206" y="527"/>
                </a:cxn>
                <a:cxn ang="0">
                  <a:pos x="154" y="527"/>
                </a:cxn>
                <a:cxn ang="0">
                  <a:pos x="128" y="515"/>
                </a:cxn>
                <a:cxn ang="0">
                  <a:pos x="103" y="502"/>
                </a:cxn>
                <a:cxn ang="0">
                  <a:pos x="64" y="450"/>
                </a:cxn>
                <a:cxn ang="0">
                  <a:pos x="38" y="424"/>
                </a:cxn>
                <a:cxn ang="0">
                  <a:pos x="38" y="399"/>
                </a:cxn>
                <a:cxn ang="0">
                  <a:pos x="0" y="399"/>
                </a:cxn>
                <a:cxn ang="0">
                  <a:pos x="0" y="347"/>
                </a:cxn>
                <a:cxn ang="0">
                  <a:pos x="25" y="321"/>
                </a:cxn>
                <a:cxn ang="0">
                  <a:pos x="25" y="296"/>
                </a:cxn>
                <a:cxn ang="0">
                  <a:pos x="38" y="257"/>
                </a:cxn>
                <a:cxn ang="0">
                  <a:pos x="64" y="270"/>
                </a:cxn>
                <a:cxn ang="0">
                  <a:pos x="128" y="257"/>
                </a:cxn>
                <a:cxn ang="0">
                  <a:pos x="154" y="206"/>
                </a:cxn>
                <a:cxn ang="0">
                  <a:pos x="193" y="193"/>
                </a:cxn>
                <a:cxn ang="0">
                  <a:pos x="218" y="193"/>
                </a:cxn>
                <a:cxn ang="0">
                  <a:pos x="231" y="154"/>
                </a:cxn>
                <a:cxn ang="0">
                  <a:pos x="270" y="128"/>
                </a:cxn>
                <a:cxn ang="0">
                  <a:pos x="257" y="116"/>
                </a:cxn>
                <a:cxn ang="0">
                  <a:pos x="244" y="103"/>
                </a:cxn>
                <a:cxn ang="0">
                  <a:pos x="244" y="77"/>
                </a:cxn>
                <a:cxn ang="0">
                  <a:pos x="270" y="77"/>
                </a:cxn>
                <a:cxn ang="0">
                  <a:pos x="309" y="51"/>
                </a:cxn>
                <a:cxn ang="0">
                  <a:pos x="334" y="25"/>
                </a:cxn>
                <a:cxn ang="0">
                  <a:pos x="373" y="13"/>
                </a:cxn>
              </a:cxnLst>
              <a:rect l="0" t="0" r="r" b="b"/>
              <a:pathLst>
                <a:path w="502" h="566">
                  <a:moveTo>
                    <a:pt x="386" y="0"/>
                  </a:moveTo>
                  <a:lnTo>
                    <a:pt x="412" y="0"/>
                  </a:lnTo>
                  <a:lnTo>
                    <a:pt x="424" y="0"/>
                  </a:lnTo>
                  <a:lnTo>
                    <a:pt x="437" y="13"/>
                  </a:lnTo>
                  <a:lnTo>
                    <a:pt x="463" y="25"/>
                  </a:lnTo>
                  <a:lnTo>
                    <a:pt x="463" y="25"/>
                  </a:lnTo>
                  <a:lnTo>
                    <a:pt x="450" y="38"/>
                  </a:lnTo>
                  <a:lnTo>
                    <a:pt x="437" y="51"/>
                  </a:lnTo>
                  <a:lnTo>
                    <a:pt x="450" y="64"/>
                  </a:lnTo>
                  <a:lnTo>
                    <a:pt x="437" y="64"/>
                  </a:lnTo>
                  <a:lnTo>
                    <a:pt x="424" y="77"/>
                  </a:lnTo>
                  <a:lnTo>
                    <a:pt x="412" y="90"/>
                  </a:lnTo>
                  <a:lnTo>
                    <a:pt x="399" y="90"/>
                  </a:lnTo>
                  <a:lnTo>
                    <a:pt x="412" y="103"/>
                  </a:lnTo>
                  <a:lnTo>
                    <a:pt x="399" y="103"/>
                  </a:lnTo>
                  <a:lnTo>
                    <a:pt x="386" y="116"/>
                  </a:lnTo>
                  <a:lnTo>
                    <a:pt x="386" y="128"/>
                  </a:lnTo>
                  <a:lnTo>
                    <a:pt x="373" y="141"/>
                  </a:lnTo>
                  <a:lnTo>
                    <a:pt x="360" y="154"/>
                  </a:lnTo>
                  <a:lnTo>
                    <a:pt x="347" y="167"/>
                  </a:lnTo>
                  <a:lnTo>
                    <a:pt x="347" y="180"/>
                  </a:lnTo>
                  <a:lnTo>
                    <a:pt x="360" y="193"/>
                  </a:lnTo>
                  <a:lnTo>
                    <a:pt x="360" y="206"/>
                  </a:lnTo>
                  <a:lnTo>
                    <a:pt x="347" y="219"/>
                  </a:lnTo>
                  <a:lnTo>
                    <a:pt x="373" y="231"/>
                  </a:lnTo>
                  <a:lnTo>
                    <a:pt x="386" y="244"/>
                  </a:lnTo>
                  <a:lnTo>
                    <a:pt x="386" y="257"/>
                  </a:lnTo>
                  <a:lnTo>
                    <a:pt x="386" y="257"/>
                  </a:lnTo>
                  <a:lnTo>
                    <a:pt x="386" y="270"/>
                  </a:lnTo>
                  <a:lnTo>
                    <a:pt x="399" y="283"/>
                  </a:lnTo>
                  <a:lnTo>
                    <a:pt x="399" y="296"/>
                  </a:lnTo>
                  <a:lnTo>
                    <a:pt x="412" y="309"/>
                  </a:lnTo>
                  <a:lnTo>
                    <a:pt x="424" y="296"/>
                  </a:lnTo>
                  <a:lnTo>
                    <a:pt x="437" y="296"/>
                  </a:lnTo>
                  <a:lnTo>
                    <a:pt x="450" y="283"/>
                  </a:lnTo>
                  <a:lnTo>
                    <a:pt x="463" y="296"/>
                  </a:lnTo>
                  <a:lnTo>
                    <a:pt x="476" y="309"/>
                  </a:lnTo>
                  <a:lnTo>
                    <a:pt x="489" y="321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50" y="347"/>
                  </a:lnTo>
                  <a:lnTo>
                    <a:pt x="437" y="347"/>
                  </a:lnTo>
                  <a:lnTo>
                    <a:pt x="386" y="360"/>
                  </a:lnTo>
                  <a:lnTo>
                    <a:pt x="360" y="373"/>
                  </a:lnTo>
                  <a:lnTo>
                    <a:pt x="334" y="386"/>
                  </a:lnTo>
                  <a:lnTo>
                    <a:pt x="321" y="399"/>
                  </a:lnTo>
                  <a:lnTo>
                    <a:pt x="321" y="412"/>
                  </a:lnTo>
                  <a:lnTo>
                    <a:pt x="321" y="437"/>
                  </a:lnTo>
                  <a:lnTo>
                    <a:pt x="321" y="476"/>
                  </a:lnTo>
                  <a:lnTo>
                    <a:pt x="309" y="489"/>
                  </a:lnTo>
                  <a:lnTo>
                    <a:pt x="334" y="502"/>
                  </a:lnTo>
                  <a:lnTo>
                    <a:pt x="347" y="527"/>
                  </a:lnTo>
                  <a:lnTo>
                    <a:pt x="360" y="540"/>
                  </a:lnTo>
                  <a:lnTo>
                    <a:pt x="347" y="553"/>
                  </a:lnTo>
                  <a:lnTo>
                    <a:pt x="334" y="566"/>
                  </a:lnTo>
                  <a:lnTo>
                    <a:pt x="321" y="566"/>
                  </a:lnTo>
                  <a:lnTo>
                    <a:pt x="321" y="566"/>
                  </a:lnTo>
                  <a:lnTo>
                    <a:pt x="309" y="553"/>
                  </a:lnTo>
                  <a:lnTo>
                    <a:pt x="296" y="540"/>
                  </a:lnTo>
                  <a:lnTo>
                    <a:pt x="296" y="527"/>
                  </a:lnTo>
                  <a:lnTo>
                    <a:pt x="270" y="527"/>
                  </a:lnTo>
                  <a:lnTo>
                    <a:pt x="257" y="515"/>
                  </a:lnTo>
                  <a:lnTo>
                    <a:pt x="231" y="527"/>
                  </a:lnTo>
                  <a:lnTo>
                    <a:pt x="231" y="540"/>
                  </a:lnTo>
                  <a:lnTo>
                    <a:pt x="218" y="540"/>
                  </a:lnTo>
                  <a:lnTo>
                    <a:pt x="206" y="527"/>
                  </a:lnTo>
                  <a:lnTo>
                    <a:pt x="193" y="527"/>
                  </a:lnTo>
                  <a:lnTo>
                    <a:pt x="167" y="527"/>
                  </a:lnTo>
                  <a:lnTo>
                    <a:pt x="154" y="527"/>
                  </a:lnTo>
                  <a:lnTo>
                    <a:pt x="141" y="527"/>
                  </a:lnTo>
                  <a:lnTo>
                    <a:pt x="141" y="527"/>
                  </a:lnTo>
                  <a:lnTo>
                    <a:pt x="128" y="515"/>
                  </a:lnTo>
                  <a:lnTo>
                    <a:pt x="128" y="515"/>
                  </a:lnTo>
                  <a:lnTo>
                    <a:pt x="115" y="515"/>
                  </a:lnTo>
                  <a:lnTo>
                    <a:pt x="103" y="502"/>
                  </a:lnTo>
                  <a:lnTo>
                    <a:pt x="90" y="476"/>
                  </a:lnTo>
                  <a:lnTo>
                    <a:pt x="77" y="463"/>
                  </a:lnTo>
                  <a:lnTo>
                    <a:pt x="64" y="450"/>
                  </a:lnTo>
                  <a:lnTo>
                    <a:pt x="51" y="450"/>
                  </a:lnTo>
                  <a:lnTo>
                    <a:pt x="38" y="437"/>
                  </a:lnTo>
                  <a:lnTo>
                    <a:pt x="38" y="424"/>
                  </a:lnTo>
                  <a:lnTo>
                    <a:pt x="38" y="424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25" y="399"/>
                  </a:lnTo>
                  <a:lnTo>
                    <a:pt x="12" y="399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0" y="347"/>
                  </a:lnTo>
                  <a:lnTo>
                    <a:pt x="0" y="347"/>
                  </a:lnTo>
                  <a:lnTo>
                    <a:pt x="12" y="334"/>
                  </a:lnTo>
                  <a:lnTo>
                    <a:pt x="25" y="321"/>
                  </a:lnTo>
                  <a:lnTo>
                    <a:pt x="38" y="309"/>
                  </a:lnTo>
                  <a:lnTo>
                    <a:pt x="38" y="309"/>
                  </a:lnTo>
                  <a:lnTo>
                    <a:pt x="25" y="296"/>
                  </a:lnTo>
                  <a:lnTo>
                    <a:pt x="25" y="283"/>
                  </a:lnTo>
                  <a:lnTo>
                    <a:pt x="25" y="270"/>
                  </a:lnTo>
                  <a:lnTo>
                    <a:pt x="38" y="257"/>
                  </a:lnTo>
                  <a:lnTo>
                    <a:pt x="51" y="244"/>
                  </a:lnTo>
                  <a:lnTo>
                    <a:pt x="64" y="257"/>
                  </a:lnTo>
                  <a:lnTo>
                    <a:pt x="64" y="270"/>
                  </a:lnTo>
                  <a:lnTo>
                    <a:pt x="90" y="270"/>
                  </a:lnTo>
                  <a:lnTo>
                    <a:pt x="115" y="257"/>
                  </a:lnTo>
                  <a:lnTo>
                    <a:pt x="128" y="257"/>
                  </a:lnTo>
                  <a:lnTo>
                    <a:pt x="141" y="244"/>
                  </a:lnTo>
                  <a:lnTo>
                    <a:pt x="141" y="231"/>
                  </a:lnTo>
                  <a:lnTo>
                    <a:pt x="154" y="206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31" y="167"/>
                  </a:lnTo>
                  <a:lnTo>
                    <a:pt x="231" y="167"/>
                  </a:lnTo>
                  <a:lnTo>
                    <a:pt x="231" y="154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57" y="116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77"/>
                  </a:lnTo>
                  <a:lnTo>
                    <a:pt x="244" y="77"/>
                  </a:lnTo>
                  <a:lnTo>
                    <a:pt x="270" y="77"/>
                  </a:lnTo>
                  <a:lnTo>
                    <a:pt x="270" y="77"/>
                  </a:lnTo>
                  <a:lnTo>
                    <a:pt x="296" y="77"/>
                  </a:lnTo>
                  <a:lnTo>
                    <a:pt x="296" y="64"/>
                  </a:lnTo>
                  <a:lnTo>
                    <a:pt x="309" y="51"/>
                  </a:lnTo>
                  <a:lnTo>
                    <a:pt x="321" y="51"/>
                  </a:lnTo>
                  <a:lnTo>
                    <a:pt x="334" y="38"/>
                  </a:lnTo>
                  <a:lnTo>
                    <a:pt x="334" y="25"/>
                  </a:lnTo>
                  <a:lnTo>
                    <a:pt x="347" y="25"/>
                  </a:lnTo>
                  <a:lnTo>
                    <a:pt x="360" y="13"/>
                  </a:lnTo>
                  <a:lnTo>
                    <a:pt x="373" y="13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4" name="Freeform 23"/>
            <p:cNvSpPr>
              <a:spLocks/>
            </p:cNvSpPr>
            <p:nvPr/>
          </p:nvSpPr>
          <p:spPr bwMode="auto">
            <a:xfrm>
              <a:off x="1441007" y="3030257"/>
              <a:ext cx="125297" cy="6826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25" y="13"/>
                </a:cxn>
                <a:cxn ang="0">
                  <a:pos x="12" y="13"/>
                </a:cxn>
                <a:cxn ang="0">
                  <a:pos x="0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38" y="39"/>
                </a:cxn>
                <a:cxn ang="0">
                  <a:pos x="64" y="39"/>
                </a:cxn>
                <a:cxn ang="0">
                  <a:pos x="77" y="52"/>
                </a:cxn>
                <a:cxn ang="0">
                  <a:pos x="77" y="39"/>
                </a:cxn>
                <a:cxn ang="0">
                  <a:pos x="90" y="26"/>
                </a:cxn>
                <a:cxn ang="0">
                  <a:pos x="90" y="13"/>
                </a:cxn>
                <a:cxn ang="0">
                  <a:pos x="77" y="0"/>
                </a:cxn>
                <a:cxn ang="0">
                  <a:pos x="64" y="0"/>
                </a:cxn>
                <a:cxn ang="0">
                  <a:pos x="51" y="13"/>
                </a:cxn>
                <a:cxn ang="0">
                  <a:pos x="38" y="0"/>
                </a:cxn>
              </a:cxnLst>
              <a:rect l="0" t="0" r="r" b="b"/>
              <a:pathLst>
                <a:path w="90" h="52">
                  <a:moveTo>
                    <a:pt x="38" y="0"/>
                  </a:moveTo>
                  <a:lnTo>
                    <a:pt x="25" y="13"/>
                  </a:lnTo>
                  <a:lnTo>
                    <a:pt x="12" y="13"/>
                  </a:lnTo>
                  <a:lnTo>
                    <a:pt x="0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38" y="39"/>
                  </a:lnTo>
                  <a:lnTo>
                    <a:pt x="64" y="39"/>
                  </a:lnTo>
                  <a:lnTo>
                    <a:pt x="77" y="52"/>
                  </a:lnTo>
                  <a:lnTo>
                    <a:pt x="77" y="39"/>
                  </a:lnTo>
                  <a:lnTo>
                    <a:pt x="90" y="26"/>
                  </a:lnTo>
                  <a:lnTo>
                    <a:pt x="90" y="13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51" y="1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6" name="Freeform 24"/>
            <p:cNvSpPr>
              <a:spLocks/>
            </p:cNvSpPr>
            <p:nvPr/>
          </p:nvSpPr>
          <p:spPr bwMode="auto">
            <a:xfrm>
              <a:off x="1458572" y="2436832"/>
              <a:ext cx="690892" cy="814722"/>
            </a:xfrm>
            <a:custGeom>
              <a:avLst/>
              <a:gdLst/>
              <a:ahLst/>
              <a:cxnLst>
                <a:cxn ang="0">
                  <a:pos x="26" y="116"/>
                </a:cxn>
                <a:cxn ang="0">
                  <a:pos x="52" y="167"/>
                </a:cxn>
                <a:cxn ang="0">
                  <a:pos x="39" y="219"/>
                </a:cxn>
                <a:cxn ang="0">
                  <a:pos x="65" y="270"/>
                </a:cxn>
                <a:cxn ang="0">
                  <a:pos x="91" y="347"/>
                </a:cxn>
                <a:cxn ang="0">
                  <a:pos x="91" y="386"/>
                </a:cxn>
                <a:cxn ang="0">
                  <a:pos x="78" y="425"/>
                </a:cxn>
                <a:cxn ang="0">
                  <a:pos x="116" y="450"/>
                </a:cxn>
                <a:cxn ang="0">
                  <a:pos x="116" y="476"/>
                </a:cxn>
                <a:cxn ang="0">
                  <a:pos x="155" y="502"/>
                </a:cxn>
                <a:cxn ang="0">
                  <a:pos x="168" y="541"/>
                </a:cxn>
                <a:cxn ang="0">
                  <a:pos x="193" y="566"/>
                </a:cxn>
                <a:cxn ang="0">
                  <a:pos x="219" y="605"/>
                </a:cxn>
                <a:cxn ang="0">
                  <a:pos x="245" y="605"/>
                </a:cxn>
                <a:cxn ang="0">
                  <a:pos x="284" y="618"/>
                </a:cxn>
                <a:cxn ang="0">
                  <a:pos x="296" y="592"/>
                </a:cxn>
                <a:cxn ang="0">
                  <a:pos x="322" y="566"/>
                </a:cxn>
                <a:cxn ang="0">
                  <a:pos x="335" y="541"/>
                </a:cxn>
                <a:cxn ang="0">
                  <a:pos x="361" y="515"/>
                </a:cxn>
                <a:cxn ang="0">
                  <a:pos x="361" y="489"/>
                </a:cxn>
                <a:cxn ang="0">
                  <a:pos x="387" y="489"/>
                </a:cxn>
                <a:cxn ang="0">
                  <a:pos x="399" y="463"/>
                </a:cxn>
                <a:cxn ang="0">
                  <a:pos x="412" y="425"/>
                </a:cxn>
                <a:cxn ang="0">
                  <a:pos x="425" y="412"/>
                </a:cxn>
                <a:cxn ang="0">
                  <a:pos x="412" y="373"/>
                </a:cxn>
                <a:cxn ang="0">
                  <a:pos x="438" y="360"/>
                </a:cxn>
                <a:cxn ang="0">
                  <a:pos x="464" y="347"/>
                </a:cxn>
                <a:cxn ang="0">
                  <a:pos x="464" y="322"/>
                </a:cxn>
                <a:cxn ang="0">
                  <a:pos x="451" y="270"/>
                </a:cxn>
                <a:cxn ang="0">
                  <a:pos x="477" y="283"/>
                </a:cxn>
                <a:cxn ang="0">
                  <a:pos x="464" y="245"/>
                </a:cxn>
                <a:cxn ang="0">
                  <a:pos x="477" y="232"/>
                </a:cxn>
                <a:cxn ang="0">
                  <a:pos x="477" y="219"/>
                </a:cxn>
                <a:cxn ang="0">
                  <a:pos x="464" y="219"/>
                </a:cxn>
                <a:cxn ang="0">
                  <a:pos x="438" y="206"/>
                </a:cxn>
                <a:cxn ang="0">
                  <a:pos x="438" y="180"/>
                </a:cxn>
                <a:cxn ang="0">
                  <a:pos x="399" y="154"/>
                </a:cxn>
                <a:cxn ang="0">
                  <a:pos x="374" y="154"/>
                </a:cxn>
                <a:cxn ang="0">
                  <a:pos x="374" y="116"/>
                </a:cxn>
                <a:cxn ang="0">
                  <a:pos x="348" y="116"/>
                </a:cxn>
                <a:cxn ang="0">
                  <a:pos x="296" y="103"/>
                </a:cxn>
                <a:cxn ang="0">
                  <a:pos x="284" y="116"/>
                </a:cxn>
                <a:cxn ang="0">
                  <a:pos x="271" y="103"/>
                </a:cxn>
                <a:cxn ang="0">
                  <a:pos x="206" y="90"/>
                </a:cxn>
                <a:cxn ang="0">
                  <a:pos x="181" y="64"/>
                </a:cxn>
                <a:cxn ang="0">
                  <a:pos x="142" y="39"/>
                </a:cxn>
                <a:cxn ang="0">
                  <a:pos x="91" y="39"/>
                </a:cxn>
                <a:cxn ang="0">
                  <a:pos x="39" y="26"/>
                </a:cxn>
                <a:cxn ang="0">
                  <a:pos x="26" y="0"/>
                </a:cxn>
                <a:cxn ang="0">
                  <a:pos x="0" y="13"/>
                </a:cxn>
                <a:cxn ang="0">
                  <a:pos x="13" y="64"/>
                </a:cxn>
                <a:cxn ang="0">
                  <a:pos x="39" y="103"/>
                </a:cxn>
              </a:cxnLst>
              <a:rect l="0" t="0" r="r" b="b"/>
              <a:pathLst>
                <a:path w="490" h="618">
                  <a:moveTo>
                    <a:pt x="26" y="103"/>
                  </a:moveTo>
                  <a:lnTo>
                    <a:pt x="26" y="116"/>
                  </a:lnTo>
                  <a:lnTo>
                    <a:pt x="39" y="129"/>
                  </a:lnTo>
                  <a:lnTo>
                    <a:pt x="52" y="167"/>
                  </a:lnTo>
                  <a:lnTo>
                    <a:pt x="52" y="193"/>
                  </a:lnTo>
                  <a:lnTo>
                    <a:pt x="39" y="219"/>
                  </a:lnTo>
                  <a:lnTo>
                    <a:pt x="39" y="232"/>
                  </a:lnTo>
                  <a:lnTo>
                    <a:pt x="65" y="270"/>
                  </a:lnTo>
                  <a:lnTo>
                    <a:pt x="78" y="309"/>
                  </a:lnTo>
                  <a:lnTo>
                    <a:pt x="91" y="347"/>
                  </a:lnTo>
                  <a:lnTo>
                    <a:pt x="91" y="360"/>
                  </a:lnTo>
                  <a:lnTo>
                    <a:pt x="91" y="386"/>
                  </a:lnTo>
                  <a:lnTo>
                    <a:pt x="78" y="412"/>
                  </a:lnTo>
                  <a:lnTo>
                    <a:pt x="78" y="425"/>
                  </a:lnTo>
                  <a:lnTo>
                    <a:pt x="103" y="438"/>
                  </a:lnTo>
                  <a:lnTo>
                    <a:pt x="116" y="450"/>
                  </a:lnTo>
                  <a:lnTo>
                    <a:pt x="116" y="463"/>
                  </a:lnTo>
                  <a:lnTo>
                    <a:pt x="116" y="476"/>
                  </a:lnTo>
                  <a:lnTo>
                    <a:pt x="142" y="489"/>
                  </a:lnTo>
                  <a:lnTo>
                    <a:pt x="155" y="502"/>
                  </a:lnTo>
                  <a:lnTo>
                    <a:pt x="168" y="515"/>
                  </a:lnTo>
                  <a:lnTo>
                    <a:pt x="168" y="541"/>
                  </a:lnTo>
                  <a:lnTo>
                    <a:pt x="181" y="541"/>
                  </a:lnTo>
                  <a:lnTo>
                    <a:pt x="193" y="566"/>
                  </a:lnTo>
                  <a:lnTo>
                    <a:pt x="206" y="592"/>
                  </a:lnTo>
                  <a:lnTo>
                    <a:pt x="219" y="605"/>
                  </a:lnTo>
                  <a:lnTo>
                    <a:pt x="232" y="605"/>
                  </a:lnTo>
                  <a:lnTo>
                    <a:pt x="245" y="605"/>
                  </a:lnTo>
                  <a:lnTo>
                    <a:pt x="271" y="605"/>
                  </a:lnTo>
                  <a:lnTo>
                    <a:pt x="284" y="618"/>
                  </a:lnTo>
                  <a:lnTo>
                    <a:pt x="284" y="605"/>
                  </a:lnTo>
                  <a:lnTo>
                    <a:pt x="296" y="592"/>
                  </a:lnTo>
                  <a:lnTo>
                    <a:pt x="309" y="579"/>
                  </a:lnTo>
                  <a:lnTo>
                    <a:pt x="322" y="566"/>
                  </a:lnTo>
                  <a:lnTo>
                    <a:pt x="322" y="541"/>
                  </a:lnTo>
                  <a:lnTo>
                    <a:pt x="335" y="541"/>
                  </a:lnTo>
                  <a:lnTo>
                    <a:pt x="348" y="528"/>
                  </a:lnTo>
                  <a:lnTo>
                    <a:pt x="361" y="515"/>
                  </a:lnTo>
                  <a:lnTo>
                    <a:pt x="348" y="489"/>
                  </a:lnTo>
                  <a:lnTo>
                    <a:pt x="361" y="489"/>
                  </a:lnTo>
                  <a:lnTo>
                    <a:pt x="374" y="489"/>
                  </a:lnTo>
                  <a:lnTo>
                    <a:pt x="387" y="489"/>
                  </a:lnTo>
                  <a:lnTo>
                    <a:pt x="387" y="476"/>
                  </a:lnTo>
                  <a:lnTo>
                    <a:pt x="399" y="463"/>
                  </a:lnTo>
                  <a:lnTo>
                    <a:pt x="399" y="438"/>
                  </a:lnTo>
                  <a:lnTo>
                    <a:pt x="412" y="425"/>
                  </a:lnTo>
                  <a:lnTo>
                    <a:pt x="412" y="412"/>
                  </a:lnTo>
                  <a:lnTo>
                    <a:pt x="425" y="412"/>
                  </a:lnTo>
                  <a:lnTo>
                    <a:pt x="412" y="386"/>
                  </a:lnTo>
                  <a:lnTo>
                    <a:pt x="412" y="373"/>
                  </a:lnTo>
                  <a:lnTo>
                    <a:pt x="425" y="360"/>
                  </a:lnTo>
                  <a:lnTo>
                    <a:pt x="438" y="360"/>
                  </a:lnTo>
                  <a:lnTo>
                    <a:pt x="451" y="347"/>
                  </a:lnTo>
                  <a:lnTo>
                    <a:pt x="464" y="347"/>
                  </a:lnTo>
                  <a:lnTo>
                    <a:pt x="464" y="335"/>
                  </a:lnTo>
                  <a:lnTo>
                    <a:pt x="464" y="322"/>
                  </a:lnTo>
                  <a:lnTo>
                    <a:pt x="438" y="283"/>
                  </a:lnTo>
                  <a:lnTo>
                    <a:pt x="451" y="270"/>
                  </a:lnTo>
                  <a:lnTo>
                    <a:pt x="464" y="270"/>
                  </a:lnTo>
                  <a:lnTo>
                    <a:pt x="477" y="283"/>
                  </a:lnTo>
                  <a:lnTo>
                    <a:pt x="464" y="257"/>
                  </a:lnTo>
                  <a:lnTo>
                    <a:pt x="464" y="245"/>
                  </a:lnTo>
                  <a:lnTo>
                    <a:pt x="477" y="232"/>
                  </a:lnTo>
                  <a:lnTo>
                    <a:pt x="477" y="232"/>
                  </a:lnTo>
                  <a:lnTo>
                    <a:pt x="490" y="219"/>
                  </a:lnTo>
                  <a:lnTo>
                    <a:pt x="477" y="219"/>
                  </a:lnTo>
                  <a:lnTo>
                    <a:pt x="477" y="206"/>
                  </a:lnTo>
                  <a:lnTo>
                    <a:pt x="464" y="219"/>
                  </a:lnTo>
                  <a:lnTo>
                    <a:pt x="451" y="219"/>
                  </a:lnTo>
                  <a:lnTo>
                    <a:pt x="438" y="206"/>
                  </a:lnTo>
                  <a:lnTo>
                    <a:pt x="438" y="193"/>
                  </a:lnTo>
                  <a:lnTo>
                    <a:pt x="438" y="180"/>
                  </a:lnTo>
                  <a:lnTo>
                    <a:pt x="412" y="167"/>
                  </a:lnTo>
                  <a:lnTo>
                    <a:pt x="399" y="154"/>
                  </a:lnTo>
                  <a:lnTo>
                    <a:pt x="374" y="154"/>
                  </a:lnTo>
                  <a:lnTo>
                    <a:pt x="374" y="154"/>
                  </a:lnTo>
                  <a:lnTo>
                    <a:pt x="374" y="129"/>
                  </a:lnTo>
                  <a:lnTo>
                    <a:pt x="374" y="116"/>
                  </a:lnTo>
                  <a:lnTo>
                    <a:pt x="361" y="103"/>
                  </a:lnTo>
                  <a:lnTo>
                    <a:pt x="348" y="116"/>
                  </a:lnTo>
                  <a:lnTo>
                    <a:pt x="322" y="116"/>
                  </a:lnTo>
                  <a:lnTo>
                    <a:pt x="296" y="103"/>
                  </a:lnTo>
                  <a:lnTo>
                    <a:pt x="296" y="103"/>
                  </a:lnTo>
                  <a:lnTo>
                    <a:pt x="284" y="116"/>
                  </a:lnTo>
                  <a:lnTo>
                    <a:pt x="271" y="103"/>
                  </a:lnTo>
                  <a:lnTo>
                    <a:pt x="271" y="103"/>
                  </a:lnTo>
                  <a:lnTo>
                    <a:pt x="245" y="90"/>
                  </a:lnTo>
                  <a:lnTo>
                    <a:pt x="206" y="90"/>
                  </a:lnTo>
                  <a:lnTo>
                    <a:pt x="193" y="77"/>
                  </a:lnTo>
                  <a:lnTo>
                    <a:pt x="181" y="64"/>
                  </a:lnTo>
                  <a:lnTo>
                    <a:pt x="155" y="51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39"/>
                  </a:lnTo>
                  <a:lnTo>
                    <a:pt x="65" y="26"/>
                  </a:lnTo>
                  <a:lnTo>
                    <a:pt x="39" y="26"/>
                  </a:lnTo>
                  <a:lnTo>
                    <a:pt x="39" y="1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0" y="13"/>
                  </a:lnTo>
                  <a:lnTo>
                    <a:pt x="0" y="39"/>
                  </a:lnTo>
                  <a:lnTo>
                    <a:pt x="13" y="64"/>
                  </a:lnTo>
                  <a:lnTo>
                    <a:pt x="26" y="77"/>
                  </a:lnTo>
                  <a:lnTo>
                    <a:pt x="39" y="103"/>
                  </a:lnTo>
                  <a:lnTo>
                    <a:pt x="26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7" name="Freeform 25"/>
            <p:cNvSpPr>
              <a:spLocks/>
            </p:cNvSpPr>
            <p:nvPr/>
          </p:nvSpPr>
          <p:spPr bwMode="auto">
            <a:xfrm>
              <a:off x="2018312" y="4898613"/>
              <a:ext cx="1046877" cy="661686"/>
            </a:xfrm>
            <a:custGeom>
              <a:avLst/>
              <a:gdLst/>
              <a:ahLst/>
              <a:cxnLst>
                <a:cxn ang="0">
                  <a:pos x="747" y="13"/>
                </a:cxn>
                <a:cxn ang="0">
                  <a:pos x="708" y="103"/>
                </a:cxn>
                <a:cxn ang="0">
                  <a:pos x="670" y="180"/>
                </a:cxn>
                <a:cxn ang="0">
                  <a:pos x="657" y="219"/>
                </a:cxn>
                <a:cxn ang="0">
                  <a:pos x="631" y="270"/>
                </a:cxn>
                <a:cxn ang="0">
                  <a:pos x="644" y="322"/>
                </a:cxn>
                <a:cxn ang="0">
                  <a:pos x="657" y="361"/>
                </a:cxn>
                <a:cxn ang="0">
                  <a:pos x="670" y="386"/>
                </a:cxn>
                <a:cxn ang="0">
                  <a:pos x="631" y="451"/>
                </a:cxn>
                <a:cxn ang="0">
                  <a:pos x="631" y="489"/>
                </a:cxn>
                <a:cxn ang="0">
                  <a:pos x="605" y="502"/>
                </a:cxn>
                <a:cxn ang="0">
                  <a:pos x="580" y="476"/>
                </a:cxn>
                <a:cxn ang="0">
                  <a:pos x="528" y="464"/>
                </a:cxn>
                <a:cxn ang="0">
                  <a:pos x="502" y="451"/>
                </a:cxn>
                <a:cxn ang="0">
                  <a:pos x="477" y="438"/>
                </a:cxn>
                <a:cxn ang="0">
                  <a:pos x="464" y="425"/>
                </a:cxn>
                <a:cxn ang="0">
                  <a:pos x="451" y="386"/>
                </a:cxn>
                <a:cxn ang="0">
                  <a:pos x="387" y="335"/>
                </a:cxn>
                <a:cxn ang="0">
                  <a:pos x="348" y="335"/>
                </a:cxn>
                <a:cxn ang="0">
                  <a:pos x="296" y="322"/>
                </a:cxn>
                <a:cxn ang="0">
                  <a:pos x="271" y="296"/>
                </a:cxn>
                <a:cxn ang="0">
                  <a:pos x="219" y="296"/>
                </a:cxn>
                <a:cxn ang="0">
                  <a:pos x="194" y="258"/>
                </a:cxn>
                <a:cxn ang="0">
                  <a:pos x="181" y="245"/>
                </a:cxn>
                <a:cxn ang="0">
                  <a:pos x="155" y="219"/>
                </a:cxn>
                <a:cxn ang="0">
                  <a:pos x="116" y="193"/>
                </a:cxn>
                <a:cxn ang="0">
                  <a:pos x="103" y="193"/>
                </a:cxn>
                <a:cxn ang="0">
                  <a:pos x="65" y="206"/>
                </a:cxn>
                <a:cxn ang="0">
                  <a:pos x="52" y="180"/>
                </a:cxn>
                <a:cxn ang="0">
                  <a:pos x="26" y="167"/>
                </a:cxn>
                <a:cxn ang="0">
                  <a:pos x="26" y="155"/>
                </a:cxn>
                <a:cxn ang="0">
                  <a:pos x="0" y="129"/>
                </a:cxn>
                <a:cxn ang="0">
                  <a:pos x="26" y="103"/>
                </a:cxn>
                <a:cxn ang="0">
                  <a:pos x="13" y="77"/>
                </a:cxn>
                <a:cxn ang="0">
                  <a:pos x="26" y="52"/>
                </a:cxn>
                <a:cxn ang="0">
                  <a:pos x="91" y="26"/>
                </a:cxn>
                <a:cxn ang="0">
                  <a:pos x="116" y="52"/>
                </a:cxn>
                <a:cxn ang="0">
                  <a:pos x="142" y="13"/>
                </a:cxn>
                <a:cxn ang="0">
                  <a:pos x="232" y="26"/>
                </a:cxn>
                <a:cxn ang="0">
                  <a:pos x="271" y="65"/>
                </a:cxn>
                <a:cxn ang="0">
                  <a:pos x="284" y="65"/>
                </a:cxn>
                <a:cxn ang="0">
                  <a:pos x="335" y="77"/>
                </a:cxn>
                <a:cxn ang="0">
                  <a:pos x="387" y="65"/>
                </a:cxn>
                <a:cxn ang="0">
                  <a:pos x="425" y="77"/>
                </a:cxn>
                <a:cxn ang="0">
                  <a:pos x="464" y="77"/>
                </a:cxn>
                <a:cxn ang="0">
                  <a:pos x="515" y="65"/>
                </a:cxn>
                <a:cxn ang="0">
                  <a:pos x="554" y="52"/>
                </a:cxn>
                <a:cxn ang="0">
                  <a:pos x="605" y="39"/>
                </a:cxn>
                <a:cxn ang="0">
                  <a:pos x="644" y="39"/>
                </a:cxn>
                <a:cxn ang="0">
                  <a:pos x="683" y="13"/>
                </a:cxn>
                <a:cxn ang="0">
                  <a:pos x="721" y="13"/>
                </a:cxn>
              </a:cxnLst>
              <a:rect l="0" t="0" r="r" b="b"/>
              <a:pathLst>
                <a:path w="747" h="502">
                  <a:moveTo>
                    <a:pt x="747" y="0"/>
                  </a:moveTo>
                  <a:lnTo>
                    <a:pt x="747" y="13"/>
                  </a:lnTo>
                  <a:lnTo>
                    <a:pt x="721" y="65"/>
                  </a:lnTo>
                  <a:lnTo>
                    <a:pt x="708" y="103"/>
                  </a:lnTo>
                  <a:lnTo>
                    <a:pt x="683" y="142"/>
                  </a:lnTo>
                  <a:lnTo>
                    <a:pt x="670" y="180"/>
                  </a:lnTo>
                  <a:lnTo>
                    <a:pt x="657" y="193"/>
                  </a:lnTo>
                  <a:lnTo>
                    <a:pt x="657" y="219"/>
                  </a:lnTo>
                  <a:lnTo>
                    <a:pt x="618" y="245"/>
                  </a:lnTo>
                  <a:lnTo>
                    <a:pt x="631" y="270"/>
                  </a:lnTo>
                  <a:lnTo>
                    <a:pt x="631" y="296"/>
                  </a:lnTo>
                  <a:lnTo>
                    <a:pt x="644" y="322"/>
                  </a:lnTo>
                  <a:lnTo>
                    <a:pt x="644" y="335"/>
                  </a:lnTo>
                  <a:lnTo>
                    <a:pt x="657" y="361"/>
                  </a:lnTo>
                  <a:lnTo>
                    <a:pt x="670" y="373"/>
                  </a:lnTo>
                  <a:lnTo>
                    <a:pt x="670" y="386"/>
                  </a:lnTo>
                  <a:lnTo>
                    <a:pt x="631" y="425"/>
                  </a:lnTo>
                  <a:lnTo>
                    <a:pt x="631" y="451"/>
                  </a:lnTo>
                  <a:lnTo>
                    <a:pt x="631" y="464"/>
                  </a:lnTo>
                  <a:lnTo>
                    <a:pt x="631" y="489"/>
                  </a:lnTo>
                  <a:lnTo>
                    <a:pt x="618" y="502"/>
                  </a:lnTo>
                  <a:lnTo>
                    <a:pt x="605" y="502"/>
                  </a:lnTo>
                  <a:lnTo>
                    <a:pt x="580" y="489"/>
                  </a:lnTo>
                  <a:lnTo>
                    <a:pt x="580" y="476"/>
                  </a:lnTo>
                  <a:lnTo>
                    <a:pt x="554" y="476"/>
                  </a:lnTo>
                  <a:lnTo>
                    <a:pt x="528" y="464"/>
                  </a:lnTo>
                  <a:lnTo>
                    <a:pt x="515" y="464"/>
                  </a:lnTo>
                  <a:lnTo>
                    <a:pt x="502" y="451"/>
                  </a:lnTo>
                  <a:lnTo>
                    <a:pt x="490" y="438"/>
                  </a:lnTo>
                  <a:lnTo>
                    <a:pt x="477" y="438"/>
                  </a:lnTo>
                  <a:lnTo>
                    <a:pt x="464" y="438"/>
                  </a:lnTo>
                  <a:lnTo>
                    <a:pt x="464" y="425"/>
                  </a:lnTo>
                  <a:lnTo>
                    <a:pt x="451" y="399"/>
                  </a:lnTo>
                  <a:lnTo>
                    <a:pt x="451" y="386"/>
                  </a:lnTo>
                  <a:lnTo>
                    <a:pt x="425" y="373"/>
                  </a:lnTo>
                  <a:lnTo>
                    <a:pt x="387" y="335"/>
                  </a:lnTo>
                  <a:lnTo>
                    <a:pt x="361" y="335"/>
                  </a:lnTo>
                  <a:lnTo>
                    <a:pt x="348" y="335"/>
                  </a:lnTo>
                  <a:lnTo>
                    <a:pt x="322" y="322"/>
                  </a:lnTo>
                  <a:lnTo>
                    <a:pt x="296" y="322"/>
                  </a:lnTo>
                  <a:lnTo>
                    <a:pt x="284" y="309"/>
                  </a:lnTo>
                  <a:lnTo>
                    <a:pt x="271" y="296"/>
                  </a:lnTo>
                  <a:lnTo>
                    <a:pt x="232" y="296"/>
                  </a:lnTo>
                  <a:lnTo>
                    <a:pt x="219" y="296"/>
                  </a:lnTo>
                  <a:lnTo>
                    <a:pt x="206" y="270"/>
                  </a:lnTo>
                  <a:lnTo>
                    <a:pt x="194" y="258"/>
                  </a:lnTo>
                  <a:lnTo>
                    <a:pt x="181" y="258"/>
                  </a:lnTo>
                  <a:lnTo>
                    <a:pt x="181" y="245"/>
                  </a:lnTo>
                  <a:lnTo>
                    <a:pt x="168" y="219"/>
                  </a:lnTo>
                  <a:lnTo>
                    <a:pt x="155" y="219"/>
                  </a:lnTo>
                  <a:lnTo>
                    <a:pt x="129" y="219"/>
                  </a:lnTo>
                  <a:lnTo>
                    <a:pt x="116" y="193"/>
                  </a:lnTo>
                  <a:lnTo>
                    <a:pt x="116" y="193"/>
                  </a:lnTo>
                  <a:lnTo>
                    <a:pt x="103" y="193"/>
                  </a:lnTo>
                  <a:lnTo>
                    <a:pt x="78" y="206"/>
                  </a:lnTo>
                  <a:lnTo>
                    <a:pt x="65" y="206"/>
                  </a:lnTo>
                  <a:lnTo>
                    <a:pt x="52" y="193"/>
                  </a:lnTo>
                  <a:lnTo>
                    <a:pt x="52" y="180"/>
                  </a:lnTo>
                  <a:lnTo>
                    <a:pt x="39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55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16"/>
                  </a:lnTo>
                  <a:lnTo>
                    <a:pt x="26" y="103"/>
                  </a:lnTo>
                  <a:lnTo>
                    <a:pt x="26" y="90"/>
                  </a:lnTo>
                  <a:lnTo>
                    <a:pt x="13" y="77"/>
                  </a:lnTo>
                  <a:lnTo>
                    <a:pt x="13" y="65"/>
                  </a:lnTo>
                  <a:lnTo>
                    <a:pt x="26" y="52"/>
                  </a:lnTo>
                  <a:lnTo>
                    <a:pt x="65" y="26"/>
                  </a:lnTo>
                  <a:lnTo>
                    <a:pt x="91" y="26"/>
                  </a:lnTo>
                  <a:lnTo>
                    <a:pt x="91" y="39"/>
                  </a:lnTo>
                  <a:lnTo>
                    <a:pt x="116" y="52"/>
                  </a:lnTo>
                  <a:lnTo>
                    <a:pt x="142" y="39"/>
                  </a:lnTo>
                  <a:lnTo>
                    <a:pt x="142" y="13"/>
                  </a:lnTo>
                  <a:lnTo>
                    <a:pt x="232" y="13"/>
                  </a:lnTo>
                  <a:lnTo>
                    <a:pt x="232" y="26"/>
                  </a:lnTo>
                  <a:lnTo>
                    <a:pt x="258" y="52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84" y="65"/>
                  </a:lnTo>
                  <a:lnTo>
                    <a:pt x="322" y="77"/>
                  </a:lnTo>
                  <a:lnTo>
                    <a:pt x="335" y="77"/>
                  </a:lnTo>
                  <a:lnTo>
                    <a:pt x="361" y="77"/>
                  </a:lnTo>
                  <a:lnTo>
                    <a:pt x="387" y="65"/>
                  </a:lnTo>
                  <a:lnTo>
                    <a:pt x="399" y="65"/>
                  </a:lnTo>
                  <a:lnTo>
                    <a:pt x="425" y="77"/>
                  </a:lnTo>
                  <a:lnTo>
                    <a:pt x="438" y="77"/>
                  </a:lnTo>
                  <a:lnTo>
                    <a:pt x="464" y="77"/>
                  </a:lnTo>
                  <a:lnTo>
                    <a:pt x="490" y="77"/>
                  </a:lnTo>
                  <a:lnTo>
                    <a:pt x="515" y="65"/>
                  </a:lnTo>
                  <a:lnTo>
                    <a:pt x="528" y="65"/>
                  </a:lnTo>
                  <a:lnTo>
                    <a:pt x="554" y="52"/>
                  </a:lnTo>
                  <a:lnTo>
                    <a:pt x="580" y="39"/>
                  </a:lnTo>
                  <a:lnTo>
                    <a:pt x="605" y="39"/>
                  </a:lnTo>
                  <a:lnTo>
                    <a:pt x="631" y="39"/>
                  </a:lnTo>
                  <a:lnTo>
                    <a:pt x="644" y="39"/>
                  </a:lnTo>
                  <a:lnTo>
                    <a:pt x="670" y="13"/>
                  </a:lnTo>
                  <a:lnTo>
                    <a:pt x="683" y="13"/>
                  </a:lnTo>
                  <a:lnTo>
                    <a:pt x="695" y="13"/>
                  </a:lnTo>
                  <a:lnTo>
                    <a:pt x="721" y="13"/>
                  </a:lnTo>
                  <a:lnTo>
                    <a:pt x="747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2813423" y="4780808"/>
              <a:ext cx="36301" cy="3302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26"/>
                </a:cxn>
                <a:cxn ang="0">
                  <a:pos x="26" y="13"/>
                </a:cxn>
              </a:cxnLst>
              <a:rect l="0" t="0" r="r" b="b"/>
              <a:pathLst>
                <a:path w="26" h="26">
                  <a:moveTo>
                    <a:pt x="26" y="13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26"/>
                  </a:lnTo>
                  <a:lnTo>
                    <a:pt x="26" y="26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2794687" y="4762092"/>
              <a:ext cx="36301" cy="3523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13"/>
                </a:cxn>
                <a:cxn ang="0">
                  <a:pos x="26" y="0"/>
                </a:cxn>
              </a:cxnLst>
              <a:rect l="0" t="0" r="r" b="b"/>
              <a:pathLst>
                <a:path w="26" h="26">
                  <a:moveTo>
                    <a:pt x="26" y="0"/>
                  </a:moveTo>
                  <a:lnTo>
                    <a:pt x="0" y="0"/>
                  </a:lnTo>
                  <a:lnTo>
                    <a:pt x="13" y="26"/>
                  </a:ln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2832159" y="4830352"/>
              <a:ext cx="35130" cy="33029"/>
            </a:xfrm>
            <a:custGeom>
              <a:avLst/>
              <a:gdLst/>
              <a:ahLst/>
              <a:cxnLst>
                <a:cxn ang="0">
                  <a:pos x="25" y="13"/>
                </a:cxn>
                <a:cxn ang="0">
                  <a:pos x="13" y="0"/>
                </a:cxn>
                <a:cxn ang="0">
                  <a:pos x="0" y="13"/>
                </a:cxn>
                <a:cxn ang="0">
                  <a:pos x="25" y="25"/>
                </a:cxn>
                <a:cxn ang="0">
                  <a:pos x="25" y="13"/>
                </a:cxn>
              </a:cxnLst>
              <a:rect l="0" t="0" r="r" b="b"/>
              <a:pathLst>
                <a:path w="25" h="25">
                  <a:moveTo>
                    <a:pt x="25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5" y="25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</p:grpSp>
      <p:sp>
        <p:nvSpPr>
          <p:cNvPr id="7" name="Arrotonda angolo diagonale rettangolo 6"/>
          <p:cNvSpPr/>
          <p:nvPr/>
        </p:nvSpPr>
        <p:spPr>
          <a:xfrm>
            <a:off x="30035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D09A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7" name="Immagine 56" descr="ANCI LOGO GIALLO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6644" y="4797250"/>
            <a:ext cx="511412" cy="756000"/>
          </a:xfrm>
          <a:prstGeom prst="rect">
            <a:avLst/>
          </a:prstGeom>
        </p:spPr>
      </p:pic>
      <p:sp>
        <p:nvSpPr>
          <p:cNvPr id="58" name="Arrotonda angolo diagonale rettangolo 57"/>
          <p:cNvSpPr/>
          <p:nvPr/>
        </p:nvSpPr>
        <p:spPr>
          <a:xfrm>
            <a:off x="16573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F26B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5" name="Immagine 54" descr="SWG_trasparent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5065" y="4773291"/>
            <a:ext cx="682171" cy="80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815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arentesi quadra chiusa 33"/>
          <p:cNvSpPr/>
          <p:nvPr/>
        </p:nvSpPr>
        <p:spPr bwMode="auto">
          <a:xfrm rot="3341578" flipH="1">
            <a:off x="3613785" y="1647310"/>
            <a:ext cx="936000" cy="2572614"/>
          </a:xfrm>
          <a:prstGeom prst="rightBracket">
            <a:avLst/>
          </a:prstGeom>
          <a:noFill/>
          <a:ln w="9525" cap="flat" cmpd="sng" algn="ctr">
            <a:solidFill>
              <a:srgbClr val="C1B7A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912658"/>
            <a:ext cx="3962400" cy="2462742"/>
          </a:xfrm>
          <a:prstGeom prst="rect">
            <a:avLst/>
          </a:prstGeom>
        </p:spPr>
      </p:pic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b="1" dirty="0" smtClean="0">
                <a:solidFill>
                  <a:srgbClr val="008000"/>
                </a:solidFill>
              </a:rPr>
              <a:t>I GIOVANI AMMINISTRATORI</a:t>
            </a:r>
            <a:r>
              <a:rPr lang="it-IT" dirty="0" smtClean="0"/>
              <a:t>: ottimisti costruttori</a:t>
            </a:r>
            <a:endParaRPr lang="it-IT" sz="2800" b="0" dirty="0" smtClean="0"/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  <a:latin typeface="Calibri"/>
                <a:cs typeface="Calibri"/>
              </a:rPr>
              <a:t>Valori espressi in %. 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165100" y="723900"/>
            <a:ext cx="326496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400" b="1" dirty="0">
                <a:latin typeface="Calibri"/>
                <a:ea typeface="Calibri"/>
                <a:cs typeface="Calibri"/>
              </a:rPr>
              <a:t>In generale, rispetto al </a:t>
            </a:r>
            <a:r>
              <a:rPr lang="it-IT" sz="1400" b="1" dirty="0" smtClean="0">
                <a:latin typeface="Calibri"/>
                <a:ea typeface="Calibri"/>
                <a:cs typeface="Calibri"/>
              </a:rPr>
              <a:t>tuo </a:t>
            </a:r>
            <a:r>
              <a:rPr lang="it-IT" sz="1400" b="1" dirty="0">
                <a:latin typeface="Calibri"/>
                <a:ea typeface="Calibri"/>
                <a:cs typeface="Calibri"/>
              </a:rPr>
              <a:t>futuro, </a:t>
            </a:r>
            <a:r>
              <a:rPr lang="it-IT" sz="1400" b="1" dirty="0" smtClean="0">
                <a:latin typeface="Calibri"/>
                <a:ea typeface="Calibri"/>
                <a:cs typeface="Calibri"/>
              </a:rPr>
              <a:t>ti senti…</a:t>
            </a:r>
            <a:endParaRPr lang="it-IT" sz="1400" b="1" dirty="0">
              <a:latin typeface="Calibri"/>
              <a:cs typeface="Calibri"/>
            </a:endParaRPr>
          </a:p>
        </p:txBody>
      </p:sp>
      <p:graphicFrame>
        <p:nvGraphicFramePr>
          <p:cNvPr id="9" name="Grafico 8"/>
          <p:cNvGraphicFramePr/>
          <p:nvPr>
            <p:extLst>
              <p:ext uri="{D42A27DB-BD31-4B8C-83A1-F6EECF244321}">
                <p14:modId xmlns:p14="http://schemas.microsoft.com/office/powerpoint/2010/main" val="981023066"/>
              </p:ext>
            </p:extLst>
          </p:nvPr>
        </p:nvGraphicFramePr>
        <p:xfrm>
          <a:off x="3035300" y="2603500"/>
          <a:ext cx="4775200" cy="2755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itolo 4"/>
          <p:cNvSpPr txBox="1">
            <a:spLocks/>
          </p:cNvSpPr>
          <p:nvPr/>
        </p:nvSpPr>
        <p:spPr bwMode="auto">
          <a:xfrm>
            <a:off x="4356101" y="2565400"/>
            <a:ext cx="1028700" cy="324000"/>
          </a:xfrm>
          <a:prstGeom prst="rect">
            <a:avLst/>
          </a:prstGeom>
          <a:solidFill>
            <a:srgbClr val="E4E4E4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  <a:latin typeface="Calibri"/>
                <a:cs typeface="Calibri"/>
              </a:rPr>
              <a:t>pessimista</a:t>
            </a:r>
            <a:endParaRPr lang="it-IT" sz="1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6" name="Titolo 4"/>
          <p:cNvSpPr txBox="1">
            <a:spLocks/>
          </p:cNvSpPr>
          <p:nvPr/>
        </p:nvSpPr>
        <p:spPr bwMode="auto">
          <a:xfrm>
            <a:off x="2286000" y="3497440"/>
            <a:ext cx="1508989" cy="324000"/>
          </a:xfrm>
          <a:prstGeom prst="rect">
            <a:avLst/>
          </a:prstGeom>
          <a:solidFill>
            <a:srgbClr val="C1B7A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  <a:latin typeface="Calibri"/>
                <a:cs typeface="Calibri"/>
              </a:rPr>
              <a:t>poco </a:t>
            </a:r>
            <a:r>
              <a:rPr lang="it-IT" sz="1800" dirty="0">
                <a:solidFill>
                  <a:srgbClr val="000000"/>
                </a:solidFill>
                <a:latin typeface="Calibri"/>
                <a:cs typeface="Calibri"/>
              </a:rPr>
              <a:t>ottimista</a:t>
            </a:r>
            <a:endParaRPr lang="it-IT" sz="1800" dirty="0" smtClean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7" name="Titolo 4"/>
          <p:cNvSpPr txBox="1">
            <a:spLocks/>
          </p:cNvSpPr>
          <p:nvPr/>
        </p:nvSpPr>
        <p:spPr bwMode="auto">
          <a:xfrm>
            <a:off x="5842000" y="2984500"/>
            <a:ext cx="1511300" cy="324000"/>
          </a:xfrm>
          <a:prstGeom prst="rect">
            <a:avLst/>
          </a:prstGeom>
          <a:solidFill>
            <a:srgbClr val="D09A2D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>
                <a:solidFill>
                  <a:srgbClr val="000000"/>
                </a:solidFill>
                <a:latin typeface="Calibri"/>
                <a:cs typeface="Calibri"/>
              </a:rPr>
              <a:t>m</a:t>
            </a:r>
            <a:r>
              <a:rPr lang="it-IT" sz="1800" dirty="0" smtClean="0">
                <a:solidFill>
                  <a:srgbClr val="000000"/>
                </a:solidFill>
                <a:latin typeface="Calibri"/>
                <a:cs typeface="Calibri"/>
              </a:rPr>
              <a:t>olto ottimista</a:t>
            </a:r>
          </a:p>
        </p:txBody>
      </p:sp>
      <p:sp>
        <p:nvSpPr>
          <p:cNvPr id="28" name="Titolo 4"/>
          <p:cNvSpPr txBox="1">
            <a:spLocks/>
          </p:cNvSpPr>
          <p:nvPr/>
        </p:nvSpPr>
        <p:spPr bwMode="auto">
          <a:xfrm>
            <a:off x="6172200" y="4089400"/>
            <a:ext cx="1181100" cy="596900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rgbClr val="000000"/>
                </a:solidFill>
                <a:latin typeface="Calibri"/>
                <a:cs typeface="Calibri"/>
              </a:rPr>
              <a:t>abbastanza </a:t>
            </a:r>
            <a:r>
              <a:rPr lang="it-IT" sz="1800" dirty="0">
                <a:solidFill>
                  <a:srgbClr val="000000"/>
                </a:solidFill>
                <a:latin typeface="Calibri"/>
                <a:cs typeface="Calibri"/>
              </a:rPr>
              <a:t>ottimista</a:t>
            </a:r>
            <a:endParaRPr lang="it-IT" sz="1800" dirty="0" smtClean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0" name="Titolo 4"/>
          <p:cNvSpPr txBox="1">
            <a:spLocks/>
          </p:cNvSpPr>
          <p:nvPr/>
        </p:nvSpPr>
        <p:spPr bwMode="auto">
          <a:xfrm>
            <a:off x="1206500" y="1638300"/>
            <a:ext cx="1193800" cy="965200"/>
          </a:xfrm>
          <a:prstGeom prst="rect">
            <a:avLst/>
          </a:prstGeom>
          <a:solidFill>
            <a:schemeClr val="bg1"/>
          </a:solidFill>
          <a:ln>
            <a:solidFill>
              <a:srgbClr val="BFBFBF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2000" b="1" dirty="0" smtClean="0">
                <a:solidFill>
                  <a:srgbClr val="C1B7AF"/>
                </a:solidFill>
                <a:latin typeface="Calibri"/>
                <a:cs typeface="Calibri"/>
              </a:rPr>
              <a:t>tra i giovani italiani</a:t>
            </a:r>
          </a:p>
        </p:txBody>
      </p:sp>
      <p:sp>
        <p:nvSpPr>
          <p:cNvPr id="3" name="Parentesi quadra chiusa 2"/>
          <p:cNvSpPr/>
          <p:nvPr/>
        </p:nvSpPr>
        <p:spPr bwMode="auto">
          <a:xfrm>
            <a:off x="7429500" y="1866900"/>
            <a:ext cx="927100" cy="4051300"/>
          </a:xfrm>
          <a:prstGeom prst="rightBracket">
            <a:avLst/>
          </a:prstGeom>
          <a:noFill/>
          <a:ln w="9525" cap="flat" cmpd="sng" algn="ctr">
            <a:solidFill>
              <a:srgbClr val="D09A2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3" name="Titolo 4"/>
          <p:cNvSpPr txBox="1">
            <a:spLocks/>
          </p:cNvSpPr>
          <p:nvPr/>
        </p:nvSpPr>
        <p:spPr bwMode="auto">
          <a:xfrm>
            <a:off x="8591550" y="4076700"/>
            <a:ext cx="1193800" cy="1028700"/>
          </a:xfrm>
          <a:prstGeom prst="rect">
            <a:avLst/>
          </a:prstGeom>
          <a:solidFill>
            <a:schemeClr val="bg1"/>
          </a:solidFill>
          <a:ln>
            <a:solidFill>
              <a:srgbClr val="D09A2D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2000" b="1" dirty="0" smtClean="0">
                <a:solidFill>
                  <a:srgbClr val="D09A2D"/>
                </a:solidFill>
                <a:latin typeface="Calibri"/>
                <a:cs typeface="Calibri"/>
              </a:rPr>
              <a:t>tra i giovani italiani</a:t>
            </a:r>
          </a:p>
        </p:txBody>
      </p:sp>
      <p:sp>
        <p:nvSpPr>
          <p:cNvPr id="15" name="Ovale 14"/>
          <p:cNvSpPr/>
          <p:nvPr/>
        </p:nvSpPr>
        <p:spPr bwMode="auto">
          <a:xfrm>
            <a:off x="7734300" y="2284650"/>
            <a:ext cx="1257300" cy="1260000"/>
          </a:xfrm>
          <a:prstGeom prst="ellipse">
            <a:avLst/>
          </a:prstGeom>
          <a:gradFill flip="none" rotWithShape="1">
            <a:gsLst>
              <a:gs pos="0">
                <a:srgbClr val="D09A2D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D09A2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16" name="Titolo 4"/>
          <p:cNvSpPr txBox="1">
            <a:spLocks/>
          </p:cNvSpPr>
          <p:nvPr/>
        </p:nvSpPr>
        <p:spPr bwMode="auto">
          <a:xfrm>
            <a:off x="7861300" y="2708325"/>
            <a:ext cx="10033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6000" b="1" dirty="0" smtClean="0">
                <a:solidFill>
                  <a:srgbClr val="000000"/>
                </a:solidFill>
                <a:latin typeface="Calibri"/>
                <a:cs typeface="Calibri"/>
              </a:rPr>
              <a:t>66</a:t>
            </a:r>
            <a:r>
              <a:rPr lang="it-IT" sz="1400" b="1" dirty="0" smtClean="0">
                <a:solidFill>
                  <a:srgbClr val="000000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20" name="Freccia giù 19"/>
          <p:cNvSpPr/>
          <p:nvPr/>
        </p:nvSpPr>
        <p:spPr bwMode="auto">
          <a:xfrm rot="20090595">
            <a:off x="8553450" y="3302255"/>
            <a:ext cx="965200" cy="812286"/>
          </a:xfrm>
          <a:prstGeom prst="downArrow">
            <a:avLst/>
          </a:prstGeom>
          <a:solidFill>
            <a:srgbClr val="D09A2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21" name="Ovale 20"/>
          <p:cNvSpPr>
            <a:spLocks/>
          </p:cNvSpPr>
          <p:nvPr/>
        </p:nvSpPr>
        <p:spPr bwMode="auto">
          <a:xfrm>
            <a:off x="8781908" y="5053558"/>
            <a:ext cx="838485" cy="863999"/>
          </a:xfrm>
          <a:prstGeom prst="ellipse">
            <a:avLst/>
          </a:prstGeom>
          <a:solidFill>
            <a:srgbClr val="D09A2D"/>
          </a:solidFill>
          <a:ln w="38100" cap="flat" cmpd="sng" algn="ctr">
            <a:solidFill>
              <a:srgbClr val="D09A2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22" name="Titolo 4"/>
          <p:cNvSpPr txBox="1">
            <a:spLocks/>
          </p:cNvSpPr>
          <p:nvPr/>
        </p:nvSpPr>
        <p:spPr bwMode="auto">
          <a:xfrm>
            <a:off x="8712200" y="5053757"/>
            <a:ext cx="1003300" cy="787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4000" b="1" dirty="0" smtClean="0">
                <a:solidFill>
                  <a:schemeClr val="tx1"/>
                </a:solidFill>
                <a:latin typeface="Calibri"/>
                <a:cs typeface="Calibri"/>
              </a:rPr>
              <a:t>28</a:t>
            </a:r>
            <a:r>
              <a:rPr lang="it-IT" sz="1100" b="1" dirty="0" smtClean="0">
                <a:solidFill>
                  <a:schemeClr val="tx1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17" name="Ovale 16"/>
          <p:cNvSpPr/>
          <p:nvPr/>
        </p:nvSpPr>
        <p:spPr bwMode="auto">
          <a:xfrm>
            <a:off x="3175000" y="1536700"/>
            <a:ext cx="1257300" cy="1260000"/>
          </a:xfrm>
          <a:prstGeom prst="ellipse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C1B7A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18" name="Titolo 4"/>
          <p:cNvSpPr txBox="1">
            <a:spLocks/>
          </p:cNvSpPr>
          <p:nvPr/>
        </p:nvSpPr>
        <p:spPr bwMode="auto">
          <a:xfrm>
            <a:off x="3302000" y="1960375"/>
            <a:ext cx="10033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6000" b="1" dirty="0" smtClean="0">
                <a:solidFill>
                  <a:srgbClr val="000000"/>
                </a:solidFill>
                <a:latin typeface="Calibri"/>
                <a:cs typeface="Calibri"/>
              </a:rPr>
              <a:t>34</a:t>
            </a:r>
            <a:r>
              <a:rPr lang="it-IT" sz="1400" b="1" dirty="0" smtClean="0">
                <a:solidFill>
                  <a:srgbClr val="000000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31" name="Freccia giù 30"/>
          <p:cNvSpPr/>
          <p:nvPr/>
        </p:nvSpPr>
        <p:spPr bwMode="auto">
          <a:xfrm rot="5400000">
            <a:off x="2362200" y="1714757"/>
            <a:ext cx="965200" cy="812286"/>
          </a:xfrm>
          <a:prstGeom prst="downArrow">
            <a:avLst/>
          </a:prstGeom>
          <a:solidFill>
            <a:srgbClr val="8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32" name="Ovale 31"/>
          <p:cNvSpPr>
            <a:spLocks/>
          </p:cNvSpPr>
          <p:nvPr/>
        </p:nvSpPr>
        <p:spPr bwMode="auto">
          <a:xfrm>
            <a:off x="451049" y="1713458"/>
            <a:ext cx="838485" cy="863999"/>
          </a:xfrm>
          <a:prstGeom prst="ellipse">
            <a:avLst/>
          </a:prstGeom>
          <a:solidFill>
            <a:srgbClr val="C1B7AF"/>
          </a:solidFill>
          <a:ln w="38100" cap="flat" cmpd="sng" algn="ctr">
            <a:solidFill>
              <a:srgbClr val="C1B7A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33" name="Titolo 4"/>
          <p:cNvSpPr txBox="1">
            <a:spLocks/>
          </p:cNvSpPr>
          <p:nvPr/>
        </p:nvSpPr>
        <p:spPr bwMode="auto">
          <a:xfrm>
            <a:off x="394041" y="1700957"/>
            <a:ext cx="1003300" cy="787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4000" b="1" dirty="0" smtClean="0">
                <a:solidFill>
                  <a:schemeClr val="tx1"/>
                </a:solidFill>
                <a:latin typeface="Calibri"/>
                <a:cs typeface="Calibri"/>
              </a:rPr>
              <a:t>72</a:t>
            </a:r>
            <a:r>
              <a:rPr lang="it-IT" sz="1100" b="1" dirty="0" smtClean="0">
                <a:solidFill>
                  <a:schemeClr val="tx1"/>
                </a:solidFill>
                <a:latin typeface="Calibri"/>
                <a:cs typeface="Calibri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590549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Grafico 21"/>
          <p:cNvGraphicFramePr/>
          <p:nvPr>
            <p:extLst>
              <p:ext uri="{D42A27DB-BD31-4B8C-83A1-F6EECF244321}">
                <p14:modId xmlns:p14="http://schemas.microsoft.com/office/powerpoint/2010/main" val="1956082655"/>
              </p:ext>
            </p:extLst>
          </p:nvPr>
        </p:nvGraphicFramePr>
        <p:xfrm>
          <a:off x="2853267" y="1058333"/>
          <a:ext cx="4047066" cy="5240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afico 8"/>
          <p:cNvGraphicFramePr/>
          <p:nvPr>
            <p:extLst>
              <p:ext uri="{D42A27DB-BD31-4B8C-83A1-F6EECF244321}">
                <p14:modId xmlns:p14="http://schemas.microsoft.com/office/powerpoint/2010/main" val="2160514875"/>
              </p:ext>
            </p:extLst>
          </p:nvPr>
        </p:nvGraphicFramePr>
        <p:xfrm>
          <a:off x="2853267" y="1058333"/>
          <a:ext cx="4047066" cy="5240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ttangolo 7"/>
          <p:cNvSpPr/>
          <p:nvPr/>
        </p:nvSpPr>
        <p:spPr bwMode="auto">
          <a:xfrm>
            <a:off x="8204200" y="5245100"/>
            <a:ext cx="1600200" cy="1066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b="1" dirty="0" smtClean="0">
                <a:solidFill>
                  <a:srgbClr val="008000"/>
                </a:solidFill>
              </a:rPr>
              <a:t>TUTTI</a:t>
            </a:r>
            <a:r>
              <a:rPr lang="it-IT" dirty="0" smtClean="0"/>
              <a:t>. La società del prossimo futuro</a:t>
            </a:r>
            <a:endParaRPr lang="it-IT" sz="2800" b="0" dirty="0" smtClean="0"/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  <a:latin typeface="Calibri"/>
                <a:cs typeface="Calibri"/>
              </a:rPr>
              <a:t>Valori espressi in %. </a:t>
            </a:r>
          </a:p>
        </p:txBody>
      </p:sp>
      <p:graphicFrame>
        <p:nvGraphicFramePr>
          <p:cNvPr id="19" name="Tabel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451347"/>
              </p:ext>
            </p:extLst>
          </p:nvPr>
        </p:nvGraphicFramePr>
        <p:xfrm>
          <a:off x="-12700" y="901696"/>
          <a:ext cx="2963345" cy="5273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3345"/>
              </a:tblGrid>
              <a:tr h="376672"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più giusta</a:t>
                      </a:r>
                    </a:p>
                  </a:txBody>
                  <a:tcPr marL="12700" marR="12700" marT="12700" marB="0" anchor="b">
                    <a:noFill/>
                  </a:tcPr>
                </a:tc>
              </a:tr>
              <a:tr h="376672"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più democratica</a:t>
                      </a:r>
                      <a:endParaRPr lang="it-IT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noFill/>
                  </a:tcPr>
                </a:tc>
              </a:tr>
              <a:tr h="376672"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più meritocratica</a:t>
                      </a:r>
                      <a:endParaRPr lang="it-IT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noFill/>
                  </a:tcPr>
                </a:tc>
              </a:tr>
              <a:tr h="376672"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più ricca</a:t>
                      </a:r>
                      <a:endParaRPr lang="it-IT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noFill/>
                  </a:tcPr>
                </a:tc>
              </a:tr>
              <a:tr h="376672"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più riflessiva</a:t>
                      </a:r>
                    </a:p>
                  </a:txBody>
                  <a:tcPr marL="12700" marR="12700" marT="12700" marB="0" anchor="b">
                    <a:noFill/>
                  </a:tcPr>
                </a:tc>
              </a:tr>
              <a:tr h="376672"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/>
                        </a:rPr>
                        <a:t>più dinamica</a:t>
                      </a:r>
                    </a:p>
                  </a:txBody>
                  <a:tcPr marL="12700" marR="12700" marT="12700" marB="0" anchor="b">
                    <a:noFill/>
                  </a:tcPr>
                </a:tc>
              </a:tr>
              <a:tr h="376672"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più in ripresa</a:t>
                      </a:r>
                    </a:p>
                  </a:txBody>
                  <a:tcPr marL="12700" marR="12700" marT="12700" marB="0" anchor="b">
                    <a:noFill/>
                  </a:tcPr>
                </a:tc>
              </a:tr>
              <a:tr h="376672"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più inclusiva</a:t>
                      </a:r>
                    </a:p>
                  </a:txBody>
                  <a:tcPr marL="12700" marR="12700" marT="12700" marB="0" anchor="b">
                    <a:noFill/>
                  </a:tcPr>
                </a:tc>
              </a:tr>
              <a:tr h="376672"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più colta</a:t>
                      </a:r>
                    </a:p>
                  </a:txBody>
                  <a:tcPr marL="12700" marR="12700" marT="12700" marB="0" anchor="b">
                    <a:noFill/>
                  </a:tcPr>
                </a:tc>
              </a:tr>
              <a:tr h="376672"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più </a:t>
                      </a:r>
                      <a:r>
                        <a:rPr lang="it-IT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calma</a:t>
                      </a:r>
                      <a:endParaRPr lang="it-IT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noFill/>
                  </a:tcPr>
                </a:tc>
              </a:tr>
              <a:tr h="376672"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/>
                        </a:rPr>
                        <a:t>più innovativa</a:t>
                      </a:r>
                    </a:p>
                  </a:txBody>
                  <a:tcPr marL="12700" marR="12700" marT="12700" marB="0" anchor="b">
                    <a:noFill/>
                  </a:tcPr>
                </a:tc>
              </a:tr>
              <a:tr h="376672"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più aperta</a:t>
                      </a:r>
                    </a:p>
                  </a:txBody>
                  <a:tcPr marL="12700" marR="12700" marT="12700" marB="0" anchor="b">
                    <a:noFill/>
                  </a:tcPr>
                </a:tc>
              </a:tr>
              <a:tr h="376672"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Calibri"/>
                        </a:rPr>
                        <a:t>più collettiva</a:t>
                      </a:r>
                    </a:p>
                  </a:txBody>
                  <a:tcPr marL="12700" marR="12700" marT="12700" marB="0" anchor="b">
                    <a:noFill/>
                  </a:tcPr>
                </a:tc>
              </a:tr>
              <a:tr h="376672"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più giovane</a:t>
                      </a:r>
                    </a:p>
                  </a:txBody>
                  <a:tcPr marL="12700" marR="12700" marT="12700" marB="0" anchor="b"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Tabel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698218"/>
              </p:ext>
            </p:extLst>
          </p:nvPr>
        </p:nvGraphicFramePr>
        <p:xfrm>
          <a:off x="6790265" y="889006"/>
          <a:ext cx="3115735" cy="5310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5735"/>
              </a:tblGrid>
              <a:tr h="379286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più</a:t>
                      </a:r>
                      <a:r>
                        <a:rPr lang="it-IT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it-IT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ingiusta</a:t>
                      </a:r>
                      <a:endParaRPr lang="it-IT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noFill/>
                  </a:tcPr>
                </a:tc>
              </a:tr>
              <a:tr h="379286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meno  </a:t>
                      </a:r>
                      <a:r>
                        <a:rPr lang="it-IT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democratica</a:t>
                      </a:r>
                    </a:p>
                  </a:txBody>
                  <a:tcPr marL="12700" marR="12700" marT="12700" marB="0" anchor="b">
                    <a:noFill/>
                  </a:tcPr>
                </a:tc>
              </a:tr>
              <a:tr h="379286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meno selettiva</a:t>
                      </a:r>
                      <a:endParaRPr lang="it-IT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noFill/>
                  </a:tcPr>
                </a:tc>
              </a:tr>
              <a:tr h="379286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più povera</a:t>
                      </a:r>
                      <a:endParaRPr lang="it-IT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noFill/>
                  </a:tcPr>
                </a:tc>
              </a:tr>
              <a:tr h="379286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più istintiva</a:t>
                      </a:r>
                      <a:endParaRPr lang="it-IT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noFill/>
                  </a:tcPr>
                </a:tc>
              </a:tr>
              <a:tr h="379286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più bloccata</a:t>
                      </a:r>
                      <a:endParaRPr lang="it-IT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noFill/>
                  </a:tcPr>
                </a:tc>
              </a:tr>
              <a:tr h="379286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più in declino</a:t>
                      </a:r>
                      <a:endParaRPr lang="it-IT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noFill/>
                  </a:tcPr>
                </a:tc>
              </a:tr>
              <a:tr h="379286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più esclusiva</a:t>
                      </a:r>
                      <a:endParaRPr lang="it-IT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noFill/>
                  </a:tcPr>
                </a:tc>
              </a:tr>
              <a:tr h="379286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più ignorante</a:t>
                      </a:r>
                      <a:endParaRPr lang="it-IT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noFill/>
                  </a:tcPr>
                </a:tc>
              </a:tr>
              <a:tr h="379286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più frenetica</a:t>
                      </a:r>
                      <a:endParaRPr lang="it-IT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noFill/>
                  </a:tcPr>
                </a:tc>
              </a:tr>
              <a:tr h="379286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più conservativa</a:t>
                      </a:r>
                      <a:endParaRPr lang="it-IT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noFill/>
                  </a:tcPr>
                </a:tc>
              </a:tr>
              <a:tr h="379286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più chiusa</a:t>
                      </a:r>
                      <a:endParaRPr lang="it-IT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noFill/>
                  </a:tcPr>
                </a:tc>
              </a:tr>
              <a:tr h="379286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più</a:t>
                      </a:r>
                      <a:r>
                        <a:rPr lang="it-IT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individuale</a:t>
                      </a:r>
                      <a:endParaRPr lang="it-IT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noFill/>
                  </a:tcPr>
                </a:tc>
              </a:tr>
              <a:tr h="379286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più vecchia</a:t>
                      </a:r>
                      <a:endParaRPr lang="it-IT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noFill/>
                  </a:tcPr>
                </a:tc>
              </a:tr>
            </a:tbl>
          </a:graphicData>
        </a:graphic>
      </p:graphicFrame>
      <p:cxnSp>
        <p:nvCxnSpPr>
          <p:cNvPr id="23" name="Connettore 1 22"/>
          <p:cNvCxnSpPr/>
          <p:nvPr/>
        </p:nvCxnSpPr>
        <p:spPr bwMode="auto">
          <a:xfrm flipH="1" flipV="1">
            <a:off x="4859867" y="965200"/>
            <a:ext cx="1" cy="53848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dot"/>
            <a:round/>
            <a:headEnd type="none" w="med" len="med"/>
            <a:tailEnd type="none" w="med" len="med"/>
          </a:ln>
          <a:effectLst/>
        </p:spPr>
      </p:cxnSp>
      <p:sp>
        <p:nvSpPr>
          <p:cNvPr id="4" name="Ovale 3"/>
          <p:cNvSpPr/>
          <p:nvPr/>
        </p:nvSpPr>
        <p:spPr bwMode="auto">
          <a:xfrm>
            <a:off x="8305800" y="5448300"/>
            <a:ext cx="254000" cy="254000"/>
          </a:xfrm>
          <a:prstGeom prst="ellipse">
            <a:avLst/>
          </a:prstGeom>
          <a:solidFill>
            <a:srgbClr val="FFCC66"/>
          </a:solidFill>
          <a:ln w="9525" cap="flat" cmpd="sng" algn="ctr">
            <a:solidFill>
              <a:srgbClr val="F1960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Ovale 11"/>
          <p:cNvSpPr/>
          <p:nvPr/>
        </p:nvSpPr>
        <p:spPr bwMode="auto">
          <a:xfrm>
            <a:off x="8305800" y="5842000"/>
            <a:ext cx="254000" cy="254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661400" y="5372100"/>
            <a:ext cx="96661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200" dirty="0" smtClean="0">
                <a:latin typeface="Calibri"/>
                <a:cs typeface="Calibri"/>
              </a:rPr>
              <a:t>giovani</a:t>
            </a:r>
          </a:p>
          <a:p>
            <a:r>
              <a:rPr lang="it-IT" sz="1200" dirty="0" smtClean="0">
                <a:latin typeface="Calibri"/>
                <a:cs typeface="Calibri"/>
              </a:rPr>
              <a:t>amministratori</a:t>
            </a:r>
            <a:endParaRPr lang="it-IT" sz="1200" dirty="0">
              <a:latin typeface="Calibri"/>
              <a:cs typeface="Calibri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8661400" y="5816600"/>
            <a:ext cx="44829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200" dirty="0" smtClean="0">
                <a:solidFill>
                  <a:srgbClr val="000000"/>
                </a:solidFill>
                <a:latin typeface="Calibri"/>
                <a:cs typeface="Calibri"/>
              </a:rPr>
              <a:t>giovani</a:t>
            </a:r>
          </a:p>
          <a:p>
            <a:r>
              <a:rPr lang="it-IT" sz="1200" dirty="0" smtClean="0">
                <a:solidFill>
                  <a:srgbClr val="000000"/>
                </a:solidFill>
                <a:latin typeface="Calibri"/>
                <a:cs typeface="Calibri"/>
              </a:rPr>
              <a:t>italiani</a:t>
            </a:r>
          </a:p>
        </p:txBody>
      </p:sp>
      <p:sp>
        <p:nvSpPr>
          <p:cNvPr id="3" name="Ovale 2"/>
          <p:cNvSpPr/>
          <p:nvPr/>
        </p:nvSpPr>
        <p:spPr bwMode="auto">
          <a:xfrm>
            <a:off x="4025900" y="5549900"/>
            <a:ext cx="1447800" cy="44450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Ovale 15"/>
          <p:cNvSpPr/>
          <p:nvPr/>
        </p:nvSpPr>
        <p:spPr bwMode="auto">
          <a:xfrm>
            <a:off x="4114800" y="2908300"/>
            <a:ext cx="1092200" cy="44450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52400" y="749300"/>
            <a:ext cx="677505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400" b="1" dirty="0" smtClean="0">
                <a:latin typeface="Calibri"/>
                <a:ea typeface="Calibri"/>
                <a:cs typeface="Calibri"/>
              </a:rPr>
              <a:t>Pensando </a:t>
            </a:r>
            <a:r>
              <a:rPr lang="it-IT" sz="1400" b="1" dirty="0">
                <a:latin typeface="Calibri"/>
                <a:ea typeface="Calibri"/>
                <a:cs typeface="Calibri"/>
              </a:rPr>
              <a:t>alla </a:t>
            </a:r>
            <a:r>
              <a:rPr lang="it-IT" sz="1400" b="1" dirty="0" smtClean="0">
                <a:latin typeface="Calibri"/>
                <a:ea typeface="Calibri"/>
                <a:cs typeface="Calibri"/>
              </a:rPr>
              <a:t>società del </a:t>
            </a:r>
            <a:r>
              <a:rPr lang="it-IT" sz="1400" b="1" dirty="0">
                <a:latin typeface="Calibri"/>
                <a:ea typeface="Calibri"/>
                <a:cs typeface="Calibri"/>
              </a:rPr>
              <a:t>prossimo futuro, come </a:t>
            </a:r>
            <a:r>
              <a:rPr lang="it-IT" sz="1400" b="1" dirty="0" smtClean="0">
                <a:latin typeface="Calibri"/>
                <a:ea typeface="Calibri"/>
                <a:cs typeface="Calibri"/>
              </a:rPr>
              <a:t>sarà </a:t>
            </a:r>
            <a:r>
              <a:rPr lang="it-IT" sz="1400" b="1" dirty="0">
                <a:latin typeface="Calibri"/>
                <a:ea typeface="Calibri"/>
                <a:cs typeface="Calibri"/>
              </a:rPr>
              <a:t>secondo </a:t>
            </a:r>
            <a:r>
              <a:rPr lang="it-IT" sz="1400" b="1" dirty="0" smtClean="0">
                <a:latin typeface="Calibri"/>
                <a:ea typeface="Calibri"/>
                <a:cs typeface="Calibri"/>
              </a:rPr>
              <a:t>te </a:t>
            </a:r>
            <a:r>
              <a:rPr lang="it-IT" sz="1400" b="1" dirty="0">
                <a:latin typeface="Calibri"/>
                <a:ea typeface="Calibri"/>
                <a:cs typeface="Calibri"/>
              </a:rPr>
              <a:t>rispetto a quella di oggi? </a:t>
            </a:r>
            <a:endParaRPr lang="it-IT" sz="1400" b="1" i="1" dirty="0">
              <a:latin typeface="Calibri"/>
              <a:cs typeface="Calibri"/>
            </a:endParaRPr>
          </a:p>
        </p:txBody>
      </p:sp>
      <p:sp>
        <p:nvSpPr>
          <p:cNvPr id="10" name="Freccia destra 9"/>
          <p:cNvSpPr/>
          <p:nvPr/>
        </p:nvSpPr>
        <p:spPr bwMode="auto">
          <a:xfrm>
            <a:off x="1066800" y="2997200"/>
            <a:ext cx="673100" cy="190500"/>
          </a:xfrm>
          <a:prstGeom prst="rightArrow">
            <a:avLst/>
          </a:prstGeom>
          <a:solidFill>
            <a:srgbClr val="008000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8" name="Freccia destra 17"/>
          <p:cNvSpPr/>
          <p:nvPr/>
        </p:nvSpPr>
        <p:spPr bwMode="auto">
          <a:xfrm>
            <a:off x="1066800" y="5626100"/>
            <a:ext cx="673100" cy="190500"/>
          </a:xfrm>
          <a:prstGeom prst="rightArrow">
            <a:avLst/>
          </a:prstGeom>
          <a:solidFill>
            <a:srgbClr val="008000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1" name="Freccia destra 20"/>
          <p:cNvSpPr/>
          <p:nvPr/>
        </p:nvSpPr>
        <p:spPr bwMode="auto">
          <a:xfrm>
            <a:off x="1066800" y="4864100"/>
            <a:ext cx="673100" cy="190500"/>
          </a:xfrm>
          <a:prstGeom prst="rightArrow">
            <a:avLst/>
          </a:prstGeom>
          <a:solidFill>
            <a:srgbClr val="008000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8321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b="1" dirty="0">
                <a:solidFill>
                  <a:srgbClr val="008000"/>
                </a:solidFill>
              </a:rPr>
              <a:t>I </a:t>
            </a:r>
            <a:r>
              <a:rPr lang="it-IT" b="1" dirty="0" smtClean="0">
                <a:solidFill>
                  <a:srgbClr val="008000"/>
                </a:solidFill>
              </a:rPr>
              <a:t>GIOVANI. </a:t>
            </a:r>
            <a:r>
              <a:rPr lang="it-IT" dirty="0" smtClean="0"/>
              <a:t>Il futuro</a:t>
            </a:r>
            <a:r>
              <a:rPr lang="it-IT" dirty="0"/>
              <a:t>?</a:t>
            </a:r>
            <a:r>
              <a:rPr lang="it-IT" dirty="0" smtClean="0"/>
              <a:t> onestà, giustizia e merito </a:t>
            </a:r>
            <a:endParaRPr lang="it-IT" sz="2800" b="0" dirty="0" smtClean="0"/>
          </a:p>
        </p:txBody>
      </p:sp>
      <p:sp>
        <p:nvSpPr>
          <p:cNvPr id="2" name="CasellaDiTesto 1"/>
          <p:cNvSpPr txBox="1"/>
          <p:nvPr/>
        </p:nvSpPr>
        <p:spPr>
          <a:xfrm>
            <a:off x="228601" y="762000"/>
            <a:ext cx="85852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Quando pensi al futuro di questo </a:t>
            </a:r>
            <a:r>
              <a:rPr lang="it-IT" sz="1400" b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Paese</a:t>
            </a:r>
            <a:r>
              <a:rPr lang="it-IT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secondo te c'è più bisogno </a:t>
            </a:r>
            <a:r>
              <a:rPr lang="it-IT" sz="1400" b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di:</a:t>
            </a:r>
            <a:endParaRPr lang="it-IT" sz="1400" i="1" dirty="0">
              <a:latin typeface="Calibri"/>
              <a:cs typeface="Calibri"/>
            </a:endParaRPr>
          </a:p>
        </p:txBody>
      </p:sp>
      <p:sp>
        <p:nvSpPr>
          <p:cNvPr id="11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  <a:latin typeface="Calibri"/>
                <a:cs typeface="Calibri"/>
              </a:rPr>
              <a:t>Valori espressi in %. Somma risposte consentite.</a:t>
            </a:r>
          </a:p>
        </p:txBody>
      </p:sp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550040387"/>
              </p:ext>
            </p:extLst>
          </p:nvPr>
        </p:nvGraphicFramePr>
        <p:xfrm>
          <a:off x="50800" y="960966"/>
          <a:ext cx="92964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1968500" y="4775200"/>
            <a:ext cx="18034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800" b="1" dirty="0" smtClean="0">
                <a:latin typeface="Calibri"/>
                <a:cs typeface="Calibri"/>
              </a:rPr>
              <a:t>Ricambio generazionale</a:t>
            </a:r>
            <a:endParaRPr lang="it-IT" sz="1800" b="1" dirty="0">
              <a:latin typeface="Calibri"/>
              <a:cs typeface="Calibri"/>
            </a:endParaRPr>
          </a:p>
        </p:txBody>
      </p:sp>
      <p:sp>
        <p:nvSpPr>
          <p:cNvPr id="58" name="CasellaDiTesto 57"/>
          <p:cNvSpPr txBox="1"/>
          <p:nvPr/>
        </p:nvSpPr>
        <p:spPr>
          <a:xfrm>
            <a:off x="2933700" y="3962400"/>
            <a:ext cx="1803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it-IT" sz="1800" b="1" dirty="0" smtClean="0">
                <a:latin typeface="Calibri"/>
                <a:cs typeface="Calibri"/>
              </a:rPr>
              <a:t>Innovazione  </a:t>
            </a:r>
            <a:endParaRPr lang="it-IT" sz="1800" b="1" dirty="0">
              <a:latin typeface="Calibri"/>
              <a:cs typeface="Calibri"/>
            </a:endParaRPr>
          </a:p>
        </p:txBody>
      </p:sp>
      <p:sp>
        <p:nvSpPr>
          <p:cNvPr id="59" name="CasellaDiTesto 58"/>
          <p:cNvSpPr txBox="1"/>
          <p:nvPr/>
        </p:nvSpPr>
        <p:spPr>
          <a:xfrm>
            <a:off x="4114800" y="3327400"/>
            <a:ext cx="18034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it-IT" sz="1800" b="1" dirty="0" smtClean="0">
                <a:latin typeface="Calibri"/>
                <a:cs typeface="Calibri"/>
              </a:rPr>
              <a:t>Merito </a:t>
            </a:r>
            <a:endParaRPr lang="it-IT" sz="1800" b="1" dirty="0">
              <a:latin typeface="Calibri"/>
              <a:cs typeface="Calibri"/>
            </a:endParaRPr>
          </a:p>
        </p:txBody>
      </p:sp>
      <p:sp>
        <p:nvSpPr>
          <p:cNvPr id="60" name="CasellaDiTesto 59"/>
          <p:cNvSpPr txBox="1"/>
          <p:nvPr/>
        </p:nvSpPr>
        <p:spPr>
          <a:xfrm>
            <a:off x="5359400" y="2806700"/>
            <a:ext cx="13589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it-IT" sz="1800" b="1" dirty="0" smtClean="0">
                <a:latin typeface="Calibri"/>
                <a:cs typeface="Calibri"/>
              </a:rPr>
              <a:t>Giustizia sociale</a:t>
            </a:r>
            <a:endParaRPr lang="it-IT" sz="1800" b="1" dirty="0">
              <a:latin typeface="Calibri"/>
              <a:cs typeface="Calibri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6870700" y="3251200"/>
            <a:ext cx="1727200" cy="1107996"/>
          </a:xfrm>
          <a:prstGeom prst="rect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dirty="0" smtClean="0">
                <a:solidFill>
                  <a:schemeClr val="bg1"/>
                </a:solidFill>
                <a:latin typeface="Calibri"/>
                <a:cs typeface="Calibri"/>
              </a:rPr>
              <a:t>Tra i giovani amministratori </a:t>
            </a:r>
          </a:p>
          <a:p>
            <a:pPr algn="ctr"/>
            <a:r>
              <a:rPr lang="it-IT" sz="4000" b="1" dirty="0" smtClean="0">
                <a:solidFill>
                  <a:schemeClr val="bg1"/>
                </a:solidFill>
                <a:latin typeface="Calibri"/>
                <a:cs typeface="Calibri"/>
              </a:rPr>
              <a:t>20</a:t>
            </a:r>
            <a:r>
              <a:rPr lang="it-IT" sz="2000" dirty="0" smtClean="0">
                <a:solidFill>
                  <a:schemeClr val="bg1"/>
                </a:solidFill>
                <a:latin typeface="Calibri"/>
                <a:cs typeface="Calibri"/>
              </a:rPr>
              <a:t>%</a:t>
            </a:r>
            <a:endParaRPr lang="it-IT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cxnSp>
        <p:nvCxnSpPr>
          <p:cNvPr id="10" name="Connettore 2 9"/>
          <p:cNvCxnSpPr/>
          <p:nvPr/>
        </p:nvCxnSpPr>
        <p:spPr bwMode="auto">
          <a:xfrm>
            <a:off x="6388100" y="2997200"/>
            <a:ext cx="431800" cy="431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1" name="CasellaDiTesto 60"/>
          <p:cNvSpPr txBox="1"/>
          <p:nvPr/>
        </p:nvSpPr>
        <p:spPr>
          <a:xfrm>
            <a:off x="622300" y="2413000"/>
            <a:ext cx="1625600" cy="1107996"/>
          </a:xfrm>
          <a:prstGeom prst="rect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dirty="0" smtClean="0">
                <a:solidFill>
                  <a:schemeClr val="bg1"/>
                </a:solidFill>
                <a:latin typeface="Calibri"/>
                <a:cs typeface="Calibri"/>
              </a:rPr>
              <a:t>Tra i giovani amministratori </a:t>
            </a:r>
          </a:p>
          <a:p>
            <a:pPr algn="ctr"/>
            <a:r>
              <a:rPr lang="it-IT" sz="4000" b="1" dirty="0" smtClean="0">
                <a:solidFill>
                  <a:schemeClr val="bg1"/>
                </a:solidFill>
                <a:latin typeface="Calibri"/>
                <a:cs typeface="Calibri"/>
              </a:rPr>
              <a:t>36</a:t>
            </a:r>
            <a:r>
              <a:rPr lang="it-IT" sz="1600" dirty="0" smtClean="0">
                <a:solidFill>
                  <a:schemeClr val="bg1"/>
                </a:solidFill>
                <a:latin typeface="Calibri"/>
                <a:cs typeface="Calibri"/>
              </a:rPr>
              <a:t>%</a:t>
            </a:r>
            <a:endParaRPr lang="it-IT" sz="16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cxnSp>
        <p:nvCxnSpPr>
          <p:cNvPr id="22" name="Connettore 2 21"/>
          <p:cNvCxnSpPr/>
          <p:nvPr/>
        </p:nvCxnSpPr>
        <p:spPr bwMode="auto">
          <a:xfrm flipH="1" flipV="1">
            <a:off x="1384300" y="3619500"/>
            <a:ext cx="444500" cy="508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26" name="Tabella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641719"/>
              </p:ext>
            </p:extLst>
          </p:nvPr>
        </p:nvGraphicFramePr>
        <p:xfrm>
          <a:off x="6845300" y="4463625"/>
          <a:ext cx="2819400" cy="1828799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179949"/>
                <a:gridCol w="639451"/>
              </a:tblGrid>
              <a:tr h="272768">
                <a:tc>
                  <a:txBody>
                    <a:bodyPr/>
                    <a:lstStyle/>
                    <a:p>
                      <a:r>
                        <a:rPr lang="it-IT" sz="1400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opportunità</a:t>
                      </a:r>
                      <a:endParaRPr lang="it-IT" sz="14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22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2768">
                <a:tc>
                  <a:txBody>
                    <a:bodyPr/>
                    <a:lstStyle/>
                    <a:p>
                      <a:r>
                        <a:rPr lang="it-IT" sz="1400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tutela dei diritti</a:t>
                      </a:r>
                      <a:endParaRPr lang="it-IT" sz="14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2768">
                <a:tc>
                  <a:txBody>
                    <a:bodyPr/>
                    <a:lstStyle/>
                    <a:p>
                      <a:r>
                        <a:rPr lang="it-IT" sz="1400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equità</a:t>
                      </a:r>
                      <a:endParaRPr lang="it-IT" sz="14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19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2768">
                <a:tc>
                  <a:txBody>
                    <a:bodyPr/>
                    <a:lstStyle/>
                    <a:p>
                      <a:r>
                        <a:rPr lang="it-IT" sz="1400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sicurezza</a:t>
                      </a:r>
                      <a:endParaRPr lang="it-IT" sz="14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18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2768">
                <a:tc>
                  <a:txBody>
                    <a:bodyPr/>
                    <a:lstStyle/>
                    <a:p>
                      <a:r>
                        <a:rPr lang="it-IT" sz="1400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voglia di fare</a:t>
                      </a:r>
                      <a:endParaRPr lang="it-IT" sz="14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14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2768">
                <a:tc>
                  <a:txBody>
                    <a:bodyPr/>
                    <a:lstStyle/>
                    <a:p>
                      <a:r>
                        <a:rPr lang="it-IT" sz="1400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benessere</a:t>
                      </a:r>
                      <a:endParaRPr lang="it-IT" sz="14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9" name="Gruppo 28"/>
          <p:cNvGrpSpPr>
            <a:grpSpLocks noChangeAspect="1"/>
          </p:cNvGrpSpPr>
          <p:nvPr/>
        </p:nvGrpSpPr>
        <p:grpSpPr>
          <a:xfrm>
            <a:off x="7491374" y="228600"/>
            <a:ext cx="2024462" cy="2442459"/>
            <a:chOff x="538163" y="1378458"/>
            <a:chExt cx="3466171" cy="4181841"/>
          </a:xfrm>
        </p:grpSpPr>
        <p:grpSp>
          <p:nvGrpSpPr>
            <p:cNvPr id="30" name="Gruppo 29"/>
            <p:cNvGrpSpPr>
              <a:grpSpLocks/>
            </p:cNvGrpSpPr>
            <p:nvPr/>
          </p:nvGrpSpPr>
          <p:grpSpPr>
            <a:xfrm>
              <a:off x="556933" y="1378458"/>
              <a:ext cx="3422400" cy="4176000"/>
              <a:chOff x="1799481" y="582590"/>
              <a:chExt cx="1183587" cy="1525610"/>
            </a:xfr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Figura a mano libera 54"/>
              <p:cNvSpPr/>
              <p:nvPr/>
            </p:nvSpPr>
            <p:spPr>
              <a:xfrm>
                <a:off x="1799481" y="582590"/>
                <a:ext cx="1183587" cy="1347243"/>
              </a:xfrm>
              <a:custGeom>
                <a:avLst/>
                <a:gdLst>
                  <a:gd name="connsiteX0" fmla="*/ 145573 w 2380773"/>
                  <a:gd name="connsiteY0" fmla="*/ 889633 h 2709966"/>
                  <a:gd name="connsiteX1" fmla="*/ 154039 w 2380773"/>
                  <a:gd name="connsiteY1" fmla="*/ 796500 h 2709966"/>
                  <a:gd name="connsiteX2" fmla="*/ 170973 w 2380773"/>
                  <a:gd name="connsiteY2" fmla="*/ 779566 h 2709966"/>
                  <a:gd name="connsiteX3" fmla="*/ 128639 w 2380773"/>
                  <a:gd name="connsiteY3" fmla="*/ 728766 h 2709966"/>
                  <a:gd name="connsiteX4" fmla="*/ 94773 w 2380773"/>
                  <a:gd name="connsiteY4" fmla="*/ 737233 h 2709966"/>
                  <a:gd name="connsiteX5" fmla="*/ 60906 w 2380773"/>
                  <a:gd name="connsiteY5" fmla="*/ 754166 h 2709966"/>
                  <a:gd name="connsiteX6" fmla="*/ 27039 w 2380773"/>
                  <a:gd name="connsiteY6" fmla="*/ 703366 h 2709966"/>
                  <a:gd name="connsiteX7" fmla="*/ 10106 w 2380773"/>
                  <a:gd name="connsiteY7" fmla="*/ 677966 h 2709966"/>
                  <a:gd name="connsiteX8" fmla="*/ 35506 w 2380773"/>
                  <a:gd name="connsiteY8" fmla="*/ 610233 h 2709966"/>
                  <a:gd name="connsiteX9" fmla="*/ 60906 w 2380773"/>
                  <a:gd name="connsiteY9" fmla="*/ 593300 h 2709966"/>
                  <a:gd name="connsiteX10" fmla="*/ 52439 w 2380773"/>
                  <a:gd name="connsiteY10" fmla="*/ 542500 h 2709966"/>
                  <a:gd name="connsiteX11" fmla="*/ 10106 w 2380773"/>
                  <a:gd name="connsiteY11" fmla="*/ 508633 h 2709966"/>
                  <a:gd name="connsiteX12" fmla="*/ 10106 w 2380773"/>
                  <a:gd name="connsiteY12" fmla="*/ 449366 h 2709966"/>
                  <a:gd name="connsiteX13" fmla="*/ 60906 w 2380773"/>
                  <a:gd name="connsiteY13" fmla="*/ 440900 h 2709966"/>
                  <a:gd name="connsiteX14" fmla="*/ 77839 w 2380773"/>
                  <a:gd name="connsiteY14" fmla="*/ 423966 h 2709966"/>
                  <a:gd name="connsiteX15" fmla="*/ 77839 w 2380773"/>
                  <a:gd name="connsiteY15" fmla="*/ 356233 h 2709966"/>
                  <a:gd name="connsiteX16" fmla="*/ 60906 w 2380773"/>
                  <a:gd name="connsiteY16" fmla="*/ 330833 h 2709966"/>
                  <a:gd name="connsiteX17" fmla="*/ 52439 w 2380773"/>
                  <a:gd name="connsiteY17" fmla="*/ 305433 h 2709966"/>
                  <a:gd name="connsiteX18" fmla="*/ 60906 w 2380773"/>
                  <a:gd name="connsiteY18" fmla="*/ 271566 h 2709966"/>
                  <a:gd name="connsiteX19" fmla="*/ 111706 w 2380773"/>
                  <a:gd name="connsiteY19" fmla="*/ 237700 h 2709966"/>
                  <a:gd name="connsiteX20" fmla="*/ 247173 w 2380773"/>
                  <a:gd name="connsiteY20" fmla="*/ 246166 h 2709966"/>
                  <a:gd name="connsiteX21" fmla="*/ 289506 w 2380773"/>
                  <a:gd name="connsiteY21" fmla="*/ 186900 h 2709966"/>
                  <a:gd name="connsiteX22" fmla="*/ 323373 w 2380773"/>
                  <a:gd name="connsiteY22" fmla="*/ 153033 h 2709966"/>
                  <a:gd name="connsiteX23" fmla="*/ 348773 w 2380773"/>
                  <a:gd name="connsiteY23" fmla="*/ 127633 h 2709966"/>
                  <a:gd name="connsiteX24" fmla="*/ 357239 w 2380773"/>
                  <a:gd name="connsiteY24" fmla="*/ 102233 h 2709966"/>
                  <a:gd name="connsiteX25" fmla="*/ 391106 w 2380773"/>
                  <a:gd name="connsiteY25" fmla="*/ 144566 h 2709966"/>
                  <a:gd name="connsiteX26" fmla="*/ 467306 w 2380773"/>
                  <a:gd name="connsiteY26" fmla="*/ 186900 h 2709966"/>
                  <a:gd name="connsiteX27" fmla="*/ 501173 w 2380773"/>
                  <a:gd name="connsiteY27" fmla="*/ 263100 h 2709966"/>
                  <a:gd name="connsiteX28" fmla="*/ 518106 w 2380773"/>
                  <a:gd name="connsiteY28" fmla="*/ 246166 h 2709966"/>
                  <a:gd name="connsiteX29" fmla="*/ 543506 w 2380773"/>
                  <a:gd name="connsiteY29" fmla="*/ 195366 h 2709966"/>
                  <a:gd name="connsiteX30" fmla="*/ 551973 w 2380773"/>
                  <a:gd name="connsiteY30" fmla="*/ 169966 h 2709966"/>
                  <a:gd name="connsiteX31" fmla="*/ 577373 w 2380773"/>
                  <a:gd name="connsiteY31" fmla="*/ 153033 h 2709966"/>
                  <a:gd name="connsiteX32" fmla="*/ 602773 w 2380773"/>
                  <a:gd name="connsiteY32" fmla="*/ 161500 h 2709966"/>
                  <a:gd name="connsiteX33" fmla="*/ 636639 w 2380773"/>
                  <a:gd name="connsiteY33" fmla="*/ 195366 h 2709966"/>
                  <a:gd name="connsiteX34" fmla="*/ 687439 w 2380773"/>
                  <a:gd name="connsiteY34" fmla="*/ 186900 h 2709966"/>
                  <a:gd name="connsiteX35" fmla="*/ 712839 w 2380773"/>
                  <a:gd name="connsiteY35" fmla="*/ 127633 h 2709966"/>
                  <a:gd name="connsiteX36" fmla="*/ 738239 w 2380773"/>
                  <a:gd name="connsiteY36" fmla="*/ 119166 h 2709966"/>
                  <a:gd name="connsiteX37" fmla="*/ 763639 w 2380773"/>
                  <a:gd name="connsiteY37" fmla="*/ 68366 h 2709966"/>
                  <a:gd name="connsiteX38" fmla="*/ 789039 w 2380773"/>
                  <a:gd name="connsiteY38" fmla="*/ 59900 h 2709966"/>
                  <a:gd name="connsiteX39" fmla="*/ 797506 w 2380773"/>
                  <a:gd name="connsiteY39" fmla="*/ 34500 h 2709966"/>
                  <a:gd name="connsiteX40" fmla="*/ 805973 w 2380773"/>
                  <a:gd name="connsiteY40" fmla="*/ 633 h 2709966"/>
                  <a:gd name="connsiteX41" fmla="*/ 873706 w 2380773"/>
                  <a:gd name="connsiteY41" fmla="*/ 17566 h 2709966"/>
                  <a:gd name="connsiteX42" fmla="*/ 1110773 w 2380773"/>
                  <a:gd name="connsiteY42" fmla="*/ 17566 h 2709966"/>
                  <a:gd name="connsiteX43" fmla="*/ 1127706 w 2380773"/>
                  <a:gd name="connsiteY43" fmla="*/ 42966 h 2709966"/>
                  <a:gd name="connsiteX44" fmla="*/ 1170039 w 2380773"/>
                  <a:gd name="connsiteY44" fmla="*/ 68366 h 2709966"/>
                  <a:gd name="connsiteX45" fmla="*/ 1186973 w 2380773"/>
                  <a:gd name="connsiteY45" fmla="*/ 85300 h 2709966"/>
                  <a:gd name="connsiteX46" fmla="*/ 1212373 w 2380773"/>
                  <a:gd name="connsiteY46" fmla="*/ 127633 h 2709966"/>
                  <a:gd name="connsiteX47" fmla="*/ 1246239 w 2380773"/>
                  <a:gd name="connsiteY47" fmla="*/ 136100 h 2709966"/>
                  <a:gd name="connsiteX48" fmla="*/ 1297039 w 2380773"/>
                  <a:gd name="connsiteY48" fmla="*/ 153033 h 2709966"/>
                  <a:gd name="connsiteX49" fmla="*/ 1364773 w 2380773"/>
                  <a:gd name="connsiteY49" fmla="*/ 186900 h 2709966"/>
                  <a:gd name="connsiteX50" fmla="*/ 1390173 w 2380773"/>
                  <a:gd name="connsiteY50" fmla="*/ 195366 h 2709966"/>
                  <a:gd name="connsiteX51" fmla="*/ 1415573 w 2380773"/>
                  <a:gd name="connsiteY51" fmla="*/ 203833 h 2709966"/>
                  <a:gd name="connsiteX52" fmla="*/ 1415573 w 2380773"/>
                  <a:gd name="connsiteY52" fmla="*/ 254633 h 2709966"/>
                  <a:gd name="connsiteX53" fmla="*/ 1432506 w 2380773"/>
                  <a:gd name="connsiteY53" fmla="*/ 313900 h 2709966"/>
                  <a:gd name="connsiteX54" fmla="*/ 1407106 w 2380773"/>
                  <a:gd name="connsiteY54" fmla="*/ 364700 h 2709966"/>
                  <a:gd name="connsiteX55" fmla="*/ 1424039 w 2380773"/>
                  <a:gd name="connsiteY55" fmla="*/ 423966 h 2709966"/>
                  <a:gd name="connsiteX56" fmla="*/ 1440973 w 2380773"/>
                  <a:gd name="connsiteY56" fmla="*/ 440900 h 2709966"/>
                  <a:gd name="connsiteX57" fmla="*/ 1432506 w 2380773"/>
                  <a:gd name="connsiteY57" fmla="*/ 466300 h 2709966"/>
                  <a:gd name="connsiteX58" fmla="*/ 1390173 w 2380773"/>
                  <a:gd name="connsiteY58" fmla="*/ 432433 h 2709966"/>
                  <a:gd name="connsiteX59" fmla="*/ 1330906 w 2380773"/>
                  <a:gd name="connsiteY59" fmla="*/ 457833 h 2709966"/>
                  <a:gd name="connsiteX60" fmla="*/ 1297039 w 2380773"/>
                  <a:gd name="connsiteY60" fmla="*/ 466300 h 2709966"/>
                  <a:gd name="connsiteX61" fmla="*/ 1246239 w 2380773"/>
                  <a:gd name="connsiteY61" fmla="*/ 483233 h 2709966"/>
                  <a:gd name="connsiteX62" fmla="*/ 1186973 w 2380773"/>
                  <a:gd name="connsiteY62" fmla="*/ 500166 h 2709966"/>
                  <a:gd name="connsiteX63" fmla="*/ 1153106 w 2380773"/>
                  <a:gd name="connsiteY63" fmla="*/ 508633 h 2709966"/>
                  <a:gd name="connsiteX64" fmla="*/ 1136173 w 2380773"/>
                  <a:gd name="connsiteY64" fmla="*/ 534033 h 2709966"/>
                  <a:gd name="connsiteX65" fmla="*/ 1136173 w 2380773"/>
                  <a:gd name="connsiteY65" fmla="*/ 677966 h 2709966"/>
                  <a:gd name="connsiteX66" fmla="*/ 1119239 w 2380773"/>
                  <a:gd name="connsiteY66" fmla="*/ 694900 h 2709966"/>
                  <a:gd name="connsiteX67" fmla="*/ 1110773 w 2380773"/>
                  <a:gd name="connsiteY67" fmla="*/ 720300 h 2709966"/>
                  <a:gd name="connsiteX68" fmla="*/ 1119239 w 2380773"/>
                  <a:gd name="connsiteY68" fmla="*/ 881166 h 2709966"/>
                  <a:gd name="connsiteX69" fmla="*/ 1161573 w 2380773"/>
                  <a:gd name="connsiteY69" fmla="*/ 915033 h 2709966"/>
                  <a:gd name="connsiteX70" fmla="*/ 1178506 w 2380773"/>
                  <a:gd name="connsiteY70" fmla="*/ 940433 h 2709966"/>
                  <a:gd name="connsiteX71" fmla="*/ 1203906 w 2380773"/>
                  <a:gd name="connsiteY71" fmla="*/ 957366 h 2709966"/>
                  <a:gd name="connsiteX72" fmla="*/ 1237773 w 2380773"/>
                  <a:gd name="connsiteY72" fmla="*/ 1008166 h 2709966"/>
                  <a:gd name="connsiteX73" fmla="*/ 1288573 w 2380773"/>
                  <a:gd name="connsiteY73" fmla="*/ 1025100 h 2709966"/>
                  <a:gd name="connsiteX74" fmla="*/ 1313973 w 2380773"/>
                  <a:gd name="connsiteY74" fmla="*/ 1033566 h 2709966"/>
                  <a:gd name="connsiteX75" fmla="*/ 1347839 w 2380773"/>
                  <a:gd name="connsiteY75" fmla="*/ 1075900 h 2709966"/>
                  <a:gd name="connsiteX76" fmla="*/ 1364773 w 2380773"/>
                  <a:gd name="connsiteY76" fmla="*/ 1092833 h 2709966"/>
                  <a:gd name="connsiteX77" fmla="*/ 1381706 w 2380773"/>
                  <a:gd name="connsiteY77" fmla="*/ 1143633 h 2709966"/>
                  <a:gd name="connsiteX78" fmla="*/ 1390173 w 2380773"/>
                  <a:gd name="connsiteY78" fmla="*/ 1169033 h 2709966"/>
                  <a:gd name="connsiteX79" fmla="*/ 1407106 w 2380773"/>
                  <a:gd name="connsiteY79" fmla="*/ 1270633 h 2709966"/>
                  <a:gd name="connsiteX80" fmla="*/ 1415573 w 2380773"/>
                  <a:gd name="connsiteY80" fmla="*/ 1304500 h 2709966"/>
                  <a:gd name="connsiteX81" fmla="*/ 1449439 w 2380773"/>
                  <a:gd name="connsiteY81" fmla="*/ 1380700 h 2709966"/>
                  <a:gd name="connsiteX82" fmla="*/ 1517173 w 2380773"/>
                  <a:gd name="connsiteY82" fmla="*/ 1439966 h 2709966"/>
                  <a:gd name="connsiteX83" fmla="*/ 1534106 w 2380773"/>
                  <a:gd name="connsiteY83" fmla="*/ 1456900 h 2709966"/>
                  <a:gd name="connsiteX84" fmla="*/ 1593373 w 2380773"/>
                  <a:gd name="connsiteY84" fmla="*/ 1473833 h 2709966"/>
                  <a:gd name="connsiteX85" fmla="*/ 1601839 w 2380773"/>
                  <a:gd name="connsiteY85" fmla="*/ 1499233 h 2709966"/>
                  <a:gd name="connsiteX86" fmla="*/ 1694973 w 2380773"/>
                  <a:gd name="connsiteY86" fmla="*/ 1524633 h 2709966"/>
                  <a:gd name="connsiteX87" fmla="*/ 1771173 w 2380773"/>
                  <a:gd name="connsiteY87" fmla="*/ 1541566 h 2709966"/>
                  <a:gd name="connsiteX88" fmla="*/ 1898173 w 2380773"/>
                  <a:gd name="connsiteY88" fmla="*/ 1541566 h 2709966"/>
                  <a:gd name="connsiteX89" fmla="*/ 1906639 w 2380773"/>
                  <a:gd name="connsiteY89" fmla="*/ 1566966 h 2709966"/>
                  <a:gd name="connsiteX90" fmla="*/ 1864306 w 2380773"/>
                  <a:gd name="connsiteY90" fmla="*/ 1600833 h 2709966"/>
                  <a:gd name="connsiteX91" fmla="*/ 1855839 w 2380773"/>
                  <a:gd name="connsiteY91" fmla="*/ 1634700 h 2709966"/>
                  <a:gd name="connsiteX92" fmla="*/ 1872773 w 2380773"/>
                  <a:gd name="connsiteY92" fmla="*/ 1702433 h 2709966"/>
                  <a:gd name="connsiteX93" fmla="*/ 1957439 w 2380773"/>
                  <a:gd name="connsiteY93" fmla="*/ 1719366 h 2709966"/>
                  <a:gd name="connsiteX94" fmla="*/ 1982839 w 2380773"/>
                  <a:gd name="connsiteY94" fmla="*/ 1727833 h 2709966"/>
                  <a:gd name="connsiteX95" fmla="*/ 2016706 w 2380773"/>
                  <a:gd name="connsiteY95" fmla="*/ 1761700 h 2709966"/>
                  <a:gd name="connsiteX96" fmla="*/ 2067506 w 2380773"/>
                  <a:gd name="connsiteY96" fmla="*/ 1778633 h 2709966"/>
                  <a:gd name="connsiteX97" fmla="*/ 2092906 w 2380773"/>
                  <a:gd name="connsiteY97" fmla="*/ 1787100 h 2709966"/>
                  <a:gd name="connsiteX98" fmla="*/ 2126773 w 2380773"/>
                  <a:gd name="connsiteY98" fmla="*/ 1795566 h 2709966"/>
                  <a:gd name="connsiteX99" fmla="*/ 2135239 w 2380773"/>
                  <a:gd name="connsiteY99" fmla="*/ 1820966 h 2709966"/>
                  <a:gd name="connsiteX100" fmla="*/ 2143706 w 2380773"/>
                  <a:gd name="connsiteY100" fmla="*/ 1854833 h 2709966"/>
                  <a:gd name="connsiteX101" fmla="*/ 2169106 w 2380773"/>
                  <a:gd name="connsiteY101" fmla="*/ 1863300 h 2709966"/>
                  <a:gd name="connsiteX102" fmla="*/ 2219906 w 2380773"/>
                  <a:gd name="connsiteY102" fmla="*/ 1871766 h 2709966"/>
                  <a:gd name="connsiteX103" fmla="*/ 2253773 w 2380773"/>
                  <a:gd name="connsiteY103" fmla="*/ 1905633 h 2709966"/>
                  <a:gd name="connsiteX104" fmla="*/ 2304573 w 2380773"/>
                  <a:gd name="connsiteY104" fmla="*/ 1939500 h 2709966"/>
                  <a:gd name="connsiteX105" fmla="*/ 2321506 w 2380773"/>
                  <a:gd name="connsiteY105" fmla="*/ 1964900 h 2709966"/>
                  <a:gd name="connsiteX106" fmla="*/ 2355373 w 2380773"/>
                  <a:gd name="connsiteY106" fmla="*/ 2032633 h 2709966"/>
                  <a:gd name="connsiteX107" fmla="*/ 2380773 w 2380773"/>
                  <a:gd name="connsiteY107" fmla="*/ 2041100 h 2709966"/>
                  <a:gd name="connsiteX108" fmla="*/ 2355373 w 2380773"/>
                  <a:gd name="connsiteY108" fmla="*/ 2151166 h 2709966"/>
                  <a:gd name="connsiteX109" fmla="*/ 2338439 w 2380773"/>
                  <a:gd name="connsiteY109" fmla="*/ 2168100 h 2709966"/>
                  <a:gd name="connsiteX110" fmla="*/ 2304573 w 2380773"/>
                  <a:gd name="connsiteY110" fmla="*/ 2159633 h 2709966"/>
                  <a:gd name="connsiteX111" fmla="*/ 2296106 w 2380773"/>
                  <a:gd name="connsiteY111" fmla="*/ 2134233 h 2709966"/>
                  <a:gd name="connsiteX112" fmla="*/ 2287639 w 2380773"/>
                  <a:gd name="connsiteY112" fmla="*/ 2083433 h 2709966"/>
                  <a:gd name="connsiteX113" fmla="*/ 2253773 w 2380773"/>
                  <a:gd name="connsiteY113" fmla="*/ 2074966 h 2709966"/>
                  <a:gd name="connsiteX114" fmla="*/ 2245306 w 2380773"/>
                  <a:gd name="connsiteY114" fmla="*/ 2049566 h 2709966"/>
                  <a:gd name="connsiteX115" fmla="*/ 2075973 w 2380773"/>
                  <a:gd name="connsiteY115" fmla="*/ 2024166 h 2709966"/>
                  <a:gd name="connsiteX116" fmla="*/ 2067506 w 2380773"/>
                  <a:gd name="connsiteY116" fmla="*/ 1998766 h 2709966"/>
                  <a:gd name="connsiteX117" fmla="*/ 1982839 w 2380773"/>
                  <a:gd name="connsiteY117" fmla="*/ 2024166 h 2709966"/>
                  <a:gd name="connsiteX118" fmla="*/ 1974373 w 2380773"/>
                  <a:gd name="connsiteY118" fmla="*/ 2100366 h 2709966"/>
                  <a:gd name="connsiteX119" fmla="*/ 1974373 w 2380773"/>
                  <a:gd name="connsiteY119" fmla="*/ 2185033 h 2709966"/>
                  <a:gd name="connsiteX120" fmla="*/ 1999773 w 2380773"/>
                  <a:gd name="connsiteY120" fmla="*/ 2193500 h 2709966"/>
                  <a:gd name="connsiteX121" fmla="*/ 2050573 w 2380773"/>
                  <a:gd name="connsiteY121" fmla="*/ 2235833 h 2709966"/>
                  <a:gd name="connsiteX122" fmla="*/ 2075973 w 2380773"/>
                  <a:gd name="connsiteY122" fmla="*/ 2244300 h 2709966"/>
                  <a:gd name="connsiteX123" fmla="*/ 2075973 w 2380773"/>
                  <a:gd name="connsiteY123" fmla="*/ 2295100 h 2709966"/>
                  <a:gd name="connsiteX124" fmla="*/ 2067506 w 2380773"/>
                  <a:gd name="connsiteY124" fmla="*/ 2413633 h 2709966"/>
                  <a:gd name="connsiteX125" fmla="*/ 2059039 w 2380773"/>
                  <a:gd name="connsiteY125" fmla="*/ 2439033 h 2709966"/>
                  <a:gd name="connsiteX126" fmla="*/ 2033639 w 2380773"/>
                  <a:gd name="connsiteY126" fmla="*/ 2447500 h 2709966"/>
                  <a:gd name="connsiteX127" fmla="*/ 1982839 w 2380773"/>
                  <a:gd name="connsiteY127" fmla="*/ 2455966 h 2709966"/>
                  <a:gd name="connsiteX128" fmla="*/ 1948973 w 2380773"/>
                  <a:gd name="connsiteY128" fmla="*/ 2549100 h 2709966"/>
                  <a:gd name="connsiteX129" fmla="*/ 1932039 w 2380773"/>
                  <a:gd name="connsiteY129" fmla="*/ 2566033 h 2709966"/>
                  <a:gd name="connsiteX130" fmla="*/ 1915106 w 2380773"/>
                  <a:gd name="connsiteY130" fmla="*/ 2591433 h 2709966"/>
                  <a:gd name="connsiteX131" fmla="*/ 1889706 w 2380773"/>
                  <a:gd name="connsiteY131" fmla="*/ 2608366 h 2709966"/>
                  <a:gd name="connsiteX132" fmla="*/ 1872773 w 2380773"/>
                  <a:gd name="connsiteY132" fmla="*/ 2625300 h 2709966"/>
                  <a:gd name="connsiteX133" fmla="*/ 1864306 w 2380773"/>
                  <a:gd name="connsiteY133" fmla="*/ 2659166 h 2709966"/>
                  <a:gd name="connsiteX134" fmla="*/ 1838906 w 2380773"/>
                  <a:gd name="connsiteY134" fmla="*/ 2701500 h 2709966"/>
                  <a:gd name="connsiteX135" fmla="*/ 1813506 w 2380773"/>
                  <a:gd name="connsiteY135" fmla="*/ 2709966 h 2709966"/>
                  <a:gd name="connsiteX136" fmla="*/ 1754239 w 2380773"/>
                  <a:gd name="connsiteY136" fmla="*/ 2701500 h 2709966"/>
                  <a:gd name="connsiteX137" fmla="*/ 1745773 w 2380773"/>
                  <a:gd name="connsiteY137" fmla="*/ 2676100 h 2709966"/>
                  <a:gd name="connsiteX138" fmla="*/ 1788106 w 2380773"/>
                  <a:gd name="connsiteY138" fmla="*/ 2633766 h 2709966"/>
                  <a:gd name="connsiteX139" fmla="*/ 1821973 w 2380773"/>
                  <a:gd name="connsiteY139" fmla="*/ 2515233 h 2709966"/>
                  <a:gd name="connsiteX140" fmla="*/ 1855839 w 2380773"/>
                  <a:gd name="connsiteY140" fmla="*/ 2506766 h 2709966"/>
                  <a:gd name="connsiteX141" fmla="*/ 1864306 w 2380773"/>
                  <a:gd name="connsiteY141" fmla="*/ 2481366 h 2709966"/>
                  <a:gd name="connsiteX142" fmla="*/ 1864306 w 2380773"/>
                  <a:gd name="connsiteY142" fmla="*/ 2337433 h 2709966"/>
                  <a:gd name="connsiteX143" fmla="*/ 1830439 w 2380773"/>
                  <a:gd name="connsiteY143" fmla="*/ 2295100 h 2709966"/>
                  <a:gd name="connsiteX144" fmla="*/ 1813506 w 2380773"/>
                  <a:gd name="connsiteY144" fmla="*/ 2235833 h 2709966"/>
                  <a:gd name="connsiteX145" fmla="*/ 1788106 w 2380773"/>
                  <a:gd name="connsiteY145" fmla="*/ 2100366 h 2709966"/>
                  <a:gd name="connsiteX146" fmla="*/ 1762706 w 2380773"/>
                  <a:gd name="connsiteY146" fmla="*/ 2091900 h 2709966"/>
                  <a:gd name="connsiteX147" fmla="*/ 1745773 w 2380773"/>
                  <a:gd name="connsiteY147" fmla="*/ 2074966 h 2709966"/>
                  <a:gd name="connsiteX148" fmla="*/ 1635706 w 2380773"/>
                  <a:gd name="connsiteY148" fmla="*/ 2058033 h 2709966"/>
                  <a:gd name="connsiteX149" fmla="*/ 1610306 w 2380773"/>
                  <a:gd name="connsiteY149" fmla="*/ 1998766 h 2709966"/>
                  <a:gd name="connsiteX150" fmla="*/ 1601839 w 2380773"/>
                  <a:gd name="connsiteY150" fmla="*/ 1956433 h 2709966"/>
                  <a:gd name="connsiteX151" fmla="*/ 1576439 w 2380773"/>
                  <a:gd name="connsiteY151" fmla="*/ 1939500 h 2709966"/>
                  <a:gd name="connsiteX152" fmla="*/ 1483306 w 2380773"/>
                  <a:gd name="connsiteY152" fmla="*/ 1905633 h 2709966"/>
                  <a:gd name="connsiteX153" fmla="*/ 1474839 w 2380773"/>
                  <a:gd name="connsiteY153" fmla="*/ 1880233 h 2709966"/>
                  <a:gd name="connsiteX154" fmla="*/ 1390173 w 2380773"/>
                  <a:gd name="connsiteY154" fmla="*/ 1854833 h 2709966"/>
                  <a:gd name="connsiteX155" fmla="*/ 1381706 w 2380773"/>
                  <a:gd name="connsiteY155" fmla="*/ 1829433 h 2709966"/>
                  <a:gd name="connsiteX156" fmla="*/ 1263173 w 2380773"/>
                  <a:gd name="connsiteY156" fmla="*/ 1727833 h 2709966"/>
                  <a:gd name="connsiteX157" fmla="*/ 1246239 w 2380773"/>
                  <a:gd name="connsiteY157" fmla="*/ 1710900 h 2709966"/>
                  <a:gd name="connsiteX158" fmla="*/ 1161573 w 2380773"/>
                  <a:gd name="connsiteY158" fmla="*/ 1693966 h 2709966"/>
                  <a:gd name="connsiteX159" fmla="*/ 1127706 w 2380773"/>
                  <a:gd name="connsiteY159" fmla="*/ 1617766 h 2709966"/>
                  <a:gd name="connsiteX160" fmla="*/ 1102306 w 2380773"/>
                  <a:gd name="connsiteY160" fmla="*/ 1600833 h 2709966"/>
                  <a:gd name="connsiteX161" fmla="*/ 1051506 w 2380773"/>
                  <a:gd name="connsiteY161" fmla="*/ 1583900 h 2709966"/>
                  <a:gd name="connsiteX162" fmla="*/ 1017639 w 2380773"/>
                  <a:gd name="connsiteY162" fmla="*/ 1550033 h 2709966"/>
                  <a:gd name="connsiteX163" fmla="*/ 992239 w 2380773"/>
                  <a:gd name="connsiteY163" fmla="*/ 1499233 h 2709966"/>
                  <a:gd name="connsiteX164" fmla="*/ 958373 w 2380773"/>
                  <a:gd name="connsiteY164" fmla="*/ 1423033 h 2709966"/>
                  <a:gd name="connsiteX165" fmla="*/ 941439 w 2380773"/>
                  <a:gd name="connsiteY165" fmla="*/ 1406100 h 2709966"/>
                  <a:gd name="connsiteX166" fmla="*/ 916039 w 2380773"/>
                  <a:gd name="connsiteY166" fmla="*/ 1397633 h 2709966"/>
                  <a:gd name="connsiteX167" fmla="*/ 899106 w 2380773"/>
                  <a:gd name="connsiteY167" fmla="*/ 1372233 h 2709966"/>
                  <a:gd name="connsiteX168" fmla="*/ 890639 w 2380773"/>
                  <a:gd name="connsiteY168" fmla="*/ 1346833 h 2709966"/>
                  <a:gd name="connsiteX169" fmla="*/ 865239 w 2380773"/>
                  <a:gd name="connsiteY169" fmla="*/ 1338366 h 2709966"/>
                  <a:gd name="connsiteX170" fmla="*/ 805973 w 2380773"/>
                  <a:gd name="connsiteY170" fmla="*/ 1329900 h 2709966"/>
                  <a:gd name="connsiteX171" fmla="*/ 797506 w 2380773"/>
                  <a:gd name="connsiteY171" fmla="*/ 1296033 h 2709966"/>
                  <a:gd name="connsiteX172" fmla="*/ 789039 w 2380773"/>
                  <a:gd name="connsiteY172" fmla="*/ 1253700 h 2709966"/>
                  <a:gd name="connsiteX173" fmla="*/ 772106 w 2380773"/>
                  <a:gd name="connsiteY173" fmla="*/ 1236766 h 2709966"/>
                  <a:gd name="connsiteX174" fmla="*/ 755173 w 2380773"/>
                  <a:gd name="connsiteY174" fmla="*/ 1185966 h 2709966"/>
                  <a:gd name="connsiteX175" fmla="*/ 746706 w 2380773"/>
                  <a:gd name="connsiteY175" fmla="*/ 1152100 h 2709966"/>
                  <a:gd name="connsiteX176" fmla="*/ 712839 w 2380773"/>
                  <a:gd name="connsiteY176" fmla="*/ 1143633 h 2709966"/>
                  <a:gd name="connsiteX177" fmla="*/ 704373 w 2380773"/>
                  <a:gd name="connsiteY177" fmla="*/ 1092833 h 2709966"/>
                  <a:gd name="connsiteX178" fmla="*/ 687439 w 2380773"/>
                  <a:gd name="connsiteY178" fmla="*/ 1025100 h 2709966"/>
                  <a:gd name="connsiteX179" fmla="*/ 678973 w 2380773"/>
                  <a:gd name="connsiteY179" fmla="*/ 957366 h 2709966"/>
                  <a:gd name="connsiteX180" fmla="*/ 662039 w 2380773"/>
                  <a:gd name="connsiteY180" fmla="*/ 940433 h 2709966"/>
                  <a:gd name="connsiteX181" fmla="*/ 645106 w 2380773"/>
                  <a:gd name="connsiteY181" fmla="*/ 915033 h 2709966"/>
                  <a:gd name="connsiteX182" fmla="*/ 585839 w 2380773"/>
                  <a:gd name="connsiteY182" fmla="*/ 864233 h 2709966"/>
                  <a:gd name="connsiteX183" fmla="*/ 535039 w 2380773"/>
                  <a:gd name="connsiteY183" fmla="*/ 796500 h 2709966"/>
                  <a:gd name="connsiteX184" fmla="*/ 509639 w 2380773"/>
                  <a:gd name="connsiteY184" fmla="*/ 788033 h 2709966"/>
                  <a:gd name="connsiteX185" fmla="*/ 484239 w 2380773"/>
                  <a:gd name="connsiteY185" fmla="*/ 771100 h 2709966"/>
                  <a:gd name="connsiteX186" fmla="*/ 424973 w 2380773"/>
                  <a:gd name="connsiteY186" fmla="*/ 754166 h 2709966"/>
                  <a:gd name="connsiteX187" fmla="*/ 306439 w 2380773"/>
                  <a:gd name="connsiteY187" fmla="*/ 762633 h 2709966"/>
                  <a:gd name="connsiteX188" fmla="*/ 281039 w 2380773"/>
                  <a:gd name="connsiteY188" fmla="*/ 779566 h 2709966"/>
                  <a:gd name="connsiteX189" fmla="*/ 247173 w 2380773"/>
                  <a:gd name="connsiteY189" fmla="*/ 855766 h 2709966"/>
                  <a:gd name="connsiteX190" fmla="*/ 238706 w 2380773"/>
                  <a:gd name="connsiteY190" fmla="*/ 881166 h 2709966"/>
                  <a:gd name="connsiteX191" fmla="*/ 187906 w 2380773"/>
                  <a:gd name="connsiteY191" fmla="*/ 898100 h 2709966"/>
                  <a:gd name="connsiteX192" fmla="*/ 162506 w 2380773"/>
                  <a:gd name="connsiteY192" fmla="*/ 906566 h 2709966"/>
                  <a:gd name="connsiteX193" fmla="*/ 145573 w 2380773"/>
                  <a:gd name="connsiteY193" fmla="*/ 889633 h 2709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2380773" h="2709966">
                    <a:moveTo>
                      <a:pt x="145573" y="889633"/>
                    </a:moveTo>
                    <a:cubicBezTo>
                      <a:pt x="144162" y="871289"/>
                      <a:pt x="147030" y="826874"/>
                      <a:pt x="154039" y="796500"/>
                    </a:cubicBezTo>
                    <a:cubicBezTo>
                      <a:pt x="155834" y="788722"/>
                      <a:pt x="170973" y="787549"/>
                      <a:pt x="170973" y="779566"/>
                    </a:cubicBezTo>
                    <a:cubicBezTo>
                      <a:pt x="170973" y="735697"/>
                      <a:pt x="156567" y="738076"/>
                      <a:pt x="128639" y="728766"/>
                    </a:cubicBezTo>
                    <a:cubicBezTo>
                      <a:pt x="117350" y="731588"/>
                      <a:pt x="103859" y="729964"/>
                      <a:pt x="94773" y="737233"/>
                    </a:cubicBezTo>
                    <a:cubicBezTo>
                      <a:pt x="61571" y="763795"/>
                      <a:pt x="116685" y="772760"/>
                      <a:pt x="60906" y="754166"/>
                    </a:cubicBezTo>
                    <a:lnTo>
                      <a:pt x="27039" y="703366"/>
                    </a:lnTo>
                    <a:lnTo>
                      <a:pt x="10106" y="677966"/>
                    </a:lnTo>
                    <a:cubicBezTo>
                      <a:pt x="16164" y="647679"/>
                      <a:pt x="13705" y="632034"/>
                      <a:pt x="35506" y="610233"/>
                    </a:cubicBezTo>
                    <a:cubicBezTo>
                      <a:pt x="42701" y="603038"/>
                      <a:pt x="52439" y="598944"/>
                      <a:pt x="60906" y="593300"/>
                    </a:cubicBezTo>
                    <a:cubicBezTo>
                      <a:pt x="58084" y="576367"/>
                      <a:pt x="58467" y="558574"/>
                      <a:pt x="52439" y="542500"/>
                    </a:cubicBezTo>
                    <a:cubicBezTo>
                      <a:pt x="48417" y="531774"/>
                      <a:pt x="16518" y="512908"/>
                      <a:pt x="10106" y="508633"/>
                    </a:cubicBezTo>
                    <a:cubicBezTo>
                      <a:pt x="5172" y="493832"/>
                      <a:pt x="-9931" y="463678"/>
                      <a:pt x="10106" y="449366"/>
                    </a:cubicBezTo>
                    <a:cubicBezTo>
                      <a:pt x="24075" y="439388"/>
                      <a:pt x="43973" y="443722"/>
                      <a:pt x="60906" y="440900"/>
                    </a:cubicBezTo>
                    <a:cubicBezTo>
                      <a:pt x="66550" y="435255"/>
                      <a:pt x="73732" y="430811"/>
                      <a:pt x="77839" y="423966"/>
                    </a:cubicBezTo>
                    <a:cubicBezTo>
                      <a:pt x="91450" y="401280"/>
                      <a:pt x="87100" y="380928"/>
                      <a:pt x="77839" y="356233"/>
                    </a:cubicBezTo>
                    <a:cubicBezTo>
                      <a:pt x="74266" y="346705"/>
                      <a:pt x="65457" y="339934"/>
                      <a:pt x="60906" y="330833"/>
                    </a:cubicBezTo>
                    <a:cubicBezTo>
                      <a:pt x="56915" y="322851"/>
                      <a:pt x="55261" y="313900"/>
                      <a:pt x="52439" y="305433"/>
                    </a:cubicBezTo>
                    <a:cubicBezTo>
                      <a:pt x="55261" y="294144"/>
                      <a:pt x="55133" y="281669"/>
                      <a:pt x="60906" y="271566"/>
                    </a:cubicBezTo>
                    <a:cubicBezTo>
                      <a:pt x="75829" y="245451"/>
                      <a:pt x="87459" y="245782"/>
                      <a:pt x="111706" y="237700"/>
                    </a:cubicBezTo>
                    <a:cubicBezTo>
                      <a:pt x="189414" y="263602"/>
                      <a:pt x="144745" y="256409"/>
                      <a:pt x="247173" y="246166"/>
                    </a:cubicBezTo>
                    <a:cubicBezTo>
                      <a:pt x="319139" y="222179"/>
                      <a:pt x="210486" y="265920"/>
                      <a:pt x="289506" y="186900"/>
                    </a:cubicBezTo>
                    <a:lnTo>
                      <a:pt x="323373" y="153033"/>
                    </a:lnTo>
                    <a:lnTo>
                      <a:pt x="348773" y="127633"/>
                    </a:lnTo>
                    <a:cubicBezTo>
                      <a:pt x="351595" y="119166"/>
                      <a:pt x="348581" y="104398"/>
                      <a:pt x="357239" y="102233"/>
                    </a:cubicBezTo>
                    <a:cubicBezTo>
                      <a:pt x="387308" y="94715"/>
                      <a:pt x="381839" y="135299"/>
                      <a:pt x="391106" y="144566"/>
                    </a:cubicBezTo>
                    <a:cubicBezTo>
                      <a:pt x="420219" y="173679"/>
                      <a:pt x="435366" y="176253"/>
                      <a:pt x="467306" y="186900"/>
                    </a:cubicBezTo>
                    <a:cubicBezTo>
                      <a:pt x="469088" y="201157"/>
                      <a:pt x="457244" y="271886"/>
                      <a:pt x="501173" y="263100"/>
                    </a:cubicBezTo>
                    <a:cubicBezTo>
                      <a:pt x="509000" y="261534"/>
                      <a:pt x="512462" y="251811"/>
                      <a:pt x="518106" y="246166"/>
                    </a:cubicBezTo>
                    <a:cubicBezTo>
                      <a:pt x="539388" y="182322"/>
                      <a:pt x="510680" y="261018"/>
                      <a:pt x="543506" y="195366"/>
                    </a:cubicBezTo>
                    <a:cubicBezTo>
                      <a:pt x="547497" y="187384"/>
                      <a:pt x="546398" y="176935"/>
                      <a:pt x="551973" y="169966"/>
                    </a:cubicBezTo>
                    <a:cubicBezTo>
                      <a:pt x="558330" y="162020"/>
                      <a:pt x="568906" y="158677"/>
                      <a:pt x="577373" y="153033"/>
                    </a:cubicBezTo>
                    <a:cubicBezTo>
                      <a:pt x="585840" y="155855"/>
                      <a:pt x="596462" y="155189"/>
                      <a:pt x="602773" y="161500"/>
                    </a:cubicBezTo>
                    <a:cubicBezTo>
                      <a:pt x="647926" y="206654"/>
                      <a:pt x="568908" y="172791"/>
                      <a:pt x="636639" y="195366"/>
                    </a:cubicBezTo>
                    <a:cubicBezTo>
                      <a:pt x="653572" y="192544"/>
                      <a:pt x="671365" y="192928"/>
                      <a:pt x="687439" y="186900"/>
                    </a:cubicBezTo>
                    <a:cubicBezTo>
                      <a:pt x="716802" y="175889"/>
                      <a:pt x="698746" y="148773"/>
                      <a:pt x="712839" y="127633"/>
                    </a:cubicBezTo>
                    <a:cubicBezTo>
                      <a:pt x="717789" y="120207"/>
                      <a:pt x="729772" y="121988"/>
                      <a:pt x="738239" y="119166"/>
                    </a:cubicBezTo>
                    <a:cubicBezTo>
                      <a:pt x="743816" y="102435"/>
                      <a:pt x="748719" y="80302"/>
                      <a:pt x="763639" y="68366"/>
                    </a:cubicBezTo>
                    <a:cubicBezTo>
                      <a:pt x="770608" y="62791"/>
                      <a:pt x="780572" y="62722"/>
                      <a:pt x="789039" y="59900"/>
                    </a:cubicBezTo>
                    <a:cubicBezTo>
                      <a:pt x="791861" y="51433"/>
                      <a:pt x="795054" y="43081"/>
                      <a:pt x="797506" y="34500"/>
                    </a:cubicBezTo>
                    <a:cubicBezTo>
                      <a:pt x="800703" y="23311"/>
                      <a:pt x="795565" y="5837"/>
                      <a:pt x="805973" y="633"/>
                    </a:cubicBezTo>
                    <a:cubicBezTo>
                      <a:pt x="814145" y="-3453"/>
                      <a:pt x="861267" y="13420"/>
                      <a:pt x="873706" y="17566"/>
                    </a:cubicBezTo>
                    <a:cubicBezTo>
                      <a:pt x="949383" y="11745"/>
                      <a:pt x="1035483" y="-149"/>
                      <a:pt x="1110773" y="17566"/>
                    </a:cubicBezTo>
                    <a:cubicBezTo>
                      <a:pt x="1120678" y="19897"/>
                      <a:pt x="1121349" y="35020"/>
                      <a:pt x="1127706" y="42966"/>
                    </a:cubicBezTo>
                    <a:cubicBezTo>
                      <a:pt x="1144611" y="64098"/>
                      <a:pt x="1144152" y="59738"/>
                      <a:pt x="1170039" y="68366"/>
                    </a:cubicBezTo>
                    <a:cubicBezTo>
                      <a:pt x="1175684" y="74011"/>
                      <a:pt x="1182866" y="78455"/>
                      <a:pt x="1186973" y="85300"/>
                    </a:cubicBezTo>
                    <a:cubicBezTo>
                      <a:pt x="1199389" y="105993"/>
                      <a:pt x="1187853" y="115373"/>
                      <a:pt x="1212373" y="127633"/>
                    </a:cubicBezTo>
                    <a:cubicBezTo>
                      <a:pt x="1222781" y="132837"/>
                      <a:pt x="1235094" y="132756"/>
                      <a:pt x="1246239" y="136100"/>
                    </a:cubicBezTo>
                    <a:cubicBezTo>
                      <a:pt x="1263335" y="141229"/>
                      <a:pt x="1297039" y="153033"/>
                      <a:pt x="1297039" y="153033"/>
                    </a:cubicBezTo>
                    <a:cubicBezTo>
                      <a:pt x="1326594" y="182587"/>
                      <a:pt x="1306401" y="167443"/>
                      <a:pt x="1364773" y="186900"/>
                    </a:cubicBezTo>
                    <a:lnTo>
                      <a:pt x="1390173" y="195366"/>
                    </a:lnTo>
                    <a:lnTo>
                      <a:pt x="1415573" y="203833"/>
                    </a:lnTo>
                    <a:cubicBezTo>
                      <a:pt x="1438149" y="271566"/>
                      <a:pt x="1415573" y="186900"/>
                      <a:pt x="1415573" y="254633"/>
                    </a:cubicBezTo>
                    <a:cubicBezTo>
                      <a:pt x="1415573" y="265268"/>
                      <a:pt x="1428512" y="301919"/>
                      <a:pt x="1432506" y="313900"/>
                    </a:cubicBezTo>
                    <a:cubicBezTo>
                      <a:pt x="1423945" y="326741"/>
                      <a:pt x="1407106" y="347174"/>
                      <a:pt x="1407106" y="364700"/>
                    </a:cubicBezTo>
                    <a:cubicBezTo>
                      <a:pt x="1407106" y="368387"/>
                      <a:pt x="1420048" y="417314"/>
                      <a:pt x="1424039" y="423966"/>
                    </a:cubicBezTo>
                    <a:cubicBezTo>
                      <a:pt x="1428146" y="430811"/>
                      <a:pt x="1435328" y="435255"/>
                      <a:pt x="1440973" y="440900"/>
                    </a:cubicBezTo>
                    <a:cubicBezTo>
                      <a:pt x="1438151" y="449367"/>
                      <a:pt x="1440489" y="462309"/>
                      <a:pt x="1432506" y="466300"/>
                    </a:cubicBezTo>
                    <a:cubicBezTo>
                      <a:pt x="1412058" y="476524"/>
                      <a:pt x="1395404" y="440279"/>
                      <a:pt x="1390173" y="432433"/>
                    </a:cubicBezTo>
                    <a:cubicBezTo>
                      <a:pt x="1292942" y="456741"/>
                      <a:pt x="1412765" y="422751"/>
                      <a:pt x="1330906" y="457833"/>
                    </a:cubicBezTo>
                    <a:cubicBezTo>
                      <a:pt x="1320210" y="462417"/>
                      <a:pt x="1308185" y="462956"/>
                      <a:pt x="1297039" y="466300"/>
                    </a:cubicBezTo>
                    <a:cubicBezTo>
                      <a:pt x="1279942" y="471429"/>
                      <a:pt x="1263555" y="478904"/>
                      <a:pt x="1246239" y="483233"/>
                    </a:cubicBezTo>
                    <a:cubicBezTo>
                      <a:pt x="1140354" y="509706"/>
                      <a:pt x="1272008" y="475871"/>
                      <a:pt x="1186973" y="500166"/>
                    </a:cubicBezTo>
                    <a:cubicBezTo>
                      <a:pt x="1175784" y="503363"/>
                      <a:pt x="1164395" y="505811"/>
                      <a:pt x="1153106" y="508633"/>
                    </a:cubicBezTo>
                    <a:cubicBezTo>
                      <a:pt x="1147462" y="517100"/>
                      <a:pt x="1136808" y="523877"/>
                      <a:pt x="1136173" y="534033"/>
                    </a:cubicBezTo>
                    <a:cubicBezTo>
                      <a:pt x="1134003" y="568758"/>
                      <a:pt x="1157209" y="635894"/>
                      <a:pt x="1136173" y="677966"/>
                    </a:cubicBezTo>
                    <a:cubicBezTo>
                      <a:pt x="1132603" y="685106"/>
                      <a:pt x="1124884" y="689255"/>
                      <a:pt x="1119239" y="694900"/>
                    </a:cubicBezTo>
                    <a:cubicBezTo>
                      <a:pt x="1116417" y="703367"/>
                      <a:pt x="1112240" y="711497"/>
                      <a:pt x="1110773" y="720300"/>
                    </a:cubicBezTo>
                    <a:cubicBezTo>
                      <a:pt x="1105273" y="753304"/>
                      <a:pt x="1090374" y="852301"/>
                      <a:pt x="1119239" y="881166"/>
                    </a:cubicBezTo>
                    <a:cubicBezTo>
                      <a:pt x="1143368" y="905295"/>
                      <a:pt x="1129531" y="893672"/>
                      <a:pt x="1161573" y="915033"/>
                    </a:cubicBezTo>
                    <a:cubicBezTo>
                      <a:pt x="1167217" y="923500"/>
                      <a:pt x="1171311" y="933238"/>
                      <a:pt x="1178506" y="940433"/>
                    </a:cubicBezTo>
                    <a:cubicBezTo>
                      <a:pt x="1185701" y="947628"/>
                      <a:pt x="1198262" y="948899"/>
                      <a:pt x="1203906" y="957366"/>
                    </a:cubicBezTo>
                    <a:cubicBezTo>
                      <a:pt x="1232294" y="999947"/>
                      <a:pt x="1187429" y="985791"/>
                      <a:pt x="1237773" y="1008166"/>
                    </a:cubicBezTo>
                    <a:cubicBezTo>
                      <a:pt x="1254084" y="1015415"/>
                      <a:pt x="1271640" y="1019456"/>
                      <a:pt x="1288573" y="1025100"/>
                    </a:cubicBezTo>
                    <a:lnTo>
                      <a:pt x="1313973" y="1033566"/>
                    </a:lnTo>
                    <a:cubicBezTo>
                      <a:pt x="1354867" y="1074462"/>
                      <a:pt x="1305106" y="1022485"/>
                      <a:pt x="1347839" y="1075900"/>
                    </a:cubicBezTo>
                    <a:cubicBezTo>
                      <a:pt x="1352826" y="1082133"/>
                      <a:pt x="1359128" y="1087189"/>
                      <a:pt x="1364773" y="1092833"/>
                    </a:cubicBezTo>
                    <a:lnTo>
                      <a:pt x="1381706" y="1143633"/>
                    </a:lnTo>
                    <a:lnTo>
                      <a:pt x="1390173" y="1169033"/>
                    </a:lnTo>
                    <a:cubicBezTo>
                      <a:pt x="1397242" y="1218517"/>
                      <a:pt x="1397200" y="1226059"/>
                      <a:pt x="1407106" y="1270633"/>
                    </a:cubicBezTo>
                    <a:cubicBezTo>
                      <a:pt x="1409630" y="1281992"/>
                      <a:pt x="1412229" y="1293354"/>
                      <a:pt x="1415573" y="1304500"/>
                    </a:cubicBezTo>
                    <a:cubicBezTo>
                      <a:pt x="1424983" y="1335865"/>
                      <a:pt x="1428729" y="1357031"/>
                      <a:pt x="1449439" y="1380700"/>
                    </a:cubicBezTo>
                    <a:cubicBezTo>
                      <a:pt x="1510373" y="1450338"/>
                      <a:pt x="1469353" y="1401709"/>
                      <a:pt x="1517173" y="1439966"/>
                    </a:cubicBezTo>
                    <a:cubicBezTo>
                      <a:pt x="1523406" y="1444953"/>
                      <a:pt x="1527261" y="1452793"/>
                      <a:pt x="1534106" y="1456900"/>
                    </a:cubicBezTo>
                    <a:cubicBezTo>
                      <a:pt x="1542779" y="1462104"/>
                      <a:pt x="1587052" y="1472253"/>
                      <a:pt x="1593373" y="1473833"/>
                    </a:cubicBezTo>
                    <a:cubicBezTo>
                      <a:pt x="1596195" y="1482300"/>
                      <a:pt x="1597247" y="1491580"/>
                      <a:pt x="1601839" y="1499233"/>
                    </a:cubicBezTo>
                    <a:cubicBezTo>
                      <a:pt x="1622076" y="1532961"/>
                      <a:pt x="1658122" y="1519368"/>
                      <a:pt x="1694973" y="1524633"/>
                    </a:cubicBezTo>
                    <a:cubicBezTo>
                      <a:pt x="1720044" y="1528215"/>
                      <a:pt x="1746530" y="1535406"/>
                      <a:pt x="1771173" y="1541566"/>
                    </a:cubicBezTo>
                    <a:cubicBezTo>
                      <a:pt x="1797329" y="1538660"/>
                      <a:pt x="1867241" y="1523891"/>
                      <a:pt x="1898173" y="1541566"/>
                    </a:cubicBezTo>
                    <a:cubicBezTo>
                      <a:pt x="1905922" y="1545994"/>
                      <a:pt x="1903817" y="1558499"/>
                      <a:pt x="1906639" y="1566966"/>
                    </a:cubicBezTo>
                    <a:cubicBezTo>
                      <a:pt x="1882265" y="1640095"/>
                      <a:pt x="1922776" y="1542363"/>
                      <a:pt x="1864306" y="1600833"/>
                    </a:cubicBezTo>
                    <a:cubicBezTo>
                      <a:pt x="1856078" y="1609061"/>
                      <a:pt x="1858661" y="1623411"/>
                      <a:pt x="1855839" y="1634700"/>
                    </a:cubicBezTo>
                    <a:cubicBezTo>
                      <a:pt x="1861484" y="1657278"/>
                      <a:pt x="1854894" y="1687534"/>
                      <a:pt x="1872773" y="1702433"/>
                    </a:cubicBezTo>
                    <a:cubicBezTo>
                      <a:pt x="1894883" y="1720858"/>
                      <a:pt x="1930135" y="1710264"/>
                      <a:pt x="1957439" y="1719366"/>
                    </a:cubicBezTo>
                    <a:lnTo>
                      <a:pt x="1982839" y="1727833"/>
                    </a:lnTo>
                    <a:cubicBezTo>
                      <a:pt x="1994128" y="1739122"/>
                      <a:pt x="2001560" y="1756651"/>
                      <a:pt x="2016706" y="1761700"/>
                    </a:cubicBezTo>
                    <a:lnTo>
                      <a:pt x="2067506" y="1778633"/>
                    </a:lnTo>
                    <a:cubicBezTo>
                      <a:pt x="2075973" y="1781455"/>
                      <a:pt x="2084248" y="1784936"/>
                      <a:pt x="2092906" y="1787100"/>
                    </a:cubicBezTo>
                    <a:lnTo>
                      <a:pt x="2126773" y="1795566"/>
                    </a:lnTo>
                    <a:cubicBezTo>
                      <a:pt x="2129595" y="1804033"/>
                      <a:pt x="2132787" y="1812385"/>
                      <a:pt x="2135239" y="1820966"/>
                    </a:cubicBezTo>
                    <a:cubicBezTo>
                      <a:pt x="2138436" y="1832155"/>
                      <a:pt x="2136437" y="1845746"/>
                      <a:pt x="2143706" y="1854833"/>
                    </a:cubicBezTo>
                    <a:cubicBezTo>
                      <a:pt x="2149281" y="1861802"/>
                      <a:pt x="2160394" y="1861364"/>
                      <a:pt x="2169106" y="1863300"/>
                    </a:cubicBezTo>
                    <a:cubicBezTo>
                      <a:pt x="2185864" y="1867024"/>
                      <a:pt x="2202973" y="1868944"/>
                      <a:pt x="2219906" y="1871766"/>
                    </a:cubicBezTo>
                    <a:cubicBezTo>
                      <a:pt x="2231195" y="1883055"/>
                      <a:pt x="2240489" y="1896777"/>
                      <a:pt x="2253773" y="1905633"/>
                    </a:cubicBezTo>
                    <a:lnTo>
                      <a:pt x="2304573" y="1939500"/>
                    </a:lnTo>
                    <a:cubicBezTo>
                      <a:pt x="2310217" y="1947967"/>
                      <a:pt x="2317373" y="1955601"/>
                      <a:pt x="2321506" y="1964900"/>
                    </a:cubicBezTo>
                    <a:cubicBezTo>
                      <a:pt x="2333789" y="1992536"/>
                      <a:pt x="2329026" y="2016825"/>
                      <a:pt x="2355373" y="2032633"/>
                    </a:cubicBezTo>
                    <a:cubicBezTo>
                      <a:pt x="2363026" y="2037225"/>
                      <a:pt x="2372306" y="2038278"/>
                      <a:pt x="2380773" y="2041100"/>
                    </a:cubicBezTo>
                    <a:cubicBezTo>
                      <a:pt x="2378445" y="2057398"/>
                      <a:pt x="2370868" y="2135671"/>
                      <a:pt x="2355373" y="2151166"/>
                    </a:cubicBezTo>
                    <a:lnTo>
                      <a:pt x="2338439" y="2168100"/>
                    </a:lnTo>
                    <a:cubicBezTo>
                      <a:pt x="2327150" y="2165278"/>
                      <a:pt x="2313659" y="2166902"/>
                      <a:pt x="2304573" y="2159633"/>
                    </a:cubicBezTo>
                    <a:cubicBezTo>
                      <a:pt x="2297604" y="2154058"/>
                      <a:pt x="2298042" y="2142945"/>
                      <a:pt x="2296106" y="2134233"/>
                    </a:cubicBezTo>
                    <a:cubicBezTo>
                      <a:pt x="2292382" y="2117475"/>
                      <a:pt x="2297617" y="2097402"/>
                      <a:pt x="2287639" y="2083433"/>
                    </a:cubicBezTo>
                    <a:cubicBezTo>
                      <a:pt x="2280876" y="2073964"/>
                      <a:pt x="2265062" y="2077788"/>
                      <a:pt x="2253773" y="2074966"/>
                    </a:cubicBezTo>
                    <a:cubicBezTo>
                      <a:pt x="2250951" y="2066499"/>
                      <a:pt x="2250881" y="2056535"/>
                      <a:pt x="2245306" y="2049566"/>
                    </a:cubicBezTo>
                    <a:cubicBezTo>
                      <a:pt x="2211939" y="2007858"/>
                      <a:pt x="2078820" y="2024333"/>
                      <a:pt x="2075973" y="2024166"/>
                    </a:cubicBezTo>
                    <a:cubicBezTo>
                      <a:pt x="2073151" y="2015699"/>
                      <a:pt x="2076218" y="2000702"/>
                      <a:pt x="2067506" y="1998766"/>
                    </a:cubicBezTo>
                    <a:cubicBezTo>
                      <a:pt x="2013346" y="1986731"/>
                      <a:pt x="2008322" y="1998685"/>
                      <a:pt x="1982839" y="2024166"/>
                    </a:cubicBezTo>
                    <a:cubicBezTo>
                      <a:pt x="1980017" y="2049566"/>
                      <a:pt x="1978574" y="2075157"/>
                      <a:pt x="1974373" y="2100366"/>
                    </a:cubicBezTo>
                    <a:cubicBezTo>
                      <a:pt x="1967856" y="2139467"/>
                      <a:pt x="1946171" y="2128629"/>
                      <a:pt x="1974373" y="2185033"/>
                    </a:cubicBezTo>
                    <a:cubicBezTo>
                      <a:pt x="1978364" y="2193015"/>
                      <a:pt x="1991791" y="2189509"/>
                      <a:pt x="1999773" y="2193500"/>
                    </a:cubicBezTo>
                    <a:cubicBezTo>
                      <a:pt x="2055175" y="2221201"/>
                      <a:pt x="1994398" y="2198382"/>
                      <a:pt x="2050573" y="2235833"/>
                    </a:cubicBezTo>
                    <a:cubicBezTo>
                      <a:pt x="2057999" y="2240784"/>
                      <a:pt x="2067506" y="2241478"/>
                      <a:pt x="2075973" y="2244300"/>
                    </a:cubicBezTo>
                    <a:cubicBezTo>
                      <a:pt x="2092659" y="2294363"/>
                      <a:pt x="2081863" y="2245037"/>
                      <a:pt x="2075973" y="2295100"/>
                    </a:cubicBezTo>
                    <a:cubicBezTo>
                      <a:pt x="2071345" y="2334440"/>
                      <a:pt x="2072134" y="2374293"/>
                      <a:pt x="2067506" y="2413633"/>
                    </a:cubicBezTo>
                    <a:cubicBezTo>
                      <a:pt x="2066463" y="2422497"/>
                      <a:pt x="2065350" y="2432722"/>
                      <a:pt x="2059039" y="2439033"/>
                    </a:cubicBezTo>
                    <a:cubicBezTo>
                      <a:pt x="2052728" y="2445344"/>
                      <a:pt x="2042351" y="2445564"/>
                      <a:pt x="2033639" y="2447500"/>
                    </a:cubicBezTo>
                    <a:cubicBezTo>
                      <a:pt x="2016881" y="2451224"/>
                      <a:pt x="1999772" y="2453144"/>
                      <a:pt x="1982839" y="2455966"/>
                    </a:cubicBezTo>
                    <a:cubicBezTo>
                      <a:pt x="1925715" y="2475008"/>
                      <a:pt x="1973636" y="2450450"/>
                      <a:pt x="1948973" y="2549100"/>
                    </a:cubicBezTo>
                    <a:cubicBezTo>
                      <a:pt x="1947037" y="2556844"/>
                      <a:pt x="1937026" y="2559800"/>
                      <a:pt x="1932039" y="2566033"/>
                    </a:cubicBezTo>
                    <a:cubicBezTo>
                      <a:pt x="1925682" y="2573979"/>
                      <a:pt x="1922301" y="2584238"/>
                      <a:pt x="1915106" y="2591433"/>
                    </a:cubicBezTo>
                    <a:cubicBezTo>
                      <a:pt x="1907911" y="2598628"/>
                      <a:pt x="1897652" y="2602009"/>
                      <a:pt x="1889706" y="2608366"/>
                    </a:cubicBezTo>
                    <a:cubicBezTo>
                      <a:pt x="1883473" y="2613353"/>
                      <a:pt x="1878417" y="2619655"/>
                      <a:pt x="1872773" y="2625300"/>
                    </a:cubicBezTo>
                    <a:cubicBezTo>
                      <a:pt x="1869951" y="2636589"/>
                      <a:pt x="1867503" y="2647978"/>
                      <a:pt x="1864306" y="2659166"/>
                    </a:cubicBezTo>
                    <a:cubicBezTo>
                      <a:pt x="1858795" y="2678455"/>
                      <a:pt x="1857248" y="2690495"/>
                      <a:pt x="1838906" y="2701500"/>
                    </a:cubicBezTo>
                    <a:cubicBezTo>
                      <a:pt x="1831253" y="2706092"/>
                      <a:pt x="1821973" y="2707144"/>
                      <a:pt x="1813506" y="2709966"/>
                    </a:cubicBezTo>
                    <a:cubicBezTo>
                      <a:pt x="1793750" y="2707144"/>
                      <a:pt x="1772088" y="2710425"/>
                      <a:pt x="1754239" y="2701500"/>
                    </a:cubicBezTo>
                    <a:cubicBezTo>
                      <a:pt x="1746257" y="2697509"/>
                      <a:pt x="1741782" y="2684082"/>
                      <a:pt x="1745773" y="2676100"/>
                    </a:cubicBezTo>
                    <a:cubicBezTo>
                      <a:pt x="1754698" y="2658251"/>
                      <a:pt x="1788106" y="2633766"/>
                      <a:pt x="1788106" y="2633766"/>
                    </a:cubicBezTo>
                    <a:cubicBezTo>
                      <a:pt x="1796326" y="2526908"/>
                      <a:pt x="1761890" y="2532400"/>
                      <a:pt x="1821973" y="2515233"/>
                    </a:cubicBezTo>
                    <a:cubicBezTo>
                      <a:pt x="1833161" y="2512036"/>
                      <a:pt x="1844550" y="2509588"/>
                      <a:pt x="1855839" y="2506766"/>
                    </a:cubicBezTo>
                    <a:cubicBezTo>
                      <a:pt x="1858661" y="2498299"/>
                      <a:pt x="1862949" y="2490187"/>
                      <a:pt x="1864306" y="2481366"/>
                    </a:cubicBezTo>
                    <a:cubicBezTo>
                      <a:pt x="1871867" y="2432225"/>
                      <a:pt x="1878819" y="2385811"/>
                      <a:pt x="1864306" y="2337433"/>
                    </a:cubicBezTo>
                    <a:cubicBezTo>
                      <a:pt x="1859728" y="2322173"/>
                      <a:pt x="1841403" y="2306063"/>
                      <a:pt x="1830439" y="2295100"/>
                    </a:cubicBezTo>
                    <a:cubicBezTo>
                      <a:pt x="1825089" y="2279048"/>
                      <a:pt x="1815277" y="2251776"/>
                      <a:pt x="1813506" y="2235833"/>
                    </a:cubicBezTo>
                    <a:cubicBezTo>
                      <a:pt x="1809713" y="2201702"/>
                      <a:pt x="1831991" y="2126697"/>
                      <a:pt x="1788106" y="2100366"/>
                    </a:cubicBezTo>
                    <a:cubicBezTo>
                      <a:pt x="1780453" y="2095774"/>
                      <a:pt x="1771173" y="2094722"/>
                      <a:pt x="1762706" y="2091900"/>
                    </a:cubicBezTo>
                    <a:cubicBezTo>
                      <a:pt x="1757062" y="2086255"/>
                      <a:pt x="1752913" y="2078536"/>
                      <a:pt x="1745773" y="2074966"/>
                    </a:cubicBezTo>
                    <a:cubicBezTo>
                      <a:pt x="1724827" y="2064493"/>
                      <a:pt x="1640642" y="2058581"/>
                      <a:pt x="1635706" y="2058033"/>
                    </a:cubicBezTo>
                    <a:cubicBezTo>
                      <a:pt x="1613912" y="2025341"/>
                      <a:pt x="1619419" y="2039771"/>
                      <a:pt x="1610306" y="1998766"/>
                    </a:cubicBezTo>
                    <a:cubicBezTo>
                      <a:pt x="1607184" y="1984718"/>
                      <a:pt x="1608979" y="1968927"/>
                      <a:pt x="1601839" y="1956433"/>
                    </a:cubicBezTo>
                    <a:cubicBezTo>
                      <a:pt x="1596790" y="1947598"/>
                      <a:pt x="1584906" y="1945144"/>
                      <a:pt x="1576439" y="1939500"/>
                    </a:cubicBezTo>
                    <a:cubicBezTo>
                      <a:pt x="1556061" y="1878362"/>
                      <a:pt x="1586207" y="1943052"/>
                      <a:pt x="1483306" y="1905633"/>
                    </a:cubicBezTo>
                    <a:cubicBezTo>
                      <a:pt x="1474919" y="1902583"/>
                      <a:pt x="1480414" y="1887202"/>
                      <a:pt x="1474839" y="1880233"/>
                    </a:cubicBezTo>
                    <a:cubicBezTo>
                      <a:pt x="1454966" y="1855392"/>
                      <a:pt x="1416109" y="1858538"/>
                      <a:pt x="1390173" y="1854833"/>
                    </a:cubicBezTo>
                    <a:cubicBezTo>
                      <a:pt x="1387351" y="1846366"/>
                      <a:pt x="1382968" y="1838268"/>
                      <a:pt x="1381706" y="1829433"/>
                    </a:cubicBezTo>
                    <a:cubicBezTo>
                      <a:pt x="1363090" y="1699130"/>
                      <a:pt x="1412367" y="1739310"/>
                      <a:pt x="1263173" y="1727833"/>
                    </a:cubicBezTo>
                    <a:cubicBezTo>
                      <a:pt x="1257528" y="1722189"/>
                      <a:pt x="1253084" y="1715007"/>
                      <a:pt x="1246239" y="1710900"/>
                    </a:cubicBezTo>
                    <a:cubicBezTo>
                      <a:pt x="1227766" y="1699816"/>
                      <a:pt x="1171852" y="1695435"/>
                      <a:pt x="1161573" y="1693966"/>
                    </a:cubicBezTo>
                    <a:cubicBezTo>
                      <a:pt x="1153190" y="1668818"/>
                      <a:pt x="1147831" y="1637891"/>
                      <a:pt x="1127706" y="1617766"/>
                    </a:cubicBezTo>
                    <a:cubicBezTo>
                      <a:pt x="1120511" y="1610571"/>
                      <a:pt x="1111605" y="1604966"/>
                      <a:pt x="1102306" y="1600833"/>
                    </a:cubicBezTo>
                    <a:cubicBezTo>
                      <a:pt x="1085995" y="1593584"/>
                      <a:pt x="1051506" y="1583900"/>
                      <a:pt x="1051506" y="1583900"/>
                    </a:cubicBezTo>
                    <a:cubicBezTo>
                      <a:pt x="1040217" y="1572611"/>
                      <a:pt x="1022687" y="1565179"/>
                      <a:pt x="1017639" y="1550033"/>
                    </a:cubicBezTo>
                    <a:cubicBezTo>
                      <a:pt x="1005955" y="1514979"/>
                      <a:pt x="1014124" y="1532059"/>
                      <a:pt x="992239" y="1499233"/>
                    </a:cubicBezTo>
                    <a:cubicBezTo>
                      <a:pt x="978814" y="1458956"/>
                      <a:pt x="981373" y="1451782"/>
                      <a:pt x="958373" y="1423033"/>
                    </a:cubicBezTo>
                    <a:cubicBezTo>
                      <a:pt x="953386" y="1416800"/>
                      <a:pt x="948284" y="1410207"/>
                      <a:pt x="941439" y="1406100"/>
                    </a:cubicBezTo>
                    <a:cubicBezTo>
                      <a:pt x="933786" y="1401508"/>
                      <a:pt x="924506" y="1400455"/>
                      <a:pt x="916039" y="1397633"/>
                    </a:cubicBezTo>
                    <a:cubicBezTo>
                      <a:pt x="910395" y="1389166"/>
                      <a:pt x="903657" y="1381334"/>
                      <a:pt x="899106" y="1372233"/>
                    </a:cubicBezTo>
                    <a:cubicBezTo>
                      <a:pt x="895115" y="1364251"/>
                      <a:pt x="896950" y="1353144"/>
                      <a:pt x="890639" y="1346833"/>
                    </a:cubicBezTo>
                    <a:cubicBezTo>
                      <a:pt x="884328" y="1340522"/>
                      <a:pt x="873990" y="1340116"/>
                      <a:pt x="865239" y="1338366"/>
                    </a:cubicBezTo>
                    <a:cubicBezTo>
                      <a:pt x="845671" y="1334452"/>
                      <a:pt x="825728" y="1332722"/>
                      <a:pt x="805973" y="1329900"/>
                    </a:cubicBezTo>
                    <a:cubicBezTo>
                      <a:pt x="803151" y="1318611"/>
                      <a:pt x="800030" y="1307392"/>
                      <a:pt x="797506" y="1296033"/>
                    </a:cubicBezTo>
                    <a:cubicBezTo>
                      <a:pt x="794384" y="1281985"/>
                      <a:pt x="794708" y="1266927"/>
                      <a:pt x="789039" y="1253700"/>
                    </a:cubicBezTo>
                    <a:cubicBezTo>
                      <a:pt x="785895" y="1246363"/>
                      <a:pt x="777750" y="1242411"/>
                      <a:pt x="772106" y="1236766"/>
                    </a:cubicBezTo>
                    <a:cubicBezTo>
                      <a:pt x="766462" y="1219833"/>
                      <a:pt x="759502" y="1203282"/>
                      <a:pt x="755173" y="1185966"/>
                    </a:cubicBezTo>
                    <a:cubicBezTo>
                      <a:pt x="752351" y="1174677"/>
                      <a:pt x="754934" y="1160328"/>
                      <a:pt x="746706" y="1152100"/>
                    </a:cubicBezTo>
                    <a:cubicBezTo>
                      <a:pt x="738478" y="1143872"/>
                      <a:pt x="724128" y="1146455"/>
                      <a:pt x="712839" y="1143633"/>
                    </a:cubicBezTo>
                    <a:cubicBezTo>
                      <a:pt x="710017" y="1126700"/>
                      <a:pt x="708097" y="1109591"/>
                      <a:pt x="704373" y="1092833"/>
                    </a:cubicBezTo>
                    <a:cubicBezTo>
                      <a:pt x="686344" y="1011702"/>
                      <a:pt x="705736" y="1144034"/>
                      <a:pt x="687439" y="1025100"/>
                    </a:cubicBezTo>
                    <a:cubicBezTo>
                      <a:pt x="683979" y="1002611"/>
                      <a:pt x="685511" y="979160"/>
                      <a:pt x="678973" y="957366"/>
                    </a:cubicBezTo>
                    <a:cubicBezTo>
                      <a:pt x="676679" y="949720"/>
                      <a:pt x="667026" y="946666"/>
                      <a:pt x="662039" y="940433"/>
                    </a:cubicBezTo>
                    <a:cubicBezTo>
                      <a:pt x="655682" y="932487"/>
                      <a:pt x="650750" y="923500"/>
                      <a:pt x="645106" y="915033"/>
                    </a:cubicBezTo>
                    <a:cubicBezTo>
                      <a:pt x="626514" y="822078"/>
                      <a:pt x="658896" y="915373"/>
                      <a:pt x="585839" y="864233"/>
                    </a:cubicBezTo>
                    <a:cubicBezTo>
                      <a:pt x="560592" y="846560"/>
                      <a:pt x="561246" y="812224"/>
                      <a:pt x="535039" y="796500"/>
                    </a:cubicBezTo>
                    <a:cubicBezTo>
                      <a:pt x="527386" y="791908"/>
                      <a:pt x="517621" y="792024"/>
                      <a:pt x="509639" y="788033"/>
                    </a:cubicBezTo>
                    <a:cubicBezTo>
                      <a:pt x="500538" y="783482"/>
                      <a:pt x="493340" y="775651"/>
                      <a:pt x="484239" y="771100"/>
                    </a:cubicBezTo>
                    <a:cubicBezTo>
                      <a:pt x="472092" y="765027"/>
                      <a:pt x="435825" y="756879"/>
                      <a:pt x="424973" y="754166"/>
                    </a:cubicBezTo>
                    <a:cubicBezTo>
                      <a:pt x="385462" y="756988"/>
                      <a:pt x="345448" y="755749"/>
                      <a:pt x="306439" y="762633"/>
                    </a:cubicBezTo>
                    <a:cubicBezTo>
                      <a:pt x="296418" y="764401"/>
                      <a:pt x="288234" y="772371"/>
                      <a:pt x="281039" y="779566"/>
                    </a:cubicBezTo>
                    <a:cubicBezTo>
                      <a:pt x="260914" y="799691"/>
                      <a:pt x="255556" y="830616"/>
                      <a:pt x="247173" y="855766"/>
                    </a:cubicBezTo>
                    <a:cubicBezTo>
                      <a:pt x="244351" y="864233"/>
                      <a:pt x="247173" y="878344"/>
                      <a:pt x="238706" y="881166"/>
                    </a:cubicBezTo>
                    <a:lnTo>
                      <a:pt x="187906" y="898100"/>
                    </a:lnTo>
                    <a:lnTo>
                      <a:pt x="162506" y="906566"/>
                    </a:lnTo>
                    <a:cubicBezTo>
                      <a:pt x="131119" y="896105"/>
                      <a:pt x="146984" y="907977"/>
                      <a:pt x="145573" y="889633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6" name="Figura a mano libera 55"/>
              <p:cNvSpPr/>
              <p:nvPr/>
            </p:nvSpPr>
            <p:spPr>
              <a:xfrm>
                <a:off x="2309497" y="1858277"/>
                <a:ext cx="354156" cy="249923"/>
              </a:xfrm>
              <a:custGeom>
                <a:avLst/>
                <a:gdLst>
                  <a:gd name="connsiteX0" fmla="*/ 67947 w 712381"/>
                  <a:gd name="connsiteY0" fmla="*/ 42333 h 502717"/>
                  <a:gd name="connsiteX1" fmla="*/ 135681 w 712381"/>
                  <a:gd name="connsiteY1" fmla="*/ 42333 h 502717"/>
                  <a:gd name="connsiteX2" fmla="*/ 144147 w 712381"/>
                  <a:gd name="connsiteY2" fmla="*/ 16933 h 502717"/>
                  <a:gd name="connsiteX3" fmla="*/ 161081 w 712381"/>
                  <a:gd name="connsiteY3" fmla="*/ 0 h 502717"/>
                  <a:gd name="connsiteX4" fmla="*/ 237281 w 712381"/>
                  <a:gd name="connsiteY4" fmla="*/ 42333 h 502717"/>
                  <a:gd name="connsiteX5" fmla="*/ 279614 w 712381"/>
                  <a:gd name="connsiteY5" fmla="*/ 76200 h 502717"/>
                  <a:gd name="connsiteX6" fmla="*/ 372747 w 712381"/>
                  <a:gd name="connsiteY6" fmla="*/ 84667 h 502717"/>
                  <a:gd name="connsiteX7" fmla="*/ 499747 w 712381"/>
                  <a:gd name="connsiteY7" fmla="*/ 84667 h 502717"/>
                  <a:gd name="connsiteX8" fmla="*/ 525147 w 712381"/>
                  <a:gd name="connsiteY8" fmla="*/ 76200 h 502717"/>
                  <a:gd name="connsiteX9" fmla="*/ 559014 w 712381"/>
                  <a:gd name="connsiteY9" fmla="*/ 67733 h 502717"/>
                  <a:gd name="connsiteX10" fmla="*/ 584414 w 712381"/>
                  <a:gd name="connsiteY10" fmla="*/ 59267 h 502717"/>
                  <a:gd name="connsiteX11" fmla="*/ 686014 w 712381"/>
                  <a:gd name="connsiteY11" fmla="*/ 50800 h 502717"/>
                  <a:gd name="connsiteX12" fmla="*/ 702947 w 712381"/>
                  <a:gd name="connsiteY12" fmla="*/ 25400 h 502717"/>
                  <a:gd name="connsiteX13" fmla="*/ 711414 w 712381"/>
                  <a:gd name="connsiteY13" fmla="*/ 50800 h 502717"/>
                  <a:gd name="connsiteX14" fmla="*/ 686014 w 712381"/>
                  <a:gd name="connsiteY14" fmla="*/ 84667 h 502717"/>
                  <a:gd name="connsiteX15" fmla="*/ 669081 w 712381"/>
                  <a:gd name="connsiteY15" fmla="*/ 143933 h 502717"/>
                  <a:gd name="connsiteX16" fmla="*/ 660614 w 712381"/>
                  <a:gd name="connsiteY16" fmla="*/ 169333 h 502717"/>
                  <a:gd name="connsiteX17" fmla="*/ 643681 w 712381"/>
                  <a:gd name="connsiteY17" fmla="*/ 186267 h 502717"/>
                  <a:gd name="connsiteX18" fmla="*/ 618281 w 712381"/>
                  <a:gd name="connsiteY18" fmla="*/ 262467 h 502717"/>
                  <a:gd name="connsiteX19" fmla="*/ 609814 w 712381"/>
                  <a:gd name="connsiteY19" fmla="*/ 287867 h 502717"/>
                  <a:gd name="connsiteX20" fmla="*/ 601347 w 712381"/>
                  <a:gd name="connsiteY20" fmla="*/ 313267 h 502717"/>
                  <a:gd name="connsiteX21" fmla="*/ 609814 w 712381"/>
                  <a:gd name="connsiteY21" fmla="*/ 389467 h 502717"/>
                  <a:gd name="connsiteX22" fmla="*/ 626747 w 712381"/>
                  <a:gd name="connsiteY22" fmla="*/ 414867 h 502717"/>
                  <a:gd name="connsiteX23" fmla="*/ 601347 w 712381"/>
                  <a:gd name="connsiteY23" fmla="*/ 457200 h 502717"/>
                  <a:gd name="connsiteX24" fmla="*/ 592881 w 712381"/>
                  <a:gd name="connsiteY24" fmla="*/ 482600 h 502717"/>
                  <a:gd name="connsiteX25" fmla="*/ 499747 w 712381"/>
                  <a:gd name="connsiteY25" fmla="*/ 491067 h 502717"/>
                  <a:gd name="connsiteX26" fmla="*/ 482814 w 712381"/>
                  <a:gd name="connsiteY26" fmla="*/ 465667 h 502717"/>
                  <a:gd name="connsiteX27" fmla="*/ 474347 w 712381"/>
                  <a:gd name="connsiteY27" fmla="*/ 440267 h 502717"/>
                  <a:gd name="connsiteX28" fmla="*/ 448947 w 712381"/>
                  <a:gd name="connsiteY28" fmla="*/ 431800 h 502717"/>
                  <a:gd name="connsiteX29" fmla="*/ 389681 w 712381"/>
                  <a:gd name="connsiteY29" fmla="*/ 414867 h 502717"/>
                  <a:gd name="connsiteX30" fmla="*/ 372747 w 712381"/>
                  <a:gd name="connsiteY30" fmla="*/ 364067 h 502717"/>
                  <a:gd name="connsiteX31" fmla="*/ 355814 w 712381"/>
                  <a:gd name="connsiteY31" fmla="*/ 347133 h 502717"/>
                  <a:gd name="connsiteX32" fmla="*/ 296547 w 712381"/>
                  <a:gd name="connsiteY32" fmla="*/ 321733 h 502717"/>
                  <a:gd name="connsiteX33" fmla="*/ 211881 w 712381"/>
                  <a:gd name="connsiteY33" fmla="*/ 313267 h 502717"/>
                  <a:gd name="connsiteX34" fmla="*/ 186481 w 712381"/>
                  <a:gd name="connsiteY34" fmla="*/ 304800 h 502717"/>
                  <a:gd name="connsiteX35" fmla="*/ 161081 w 712381"/>
                  <a:gd name="connsiteY35" fmla="*/ 262467 h 502717"/>
                  <a:gd name="connsiteX36" fmla="*/ 152614 w 712381"/>
                  <a:gd name="connsiteY36" fmla="*/ 228600 h 502717"/>
                  <a:gd name="connsiteX37" fmla="*/ 127214 w 712381"/>
                  <a:gd name="connsiteY37" fmla="*/ 211667 h 502717"/>
                  <a:gd name="connsiteX38" fmla="*/ 34081 w 712381"/>
                  <a:gd name="connsiteY38" fmla="*/ 194733 h 502717"/>
                  <a:gd name="connsiteX39" fmla="*/ 214 w 712381"/>
                  <a:gd name="connsiteY39" fmla="*/ 135467 h 502717"/>
                  <a:gd name="connsiteX40" fmla="*/ 8681 w 712381"/>
                  <a:gd name="connsiteY40" fmla="*/ 93133 h 502717"/>
                  <a:gd name="connsiteX41" fmla="*/ 42547 w 712381"/>
                  <a:gd name="connsiteY41" fmla="*/ 25400 h 502717"/>
                  <a:gd name="connsiteX42" fmla="*/ 67947 w 712381"/>
                  <a:gd name="connsiteY42" fmla="*/ 42333 h 502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12381" h="502717">
                    <a:moveTo>
                      <a:pt x="67947" y="42333"/>
                    </a:moveTo>
                    <a:cubicBezTo>
                      <a:pt x="84049" y="45553"/>
                      <a:pt x="118324" y="59690"/>
                      <a:pt x="135681" y="42333"/>
                    </a:cubicBezTo>
                    <a:cubicBezTo>
                      <a:pt x="141992" y="36022"/>
                      <a:pt x="139555" y="24586"/>
                      <a:pt x="144147" y="16933"/>
                    </a:cubicBezTo>
                    <a:cubicBezTo>
                      <a:pt x="148254" y="10088"/>
                      <a:pt x="155436" y="5644"/>
                      <a:pt x="161081" y="0"/>
                    </a:cubicBezTo>
                    <a:cubicBezTo>
                      <a:pt x="193019" y="10646"/>
                      <a:pt x="208172" y="13223"/>
                      <a:pt x="237281" y="42333"/>
                    </a:cubicBezTo>
                    <a:cubicBezTo>
                      <a:pt x="246938" y="51991"/>
                      <a:pt x="266019" y="73287"/>
                      <a:pt x="279614" y="76200"/>
                    </a:cubicBezTo>
                    <a:cubicBezTo>
                      <a:pt x="310094" y="82732"/>
                      <a:pt x="341703" y="81845"/>
                      <a:pt x="372747" y="84667"/>
                    </a:cubicBezTo>
                    <a:cubicBezTo>
                      <a:pt x="431686" y="99400"/>
                      <a:pt x="408875" y="97649"/>
                      <a:pt x="499747" y="84667"/>
                    </a:cubicBezTo>
                    <a:cubicBezTo>
                      <a:pt x="508582" y="83405"/>
                      <a:pt x="516566" y="78652"/>
                      <a:pt x="525147" y="76200"/>
                    </a:cubicBezTo>
                    <a:cubicBezTo>
                      <a:pt x="536336" y="73003"/>
                      <a:pt x="547825" y="70930"/>
                      <a:pt x="559014" y="67733"/>
                    </a:cubicBezTo>
                    <a:cubicBezTo>
                      <a:pt x="567595" y="65281"/>
                      <a:pt x="575568" y="60446"/>
                      <a:pt x="584414" y="59267"/>
                    </a:cubicBezTo>
                    <a:cubicBezTo>
                      <a:pt x="618100" y="54776"/>
                      <a:pt x="652147" y="53622"/>
                      <a:pt x="686014" y="50800"/>
                    </a:cubicBezTo>
                    <a:cubicBezTo>
                      <a:pt x="691658" y="42333"/>
                      <a:pt x="692771" y="25400"/>
                      <a:pt x="702947" y="25400"/>
                    </a:cubicBezTo>
                    <a:cubicBezTo>
                      <a:pt x="711872" y="25400"/>
                      <a:pt x="713866" y="42219"/>
                      <a:pt x="711414" y="50800"/>
                    </a:cubicBezTo>
                    <a:cubicBezTo>
                      <a:pt x="707537" y="64368"/>
                      <a:pt x="694481" y="73378"/>
                      <a:pt x="686014" y="84667"/>
                    </a:cubicBezTo>
                    <a:cubicBezTo>
                      <a:pt x="665713" y="145568"/>
                      <a:pt x="690343" y="69515"/>
                      <a:pt x="669081" y="143933"/>
                    </a:cubicBezTo>
                    <a:cubicBezTo>
                      <a:pt x="666629" y="152514"/>
                      <a:pt x="665206" y="161680"/>
                      <a:pt x="660614" y="169333"/>
                    </a:cubicBezTo>
                    <a:cubicBezTo>
                      <a:pt x="656507" y="176178"/>
                      <a:pt x="649325" y="180622"/>
                      <a:pt x="643681" y="186267"/>
                    </a:cubicBezTo>
                    <a:lnTo>
                      <a:pt x="618281" y="262467"/>
                    </a:lnTo>
                    <a:lnTo>
                      <a:pt x="609814" y="287867"/>
                    </a:lnTo>
                    <a:lnTo>
                      <a:pt x="601347" y="313267"/>
                    </a:lnTo>
                    <a:cubicBezTo>
                      <a:pt x="604169" y="338667"/>
                      <a:pt x="603616" y="364674"/>
                      <a:pt x="609814" y="389467"/>
                    </a:cubicBezTo>
                    <a:cubicBezTo>
                      <a:pt x="612282" y="399339"/>
                      <a:pt x="625074" y="404830"/>
                      <a:pt x="626747" y="414867"/>
                    </a:cubicBezTo>
                    <a:cubicBezTo>
                      <a:pt x="629888" y="433710"/>
                      <a:pt x="611953" y="446595"/>
                      <a:pt x="601347" y="457200"/>
                    </a:cubicBezTo>
                    <a:cubicBezTo>
                      <a:pt x="598525" y="465667"/>
                      <a:pt x="597473" y="474947"/>
                      <a:pt x="592881" y="482600"/>
                    </a:cubicBezTo>
                    <a:cubicBezTo>
                      <a:pt x="571004" y="519062"/>
                      <a:pt x="541851" y="495745"/>
                      <a:pt x="499747" y="491067"/>
                    </a:cubicBezTo>
                    <a:cubicBezTo>
                      <a:pt x="494103" y="482600"/>
                      <a:pt x="487365" y="474768"/>
                      <a:pt x="482814" y="465667"/>
                    </a:cubicBezTo>
                    <a:cubicBezTo>
                      <a:pt x="478823" y="457685"/>
                      <a:pt x="480658" y="446578"/>
                      <a:pt x="474347" y="440267"/>
                    </a:cubicBezTo>
                    <a:cubicBezTo>
                      <a:pt x="468036" y="433956"/>
                      <a:pt x="457528" y="434252"/>
                      <a:pt x="448947" y="431800"/>
                    </a:cubicBezTo>
                    <a:cubicBezTo>
                      <a:pt x="374503" y="410529"/>
                      <a:pt x="450602" y="435172"/>
                      <a:pt x="389681" y="414867"/>
                    </a:cubicBezTo>
                    <a:cubicBezTo>
                      <a:pt x="384036" y="397934"/>
                      <a:pt x="385368" y="376689"/>
                      <a:pt x="372747" y="364067"/>
                    </a:cubicBezTo>
                    <a:cubicBezTo>
                      <a:pt x="367103" y="358422"/>
                      <a:pt x="362456" y="351561"/>
                      <a:pt x="355814" y="347133"/>
                    </a:cubicBezTo>
                    <a:cubicBezTo>
                      <a:pt x="346067" y="340635"/>
                      <a:pt x="311221" y="323990"/>
                      <a:pt x="296547" y="321733"/>
                    </a:cubicBezTo>
                    <a:cubicBezTo>
                      <a:pt x="268514" y="317420"/>
                      <a:pt x="240103" y="316089"/>
                      <a:pt x="211881" y="313267"/>
                    </a:cubicBezTo>
                    <a:cubicBezTo>
                      <a:pt x="203414" y="310445"/>
                      <a:pt x="194134" y="309392"/>
                      <a:pt x="186481" y="304800"/>
                    </a:cubicBezTo>
                    <a:cubicBezTo>
                      <a:pt x="168136" y="293793"/>
                      <a:pt x="166593" y="281759"/>
                      <a:pt x="161081" y="262467"/>
                    </a:cubicBezTo>
                    <a:cubicBezTo>
                      <a:pt x="157884" y="251278"/>
                      <a:pt x="159069" y="238282"/>
                      <a:pt x="152614" y="228600"/>
                    </a:cubicBezTo>
                    <a:cubicBezTo>
                      <a:pt x="146970" y="220133"/>
                      <a:pt x="136315" y="216218"/>
                      <a:pt x="127214" y="211667"/>
                    </a:cubicBezTo>
                    <a:cubicBezTo>
                      <a:pt x="101110" y="198615"/>
                      <a:pt x="57433" y="197652"/>
                      <a:pt x="34081" y="194733"/>
                    </a:cubicBezTo>
                    <a:cubicBezTo>
                      <a:pt x="26312" y="183081"/>
                      <a:pt x="1646" y="148358"/>
                      <a:pt x="214" y="135467"/>
                    </a:cubicBezTo>
                    <a:cubicBezTo>
                      <a:pt x="-1375" y="121164"/>
                      <a:pt x="6315" y="107328"/>
                      <a:pt x="8681" y="93133"/>
                    </a:cubicBezTo>
                    <a:cubicBezTo>
                      <a:pt x="20126" y="24460"/>
                      <a:pt x="-2553" y="40434"/>
                      <a:pt x="42547" y="25400"/>
                    </a:cubicBezTo>
                    <a:lnTo>
                      <a:pt x="67947" y="42333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7" name="Figura a mano libera 56"/>
              <p:cNvSpPr/>
              <p:nvPr/>
            </p:nvSpPr>
            <p:spPr>
              <a:xfrm>
                <a:off x="1863119" y="1395271"/>
                <a:ext cx="189922" cy="358338"/>
              </a:xfrm>
              <a:custGeom>
                <a:avLst/>
                <a:gdLst>
                  <a:gd name="connsiteX0" fmla="*/ 51432 w 382026"/>
                  <a:gd name="connsiteY0" fmla="*/ 84666 h 720793"/>
                  <a:gd name="connsiteX1" fmla="*/ 93766 w 382026"/>
                  <a:gd name="connsiteY1" fmla="*/ 110066 h 720793"/>
                  <a:gd name="connsiteX2" fmla="*/ 144566 w 382026"/>
                  <a:gd name="connsiteY2" fmla="*/ 84666 h 720793"/>
                  <a:gd name="connsiteX3" fmla="*/ 195366 w 382026"/>
                  <a:gd name="connsiteY3" fmla="*/ 50800 h 720793"/>
                  <a:gd name="connsiteX4" fmla="*/ 212299 w 382026"/>
                  <a:gd name="connsiteY4" fmla="*/ 33866 h 720793"/>
                  <a:gd name="connsiteX5" fmla="*/ 229232 w 382026"/>
                  <a:gd name="connsiteY5" fmla="*/ 8466 h 720793"/>
                  <a:gd name="connsiteX6" fmla="*/ 263099 w 382026"/>
                  <a:gd name="connsiteY6" fmla="*/ 0 h 720793"/>
                  <a:gd name="connsiteX7" fmla="*/ 322366 w 382026"/>
                  <a:gd name="connsiteY7" fmla="*/ 33866 h 720793"/>
                  <a:gd name="connsiteX8" fmla="*/ 330832 w 382026"/>
                  <a:gd name="connsiteY8" fmla="*/ 118533 h 720793"/>
                  <a:gd name="connsiteX9" fmla="*/ 364699 w 382026"/>
                  <a:gd name="connsiteY9" fmla="*/ 152400 h 720793"/>
                  <a:gd name="connsiteX10" fmla="*/ 373166 w 382026"/>
                  <a:gd name="connsiteY10" fmla="*/ 254000 h 720793"/>
                  <a:gd name="connsiteX11" fmla="*/ 381632 w 382026"/>
                  <a:gd name="connsiteY11" fmla="*/ 279400 h 720793"/>
                  <a:gd name="connsiteX12" fmla="*/ 356232 w 382026"/>
                  <a:gd name="connsiteY12" fmla="*/ 313266 h 720793"/>
                  <a:gd name="connsiteX13" fmla="*/ 339299 w 382026"/>
                  <a:gd name="connsiteY13" fmla="*/ 364066 h 720793"/>
                  <a:gd name="connsiteX14" fmla="*/ 322366 w 382026"/>
                  <a:gd name="connsiteY14" fmla="*/ 431800 h 720793"/>
                  <a:gd name="connsiteX15" fmla="*/ 313899 w 382026"/>
                  <a:gd name="connsiteY15" fmla="*/ 499533 h 720793"/>
                  <a:gd name="connsiteX16" fmla="*/ 296966 w 382026"/>
                  <a:gd name="connsiteY16" fmla="*/ 575733 h 720793"/>
                  <a:gd name="connsiteX17" fmla="*/ 288499 w 382026"/>
                  <a:gd name="connsiteY17" fmla="*/ 660400 h 720793"/>
                  <a:gd name="connsiteX18" fmla="*/ 263099 w 382026"/>
                  <a:gd name="connsiteY18" fmla="*/ 651933 h 720793"/>
                  <a:gd name="connsiteX19" fmla="*/ 212299 w 382026"/>
                  <a:gd name="connsiteY19" fmla="*/ 618066 h 720793"/>
                  <a:gd name="connsiteX20" fmla="*/ 178432 w 382026"/>
                  <a:gd name="connsiteY20" fmla="*/ 677333 h 720793"/>
                  <a:gd name="connsiteX21" fmla="*/ 153032 w 382026"/>
                  <a:gd name="connsiteY21" fmla="*/ 685800 h 720793"/>
                  <a:gd name="connsiteX22" fmla="*/ 127632 w 382026"/>
                  <a:gd name="connsiteY22" fmla="*/ 711200 h 720793"/>
                  <a:gd name="connsiteX23" fmla="*/ 102232 w 382026"/>
                  <a:gd name="connsiteY23" fmla="*/ 719666 h 720793"/>
                  <a:gd name="connsiteX24" fmla="*/ 93766 w 382026"/>
                  <a:gd name="connsiteY24" fmla="*/ 694266 h 720793"/>
                  <a:gd name="connsiteX25" fmla="*/ 85299 w 382026"/>
                  <a:gd name="connsiteY25" fmla="*/ 651933 h 720793"/>
                  <a:gd name="connsiteX26" fmla="*/ 34499 w 382026"/>
                  <a:gd name="connsiteY26" fmla="*/ 643466 h 720793"/>
                  <a:gd name="connsiteX27" fmla="*/ 34499 w 382026"/>
                  <a:gd name="connsiteY27" fmla="*/ 491066 h 720793"/>
                  <a:gd name="connsiteX28" fmla="*/ 51432 w 382026"/>
                  <a:gd name="connsiteY28" fmla="*/ 465666 h 720793"/>
                  <a:gd name="connsiteX29" fmla="*/ 59899 w 382026"/>
                  <a:gd name="connsiteY29" fmla="*/ 440266 h 720793"/>
                  <a:gd name="connsiteX30" fmla="*/ 76832 w 382026"/>
                  <a:gd name="connsiteY30" fmla="*/ 296333 h 720793"/>
                  <a:gd name="connsiteX31" fmla="*/ 51432 w 382026"/>
                  <a:gd name="connsiteY31" fmla="*/ 169333 h 720793"/>
                  <a:gd name="connsiteX32" fmla="*/ 26032 w 382026"/>
                  <a:gd name="connsiteY32" fmla="*/ 160866 h 720793"/>
                  <a:gd name="connsiteX33" fmla="*/ 632 w 382026"/>
                  <a:gd name="connsiteY33" fmla="*/ 135466 h 720793"/>
                  <a:gd name="connsiteX34" fmla="*/ 9099 w 382026"/>
                  <a:gd name="connsiteY34" fmla="*/ 110066 h 720793"/>
                  <a:gd name="connsiteX35" fmla="*/ 51432 w 382026"/>
                  <a:gd name="connsiteY35" fmla="*/ 84666 h 72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82026" h="720793">
                    <a:moveTo>
                      <a:pt x="51432" y="84666"/>
                    </a:moveTo>
                    <a:cubicBezTo>
                      <a:pt x="65543" y="84666"/>
                      <a:pt x="77701" y="106496"/>
                      <a:pt x="93766" y="110066"/>
                    </a:cubicBezTo>
                    <a:cubicBezTo>
                      <a:pt x="124597" y="116918"/>
                      <a:pt x="126799" y="97991"/>
                      <a:pt x="144566" y="84666"/>
                    </a:cubicBezTo>
                    <a:cubicBezTo>
                      <a:pt x="160847" y="72455"/>
                      <a:pt x="180976" y="65191"/>
                      <a:pt x="195366" y="50800"/>
                    </a:cubicBezTo>
                    <a:cubicBezTo>
                      <a:pt x="201010" y="45155"/>
                      <a:pt x="207312" y="40099"/>
                      <a:pt x="212299" y="33866"/>
                    </a:cubicBezTo>
                    <a:cubicBezTo>
                      <a:pt x="218656" y="25920"/>
                      <a:pt x="220765" y="14110"/>
                      <a:pt x="229232" y="8466"/>
                    </a:cubicBezTo>
                    <a:cubicBezTo>
                      <a:pt x="238914" y="2011"/>
                      <a:pt x="251810" y="2822"/>
                      <a:pt x="263099" y="0"/>
                    </a:cubicBezTo>
                    <a:cubicBezTo>
                      <a:pt x="264505" y="703"/>
                      <a:pt x="319973" y="26686"/>
                      <a:pt x="322366" y="33866"/>
                    </a:cubicBezTo>
                    <a:cubicBezTo>
                      <a:pt x="331335" y="60774"/>
                      <a:pt x="321293" y="91822"/>
                      <a:pt x="330832" y="118533"/>
                    </a:cubicBezTo>
                    <a:cubicBezTo>
                      <a:pt x="336202" y="133568"/>
                      <a:pt x="364699" y="152400"/>
                      <a:pt x="364699" y="152400"/>
                    </a:cubicBezTo>
                    <a:cubicBezTo>
                      <a:pt x="367521" y="186267"/>
                      <a:pt x="368675" y="220314"/>
                      <a:pt x="373166" y="254000"/>
                    </a:cubicBezTo>
                    <a:cubicBezTo>
                      <a:pt x="374345" y="262846"/>
                      <a:pt x="384084" y="270819"/>
                      <a:pt x="381632" y="279400"/>
                    </a:cubicBezTo>
                    <a:cubicBezTo>
                      <a:pt x="377755" y="292968"/>
                      <a:pt x="364699" y="301977"/>
                      <a:pt x="356232" y="313266"/>
                    </a:cubicBezTo>
                    <a:cubicBezTo>
                      <a:pt x="350588" y="330199"/>
                      <a:pt x="342800" y="346563"/>
                      <a:pt x="339299" y="364066"/>
                    </a:cubicBezTo>
                    <a:cubicBezTo>
                      <a:pt x="329082" y="415151"/>
                      <a:pt x="335382" y="392748"/>
                      <a:pt x="322366" y="431800"/>
                    </a:cubicBezTo>
                    <a:cubicBezTo>
                      <a:pt x="319544" y="454378"/>
                      <a:pt x="317359" y="477044"/>
                      <a:pt x="313899" y="499533"/>
                    </a:cubicBezTo>
                    <a:cubicBezTo>
                      <a:pt x="309601" y="527470"/>
                      <a:pt x="303706" y="548772"/>
                      <a:pt x="296966" y="575733"/>
                    </a:cubicBezTo>
                    <a:cubicBezTo>
                      <a:pt x="294144" y="603955"/>
                      <a:pt x="300018" y="634482"/>
                      <a:pt x="288499" y="660400"/>
                    </a:cubicBezTo>
                    <a:cubicBezTo>
                      <a:pt x="284874" y="668555"/>
                      <a:pt x="270525" y="656884"/>
                      <a:pt x="263099" y="651933"/>
                    </a:cubicBezTo>
                    <a:cubicBezTo>
                      <a:pt x="199678" y="609652"/>
                      <a:pt x="272694" y="638198"/>
                      <a:pt x="212299" y="618066"/>
                    </a:cubicBezTo>
                    <a:cubicBezTo>
                      <a:pt x="155120" y="637126"/>
                      <a:pt x="218168" y="607795"/>
                      <a:pt x="178432" y="677333"/>
                    </a:cubicBezTo>
                    <a:cubicBezTo>
                      <a:pt x="174004" y="685082"/>
                      <a:pt x="161499" y="682978"/>
                      <a:pt x="153032" y="685800"/>
                    </a:cubicBezTo>
                    <a:cubicBezTo>
                      <a:pt x="144565" y="694267"/>
                      <a:pt x="137595" y="704558"/>
                      <a:pt x="127632" y="711200"/>
                    </a:cubicBezTo>
                    <a:cubicBezTo>
                      <a:pt x="120206" y="716150"/>
                      <a:pt x="110214" y="723657"/>
                      <a:pt x="102232" y="719666"/>
                    </a:cubicBezTo>
                    <a:cubicBezTo>
                      <a:pt x="94250" y="715675"/>
                      <a:pt x="95930" y="702924"/>
                      <a:pt x="93766" y="694266"/>
                    </a:cubicBezTo>
                    <a:cubicBezTo>
                      <a:pt x="90276" y="680305"/>
                      <a:pt x="96225" y="661298"/>
                      <a:pt x="85299" y="651933"/>
                    </a:cubicBezTo>
                    <a:cubicBezTo>
                      <a:pt x="72265" y="640761"/>
                      <a:pt x="51432" y="646288"/>
                      <a:pt x="34499" y="643466"/>
                    </a:cubicBezTo>
                    <a:cubicBezTo>
                      <a:pt x="26469" y="579229"/>
                      <a:pt x="18838" y="558933"/>
                      <a:pt x="34499" y="491066"/>
                    </a:cubicBezTo>
                    <a:cubicBezTo>
                      <a:pt x="36787" y="481151"/>
                      <a:pt x="46881" y="474767"/>
                      <a:pt x="51432" y="465666"/>
                    </a:cubicBezTo>
                    <a:cubicBezTo>
                      <a:pt x="55423" y="457684"/>
                      <a:pt x="57963" y="448978"/>
                      <a:pt x="59899" y="440266"/>
                    </a:cubicBezTo>
                    <a:cubicBezTo>
                      <a:pt x="70355" y="393216"/>
                      <a:pt x="72506" y="343919"/>
                      <a:pt x="76832" y="296333"/>
                    </a:cubicBezTo>
                    <a:cubicBezTo>
                      <a:pt x="74140" y="261332"/>
                      <a:pt x="93001" y="194274"/>
                      <a:pt x="51432" y="169333"/>
                    </a:cubicBezTo>
                    <a:cubicBezTo>
                      <a:pt x="43779" y="164741"/>
                      <a:pt x="34499" y="163688"/>
                      <a:pt x="26032" y="160866"/>
                    </a:cubicBezTo>
                    <a:cubicBezTo>
                      <a:pt x="17565" y="152399"/>
                      <a:pt x="4418" y="146825"/>
                      <a:pt x="632" y="135466"/>
                    </a:cubicBezTo>
                    <a:cubicBezTo>
                      <a:pt x="-2190" y="126999"/>
                      <a:pt x="5108" y="118048"/>
                      <a:pt x="9099" y="110066"/>
                    </a:cubicBezTo>
                    <a:cubicBezTo>
                      <a:pt x="18674" y="90916"/>
                      <a:pt x="37321" y="84666"/>
                      <a:pt x="51432" y="84666"/>
                    </a:cubicBez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sp>
          <p:nvSpPr>
            <p:cNvPr id="31" name="Freeform 5"/>
            <p:cNvSpPr>
              <a:spLocks/>
            </p:cNvSpPr>
            <p:nvPr/>
          </p:nvSpPr>
          <p:spPr bwMode="auto">
            <a:xfrm>
              <a:off x="753628" y="3608269"/>
              <a:ext cx="523439" cy="967757"/>
            </a:xfrm>
            <a:custGeom>
              <a:avLst/>
              <a:gdLst/>
              <a:ahLst/>
              <a:cxnLst>
                <a:cxn ang="0">
                  <a:pos x="13" y="90"/>
                </a:cxn>
                <a:cxn ang="0">
                  <a:pos x="13" y="129"/>
                </a:cxn>
                <a:cxn ang="0">
                  <a:pos x="0" y="154"/>
                </a:cxn>
                <a:cxn ang="0">
                  <a:pos x="13" y="193"/>
                </a:cxn>
                <a:cxn ang="0">
                  <a:pos x="39" y="206"/>
                </a:cxn>
                <a:cxn ang="0">
                  <a:pos x="52" y="270"/>
                </a:cxn>
                <a:cxn ang="0">
                  <a:pos x="52" y="322"/>
                </a:cxn>
                <a:cxn ang="0">
                  <a:pos x="52" y="348"/>
                </a:cxn>
                <a:cxn ang="0">
                  <a:pos x="39" y="399"/>
                </a:cxn>
                <a:cxn ang="0">
                  <a:pos x="52" y="425"/>
                </a:cxn>
                <a:cxn ang="0">
                  <a:pos x="52" y="463"/>
                </a:cxn>
                <a:cxn ang="0">
                  <a:pos x="26" y="502"/>
                </a:cxn>
                <a:cxn ang="0">
                  <a:pos x="13" y="528"/>
                </a:cxn>
                <a:cxn ang="0">
                  <a:pos x="0" y="579"/>
                </a:cxn>
                <a:cxn ang="0">
                  <a:pos x="0" y="618"/>
                </a:cxn>
                <a:cxn ang="0">
                  <a:pos x="39" y="644"/>
                </a:cxn>
                <a:cxn ang="0">
                  <a:pos x="52" y="708"/>
                </a:cxn>
                <a:cxn ang="0">
                  <a:pos x="78" y="695"/>
                </a:cxn>
                <a:cxn ang="0">
                  <a:pos x="116" y="734"/>
                </a:cxn>
                <a:cxn ang="0">
                  <a:pos x="155" y="682"/>
                </a:cxn>
                <a:cxn ang="0">
                  <a:pos x="168" y="656"/>
                </a:cxn>
                <a:cxn ang="0">
                  <a:pos x="181" y="644"/>
                </a:cxn>
                <a:cxn ang="0">
                  <a:pos x="232" y="656"/>
                </a:cxn>
                <a:cxn ang="0">
                  <a:pos x="271" y="669"/>
                </a:cxn>
                <a:cxn ang="0">
                  <a:pos x="284" y="553"/>
                </a:cxn>
                <a:cxn ang="0">
                  <a:pos x="322" y="373"/>
                </a:cxn>
                <a:cxn ang="0">
                  <a:pos x="374" y="270"/>
                </a:cxn>
                <a:cxn ang="0">
                  <a:pos x="361" y="245"/>
                </a:cxn>
                <a:cxn ang="0">
                  <a:pos x="361" y="193"/>
                </a:cxn>
                <a:cxn ang="0">
                  <a:pos x="348" y="142"/>
                </a:cxn>
                <a:cxn ang="0">
                  <a:pos x="322" y="64"/>
                </a:cxn>
                <a:cxn ang="0">
                  <a:pos x="309" y="26"/>
                </a:cxn>
                <a:cxn ang="0">
                  <a:pos x="271" y="26"/>
                </a:cxn>
                <a:cxn ang="0">
                  <a:pos x="232" y="26"/>
                </a:cxn>
                <a:cxn ang="0">
                  <a:pos x="206" y="52"/>
                </a:cxn>
                <a:cxn ang="0">
                  <a:pos x="181" y="64"/>
                </a:cxn>
                <a:cxn ang="0">
                  <a:pos x="142" y="103"/>
                </a:cxn>
                <a:cxn ang="0">
                  <a:pos x="116" y="103"/>
                </a:cxn>
                <a:cxn ang="0">
                  <a:pos x="91" y="129"/>
                </a:cxn>
                <a:cxn ang="0">
                  <a:pos x="52" y="103"/>
                </a:cxn>
                <a:cxn ang="0">
                  <a:pos x="26" y="103"/>
                </a:cxn>
              </a:cxnLst>
              <a:rect l="0" t="0" r="r" b="b"/>
              <a:pathLst>
                <a:path w="374" h="734">
                  <a:moveTo>
                    <a:pt x="26" y="77"/>
                  </a:moveTo>
                  <a:lnTo>
                    <a:pt x="13" y="90"/>
                  </a:lnTo>
                  <a:lnTo>
                    <a:pt x="13" y="103"/>
                  </a:lnTo>
                  <a:lnTo>
                    <a:pt x="13" y="129"/>
                  </a:lnTo>
                  <a:lnTo>
                    <a:pt x="0" y="142"/>
                  </a:lnTo>
                  <a:lnTo>
                    <a:pt x="0" y="154"/>
                  </a:lnTo>
                  <a:lnTo>
                    <a:pt x="0" y="180"/>
                  </a:lnTo>
                  <a:lnTo>
                    <a:pt x="13" y="193"/>
                  </a:lnTo>
                  <a:lnTo>
                    <a:pt x="39" y="180"/>
                  </a:lnTo>
                  <a:lnTo>
                    <a:pt x="39" y="206"/>
                  </a:lnTo>
                  <a:lnTo>
                    <a:pt x="52" y="245"/>
                  </a:lnTo>
                  <a:lnTo>
                    <a:pt x="52" y="270"/>
                  </a:lnTo>
                  <a:lnTo>
                    <a:pt x="65" y="296"/>
                  </a:lnTo>
                  <a:lnTo>
                    <a:pt x="52" y="322"/>
                  </a:lnTo>
                  <a:lnTo>
                    <a:pt x="52" y="335"/>
                  </a:lnTo>
                  <a:lnTo>
                    <a:pt x="52" y="348"/>
                  </a:lnTo>
                  <a:lnTo>
                    <a:pt x="39" y="373"/>
                  </a:lnTo>
                  <a:lnTo>
                    <a:pt x="39" y="399"/>
                  </a:lnTo>
                  <a:lnTo>
                    <a:pt x="39" y="412"/>
                  </a:lnTo>
                  <a:lnTo>
                    <a:pt x="52" y="425"/>
                  </a:lnTo>
                  <a:lnTo>
                    <a:pt x="52" y="450"/>
                  </a:lnTo>
                  <a:lnTo>
                    <a:pt x="52" y="463"/>
                  </a:lnTo>
                  <a:lnTo>
                    <a:pt x="26" y="489"/>
                  </a:lnTo>
                  <a:lnTo>
                    <a:pt x="26" y="502"/>
                  </a:lnTo>
                  <a:lnTo>
                    <a:pt x="13" y="528"/>
                  </a:lnTo>
                  <a:lnTo>
                    <a:pt x="13" y="528"/>
                  </a:lnTo>
                  <a:lnTo>
                    <a:pt x="0" y="541"/>
                  </a:lnTo>
                  <a:lnTo>
                    <a:pt x="0" y="579"/>
                  </a:lnTo>
                  <a:lnTo>
                    <a:pt x="0" y="605"/>
                  </a:lnTo>
                  <a:lnTo>
                    <a:pt x="0" y="618"/>
                  </a:lnTo>
                  <a:lnTo>
                    <a:pt x="26" y="631"/>
                  </a:lnTo>
                  <a:lnTo>
                    <a:pt x="39" y="644"/>
                  </a:lnTo>
                  <a:lnTo>
                    <a:pt x="39" y="669"/>
                  </a:lnTo>
                  <a:lnTo>
                    <a:pt x="52" y="708"/>
                  </a:lnTo>
                  <a:lnTo>
                    <a:pt x="65" y="721"/>
                  </a:lnTo>
                  <a:lnTo>
                    <a:pt x="78" y="695"/>
                  </a:lnTo>
                  <a:lnTo>
                    <a:pt x="91" y="695"/>
                  </a:lnTo>
                  <a:lnTo>
                    <a:pt x="116" y="734"/>
                  </a:lnTo>
                  <a:lnTo>
                    <a:pt x="129" y="708"/>
                  </a:lnTo>
                  <a:lnTo>
                    <a:pt x="155" y="682"/>
                  </a:lnTo>
                  <a:lnTo>
                    <a:pt x="181" y="682"/>
                  </a:lnTo>
                  <a:lnTo>
                    <a:pt x="168" y="656"/>
                  </a:lnTo>
                  <a:lnTo>
                    <a:pt x="168" y="631"/>
                  </a:lnTo>
                  <a:lnTo>
                    <a:pt x="181" y="644"/>
                  </a:lnTo>
                  <a:lnTo>
                    <a:pt x="219" y="631"/>
                  </a:lnTo>
                  <a:lnTo>
                    <a:pt x="232" y="656"/>
                  </a:lnTo>
                  <a:lnTo>
                    <a:pt x="245" y="656"/>
                  </a:lnTo>
                  <a:lnTo>
                    <a:pt x="271" y="669"/>
                  </a:lnTo>
                  <a:lnTo>
                    <a:pt x="284" y="669"/>
                  </a:lnTo>
                  <a:lnTo>
                    <a:pt x="284" y="553"/>
                  </a:lnTo>
                  <a:lnTo>
                    <a:pt x="296" y="489"/>
                  </a:lnTo>
                  <a:lnTo>
                    <a:pt x="322" y="373"/>
                  </a:lnTo>
                  <a:lnTo>
                    <a:pt x="335" y="309"/>
                  </a:lnTo>
                  <a:lnTo>
                    <a:pt x="374" y="270"/>
                  </a:lnTo>
                  <a:lnTo>
                    <a:pt x="374" y="257"/>
                  </a:lnTo>
                  <a:lnTo>
                    <a:pt x="361" y="245"/>
                  </a:lnTo>
                  <a:lnTo>
                    <a:pt x="361" y="219"/>
                  </a:lnTo>
                  <a:lnTo>
                    <a:pt x="361" y="193"/>
                  </a:lnTo>
                  <a:lnTo>
                    <a:pt x="335" y="167"/>
                  </a:lnTo>
                  <a:lnTo>
                    <a:pt x="348" y="142"/>
                  </a:lnTo>
                  <a:lnTo>
                    <a:pt x="322" y="116"/>
                  </a:lnTo>
                  <a:lnTo>
                    <a:pt x="322" y="64"/>
                  </a:lnTo>
                  <a:lnTo>
                    <a:pt x="309" y="39"/>
                  </a:lnTo>
                  <a:lnTo>
                    <a:pt x="309" y="26"/>
                  </a:lnTo>
                  <a:lnTo>
                    <a:pt x="284" y="13"/>
                  </a:lnTo>
                  <a:lnTo>
                    <a:pt x="271" y="26"/>
                  </a:lnTo>
                  <a:lnTo>
                    <a:pt x="258" y="0"/>
                  </a:lnTo>
                  <a:lnTo>
                    <a:pt x="232" y="26"/>
                  </a:lnTo>
                  <a:lnTo>
                    <a:pt x="232" y="39"/>
                  </a:lnTo>
                  <a:lnTo>
                    <a:pt x="206" y="52"/>
                  </a:lnTo>
                  <a:lnTo>
                    <a:pt x="194" y="39"/>
                  </a:lnTo>
                  <a:lnTo>
                    <a:pt x="181" y="64"/>
                  </a:lnTo>
                  <a:lnTo>
                    <a:pt x="181" y="77"/>
                  </a:lnTo>
                  <a:lnTo>
                    <a:pt x="142" y="103"/>
                  </a:lnTo>
                  <a:lnTo>
                    <a:pt x="142" y="90"/>
                  </a:lnTo>
                  <a:lnTo>
                    <a:pt x="116" y="103"/>
                  </a:lnTo>
                  <a:lnTo>
                    <a:pt x="103" y="116"/>
                  </a:lnTo>
                  <a:lnTo>
                    <a:pt x="91" y="129"/>
                  </a:lnTo>
                  <a:lnTo>
                    <a:pt x="65" y="129"/>
                  </a:lnTo>
                  <a:lnTo>
                    <a:pt x="52" y="103"/>
                  </a:lnTo>
                  <a:lnTo>
                    <a:pt x="39" y="103"/>
                  </a:lnTo>
                  <a:lnTo>
                    <a:pt x="26" y="103"/>
                  </a:lnTo>
                  <a:lnTo>
                    <a:pt x="26" y="7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2" name="Freeform 6"/>
            <p:cNvSpPr>
              <a:spLocks/>
            </p:cNvSpPr>
            <p:nvPr/>
          </p:nvSpPr>
          <p:spPr bwMode="auto">
            <a:xfrm>
              <a:off x="3083925" y="4186282"/>
              <a:ext cx="487138" cy="879679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6" y="51"/>
                </a:cxn>
                <a:cxn ang="0">
                  <a:pos x="13" y="77"/>
                </a:cxn>
                <a:cxn ang="0">
                  <a:pos x="26" y="90"/>
                </a:cxn>
                <a:cxn ang="0">
                  <a:pos x="51" y="141"/>
                </a:cxn>
                <a:cxn ang="0">
                  <a:pos x="77" y="193"/>
                </a:cxn>
                <a:cxn ang="0">
                  <a:pos x="90" y="218"/>
                </a:cxn>
                <a:cxn ang="0">
                  <a:pos x="90" y="257"/>
                </a:cxn>
                <a:cxn ang="0">
                  <a:pos x="90" y="283"/>
                </a:cxn>
                <a:cxn ang="0">
                  <a:pos x="116" y="321"/>
                </a:cxn>
                <a:cxn ang="0">
                  <a:pos x="129" y="334"/>
                </a:cxn>
                <a:cxn ang="0">
                  <a:pos x="129" y="373"/>
                </a:cxn>
                <a:cxn ang="0">
                  <a:pos x="129" y="399"/>
                </a:cxn>
                <a:cxn ang="0">
                  <a:pos x="90" y="411"/>
                </a:cxn>
                <a:cxn ang="0">
                  <a:pos x="77" y="411"/>
                </a:cxn>
                <a:cxn ang="0">
                  <a:pos x="77" y="424"/>
                </a:cxn>
                <a:cxn ang="0">
                  <a:pos x="77" y="424"/>
                </a:cxn>
                <a:cxn ang="0">
                  <a:pos x="51" y="437"/>
                </a:cxn>
                <a:cxn ang="0">
                  <a:pos x="38" y="450"/>
                </a:cxn>
                <a:cxn ang="0">
                  <a:pos x="51" y="489"/>
                </a:cxn>
                <a:cxn ang="0">
                  <a:pos x="38" y="514"/>
                </a:cxn>
                <a:cxn ang="0">
                  <a:pos x="26" y="540"/>
                </a:cxn>
                <a:cxn ang="0">
                  <a:pos x="13" y="566"/>
                </a:cxn>
                <a:cxn ang="0">
                  <a:pos x="0" y="579"/>
                </a:cxn>
                <a:cxn ang="0">
                  <a:pos x="13" y="617"/>
                </a:cxn>
                <a:cxn ang="0">
                  <a:pos x="0" y="643"/>
                </a:cxn>
                <a:cxn ang="0">
                  <a:pos x="26" y="669"/>
                </a:cxn>
                <a:cxn ang="0">
                  <a:pos x="64" y="656"/>
                </a:cxn>
                <a:cxn ang="0">
                  <a:pos x="90" y="656"/>
                </a:cxn>
                <a:cxn ang="0">
                  <a:pos x="116" y="630"/>
                </a:cxn>
                <a:cxn ang="0">
                  <a:pos x="116" y="592"/>
                </a:cxn>
                <a:cxn ang="0">
                  <a:pos x="154" y="553"/>
                </a:cxn>
                <a:cxn ang="0">
                  <a:pos x="193" y="527"/>
                </a:cxn>
                <a:cxn ang="0">
                  <a:pos x="219" y="476"/>
                </a:cxn>
                <a:cxn ang="0">
                  <a:pos x="219" y="424"/>
                </a:cxn>
                <a:cxn ang="0">
                  <a:pos x="296" y="373"/>
                </a:cxn>
                <a:cxn ang="0">
                  <a:pos x="322" y="373"/>
                </a:cxn>
                <a:cxn ang="0">
                  <a:pos x="334" y="347"/>
                </a:cxn>
                <a:cxn ang="0">
                  <a:pos x="347" y="296"/>
                </a:cxn>
                <a:cxn ang="0">
                  <a:pos x="334" y="270"/>
                </a:cxn>
                <a:cxn ang="0">
                  <a:pos x="347" y="231"/>
                </a:cxn>
                <a:cxn ang="0">
                  <a:pos x="347" y="206"/>
                </a:cxn>
                <a:cxn ang="0">
                  <a:pos x="334" y="193"/>
                </a:cxn>
                <a:cxn ang="0">
                  <a:pos x="309" y="180"/>
                </a:cxn>
                <a:cxn ang="0">
                  <a:pos x="257" y="141"/>
                </a:cxn>
                <a:cxn ang="0">
                  <a:pos x="219" y="141"/>
                </a:cxn>
                <a:cxn ang="0">
                  <a:pos x="206" y="103"/>
                </a:cxn>
                <a:cxn ang="0">
                  <a:pos x="219" y="90"/>
                </a:cxn>
                <a:cxn ang="0">
                  <a:pos x="232" y="64"/>
                </a:cxn>
                <a:cxn ang="0">
                  <a:pos x="232" y="38"/>
                </a:cxn>
                <a:cxn ang="0">
                  <a:pos x="219" y="0"/>
                </a:cxn>
                <a:cxn ang="0">
                  <a:pos x="193" y="0"/>
                </a:cxn>
                <a:cxn ang="0">
                  <a:pos x="180" y="51"/>
                </a:cxn>
                <a:cxn ang="0">
                  <a:pos x="154" y="51"/>
                </a:cxn>
                <a:cxn ang="0">
                  <a:pos x="129" y="51"/>
                </a:cxn>
                <a:cxn ang="0">
                  <a:pos x="116" y="64"/>
                </a:cxn>
                <a:cxn ang="0">
                  <a:pos x="77" y="38"/>
                </a:cxn>
                <a:cxn ang="0">
                  <a:pos x="64" y="51"/>
                </a:cxn>
                <a:cxn ang="0">
                  <a:pos x="38" y="51"/>
                </a:cxn>
                <a:cxn ang="0">
                  <a:pos x="26" y="25"/>
                </a:cxn>
                <a:cxn ang="0">
                  <a:pos x="0" y="12"/>
                </a:cxn>
              </a:cxnLst>
              <a:rect l="0" t="0" r="r" b="b"/>
              <a:pathLst>
                <a:path w="347" h="669">
                  <a:moveTo>
                    <a:pt x="0" y="12"/>
                  </a:moveTo>
                  <a:lnTo>
                    <a:pt x="26" y="51"/>
                  </a:lnTo>
                  <a:lnTo>
                    <a:pt x="13" y="77"/>
                  </a:lnTo>
                  <a:lnTo>
                    <a:pt x="26" y="90"/>
                  </a:lnTo>
                  <a:lnTo>
                    <a:pt x="51" y="141"/>
                  </a:lnTo>
                  <a:lnTo>
                    <a:pt x="77" y="193"/>
                  </a:lnTo>
                  <a:lnTo>
                    <a:pt x="90" y="218"/>
                  </a:lnTo>
                  <a:lnTo>
                    <a:pt x="90" y="257"/>
                  </a:lnTo>
                  <a:lnTo>
                    <a:pt x="90" y="283"/>
                  </a:lnTo>
                  <a:lnTo>
                    <a:pt x="116" y="321"/>
                  </a:lnTo>
                  <a:lnTo>
                    <a:pt x="129" y="334"/>
                  </a:lnTo>
                  <a:lnTo>
                    <a:pt x="129" y="373"/>
                  </a:lnTo>
                  <a:lnTo>
                    <a:pt x="129" y="399"/>
                  </a:lnTo>
                  <a:lnTo>
                    <a:pt x="90" y="411"/>
                  </a:lnTo>
                  <a:lnTo>
                    <a:pt x="77" y="411"/>
                  </a:lnTo>
                  <a:lnTo>
                    <a:pt x="77" y="424"/>
                  </a:lnTo>
                  <a:lnTo>
                    <a:pt x="77" y="424"/>
                  </a:lnTo>
                  <a:lnTo>
                    <a:pt x="51" y="437"/>
                  </a:lnTo>
                  <a:lnTo>
                    <a:pt x="38" y="450"/>
                  </a:lnTo>
                  <a:lnTo>
                    <a:pt x="51" y="489"/>
                  </a:lnTo>
                  <a:lnTo>
                    <a:pt x="38" y="514"/>
                  </a:lnTo>
                  <a:lnTo>
                    <a:pt x="26" y="540"/>
                  </a:lnTo>
                  <a:lnTo>
                    <a:pt x="13" y="566"/>
                  </a:lnTo>
                  <a:lnTo>
                    <a:pt x="0" y="579"/>
                  </a:lnTo>
                  <a:lnTo>
                    <a:pt x="13" y="617"/>
                  </a:lnTo>
                  <a:lnTo>
                    <a:pt x="0" y="643"/>
                  </a:lnTo>
                  <a:lnTo>
                    <a:pt x="26" y="669"/>
                  </a:lnTo>
                  <a:lnTo>
                    <a:pt x="64" y="656"/>
                  </a:lnTo>
                  <a:lnTo>
                    <a:pt x="90" y="656"/>
                  </a:lnTo>
                  <a:lnTo>
                    <a:pt x="116" y="630"/>
                  </a:lnTo>
                  <a:lnTo>
                    <a:pt x="116" y="592"/>
                  </a:lnTo>
                  <a:lnTo>
                    <a:pt x="154" y="553"/>
                  </a:lnTo>
                  <a:lnTo>
                    <a:pt x="193" y="527"/>
                  </a:lnTo>
                  <a:lnTo>
                    <a:pt x="219" y="476"/>
                  </a:lnTo>
                  <a:lnTo>
                    <a:pt x="219" y="424"/>
                  </a:lnTo>
                  <a:lnTo>
                    <a:pt x="296" y="373"/>
                  </a:lnTo>
                  <a:lnTo>
                    <a:pt x="322" y="373"/>
                  </a:lnTo>
                  <a:lnTo>
                    <a:pt x="334" y="347"/>
                  </a:lnTo>
                  <a:lnTo>
                    <a:pt x="347" y="296"/>
                  </a:lnTo>
                  <a:lnTo>
                    <a:pt x="334" y="270"/>
                  </a:lnTo>
                  <a:lnTo>
                    <a:pt x="347" y="231"/>
                  </a:lnTo>
                  <a:lnTo>
                    <a:pt x="347" y="206"/>
                  </a:lnTo>
                  <a:lnTo>
                    <a:pt x="334" y="193"/>
                  </a:lnTo>
                  <a:lnTo>
                    <a:pt x="309" y="180"/>
                  </a:lnTo>
                  <a:lnTo>
                    <a:pt x="257" y="141"/>
                  </a:lnTo>
                  <a:lnTo>
                    <a:pt x="219" y="141"/>
                  </a:lnTo>
                  <a:lnTo>
                    <a:pt x="206" y="103"/>
                  </a:lnTo>
                  <a:lnTo>
                    <a:pt x="219" y="90"/>
                  </a:lnTo>
                  <a:lnTo>
                    <a:pt x="232" y="64"/>
                  </a:lnTo>
                  <a:lnTo>
                    <a:pt x="232" y="38"/>
                  </a:lnTo>
                  <a:lnTo>
                    <a:pt x="219" y="0"/>
                  </a:lnTo>
                  <a:lnTo>
                    <a:pt x="193" y="0"/>
                  </a:lnTo>
                  <a:lnTo>
                    <a:pt x="180" y="51"/>
                  </a:lnTo>
                  <a:lnTo>
                    <a:pt x="154" y="51"/>
                  </a:lnTo>
                  <a:lnTo>
                    <a:pt x="129" y="51"/>
                  </a:lnTo>
                  <a:lnTo>
                    <a:pt x="116" y="64"/>
                  </a:lnTo>
                  <a:lnTo>
                    <a:pt x="77" y="38"/>
                  </a:lnTo>
                  <a:lnTo>
                    <a:pt x="64" y="51"/>
                  </a:lnTo>
                  <a:lnTo>
                    <a:pt x="38" y="51"/>
                  </a:lnTo>
                  <a:lnTo>
                    <a:pt x="26" y="2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3" name="Freeform 7"/>
            <p:cNvSpPr>
              <a:spLocks/>
            </p:cNvSpPr>
            <p:nvPr/>
          </p:nvSpPr>
          <p:spPr bwMode="auto">
            <a:xfrm>
              <a:off x="3028888" y="3795435"/>
              <a:ext cx="469572" cy="473419"/>
            </a:xfrm>
            <a:custGeom>
              <a:avLst/>
              <a:gdLst/>
              <a:ahLst/>
              <a:cxnLst>
                <a:cxn ang="0">
                  <a:pos x="258" y="308"/>
                </a:cxn>
                <a:cxn ang="0">
                  <a:pos x="296" y="257"/>
                </a:cxn>
                <a:cxn ang="0">
                  <a:pos x="296" y="244"/>
                </a:cxn>
                <a:cxn ang="0">
                  <a:pos x="322" y="218"/>
                </a:cxn>
                <a:cxn ang="0">
                  <a:pos x="335" y="206"/>
                </a:cxn>
                <a:cxn ang="0">
                  <a:pos x="309" y="180"/>
                </a:cxn>
                <a:cxn ang="0">
                  <a:pos x="296" y="141"/>
                </a:cxn>
                <a:cxn ang="0">
                  <a:pos x="296" y="115"/>
                </a:cxn>
                <a:cxn ang="0">
                  <a:pos x="271" y="103"/>
                </a:cxn>
                <a:cxn ang="0">
                  <a:pos x="232" y="115"/>
                </a:cxn>
                <a:cxn ang="0">
                  <a:pos x="219" y="103"/>
                </a:cxn>
                <a:cxn ang="0">
                  <a:pos x="219" y="90"/>
                </a:cxn>
                <a:cxn ang="0">
                  <a:pos x="219" y="77"/>
                </a:cxn>
                <a:cxn ang="0">
                  <a:pos x="206" y="64"/>
                </a:cxn>
                <a:cxn ang="0">
                  <a:pos x="180" y="64"/>
                </a:cxn>
                <a:cxn ang="0">
                  <a:pos x="155" y="51"/>
                </a:cxn>
                <a:cxn ang="0">
                  <a:pos x="142" y="25"/>
                </a:cxn>
                <a:cxn ang="0">
                  <a:pos x="129" y="0"/>
                </a:cxn>
                <a:cxn ang="0">
                  <a:pos x="116" y="0"/>
                </a:cxn>
                <a:cxn ang="0">
                  <a:pos x="103" y="12"/>
                </a:cxn>
                <a:cxn ang="0">
                  <a:pos x="65" y="0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13" y="51"/>
                </a:cxn>
                <a:cxn ang="0">
                  <a:pos x="0" y="64"/>
                </a:cxn>
                <a:cxn ang="0">
                  <a:pos x="26" y="90"/>
                </a:cxn>
                <a:cxn ang="0">
                  <a:pos x="26" y="103"/>
                </a:cxn>
                <a:cxn ang="0">
                  <a:pos x="13" y="141"/>
                </a:cxn>
                <a:cxn ang="0">
                  <a:pos x="52" y="180"/>
                </a:cxn>
                <a:cxn ang="0">
                  <a:pos x="52" y="206"/>
                </a:cxn>
                <a:cxn ang="0">
                  <a:pos x="65" y="244"/>
                </a:cxn>
                <a:cxn ang="0">
                  <a:pos x="77" y="270"/>
                </a:cxn>
                <a:cxn ang="0">
                  <a:pos x="65" y="283"/>
                </a:cxn>
                <a:cxn ang="0">
                  <a:pos x="52" y="296"/>
                </a:cxn>
                <a:cxn ang="0">
                  <a:pos x="39" y="308"/>
                </a:cxn>
                <a:cxn ang="0">
                  <a:pos x="52" y="308"/>
                </a:cxn>
                <a:cxn ang="0">
                  <a:pos x="77" y="334"/>
                </a:cxn>
                <a:cxn ang="0">
                  <a:pos x="103" y="334"/>
                </a:cxn>
                <a:cxn ang="0">
                  <a:pos x="116" y="334"/>
                </a:cxn>
                <a:cxn ang="0">
                  <a:pos x="155" y="360"/>
                </a:cxn>
                <a:cxn ang="0">
                  <a:pos x="168" y="347"/>
                </a:cxn>
                <a:cxn ang="0">
                  <a:pos x="193" y="347"/>
                </a:cxn>
                <a:cxn ang="0">
                  <a:pos x="206" y="334"/>
                </a:cxn>
                <a:cxn ang="0">
                  <a:pos x="219" y="321"/>
                </a:cxn>
                <a:cxn ang="0">
                  <a:pos x="232" y="296"/>
                </a:cxn>
                <a:cxn ang="0">
                  <a:pos x="258" y="308"/>
                </a:cxn>
              </a:cxnLst>
              <a:rect l="0" t="0" r="r" b="b"/>
              <a:pathLst>
                <a:path w="335" h="360">
                  <a:moveTo>
                    <a:pt x="258" y="308"/>
                  </a:moveTo>
                  <a:lnTo>
                    <a:pt x="296" y="257"/>
                  </a:lnTo>
                  <a:lnTo>
                    <a:pt x="296" y="244"/>
                  </a:lnTo>
                  <a:lnTo>
                    <a:pt x="322" y="218"/>
                  </a:lnTo>
                  <a:lnTo>
                    <a:pt x="335" y="206"/>
                  </a:lnTo>
                  <a:lnTo>
                    <a:pt x="309" y="180"/>
                  </a:lnTo>
                  <a:lnTo>
                    <a:pt x="296" y="141"/>
                  </a:lnTo>
                  <a:lnTo>
                    <a:pt x="296" y="115"/>
                  </a:lnTo>
                  <a:lnTo>
                    <a:pt x="271" y="103"/>
                  </a:lnTo>
                  <a:lnTo>
                    <a:pt x="232" y="115"/>
                  </a:lnTo>
                  <a:lnTo>
                    <a:pt x="219" y="103"/>
                  </a:lnTo>
                  <a:lnTo>
                    <a:pt x="219" y="90"/>
                  </a:lnTo>
                  <a:lnTo>
                    <a:pt x="219" y="77"/>
                  </a:lnTo>
                  <a:lnTo>
                    <a:pt x="206" y="64"/>
                  </a:lnTo>
                  <a:lnTo>
                    <a:pt x="180" y="64"/>
                  </a:lnTo>
                  <a:lnTo>
                    <a:pt x="155" y="51"/>
                  </a:lnTo>
                  <a:lnTo>
                    <a:pt x="142" y="25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12"/>
                  </a:lnTo>
                  <a:lnTo>
                    <a:pt x="65" y="0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13" y="51"/>
                  </a:lnTo>
                  <a:lnTo>
                    <a:pt x="0" y="64"/>
                  </a:lnTo>
                  <a:lnTo>
                    <a:pt x="26" y="90"/>
                  </a:lnTo>
                  <a:lnTo>
                    <a:pt x="26" y="103"/>
                  </a:lnTo>
                  <a:lnTo>
                    <a:pt x="13" y="141"/>
                  </a:lnTo>
                  <a:lnTo>
                    <a:pt x="52" y="180"/>
                  </a:lnTo>
                  <a:lnTo>
                    <a:pt x="52" y="206"/>
                  </a:lnTo>
                  <a:lnTo>
                    <a:pt x="65" y="244"/>
                  </a:lnTo>
                  <a:lnTo>
                    <a:pt x="77" y="270"/>
                  </a:lnTo>
                  <a:lnTo>
                    <a:pt x="65" y="283"/>
                  </a:lnTo>
                  <a:lnTo>
                    <a:pt x="52" y="296"/>
                  </a:lnTo>
                  <a:lnTo>
                    <a:pt x="39" y="308"/>
                  </a:lnTo>
                  <a:lnTo>
                    <a:pt x="52" y="308"/>
                  </a:lnTo>
                  <a:lnTo>
                    <a:pt x="77" y="334"/>
                  </a:lnTo>
                  <a:lnTo>
                    <a:pt x="103" y="334"/>
                  </a:lnTo>
                  <a:lnTo>
                    <a:pt x="116" y="334"/>
                  </a:lnTo>
                  <a:lnTo>
                    <a:pt x="155" y="360"/>
                  </a:lnTo>
                  <a:lnTo>
                    <a:pt x="168" y="347"/>
                  </a:lnTo>
                  <a:lnTo>
                    <a:pt x="193" y="347"/>
                  </a:lnTo>
                  <a:lnTo>
                    <a:pt x="206" y="334"/>
                  </a:lnTo>
                  <a:lnTo>
                    <a:pt x="219" y="321"/>
                  </a:lnTo>
                  <a:lnTo>
                    <a:pt x="232" y="296"/>
                  </a:lnTo>
                  <a:lnTo>
                    <a:pt x="258" y="30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4" name="Freeform 8"/>
            <p:cNvSpPr>
              <a:spLocks/>
            </p:cNvSpPr>
            <p:nvPr/>
          </p:nvSpPr>
          <p:spPr bwMode="auto">
            <a:xfrm>
              <a:off x="2884854" y="3472849"/>
              <a:ext cx="1119480" cy="847751"/>
            </a:xfrm>
            <a:custGeom>
              <a:avLst/>
              <a:gdLst/>
              <a:ahLst/>
              <a:cxnLst>
                <a:cxn ang="0">
                  <a:pos x="65" y="52"/>
                </a:cxn>
                <a:cxn ang="0">
                  <a:pos x="39" y="103"/>
                </a:cxn>
                <a:cxn ang="0">
                  <a:pos x="13" y="90"/>
                </a:cxn>
                <a:cxn ang="0">
                  <a:pos x="13" y="129"/>
                </a:cxn>
                <a:cxn ang="0">
                  <a:pos x="26" y="129"/>
                </a:cxn>
                <a:cxn ang="0">
                  <a:pos x="65" y="193"/>
                </a:cxn>
                <a:cxn ang="0">
                  <a:pos x="90" y="180"/>
                </a:cxn>
                <a:cxn ang="0">
                  <a:pos x="103" y="232"/>
                </a:cxn>
                <a:cxn ang="0">
                  <a:pos x="142" y="245"/>
                </a:cxn>
                <a:cxn ang="0">
                  <a:pos x="168" y="257"/>
                </a:cxn>
                <a:cxn ang="0">
                  <a:pos x="193" y="257"/>
                </a:cxn>
                <a:cxn ang="0">
                  <a:pos x="219" y="245"/>
                </a:cxn>
                <a:cxn ang="0">
                  <a:pos x="245" y="270"/>
                </a:cxn>
                <a:cxn ang="0">
                  <a:pos x="283" y="309"/>
                </a:cxn>
                <a:cxn ang="0">
                  <a:pos x="309" y="309"/>
                </a:cxn>
                <a:cxn ang="0">
                  <a:pos x="322" y="348"/>
                </a:cxn>
                <a:cxn ang="0">
                  <a:pos x="335" y="360"/>
                </a:cxn>
                <a:cxn ang="0">
                  <a:pos x="374" y="348"/>
                </a:cxn>
                <a:cxn ang="0">
                  <a:pos x="399" y="386"/>
                </a:cxn>
                <a:cxn ang="0">
                  <a:pos x="412" y="425"/>
                </a:cxn>
                <a:cxn ang="0">
                  <a:pos x="438" y="451"/>
                </a:cxn>
                <a:cxn ang="0">
                  <a:pos x="451" y="463"/>
                </a:cxn>
                <a:cxn ang="0">
                  <a:pos x="528" y="476"/>
                </a:cxn>
                <a:cxn ang="0">
                  <a:pos x="592" y="502"/>
                </a:cxn>
                <a:cxn ang="0">
                  <a:pos x="657" y="502"/>
                </a:cxn>
                <a:cxn ang="0">
                  <a:pos x="670" y="541"/>
                </a:cxn>
                <a:cxn ang="0">
                  <a:pos x="682" y="605"/>
                </a:cxn>
                <a:cxn ang="0">
                  <a:pos x="708" y="618"/>
                </a:cxn>
                <a:cxn ang="0">
                  <a:pos x="747" y="644"/>
                </a:cxn>
                <a:cxn ang="0">
                  <a:pos x="773" y="605"/>
                </a:cxn>
                <a:cxn ang="0">
                  <a:pos x="798" y="541"/>
                </a:cxn>
                <a:cxn ang="0">
                  <a:pos x="785" y="502"/>
                </a:cxn>
                <a:cxn ang="0">
                  <a:pos x="760" y="489"/>
                </a:cxn>
                <a:cxn ang="0">
                  <a:pos x="657" y="360"/>
                </a:cxn>
                <a:cxn ang="0">
                  <a:pos x="592" y="335"/>
                </a:cxn>
                <a:cxn ang="0">
                  <a:pos x="528" y="309"/>
                </a:cxn>
                <a:cxn ang="0">
                  <a:pos x="515" y="270"/>
                </a:cxn>
                <a:cxn ang="0">
                  <a:pos x="464" y="270"/>
                </a:cxn>
                <a:cxn ang="0">
                  <a:pos x="361" y="219"/>
                </a:cxn>
                <a:cxn ang="0">
                  <a:pos x="296" y="180"/>
                </a:cxn>
                <a:cxn ang="0">
                  <a:pos x="232" y="129"/>
                </a:cxn>
                <a:cxn ang="0">
                  <a:pos x="258" y="103"/>
                </a:cxn>
                <a:cxn ang="0">
                  <a:pos x="283" y="77"/>
                </a:cxn>
                <a:cxn ang="0">
                  <a:pos x="309" y="39"/>
                </a:cxn>
                <a:cxn ang="0">
                  <a:pos x="283" y="13"/>
                </a:cxn>
                <a:cxn ang="0">
                  <a:pos x="245" y="0"/>
                </a:cxn>
                <a:cxn ang="0">
                  <a:pos x="206" y="13"/>
                </a:cxn>
                <a:cxn ang="0">
                  <a:pos x="142" y="0"/>
                </a:cxn>
                <a:cxn ang="0">
                  <a:pos x="103" y="0"/>
                </a:cxn>
                <a:cxn ang="0">
                  <a:pos x="52" y="13"/>
                </a:cxn>
              </a:cxnLst>
              <a:rect l="0" t="0" r="r" b="b"/>
              <a:pathLst>
                <a:path w="798" h="644">
                  <a:moveTo>
                    <a:pt x="52" y="13"/>
                  </a:moveTo>
                  <a:lnTo>
                    <a:pt x="65" y="52"/>
                  </a:lnTo>
                  <a:lnTo>
                    <a:pt x="65" y="77"/>
                  </a:lnTo>
                  <a:lnTo>
                    <a:pt x="39" y="103"/>
                  </a:lnTo>
                  <a:lnTo>
                    <a:pt x="26" y="90"/>
                  </a:lnTo>
                  <a:lnTo>
                    <a:pt x="13" y="90"/>
                  </a:lnTo>
                  <a:lnTo>
                    <a:pt x="0" y="116"/>
                  </a:lnTo>
                  <a:lnTo>
                    <a:pt x="13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6" y="155"/>
                  </a:lnTo>
                  <a:lnTo>
                    <a:pt x="65" y="193"/>
                  </a:lnTo>
                  <a:lnTo>
                    <a:pt x="77" y="193"/>
                  </a:lnTo>
                  <a:lnTo>
                    <a:pt x="90" y="180"/>
                  </a:lnTo>
                  <a:lnTo>
                    <a:pt x="103" y="193"/>
                  </a:lnTo>
                  <a:lnTo>
                    <a:pt x="103" y="232"/>
                  </a:lnTo>
                  <a:lnTo>
                    <a:pt x="116" y="245"/>
                  </a:lnTo>
                  <a:lnTo>
                    <a:pt x="142" y="245"/>
                  </a:lnTo>
                  <a:lnTo>
                    <a:pt x="155" y="245"/>
                  </a:lnTo>
                  <a:lnTo>
                    <a:pt x="168" y="257"/>
                  </a:lnTo>
                  <a:lnTo>
                    <a:pt x="180" y="245"/>
                  </a:lnTo>
                  <a:lnTo>
                    <a:pt x="193" y="257"/>
                  </a:lnTo>
                  <a:lnTo>
                    <a:pt x="206" y="257"/>
                  </a:lnTo>
                  <a:lnTo>
                    <a:pt x="219" y="245"/>
                  </a:lnTo>
                  <a:lnTo>
                    <a:pt x="232" y="245"/>
                  </a:lnTo>
                  <a:lnTo>
                    <a:pt x="245" y="270"/>
                  </a:lnTo>
                  <a:lnTo>
                    <a:pt x="271" y="296"/>
                  </a:lnTo>
                  <a:lnTo>
                    <a:pt x="283" y="309"/>
                  </a:lnTo>
                  <a:lnTo>
                    <a:pt x="296" y="309"/>
                  </a:lnTo>
                  <a:lnTo>
                    <a:pt x="309" y="309"/>
                  </a:lnTo>
                  <a:lnTo>
                    <a:pt x="322" y="335"/>
                  </a:lnTo>
                  <a:lnTo>
                    <a:pt x="322" y="348"/>
                  </a:lnTo>
                  <a:lnTo>
                    <a:pt x="322" y="360"/>
                  </a:lnTo>
                  <a:lnTo>
                    <a:pt x="335" y="360"/>
                  </a:lnTo>
                  <a:lnTo>
                    <a:pt x="361" y="360"/>
                  </a:lnTo>
                  <a:lnTo>
                    <a:pt x="374" y="348"/>
                  </a:lnTo>
                  <a:lnTo>
                    <a:pt x="399" y="360"/>
                  </a:lnTo>
                  <a:lnTo>
                    <a:pt x="399" y="386"/>
                  </a:lnTo>
                  <a:lnTo>
                    <a:pt x="412" y="412"/>
                  </a:lnTo>
                  <a:lnTo>
                    <a:pt x="412" y="425"/>
                  </a:lnTo>
                  <a:lnTo>
                    <a:pt x="425" y="438"/>
                  </a:lnTo>
                  <a:lnTo>
                    <a:pt x="438" y="451"/>
                  </a:lnTo>
                  <a:lnTo>
                    <a:pt x="438" y="451"/>
                  </a:lnTo>
                  <a:lnTo>
                    <a:pt x="451" y="463"/>
                  </a:lnTo>
                  <a:lnTo>
                    <a:pt x="502" y="463"/>
                  </a:lnTo>
                  <a:lnTo>
                    <a:pt x="528" y="476"/>
                  </a:lnTo>
                  <a:lnTo>
                    <a:pt x="567" y="502"/>
                  </a:lnTo>
                  <a:lnTo>
                    <a:pt x="592" y="502"/>
                  </a:lnTo>
                  <a:lnTo>
                    <a:pt x="631" y="502"/>
                  </a:lnTo>
                  <a:lnTo>
                    <a:pt x="657" y="502"/>
                  </a:lnTo>
                  <a:lnTo>
                    <a:pt x="670" y="528"/>
                  </a:lnTo>
                  <a:lnTo>
                    <a:pt x="670" y="541"/>
                  </a:lnTo>
                  <a:lnTo>
                    <a:pt x="695" y="566"/>
                  </a:lnTo>
                  <a:lnTo>
                    <a:pt x="682" y="605"/>
                  </a:lnTo>
                  <a:lnTo>
                    <a:pt x="682" y="618"/>
                  </a:lnTo>
                  <a:lnTo>
                    <a:pt x="708" y="618"/>
                  </a:lnTo>
                  <a:lnTo>
                    <a:pt x="721" y="644"/>
                  </a:lnTo>
                  <a:lnTo>
                    <a:pt x="747" y="644"/>
                  </a:lnTo>
                  <a:lnTo>
                    <a:pt x="773" y="644"/>
                  </a:lnTo>
                  <a:lnTo>
                    <a:pt x="773" y="605"/>
                  </a:lnTo>
                  <a:lnTo>
                    <a:pt x="785" y="553"/>
                  </a:lnTo>
                  <a:lnTo>
                    <a:pt x="798" y="541"/>
                  </a:lnTo>
                  <a:lnTo>
                    <a:pt x="798" y="515"/>
                  </a:lnTo>
                  <a:lnTo>
                    <a:pt x="785" y="502"/>
                  </a:lnTo>
                  <a:lnTo>
                    <a:pt x="773" y="502"/>
                  </a:lnTo>
                  <a:lnTo>
                    <a:pt x="760" y="489"/>
                  </a:lnTo>
                  <a:lnTo>
                    <a:pt x="760" y="463"/>
                  </a:lnTo>
                  <a:lnTo>
                    <a:pt x="657" y="360"/>
                  </a:lnTo>
                  <a:lnTo>
                    <a:pt x="631" y="360"/>
                  </a:lnTo>
                  <a:lnTo>
                    <a:pt x="592" y="335"/>
                  </a:lnTo>
                  <a:lnTo>
                    <a:pt x="541" y="322"/>
                  </a:lnTo>
                  <a:lnTo>
                    <a:pt x="528" y="309"/>
                  </a:lnTo>
                  <a:lnTo>
                    <a:pt x="528" y="283"/>
                  </a:lnTo>
                  <a:lnTo>
                    <a:pt x="515" y="270"/>
                  </a:lnTo>
                  <a:lnTo>
                    <a:pt x="489" y="270"/>
                  </a:lnTo>
                  <a:lnTo>
                    <a:pt x="464" y="270"/>
                  </a:lnTo>
                  <a:lnTo>
                    <a:pt x="412" y="245"/>
                  </a:lnTo>
                  <a:lnTo>
                    <a:pt x="361" y="219"/>
                  </a:lnTo>
                  <a:lnTo>
                    <a:pt x="322" y="193"/>
                  </a:lnTo>
                  <a:lnTo>
                    <a:pt x="296" y="180"/>
                  </a:lnTo>
                  <a:lnTo>
                    <a:pt x="258" y="155"/>
                  </a:lnTo>
                  <a:lnTo>
                    <a:pt x="232" y="129"/>
                  </a:lnTo>
                  <a:lnTo>
                    <a:pt x="232" y="103"/>
                  </a:lnTo>
                  <a:lnTo>
                    <a:pt x="258" y="103"/>
                  </a:lnTo>
                  <a:lnTo>
                    <a:pt x="283" y="90"/>
                  </a:lnTo>
                  <a:lnTo>
                    <a:pt x="283" y="77"/>
                  </a:lnTo>
                  <a:lnTo>
                    <a:pt x="296" y="64"/>
                  </a:lnTo>
                  <a:lnTo>
                    <a:pt x="309" y="39"/>
                  </a:lnTo>
                  <a:lnTo>
                    <a:pt x="296" y="26"/>
                  </a:lnTo>
                  <a:lnTo>
                    <a:pt x="283" y="13"/>
                  </a:lnTo>
                  <a:lnTo>
                    <a:pt x="258" y="0"/>
                  </a:lnTo>
                  <a:lnTo>
                    <a:pt x="245" y="0"/>
                  </a:lnTo>
                  <a:lnTo>
                    <a:pt x="219" y="13"/>
                  </a:lnTo>
                  <a:lnTo>
                    <a:pt x="206" y="13"/>
                  </a:lnTo>
                  <a:lnTo>
                    <a:pt x="180" y="0"/>
                  </a:lnTo>
                  <a:lnTo>
                    <a:pt x="142" y="0"/>
                  </a:lnTo>
                  <a:lnTo>
                    <a:pt x="116" y="13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52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5" name="Freeform 9"/>
            <p:cNvSpPr>
              <a:spLocks/>
            </p:cNvSpPr>
            <p:nvPr/>
          </p:nvSpPr>
          <p:spPr bwMode="auto">
            <a:xfrm>
              <a:off x="2541750" y="3624784"/>
              <a:ext cx="596041" cy="595628"/>
            </a:xfrm>
            <a:custGeom>
              <a:avLst/>
              <a:gdLst/>
              <a:ahLst/>
              <a:cxnLst>
                <a:cxn ang="0">
                  <a:pos x="219" y="0"/>
                </a:cxn>
                <a:cxn ang="0">
                  <a:pos x="193" y="26"/>
                </a:cxn>
                <a:cxn ang="0">
                  <a:pos x="154" y="13"/>
                </a:cxn>
                <a:cxn ang="0">
                  <a:pos x="103" y="13"/>
                </a:cxn>
                <a:cxn ang="0">
                  <a:pos x="77" y="26"/>
                </a:cxn>
                <a:cxn ang="0">
                  <a:pos x="51" y="13"/>
                </a:cxn>
                <a:cxn ang="0">
                  <a:pos x="25" y="26"/>
                </a:cxn>
                <a:cxn ang="0">
                  <a:pos x="25" y="51"/>
                </a:cxn>
                <a:cxn ang="0">
                  <a:pos x="0" y="90"/>
                </a:cxn>
                <a:cxn ang="0">
                  <a:pos x="13" y="154"/>
                </a:cxn>
                <a:cxn ang="0">
                  <a:pos x="25" y="193"/>
                </a:cxn>
                <a:cxn ang="0">
                  <a:pos x="0" y="206"/>
                </a:cxn>
                <a:cxn ang="0">
                  <a:pos x="25" y="232"/>
                </a:cxn>
                <a:cxn ang="0">
                  <a:pos x="64" y="219"/>
                </a:cxn>
                <a:cxn ang="0">
                  <a:pos x="116" y="232"/>
                </a:cxn>
                <a:cxn ang="0">
                  <a:pos x="103" y="257"/>
                </a:cxn>
                <a:cxn ang="0">
                  <a:pos x="116" y="283"/>
                </a:cxn>
                <a:cxn ang="0">
                  <a:pos x="141" y="270"/>
                </a:cxn>
                <a:cxn ang="0">
                  <a:pos x="180" y="270"/>
                </a:cxn>
                <a:cxn ang="0">
                  <a:pos x="219" y="309"/>
                </a:cxn>
                <a:cxn ang="0">
                  <a:pos x="257" y="347"/>
                </a:cxn>
                <a:cxn ang="0">
                  <a:pos x="231" y="373"/>
                </a:cxn>
                <a:cxn ang="0">
                  <a:pos x="244" y="399"/>
                </a:cxn>
                <a:cxn ang="0">
                  <a:pos x="283" y="437"/>
                </a:cxn>
                <a:cxn ang="0">
                  <a:pos x="309" y="450"/>
                </a:cxn>
                <a:cxn ang="0">
                  <a:pos x="334" y="450"/>
                </a:cxn>
                <a:cxn ang="0">
                  <a:pos x="399" y="437"/>
                </a:cxn>
                <a:cxn ang="0">
                  <a:pos x="399" y="425"/>
                </a:cxn>
                <a:cxn ang="0">
                  <a:pos x="424" y="399"/>
                </a:cxn>
                <a:cxn ang="0">
                  <a:pos x="412" y="347"/>
                </a:cxn>
                <a:cxn ang="0">
                  <a:pos x="347" y="270"/>
                </a:cxn>
                <a:cxn ang="0">
                  <a:pos x="373" y="219"/>
                </a:cxn>
                <a:cxn ang="0">
                  <a:pos x="347" y="180"/>
                </a:cxn>
                <a:cxn ang="0">
                  <a:pos x="399" y="154"/>
                </a:cxn>
                <a:cxn ang="0">
                  <a:pos x="412" y="129"/>
                </a:cxn>
                <a:cxn ang="0">
                  <a:pos x="386" y="129"/>
                </a:cxn>
                <a:cxn ang="0">
                  <a:pos x="347" y="103"/>
                </a:cxn>
                <a:cxn ang="0">
                  <a:pos x="347" y="90"/>
                </a:cxn>
                <a:cxn ang="0">
                  <a:pos x="334" y="64"/>
                </a:cxn>
                <a:cxn ang="0">
                  <a:pos x="309" y="77"/>
                </a:cxn>
                <a:cxn ang="0">
                  <a:pos x="270" y="13"/>
                </a:cxn>
                <a:cxn ang="0">
                  <a:pos x="244" y="0"/>
                </a:cxn>
              </a:cxnLst>
              <a:rect l="0" t="0" r="r" b="b"/>
              <a:pathLst>
                <a:path w="424" h="450">
                  <a:moveTo>
                    <a:pt x="244" y="0"/>
                  </a:moveTo>
                  <a:lnTo>
                    <a:pt x="219" y="0"/>
                  </a:lnTo>
                  <a:lnTo>
                    <a:pt x="206" y="26"/>
                  </a:lnTo>
                  <a:lnTo>
                    <a:pt x="193" y="26"/>
                  </a:lnTo>
                  <a:lnTo>
                    <a:pt x="167" y="26"/>
                  </a:lnTo>
                  <a:lnTo>
                    <a:pt x="154" y="13"/>
                  </a:lnTo>
                  <a:lnTo>
                    <a:pt x="128" y="0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77" y="26"/>
                  </a:lnTo>
                  <a:lnTo>
                    <a:pt x="64" y="13"/>
                  </a:lnTo>
                  <a:lnTo>
                    <a:pt x="51" y="13"/>
                  </a:lnTo>
                  <a:lnTo>
                    <a:pt x="38" y="13"/>
                  </a:lnTo>
                  <a:lnTo>
                    <a:pt x="25" y="26"/>
                  </a:lnTo>
                  <a:lnTo>
                    <a:pt x="13" y="39"/>
                  </a:lnTo>
                  <a:lnTo>
                    <a:pt x="25" y="51"/>
                  </a:lnTo>
                  <a:lnTo>
                    <a:pt x="13" y="77"/>
                  </a:lnTo>
                  <a:lnTo>
                    <a:pt x="0" y="90"/>
                  </a:lnTo>
                  <a:lnTo>
                    <a:pt x="0" y="129"/>
                  </a:lnTo>
                  <a:lnTo>
                    <a:pt x="13" y="154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13" y="193"/>
                  </a:lnTo>
                  <a:lnTo>
                    <a:pt x="0" y="206"/>
                  </a:lnTo>
                  <a:lnTo>
                    <a:pt x="0" y="219"/>
                  </a:lnTo>
                  <a:lnTo>
                    <a:pt x="25" y="232"/>
                  </a:lnTo>
                  <a:lnTo>
                    <a:pt x="38" y="232"/>
                  </a:lnTo>
                  <a:lnTo>
                    <a:pt x="64" y="219"/>
                  </a:lnTo>
                  <a:lnTo>
                    <a:pt x="77" y="219"/>
                  </a:lnTo>
                  <a:lnTo>
                    <a:pt x="116" y="232"/>
                  </a:lnTo>
                  <a:lnTo>
                    <a:pt x="116" y="244"/>
                  </a:lnTo>
                  <a:lnTo>
                    <a:pt x="103" y="257"/>
                  </a:lnTo>
                  <a:lnTo>
                    <a:pt x="103" y="270"/>
                  </a:lnTo>
                  <a:lnTo>
                    <a:pt x="116" y="283"/>
                  </a:lnTo>
                  <a:lnTo>
                    <a:pt x="128" y="270"/>
                  </a:lnTo>
                  <a:lnTo>
                    <a:pt x="141" y="270"/>
                  </a:lnTo>
                  <a:lnTo>
                    <a:pt x="154" y="283"/>
                  </a:lnTo>
                  <a:lnTo>
                    <a:pt x="180" y="270"/>
                  </a:lnTo>
                  <a:lnTo>
                    <a:pt x="206" y="270"/>
                  </a:lnTo>
                  <a:lnTo>
                    <a:pt x="219" y="309"/>
                  </a:lnTo>
                  <a:lnTo>
                    <a:pt x="244" y="335"/>
                  </a:lnTo>
                  <a:lnTo>
                    <a:pt x="257" y="347"/>
                  </a:lnTo>
                  <a:lnTo>
                    <a:pt x="244" y="360"/>
                  </a:lnTo>
                  <a:lnTo>
                    <a:pt x="231" y="373"/>
                  </a:lnTo>
                  <a:lnTo>
                    <a:pt x="244" y="399"/>
                  </a:lnTo>
                  <a:lnTo>
                    <a:pt x="244" y="399"/>
                  </a:lnTo>
                  <a:lnTo>
                    <a:pt x="270" y="412"/>
                  </a:lnTo>
                  <a:lnTo>
                    <a:pt x="283" y="437"/>
                  </a:lnTo>
                  <a:lnTo>
                    <a:pt x="296" y="450"/>
                  </a:lnTo>
                  <a:lnTo>
                    <a:pt x="309" y="450"/>
                  </a:lnTo>
                  <a:lnTo>
                    <a:pt x="321" y="437"/>
                  </a:lnTo>
                  <a:lnTo>
                    <a:pt x="334" y="450"/>
                  </a:lnTo>
                  <a:lnTo>
                    <a:pt x="373" y="450"/>
                  </a:lnTo>
                  <a:lnTo>
                    <a:pt x="399" y="437"/>
                  </a:lnTo>
                  <a:lnTo>
                    <a:pt x="386" y="437"/>
                  </a:lnTo>
                  <a:lnTo>
                    <a:pt x="399" y="425"/>
                  </a:lnTo>
                  <a:lnTo>
                    <a:pt x="412" y="412"/>
                  </a:lnTo>
                  <a:lnTo>
                    <a:pt x="424" y="399"/>
                  </a:lnTo>
                  <a:lnTo>
                    <a:pt x="424" y="373"/>
                  </a:lnTo>
                  <a:lnTo>
                    <a:pt x="412" y="347"/>
                  </a:lnTo>
                  <a:lnTo>
                    <a:pt x="399" y="309"/>
                  </a:lnTo>
                  <a:lnTo>
                    <a:pt x="347" y="270"/>
                  </a:lnTo>
                  <a:lnTo>
                    <a:pt x="360" y="244"/>
                  </a:lnTo>
                  <a:lnTo>
                    <a:pt x="373" y="219"/>
                  </a:lnTo>
                  <a:lnTo>
                    <a:pt x="347" y="193"/>
                  </a:lnTo>
                  <a:lnTo>
                    <a:pt x="347" y="180"/>
                  </a:lnTo>
                  <a:lnTo>
                    <a:pt x="373" y="180"/>
                  </a:lnTo>
                  <a:lnTo>
                    <a:pt x="399" y="154"/>
                  </a:lnTo>
                  <a:lnTo>
                    <a:pt x="399" y="141"/>
                  </a:lnTo>
                  <a:lnTo>
                    <a:pt x="412" y="129"/>
                  </a:lnTo>
                  <a:lnTo>
                    <a:pt x="399" y="116"/>
                  </a:lnTo>
                  <a:lnTo>
                    <a:pt x="386" y="129"/>
                  </a:lnTo>
                  <a:lnTo>
                    <a:pt x="347" y="116"/>
                  </a:lnTo>
                  <a:lnTo>
                    <a:pt x="347" y="103"/>
                  </a:lnTo>
                  <a:lnTo>
                    <a:pt x="347" y="90"/>
                  </a:lnTo>
                  <a:lnTo>
                    <a:pt x="347" y="90"/>
                  </a:lnTo>
                  <a:lnTo>
                    <a:pt x="347" y="77"/>
                  </a:lnTo>
                  <a:lnTo>
                    <a:pt x="334" y="64"/>
                  </a:lnTo>
                  <a:lnTo>
                    <a:pt x="321" y="77"/>
                  </a:lnTo>
                  <a:lnTo>
                    <a:pt x="309" y="77"/>
                  </a:lnTo>
                  <a:lnTo>
                    <a:pt x="270" y="39"/>
                  </a:lnTo>
                  <a:lnTo>
                    <a:pt x="270" y="13"/>
                  </a:lnTo>
                  <a:lnTo>
                    <a:pt x="270" y="0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6" name="Freeform 10"/>
            <p:cNvSpPr>
              <a:spLocks/>
            </p:cNvSpPr>
            <p:nvPr/>
          </p:nvSpPr>
          <p:spPr bwMode="auto">
            <a:xfrm>
              <a:off x="2560486" y="3404589"/>
              <a:ext cx="414535" cy="254325"/>
            </a:xfrm>
            <a:custGeom>
              <a:avLst/>
              <a:gdLst/>
              <a:ahLst/>
              <a:cxnLst>
                <a:cxn ang="0">
                  <a:pos x="283" y="64"/>
                </a:cxn>
                <a:cxn ang="0">
                  <a:pos x="244" y="38"/>
                </a:cxn>
                <a:cxn ang="0">
                  <a:pos x="231" y="25"/>
                </a:cxn>
                <a:cxn ang="0">
                  <a:pos x="193" y="12"/>
                </a:cxn>
                <a:cxn ang="0">
                  <a:pos x="193" y="0"/>
                </a:cxn>
                <a:cxn ang="0">
                  <a:pos x="180" y="12"/>
                </a:cxn>
                <a:cxn ang="0">
                  <a:pos x="180" y="25"/>
                </a:cxn>
                <a:cxn ang="0">
                  <a:pos x="167" y="25"/>
                </a:cxn>
                <a:cxn ang="0">
                  <a:pos x="154" y="38"/>
                </a:cxn>
                <a:cxn ang="0">
                  <a:pos x="141" y="38"/>
                </a:cxn>
                <a:cxn ang="0">
                  <a:pos x="128" y="51"/>
                </a:cxn>
                <a:cxn ang="0">
                  <a:pos x="115" y="64"/>
                </a:cxn>
                <a:cxn ang="0">
                  <a:pos x="103" y="38"/>
                </a:cxn>
                <a:cxn ang="0">
                  <a:pos x="90" y="38"/>
                </a:cxn>
                <a:cxn ang="0">
                  <a:pos x="77" y="25"/>
                </a:cxn>
                <a:cxn ang="0">
                  <a:pos x="64" y="38"/>
                </a:cxn>
                <a:cxn ang="0">
                  <a:pos x="64" y="38"/>
                </a:cxn>
                <a:cxn ang="0">
                  <a:pos x="77" y="64"/>
                </a:cxn>
                <a:cxn ang="0">
                  <a:pos x="77" y="64"/>
                </a:cxn>
                <a:cxn ang="0">
                  <a:pos x="64" y="64"/>
                </a:cxn>
                <a:cxn ang="0">
                  <a:pos x="51" y="77"/>
                </a:cxn>
                <a:cxn ang="0">
                  <a:pos x="51" y="90"/>
                </a:cxn>
                <a:cxn ang="0">
                  <a:pos x="38" y="90"/>
                </a:cxn>
                <a:cxn ang="0">
                  <a:pos x="25" y="103"/>
                </a:cxn>
                <a:cxn ang="0">
                  <a:pos x="0" y="103"/>
                </a:cxn>
                <a:cxn ang="0">
                  <a:pos x="25" y="115"/>
                </a:cxn>
                <a:cxn ang="0">
                  <a:pos x="38" y="141"/>
                </a:cxn>
                <a:cxn ang="0">
                  <a:pos x="38" y="154"/>
                </a:cxn>
                <a:cxn ang="0">
                  <a:pos x="38" y="167"/>
                </a:cxn>
                <a:cxn ang="0">
                  <a:pos x="25" y="180"/>
                </a:cxn>
                <a:cxn ang="0">
                  <a:pos x="38" y="180"/>
                </a:cxn>
                <a:cxn ang="0">
                  <a:pos x="64" y="193"/>
                </a:cxn>
                <a:cxn ang="0">
                  <a:pos x="90" y="180"/>
                </a:cxn>
                <a:cxn ang="0">
                  <a:pos x="115" y="167"/>
                </a:cxn>
                <a:cxn ang="0">
                  <a:pos x="128" y="167"/>
                </a:cxn>
                <a:cxn ang="0">
                  <a:pos x="141" y="180"/>
                </a:cxn>
                <a:cxn ang="0">
                  <a:pos x="154" y="193"/>
                </a:cxn>
                <a:cxn ang="0">
                  <a:pos x="180" y="193"/>
                </a:cxn>
                <a:cxn ang="0">
                  <a:pos x="193" y="193"/>
                </a:cxn>
                <a:cxn ang="0">
                  <a:pos x="206" y="167"/>
                </a:cxn>
                <a:cxn ang="0">
                  <a:pos x="231" y="167"/>
                </a:cxn>
                <a:cxn ang="0">
                  <a:pos x="244" y="141"/>
                </a:cxn>
                <a:cxn ang="0">
                  <a:pos x="257" y="141"/>
                </a:cxn>
                <a:cxn ang="0">
                  <a:pos x="270" y="141"/>
                </a:cxn>
                <a:cxn ang="0">
                  <a:pos x="283" y="141"/>
                </a:cxn>
                <a:cxn ang="0">
                  <a:pos x="283" y="128"/>
                </a:cxn>
                <a:cxn ang="0">
                  <a:pos x="296" y="115"/>
                </a:cxn>
                <a:cxn ang="0">
                  <a:pos x="296" y="90"/>
                </a:cxn>
                <a:cxn ang="0">
                  <a:pos x="283" y="64"/>
                </a:cxn>
              </a:cxnLst>
              <a:rect l="0" t="0" r="r" b="b"/>
              <a:pathLst>
                <a:path w="296" h="193">
                  <a:moveTo>
                    <a:pt x="283" y="64"/>
                  </a:moveTo>
                  <a:lnTo>
                    <a:pt x="244" y="38"/>
                  </a:lnTo>
                  <a:lnTo>
                    <a:pt x="231" y="25"/>
                  </a:lnTo>
                  <a:lnTo>
                    <a:pt x="193" y="12"/>
                  </a:lnTo>
                  <a:lnTo>
                    <a:pt x="193" y="0"/>
                  </a:lnTo>
                  <a:lnTo>
                    <a:pt x="180" y="12"/>
                  </a:lnTo>
                  <a:lnTo>
                    <a:pt x="180" y="25"/>
                  </a:lnTo>
                  <a:lnTo>
                    <a:pt x="167" y="25"/>
                  </a:lnTo>
                  <a:lnTo>
                    <a:pt x="154" y="38"/>
                  </a:lnTo>
                  <a:lnTo>
                    <a:pt x="141" y="38"/>
                  </a:lnTo>
                  <a:lnTo>
                    <a:pt x="128" y="51"/>
                  </a:lnTo>
                  <a:lnTo>
                    <a:pt x="115" y="64"/>
                  </a:lnTo>
                  <a:lnTo>
                    <a:pt x="103" y="38"/>
                  </a:lnTo>
                  <a:lnTo>
                    <a:pt x="90" y="38"/>
                  </a:lnTo>
                  <a:lnTo>
                    <a:pt x="77" y="25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77" y="64"/>
                  </a:lnTo>
                  <a:lnTo>
                    <a:pt x="77" y="64"/>
                  </a:lnTo>
                  <a:lnTo>
                    <a:pt x="64" y="64"/>
                  </a:lnTo>
                  <a:lnTo>
                    <a:pt x="51" y="77"/>
                  </a:lnTo>
                  <a:lnTo>
                    <a:pt x="51" y="90"/>
                  </a:lnTo>
                  <a:lnTo>
                    <a:pt x="38" y="90"/>
                  </a:lnTo>
                  <a:lnTo>
                    <a:pt x="25" y="103"/>
                  </a:lnTo>
                  <a:lnTo>
                    <a:pt x="0" y="103"/>
                  </a:lnTo>
                  <a:lnTo>
                    <a:pt x="25" y="115"/>
                  </a:lnTo>
                  <a:lnTo>
                    <a:pt x="38" y="141"/>
                  </a:lnTo>
                  <a:lnTo>
                    <a:pt x="38" y="154"/>
                  </a:lnTo>
                  <a:lnTo>
                    <a:pt x="38" y="167"/>
                  </a:lnTo>
                  <a:lnTo>
                    <a:pt x="25" y="180"/>
                  </a:lnTo>
                  <a:lnTo>
                    <a:pt x="38" y="180"/>
                  </a:lnTo>
                  <a:lnTo>
                    <a:pt x="64" y="193"/>
                  </a:lnTo>
                  <a:lnTo>
                    <a:pt x="90" y="180"/>
                  </a:lnTo>
                  <a:lnTo>
                    <a:pt x="115" y="167"/>
                  </a:lnTo>
                  <a:lnTo>
                    <a:pt x="128" y="167"/>
                  </a:lnTo>
                  <a:lnTo>
                    <a:pt x="141" y="180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67"/>
                  </a:lnTo>
                  <a:lnTo>
                    <a:pt x="231" y="167"/>
                  </a:lnTo>
                  <a:lnTo>
                    <a:pt x="244" y="141"/>
                  </a:lnTo>
                  <a:lnTo>
                    <a:pt x="257" y="141"/>
                  </a:lnTo>
                  <a:lnTo>
                    <a:pt x="270" y="141"/>
                  </a:lnTo>
                  <a:lnTo>
                    <a:pt x="283" y="141"/>
                  </a:lnTo>
                  <a:lnTo>
                    <a:pt x="283" y="128"/>
                  </a:lnTo>
                  <a:lnTo>
                    <a:pt x="296" y="115"/>
                  </a:lnTo>
                  <a:lnTo>
                    <a:pt x="296" y="90"/>
                  </a:lnTo>
                  <a:lnTo>
                    <a:pt x="283" y="64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 dirty="0"/>
            </a:p>
          </p:txBody>
        </p:sp>
        <p:sp>
          <p:nvSpPr>
            <p:cNvPr id="37" name="Freeform 11"/>
            <p:cNvSpPr>
              <a:spLocks/>
            </p:cNvSpPr>
            <p:nvPr/>
          </p:nvSpPr>
          <p:spPr bwMode="auto">
            <a:xfrm>
              <a:off x="2325115" y="3082003"/>
              <a:ext cx="507045" cy="440390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206" y="52"/>
                </a:cxn>
                <a:cxn ang="0">
                  <a:pos x="219" y="77"/>
                </a:cxn>
                <a:cxn ang="0">
                  <a:pos x="219" y="90"/>
                </a:cxn>
                <a:cxn ang="0">
                  <a:pos x="232" y="116"/>
                </a:cxn>
                <a:cxn ang="0">
                  <a:pos x="258" y="142"/>
                </a:cxn>
                <a:cxn ang="0">
                  <a:pos x="271" y="154"/>
                </a:cxn>
                <a:cxn ang="0">
                  <a:pos x="309" y="193"/>
                </a:cxn>
                <a:cxn ang="0">
                  <a:pos x="348" y="206"/>
                </a:cxn>
                <a:cxn ang="0">
                  <a:pos x="361" y="232"/>
                </a:cxn>
                <a:cxn ang="0">
                  <a:pos x="348" y="245"/>
                </a:cxn>
                <a:cxn ang="0">
                  <a:pos x="348" y="245"/>
                </a:cxn>
                <a:cxn ang="0">
                  <a:pos x="335" y="257"/>
                </a:cxn>
                <a:cxn ang="0">
                  <a:pos x="335" y="270"/>
                </a:cxn>
                <a:cxn ang="0">
                  <a:pos x="322" y="270"/>
                </a:cxn>
                <a:cxn ang="0">
                  <a:pos x="322" y="283"/>
                </a:cxn>
                <a:cxn ang="0">
                  <a:pos x="309" y="283"/>
                </a:cxn>
                <a:cxn ang="0">
                  <a:pos x="283" y="296"/>
                </a:cxn>
                <a:cxn ang="0">
                  <a:pos x="271" y="283"/>
                </a:cxn>
                <a:cxn ang="0">
                  <a:pos x="258" y="283"/>
                </a:cxn>
                <a:cxn ang="0">
                  <a:pos x="245" y="270"/>
                </a:cxn>
                <a:cxn ang="0">
                  <a:pos x="245" y="270"/>
                </a:cxn>
                <a:cxn ang="0">
                  <a:pos x="232" y="283"/>
                </a:cxn>
                <a:cxn ang="0">
                  <a:pos x="232" y="283"/>
                </a:cxn>
                <a:cxn ang="0">
                  <a:pos x="245" y="296"/>
                </a:cxn>
                <a:cxn ang="0">
                  <a:pos x="232" y="309"/>
                </a:cxn>
                <a:cxn ang="0">
                  <a:pos x="219" y="309"/>
                </a:cxn>
                <a:cxn ang="0">
                  <a:pos x="219" y="322"/>
                </a:cxn>
                <a:cxn ang="0">
                  <a:pos x="206" y="335"/>
                </a:cxn>
                <a:cxn ang="0">
                  <a:pos x="206" y="335"/>
                </a:cxn>
                <a:cxn ang="0">
                  <a:pos x="193" y="335"/>
                </a:cxn>
                <a:cxn ang="0">
                  <a:pos x="168" y="335"/>
                </a:cxn>
                <a:cxn ang="0">
                  <a:pos x="142" y="335"/>
                </a:cxn>
                <a:cxn ang="0">
                  <a:pos x="129" y="322"/>
                </a:cxn>
                <a:cxn ang="0">
                  <a:pos x="103" y="309"/>
                </a:cxn>
                <a:cxn ang="0">
                  <a:pos x="77" y="283"/>
                </a:cxn>
                <a:cxn ang="0">
                  <a:pos x="65" y="270"/>
                </a:cxn>
                <a:cxn ang="0">
                  <a:pos x="52" y="270"/>
                </a:cxn>
                <a:cxn ang="0">
                  <a:pos x="26" y="257"/>
                </a:cxn>
                <a:cxn ang="0">
                  <a:pos x="13" y="257"/>
                </a:cxn>
                <a:cxn ang="0">
                  <a:pos x="0" y="257"/>
                </a:cxn>
                <a:cxn ang="0">
                  <a:pos x="0" y="232"/>
                </a:cxn>
                <a:cxn ang="0">
                  <a:pos x="0" y="206"/>
                </a:cxn>
                <a:cxn ang="0">
                  <a:pos x="13" y="193"/>
                </a:cxn>
                <a:cxn ang="0">
                  <a:pos x="0" y="193"/>
                </a:cxn>
                <a:cxn ang="0">
                  <a:pos x="0" y="167"/>
                </a:cxn>
                <a:cxn ang="0">
                  <a:pos x="0" y="154"/>
                </a:cxn>
                <a:cxn ang="0">
                  <a:pos x="0" y="142"/>
                </a:cxn>
                <a:cxn ang="0">
                  <a:pos x="0" y="129"/>
                </a:cxn>
                <a:cxn ang="0">
                  <a:pos x="13" y="129"/>
                </a:cxn>
                <a:cxn ang="0">
                  <a:pos x="0" y="116"/>
                </a:cxn>
                <a:cxn ang="0">
                  <a:pos x="13" y="103"/>
                </a:cxn>
                <a:cxn ang="0">
                  <a:pos x="26" y="90"/>
                </a:cxn>
                <a:cxn ang="0">
                  <a:pos x="39" y="90"/>
                </a:cxn>
                <a:cxn ang="0">
                  <a:pos x="65" y="77"/>
                </a:cxn>
                <a:cxn ang="0">
                  <a:pos x="65" y="64"/>
                </a:cxn>
                <a:cxn ang="0">
                  <a:pos x="65" y="52"/>
                </a:cxn>
                <a:cxn ang="0">
                  <a:pos x="90" y="26"/>
                </a:cxn>
                <a:cxn ang="0">
                  <a:pos x="116" y="39"/>
                </a:cxn>
                <a:cxn ang="0">
                  <a:pos x="129" y="26"/>
                </a:cxn>
                <a:cxn ang="0">
                  <a:pos x="155" y="13"/>
                </a:cxn>
                <a:cxn ang="0">
                  <a:pos x="168" y="13"/>
                </a:cxn>
                <a:cxn ang="0">
                  <a:pos x="180" y="0"/>
                </a:cxn>
              </a:cxnLst>
              <a:rect l="0" t="0" r="r" b="b"/>
              <a:pathLst>
                <a:path w="361" h="335">
                  <a:moveTo>
                    <a:pt x="180" y="0"/>
                  </a:moveTo>
                  <a:lnTo>
                    <a:pt x="206" y="52"/>
                  </a:lnTo>
                  <a:lnTo>
                    <a:pt x="219" y="77"/>
                  </a:lnTo>
                  <a:lnTo>
                    <a:pt x="219" y="90"/>
                  </a:lnTo>
                  <a:lnTo>
                    <a:pt x="232" y="116"/>
                  </a:lnTo>
                  <a:lnTo>
                    <a:pt x="258" y="142"/>
                  </a:lnTo>
                  <a:lnTo>
                    <a:pt x="271" y="154"/>
                  </a:lnTo>
                  <a:lnTo>
                    <a:pt x="309" y="193"/>
                  </a:lnTo>
                  <a:lnTo>
                    <a:pt x="348" y="206"/>
                  </a:lnTo>
                  <a:lnTo>
                    <a:pt x="361" y="232"/>
                  </a:lnTo>
                  <a:lnTo>
                    <a:pt x="348" y="245"/>
                  </a:lnTo>
                  <a:lnTo>
                    <a:pt x="348" y="245"/>
                  </a:lnTo>
                  <a:lnTo>
                    <a:pt x="335" y="257"/>
                  </a:lnTo>
                  <a:lnTo>
                    <a:pt x="335" y="270"/>
                  </a:lnTo>
                  <a:lnTo>
                    <a:pt x="322" y="270"/>
                  </a:lnTo>
                  <a:lnTo>
                    <a:pt x="322" y="283"/>
                  </a:lnTo>
                  <a:lnTo>
                    <a:pt x="309" y="283"/>
                  </a:lnTo>
                  <a:lnTo>
                    <a:pt x="283" y="296"/>
                  </a:lnTo>
                  <a:lnTo>
                    <a:pt x="271" y="283"/>
                  </a:lnTo>
                  <a:lnTo>
                    <a:pt x="258" y="283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32" y="283"/>
                  </a:lnTo>
                  <a:lnTo>
                    <a:pt x="232" y="283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35"/>
                  </a:lnTo>
                  <a:lnTo>
                    <a:pt x="193" y="335"/>
                  </a:lnTo>
                  <a:lnTo>
                    <a:pt x="168" y="335"/>
                  </a:lnTo>
                  <a:lnTo>
                    <a:pt x="142" y="335"/>
                  </a:lnTo>
                  <a:lnTo>
                    <a:pt x="129" y="322"/>
                  </a:lnTo>
                  <a:lnTo>
                    <a:pt x="103" y="309"/>
                  </a:lnTo>
                  <a:lnTo>
                    <a:pt x="77" y="283"/>
                  </a:lnTo>
                  <a:lnTo>
                    <a:pt x="65" y="270"/>
                  </a:lnTo>
                  <a:lnTo>
                    <a:pt x="52" y="270"/>
                  </a:lnTo>
                  <a:lnTo>
                    <a:pt x="26" y="257"/>
                  </a:lnTo>
                  <a:lnTo>
                    <a:pt x="13" y="257"/>
                  </a:lnTo>
                  <a:lnTo>
                    <a:pt x="0" y="257"/>
                  </a:lnTo>
                  <a:lnTo>
                    <a:pt x="0" y="232"/>
                  </a:lnTo>
                  <a:lnTo>
                    <a:pt x="0" y="206"/>
                  </a:lnTo>
                  <a:lnTo>
                    <a:pt x="13" y="193"/>
                  </a:lnTo>
                  <a:lnTo>
                    <a:pt x="0" y="193"/>
                  </a:lnTo>
                  <a:lnTo>
                    <a:pt x="0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29"/>
                  </a:lnTo>
                  <a:lnTo>
                    <a:pt x="0" y="116"/>
                  </a:lnTo>
                  <a:lnTo>
                    <a:pt x="13" y="103"/>
                  </a:lnTo>
                  <a:lnTo>
                    <a:pt x="26" y="90"/>
                  </a:lnTo>
                  <a:lnTo>
                    <a:pt x="39" y="90"/>
                  </a:lnTo>
                  <a:lnTo>
                    <a:pt x="65" y="77"/>
                  </a:lnTo>
                  <a:lnTo>
                    <a:pt x="65" y="64"/>
                  </a:lnTo>
                  <a:lnTo>
                    <a:pt x="65" y="52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29" y="26"/>
                  </a:lnTo>
                  <a:lnTo>
                    <a:pt x="155" y="13"/>
                  </a:lnTo>
                  <a:lnTo>
                    <a:pt x="168" y="13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8" name="Freeform 12"/>
            <p:cNvSpPr>
              <a:spLocks/>
            </p:cNvSpPr>
            <p:nvPr/>
          </p:nvSpPr>
          <p:spPr bwMode="auto">
            <a:xfrm>
              <a:off x="1983182" y="2792447"/>
              <a:ext cx="433271" cy="459107"/>
            </a:xfrm>
            <a:custGeom>
              <a:avLst/>
              <a:gdLst/>
              <a:ahLst/>
              <a:cxnLst>
                <a:cxn ang="0">
                  <a:pos x="296" y="245"/>
                </a:cxn>
                <a:cxn ang="0">
                  <a:pos x="257" y="219"/>
                </a:cxn>
                <a:cxn ang="0">
                  <a:pos x="219" y="193"/>
                </a:cxn>
                <a:cxn ang="0">
                  <a:pos x="219" y="142"/>
                </a:cxn>
                <a:cxn ang="0">
                  <a:pos x="219" y="90"/>
                </a:cxn>
                <a:cxn ang="0">
                  <a:pos x="167" y="52"/>
                </a:cxn>
                <a:cxn ang="0">
                  <a:pos x="128" y="39"/>
                </a:cxn>
                <a:cxn ang="0">
                  <a:pos x="103" y="13"/>
                </a:cxn>
                <a:cxn ang="0">
                  <a:pos x="90" y="0"/>
                </a:cxn>
                <a:cxn ang="0">
                  <a:pos x="64" y="0"/>
                </a:cxn>
                <a:cxn ang="0">
                  <a:pos x="77" y="39"/>
                </a:cxn>
                <a:cxn ang="0">
                  <a:pos x="90" y="77"/>
                </a:cxn>
                <a:cxn ang="0">
                  <a:pos x="64" y="90"/>
                </a:cxn>
                <a:cxn ang="0">
                  <a:pos x="25" y="116"/>
                </a:cxn>
                <a:cxn ang="0">
                  <a:pos x="38" y="142"/>
                </a:cxn>
                <a:cxn ang="0">
                  <a:pos x="38" y="155"/>
                </a:cxn>
                <a:cxn ang="0">
                  <a:pos x="25" y="180"/>
                </a:cxn>
                <a:cxn ang="0">
                  <a:pos x="0" y="206"/>
                </a:cxn>
                <a:cxn ang="0">
                  <a:pos x="0" y="232"/>
                </a:cxn>
                <a:cxn ang="0">
                  <a:pos x="13" y="245"/>
                </a:cxn>
                <a:cxn ang="0">
                  <a:pos x="0" y="271"/>
                </a:cxn>
                <a:cxn ang="0">
                  <a:pos x="25" y="271"/>
                </a:cxn>
                <a:cxn ang="0">
                  <a:pos x="64" y="283"/>
                </a:cxn>
                <a:cxn ang="0">
                  <a:pos x="77" y="309"/>
                </a:cxn>
                <a:cxn ang="0">
                  <a:pos x="90" y="335"/>
                </a:cxn>
                <a:cxn ang="0">
                  <a:pos x="116" y="348"/>
                </a:cxn>
                <a:cxn ang="0">
                  <a:pos x="141" y="348"/>
                </a:cxn>
                <a:cxn ang="0">
                  <a:pos x="167" y="335"/>
                </a:cxn>
                <a:cxn ang="0">
                  <a:pos x="193" y="322"/>
                </a:cxn>
                <a:cxn ang="0">
                  <a:pos x="219" y="309"/>
                </a:cxn>
                <a:cxn ang="0">
                  <a:pos x="231" y="283"/>
                </a:cxn>
                <a:cxn ang="0">
                  <a:pos x="270" y="283"/>
                </a:cxn>
                <a:cxn ang="0">
                  <a:pos x="309" y="271"/>
                </a:cxn>
              </a:cxnLst>
              <a:rect l="0" t="0" r="r" b="b"/>
              <a:pathLst>
                <a:path w="309" h="348">
                  <a:moveTo>
                    <a:pt x="309" y="271"/>
                  </a:moveTo>
                  <a:lnTo>
                    <a:pt x="296" y="245"/>
                  </a:lnTo>
                  <a:lnTo>
                    <a:pt x="283" y="232"/>
                  </a:lnTo>
                  <a:lnTo>
                    <a:pt x="257" y="219"/>
                  </a:lnTo>
                  <a:lnTo>
                    <a:pt x="231" y="206"/>
                  </a:lnTo>
                  <a:lnTo>
                    <a:pt x="219" y="193"/>
                  </a:lnTo>
                  <a:lnTo>
                    <a:pt x="231" y="168"/>
                  </a:lnTo>
                  <a:lnTo>
                    <a:pt x="219" y="142"/>
                  </a:lnTo>
                  <a:lnTo>
                    <a:pt x="219" y="116"/>
                  </a:lnTo>
                  <a:lnTo>
                    <a:pt x="219" y="90"/>
                  </a:lnTo>
                  <a:lnTo>
                    <a:pt x="193" y="77"/>
                  </a:lnTo>
                  <a:lnTo>
                    <a:pt x="167" y="52"/>
                  </a:lnTo>
                  <a:lnTo>
                    <a:pt x="154" y="52"/>
                  </a:lnTo>
                  <a:lnTo>
                    <a:pt x="128" y="39"/>
                  </a:lnTo>
                  <a:lnTo>
                    <a:pt x="128" y="13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64" y="26"/>
                  </a:lnTo>
                  <a:lnTo>
                    <a:pt x="77" y="39"/>
                  </a:lnTo>
                  <a:lnTo>
                    <a:pt x="77" y="65"/>
                  </a:lnTo>
                  <a:lnTo>
                    <a:pt x="90" y="77"/>
                  </a:lnTo>
                  <a:lnTo>
                    <a:pt x="77" y="90"/>
                  </a:lnTo>
                  <a:lnTo>
                    <a:pt x="64" y="90"/>
                  </a:lnTo>
                  <a:lnTo>
                    <a:pt x="38" y="103"/>
                  </a:lnTo>
                  <a:lnTo>
                    <a:pt x="25" y="116"/>
                  </a:lnTo>
                  <a:lnTo>
                    <a:pt x="38" y="129"/>
                  </a:lnTo>
                  <a:lnTo>
                    <a:pt x="38" y="142"/>
                  </a:lnTo>
                  <a:lnTo>
                    <a:pt x="25" y="142"/>
                  </a:lnTo>
                  <a:lnTo>
                    <a:pt x="38" y="155"/>
                  </a:lnTo>
                  <a:lnTo>
                    <a:pt x="13" y="168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0" y="206"/>
                  </a:lnTo>
                  <a:lnTo>
                    <a:pt x="13" y="219"/>
                  </a:lnTo>
                  <a:lnTo>
                    <a:pt x="0" y="232"/>
                  </a:lnTo>
                  <a:lnTo>
                    <a:pt x="13" y="232"/>
                  </a:lnTo>
                  <a:lnTo>
                    <a:pt x="13" y="245"/>
                  </a:lnTo>
                  <a:lnTo>
                    <a:pt x="13" y="245"/>
                  </a:lnTo>
                  <a:lnTo>
                    <a:pt x="0" y="271"/>
                  </a:lnTo>
                  <a:lnTo>
                    <a:pt x="13" y="283"/>
                  </a:lnTo>
                  <a:lnTo>
                    <a:pt x="25" y="271"/>
                  </a:lnTo>
                  <a:lnTo>
                    <a:pt x="51" y="271"/>
                  </a:lnTo>
                  <a:lnTo>
                    <a:pt x="64" y="283"/>
                  </a:lnTo>
                  <a:lnTo>
                    <a:pt x="64" y="296"/>
                  </a:lnTo>
                  <a:lnTo>
                    <a:pt x="77" y="309"/>
                  </a:lnTo>
                  <a:lnTo>
                    <a:pt x="90" y="322"/>
                  </a:lnTo>
                  <a:lnTo>
                    <a:pt x="90" y="335"/>
                  </a:lnTo>
                  <a:lnTo>
                    <a:pt x="103" y="348"/>
                  </a:lnTo>
                  <a:lnTo>
                    <a:pt x="116" y="348"/>
                  </a:lnTo>
                  <a:lnTo>
                    <a:pt x="128" y="348"/>
                  </a:lnTo>
                  <a:lnTo>
                    <a:pt x="141" y="348"/>
                  </a:lnTo>
                  <a:lnTo>
                    <a:pt x="154" y="348"/>
                  </a:lnTo>
                  <a:lnTo>
                    <a:pt x="167" y="335"/>
                  </a:lnTo>
                  <a:lnTo>
                    <a:pt x="180" y="335"/>
                  </a:lnTo>
                  <a:lnTo>
                    <a:pt x="193" y="322"/>
                  </a:lnTo>
                  <a:lnTo>
                    <a:pt x="206" y="322"/>
                  </a:lnTo>
                  <a:lnTo>
                    <a:pt x="219" y="309"/>
                  </a:lnTo>
                  <a:lnTo>
                    <a:pt x="231" y="296"/>
                  </a:lnTo>
                  <a:lnTo>
                    <a:pt x="231" y="283"/>
                  </a:lnTo>
                  <a:lnTo>
                    <a:pt x="257" y="296"/>
                  </a:lnTo>
                  <a:lnTo>
                    <a:pt x="270" y="283"/>
                  </a:lnTo>
                  <a:lnTo>
                    <a:pt x="283" y="283"/>
                  </a:lnTo>
                  <a:lnTo>
                    <a:pt x="309" y="271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9" name="Freeform 13"/>
            <p:cNvSpPr>
              <a:spLocks/>
            </p:cNvSpPr>
            <p:nvPr/>
          </p:nvSpPr>
          <p:spPr bwMode="auto">
            <a:xfrm>
              <a:off x="2072178" y="2622896"/>
              <a:ext cx="504703" cy="543882"/>
            </a:xfrm>
            <a:custGeom>
              <a:avLst/>
              <a:gdLst/>
              <a:ahLst/>
              <a:cxnLst>
                <a:cxn ang="0">
                  <a:pos x="360" y="347"/>
                </a:cxn>
                <a:cxn ang="0">
                  <a:pos x="348" y="321"/>
                </a:cxn>
                <a:cxn ang="0">
                  <a:pos x="348" y="270"/>
                </a:cxn>
                <a:cxn ang="0">
                  <a:pos x="348" y="231"/>
                </a:cxn>
                <a:cxn ang="0">
                  <a:pos x="322" y="180"/>
                </a:cxn>
                <a:cxn ang="0">
                  <a:pos x="309" y="167"/>
                </a:cxn>
                <a:cxn ang="0">
                  <a:pos x="296" y="128"/>
                </a:cxn>
                <a:cxn ang="0">
                  <a:pos x="257" y="115"/>
                </a:cxn>
                <a:cxn ang="0">
                  <a:pos x="232" y="90"/>
                </a:cxn>
                <a:cxn ang="0">
                  <a:pos x="206" y="64"/>
                </a:cxn>
                <a:cxn ang="0">
                  <a:pos x="167" y="38"/>
                </a:cxn>
                <a:cxn ang="0">
                  <a:pos x="155" y="12"/>
                </a:cxn>
                <a:cxn ang="0">
                  <a:pos x="129" y="0"/>
                </a:cxn>
                <a:cxn ang="0">
                  <a:pos x="129" y="12"/>
                </a:cxn>
                <a:cxn ang="0">
                  <a:pos x="129" y="38"/>
                </a:cxn>
                <a:cxn ang="0">
                  <a:pos x="116" y="38"/>
                </a:cxn>
                <a:cxn ang="0">
                  <a:pos x="103" y="38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52" y="12"/>
                </a:cxn>
                <a:cxn ang="0">
                  <a:pos x="39" y="25"/>
                </a:cxn>
                <a:cxn ang="0">
                  <a:pos x="26" y="12"/>
                </a:cxn>
                <a:cxn ang="0">
                  <a:pos x="13" y="25"/>
                </a:cxn>
                <a:cxn ang="0">
                  <a:pos x="13" y="51"/>
                </a:cxn>
                <a:cxn ang="0">
                  <a:pos x="0" y="51"/>
                </a:cxn>
                <a:cxn ang="0">
                  <a:pos x="0" y="64"/>
                </a:cxn>
                <a:cxn ang="0">
                  <a:pos x="13" y="77"/>
                </a:cxn>
                <a:cxn ang="0">
                  <a:pos x="26" y="64"/>
                </a:cxn>
                <a:cxn ang="0">
                  <a:pos x="39" y="77"/>
                </a:cxn>
                <a:cxn ang="0">
                  <a:pos x="52" y="90"/>
                </a:cxn>
                <a:cxn ang="0">
                  <a:pos x="39" y="90"/>
                </a:cxn>
                <a:cxn ang="0">
                  <a:pos x="26" y="103"/>
                </a:cxn>
                <a:cxn ang="0">
                  <a:pos x="26" y="103"/>
                </a:cxn>
                <a:cxn ang="0">
                  <a:pos x="26" y="115"/>
                </a:cxn>
                <a:cxn ang="0">
                  <a:pos x="26" y="128"/>
                </a:cxn>
                <a:cxn ang="0">
                  <a:pos x="26" y="141"/>
                </a:cxn>
                <a:cxn ang="0">
                  <a:pos x="52" y="141"/>
                </a:cxn>
                <a:cxn ang="0">
                  <a:pos x="52" y="141"/>
                </a:cxn>
                <a:cxn ang="0">
                  <a:pos x="77" y="167"/>
                </a:cxn>
                <a:cxn ang="0">
                  <a:pos x="90" y="180"/>
                </a:cxn>
                <a:cxn ang="0">
                  <a:pos x="103" y="180"/>
                </a:cxn>
                <a:cxn ang="0">
                  <a:pos x="129" y="205"/>
                </a:cxn>
                <a:cxn ang="0">
                  <a:pos x="155" y="218"/>
                </a:cxn>
                <a:cxn ang="0">
                  <a:pos x="155" y="257"/>
                </a:cxn>
                <a:cxn ang="0">
                  <a:pos x="155" y="283"/>
                </a:cxn>
                <a:cxn ang="0">
                  <a:pos x="155" y="308"/>
                </a:cxn>
                <a:cxn ang="0">
                  <a:pos x="167" y="334"/>
                </a:cxn>
                <a:cxn ang="0">
                  <a:pos x="167" y="334"/>
                </a:cxn>
                <a:cxn ang="0">
                  <a:pos x="193" y="347"/>
                </a:cxn>
                <a:cxn ang="0">
                  <a:pos x="219" y="360"/>
                </a:cxn>
                <a:cxn ang="0">
                  <a:pos x="232" y="373"/>
                </a:cxn>
                <a:cxn ang="0">
                  <a:pos x="232" y="386"/>
                </a:cxn>
                <a:cxn ang="0">
                  <a:pos x="245" y="399"/>
                </a:cxn>
                <a:cxn ang="0">
                  <a:pos x="245" y="411"/>
                </a:cxn>
                <a:cxn ang="0">
                  <a:pos x="245" y="399"/>
                </a:cxn>
                <a:cxn ang="0">
                  <a:pos x="270" y="373"/>
                </a:cxn>
                <a:cxn ang="0">
                  <a:pos x="296" y="386"/>
                </a:cxn>
                <a:cxn ang="0">
                  <a:pos x="309" y="360"/>
                </a:cxn>
                <a:cxn ang="0">
                  <a:pos x="322" y="373"/>
                </a:cxn>
                <a:cxn ang="0">
                  <a:pos x="360" y="347"/>
                </a:cxn>
              </a:cxnLst>
              <a:rect l="0" t="0" r="r" b="b"/>
              <a:pathLst>
                <a:path w="360" h="411">
                  <a:moveTo>
                    <a:pt x="360" y="347"/>
                  </a:moveTo>
                  <a:lnTo>
                    <a:pt x="348" y="321"/>
                  </a:lnTo>
                  <a:lnTo>
                    <a:pt x="348" y="270"/>
                  </a:lnTo>
                  <a:lnTo>
                    <a:pt x="348" y="231"/>
                  </a:lnTo>
                  <a:lnTo>
                    <a:pt x="322" y="180"/>
                  </a:lnTo>
                  <a:lnTo>
                    <a:pt x="309" y="167"/>
                  </a:lnTo>
                  <a:lnTo>
                    <a:pt x="296" y="128"/>
                  </a:lnTo>
                  <a:lnTo>
                    <a:pt x="257" y="115"/>
                  </a:lnTo>
                  <a:lnTo>
                    <a:pt x="232" y="90"/>
                  </a:lnTo>
                  <a:lnTo>
                    <a:pt x="206" y="64"/>
                  </a:lnTo>
                  <a:lnTo>
                    <a:pt x="167" y="38"/>
                  </a:lnTo>
                  <a:lnTo>
                    <a:pt x="155" y="12"/>
                  </a:lnTo>
                  <a:lnTo>
                    <a:pt x="129" y="0"/>
                  </a:lnTo>
                  <a:lnTo>
                    <a:pt x="129" y="12"/>
                  </a:lnTo>
                  <a:lnTo>
                    <a:pt x="129" y="38"/>
                  </a:lnTo>
                  <a:lnTo>
                    <a:pt x="116" y="38"/>
                  </a:lnTo>
                  <a:lnTo>
                    <a:pt x="103" y="38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52" y="12"/>
                  </a:lnTo>
                  <a:lnTo>
                    <a:pt x="39" y="25"/>
                  </a:lnTo>
                  <a:lnTo>
                    <a:pt x="26" y="12"/>
                  </a:lnTo>
                  <a:lnTo>
                    <a:pt x="13" y="25"/>
                  </a:lnTo>
                  <a:lnTo>
                    <a:pt x="13" y="51"/>
                  </a:lnTo>
                  <a:lnTo>
                    <a:pt x="0" y="51"/>
                  </a:lnTo>
                  <a:lnTo>
                    <a:pt x="0" y="64"/>
                  </a:lnTo>
                  <a:lnTo>
                    <a:pt x="13" y="77"/>
                  </a:lnTo>
                  <a:lnTo>
                    <a:pt x="26" y="64"/>
                  </a:lnTo>
                  <a:lnTo>
                    <a:pt x="39" y="77"/>
                  </a:lnTo>
                  <a:lnTo>
                    <a:pt x="52" y="90"/>
                  </a:lnTo>
                  <a:lnTo>
                    <a:pt x="39" y="90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15"/>
                  </a:lnTo>
                  <a:lnTo>
                    <a:pt x="26" y="128"/>
                  </a:lnTo>
                  <a:lnTo>
                    <a:pt x="26" y="141"/>
                  </a:lnTo>
                  <a:lnTo>
                    <a:pt x="52" y="141"/>
                  </a:lnTo>
                  <a:lnTo>
                    <a:pt x="52" y="141"/>
                  </a:lnTo>
                  <a:lnTo>
                    <a:pt x="77" y="167"/>
                  </a:lnTo>
                  <a:lnTo>
                    <a:pt x="90" y="180"/>
                  </a:lnTo>
                  <a:lnTo>
                    <a:pt x="103" y="180"/>
                  </a:lnTo>
                  <a:lnTo>
                    <a:pt x="129" y="205"/>
                  </a:lnTo>
                  <a:lnTo>
                    <a:pt x="155" y="218"/>
                  </a:lnTo>
                  <a:lnTo>
                    <a:pt x="155" y="257"/>
                  </a:lnTo>
                  <a:lnTo>
                    <a:pt x="155" y="283"/>
                  </a:lnTo>
                  <a:lnTo>
                    <a:pt x="155" y="308"/>
                  </a:lnTo>
                  <a:lnTo>
                    <a:pt x="167" y="334"/>
                  </a:lnTo>
                  <a:lnTo>
                    <a:pt x="167" y="334"/>
                  </a:lnTo>
                  <a:lnTo>
                    <a:pt x="193" y="347"/>
                  </a:lnTo>
                  <a:lnTo>
                    <a:pt x="219" y="360"/>
                  </a:lnTo>
                  <a:lnTo>
                    <a:pt x="232" y="373"/>
                  </a:lnTo>
                  <a:lnTo>
                    <a:pt x="232" y="386"/>
                  </a:lnTo>
                  <a:lnTo>
                    <a:pt x="245" y="399"/>
                  </a:lnTo>
                  <a:lnTo>
                    <a:pt x="245" y="411"/>
                  </a:lnTo>
                  <a:lnTo>
                    <a:pt x="245" y="399"/>
                  </a:lnTo>
                  <a:lnTo>
                    <a:pt x="270" y="373"/>
                  </a:lnTo>
                  <a:lnTo>
                    <a:pt x="296" y="386"/>
                  </a:lnTo>
                  <a:lnTo>
                    <a:pt x="309" y="360"/>
                  </a:lnTo>
                  <a:lnTo>
                    <a:pt x="322" y="373"/>
                  </a:lnTo>
                  <a:lnTo>
                    <a:pt x="360" y="34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0" name="Freeform 14"/>
            <p:cNvSpPr>
              <a:spLocks/>
            </p:cNvSpPr>
            <p:nvPr/>
          </p:nvSpPr>
          <p:spPr bwMode="auto">
            <a:xfrm>
              <a:off x="1837977" y="3082003"/>
              <a:ext cx="776375" cy="678201"/>
            </a:xfrm>
            <a:custGeom>
              <a:avLst/>
              <a:gdLst/>
              <a:ahLst/>
              <a:cxnLst>
                <a:cxn ang="0">
                  <a:pos x="116" y="13"/>
                </a:cxn>
                <a:cxn ang="0">
                  <a:pos x="103" y="39"/>
                </a:cxn>
                <a:cxn ang="0">
                  <a:pos x="128" y="52"/>
                </a:cxn>
                <a:cxn ang="0">
                  <a:pos x="154" y="52"/>
                </a:cxn>
                <a:cxn ang="0">
                  <a:pos x="167" y="77"/>
                </a:cxn>
                <a:cxn ang="0">
                  <a:pos x="180" y="103"/>
                </a:cxn>
                <a:cxn ang="0">
                  <a:pos x="193" y="116"/>
                </a:cxn>
                <a:cxn ang="0">
                  <a:pos x="206" y="129"/>
                </a:cxn>
                <a:cxn ang="0">
                  <a:pos x="231" y="129"/>
                </a:cxn>
                <a:cxn ang="0">
                  <a:pos x="270" y="116"/>
                </a:cxn>
                <a:cxn ang="0">
                  <a:pos x="296" y="103"/>
                </a:cxn>
                <a:cxn ang="0">
                  <a:pos x="322" y="90"/>
                </a:cxn>
                <a:cxn ang="0">
                  <a:pos x="347" y="64"/>
                </a:cxn>
                <a:cxn ang="0">
                  <a:pos x="360" y="64"/>
                </a:cxn>
                <a:cxn ang="0">
                  <a:pos x="386" y="64"/>
                </a:cxn>
                <a:cxn ang="0">
                  <a:pos x="412" y="64"/>
                </a:cxn>
                <a:cxn ang="0">
                  <a:pos x="399" y="77"/>
                </a:cxn>
                <a:cxn ang="0">
                  <a:pos x="373" y="90"/>
                </a:cxn>
                <a:cxn ang="0">
                  <a:pos x="347" y="116"/>
                </a:cxn>
                <a:cxn ang="0">
                  <a:pos x="360" y="129"/>
                </a:cxn>
                <a:cxn ang="0">
                  <a:pos x="347" y="142"/>
                </a:cxn>
                <a:cxn ang="0">
                  <a:pos x="347" y="180"/>
                </a:cxn>
                <a:cxn ang="0">
                  <a:pos x="347" y="206"/>
                </a:cxn>
                <a:cxn ang="0">
                  <a:pos x="347" y="257"/>
                </a:cxn>
                <a:cxn ang="0">
                  <a:pos x="373" y="257"/>
                </a:cxn>
                <a:cxn ang="0">
                  <a:pos x="424" y="283"/>
                </a:cxn>
                <a:cxn ang="0">
                  <a:pos x="489" y="335"/>
                </a:cxn>
                <a:cxn ang="0">
                  <a:pos x="527" y="348"/>
                </a:cxn>
                <a:cxn ang="0">
                  <a:pos x="553" y="386"/>
                </a:cxn>
                <a:cxn ang="0">
                  <a:pos x="553" y="412"/>
                </a:cxn>
                <a:cxn ang="0">
                  <a:pos x="540" y="425"/>
                </a:cxn>
                <a:cxn ang="0">
                  <a:pos x="527" y="438"/>
                </a:cxn>
                <a:cxn ang="0">
                  <a:pos x="527" y="463"/>
                </a:cxn>
                <a:cxn ang="0">
                  <a:pos x="502" y="489"/>
                </a:cxn>
                <a:cxn ang="0">
                  <a:pos x="502" y="502"/>
                </a:cxn>
                <a:cxn ang="0">
                  <a:pos x="463" y="515"/>
                </a:cxn>
                <a:cxn ang="0">
                  <a:pos x="437" y="502"/>
                </a:cxn>
                <a:cxn ang="0">
                  <a:pos x="386" y="476"/>
                </a:cxn>
                <a:cxn ang="0">
                  <a:pos x="334" y="489"/>
                </a:cxn>
                <a:cxn ang="0">
                  <a:pos x="309" y="451"/>
                </a:cxn>
                <a:cxn ang="0">
                  <a:pos x="257" y="412"/>
                </a:cxn>
                <a:cxn ang="0">
                  <a:pos x="206" y="360"/>
                </a:cxn>
                <a:cxn ang="0">
                  <a:pos x="141" y="296"/>
                </a:cxn>
                <a:cxn ang="0">
                  <a:pos x="103" y="245"/>
                </a:cxn>
                <a:cxn ang="0">
                  <a:pos x="64" y="193"/>
                </a:cxn>
                <a:cxn ang="0">
                  <a:pos x="0" y="129"/>
                </a:cxn>
                <a:cxn ang="0">
                  <a:pos x="38" y="90"/>
                </a:cxn>
                <a:cxn ang="0">
                  <a:pos x="51" y="52"/>
                </a:cxn>
                <a:cxn ang="0">
                  <a:pos x="77" y="39"/>
                </a:cxn>
                <a:cxn ang="0">
                  <a:pos x="77" y="13"/>
                </a:cxn>
                <a:cxn ang="0">
                  <a:pos x="103" y="13"/>
                </a:cxn>
              </a:cxnLst>
              <a:rect l="0" t="0" r="r" b="b"/>
              <a:pathLst>
                <a:path w="553" h="515">
                  <a:moveTo>
                    <a:pt x="103" y="13"/>
                  </a:moveTo>
                  <a:lnTo>
                    <a:pt x="116" y="13"/>
                  </a:lnTo>
                  <a:lnTo>
                    <a:pt x="116" y="26"/>
                  </a:lnTo>
                  <a:lnTo>
                    <a:pt x="103" y="39"/>
                  </a:lnTo>
                  <a:lnTo>
                    <a:pt x="116" y="64"/>
                  </a:lnTo>
                  <a:lnTo>
                    <a:pt x="128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7" y="64"/>
                  </a:lnTo>
                  <a:lnTo>
                    <a:pt x="167" y="77"/>
                  </a:lnTo>
                  <a:lnTo>
                    <a:pt x="167" y="90"/>
                  </a:lnTo>
                  <a:lnTo>
                    <a:pt x="180" y="103"/>
                  </a:lnTo>
                  <a:lnTo>
                    <a:pt x="180" y="103"/>
                  </a:lnTo>
                  <a:lnTo>
                    <a:pt x="193" y="116"/>
                  </a:lnTo>
                  <a:lnTo>
                    <a:pt x="206" y="129"/>
                  </a:lnTo>
                  <a:lnTo>
                    <a:pt x="206" y="129"/>
                  </a:lnTo>
                  <a:lnTo>
                    <a:pt x="231" y="129"/>
                  </a:lnTo>
                  <a:lnTo>
                    <a:pt x="231" y="129"/>
                  </a:lnTo>
                  <a:lnTo>
                    <a:pt x="244" y="129"/>
                  </a:lnTo>
                  <a:lnTo>
                    <a:pt x="270" y="116"/>
                  </a:lnTo>
                  <a:lnTo>
                    <a:pt x="283" y="103"/>
                  </a:lnTo>
                  <a:lnTo>
                    <a:pt x="296" y="103"/>
                  </a:lnTo>
                  <a:lnTo>
                    <a:pt x="309" y="103"/>
                  </a:lnTo>
                  <a:lnTo>
                    <a:pt x="322" y="90"/>
                  </a:lnTo>
                  <a:lnTo>
                    <a:pt x="334" y="64"/>
                  </a:lnTo>
                  <a:lnTo>
                    <a:pt x="347" y="64"/>
                  </a:lnTo>
                  <a:lnTo>
                    <a:pt x="347" y="77"/>
                  </a:lnTo>
                  <a:lnTo>
                    <a:pt x="360" y="64"/>
                  </a:lnTo>
                  <a:lnTo>
                    <a:pt x="373" y="64"/>
                  </a:lnTo>
                  <a:lnTo>
                    <a:pt x="386" y="64"/>
                  </a:lnTo>
                  <a:lnTo>
                    <a:pt x="412" y="52"/>
                  </a:lnTo>
                  <a:lnTo>
                    <a:pt x="412" y="64"/>
                  </a:lnTo>
                  <a:lnTo>
                    <a:pt x="412" y="64"/>
                  </a:lnTo>
                  <a:lnTo>
                    <a:pt x="399" y="77"/>
                  </a:lnTo>
                  <a:lnTo>
                    <a:pt x="399" y="90"/>
                  </a:lnTo>
                  <a:lnTo>
                    <a:pt x="373" y="90"/>
                  </a:lnTo>
                  <a:lnTo>
                    <a:pt x="360" y="90"/>
                  </a:lnTo>
                  <a:lnTo>
                    <a:pt x="347" y="116"/>
                  </a:lnTo>
                  <a:lnTo>
                    <a:pt x="347" y="116"/>
                  </a:lnTo>
                  <a:lnTo>
                    <a:pt x="360" y="129"/>
                  </a:lnTo>
                  <a:lnTo>
                    <a:pt x="347" y="129"/>
                  </a:lnTo>
                  <a:lnTo>
                    <a:pt x="347" y="142"/>
                  </a:lnTo>
                  <a:lnTo>
                    <a:pt x="334" y="154"/>
                  </a:lnTo>
                  <a:lnTo>
                    <a:pt x="347" y="180"/>
                  </a:lnTo>
                  <a:lnTo>
                    <a:pt x="347" y="193"/>
                  </a:lnTo>
                  <a:lnTo>
                    <a:pt x="347" y="206"/>
                  </a:lnTo>
                  <a:lnTo>
                    <a:pt x="347" y="232"/>
                  </a:lnTo>
                  <a:lnTo>
                    <a:pt x="347" y="257"/>
                  </a:lnTo>
                  <a:lnTo>
                    <a:pt x="360" y="257"/>
                  </a:lnTo>
                  <a:lnTo>
                    <a:pt x="373" y="257"/>
                  </a:lnTo>
                  <a:lnTo>
                    <a:pt x="412" y="270"/>
                  </a:lnTo>
                  <a:lnTo>
                    <a:pt x="424" y="283"/>
                  </a:lnTo>
                  <a:lnTo>
                    <a:pt x="450" y="309"/>
                  </a:lnTo>
                  <a:lnTo>
                    <a:pt x="489" y="335"/>
                  </a:lnTo>
                  <a:lnTo>
                    <a:pt x="502" y="335"/>
                  </a:lnTo>
                  <a:lnTo>
                    <a:pt x="527" y="348"/>
                  </a:lnTo>
                  <a:lnTo>
                    <a:pt x="540" y="360"/>
                  </a:lnTo>
                  <a:lnTo>
                    <a:pt x="553" y="386"/>
                  </a:lnTo>
                  <a:lnTo>
                    <a:pt x="553" y="399"/>
                  </a:lnTo>
                  <a:lnTo>
                    <a:pt x="553" y="412"/>
                  </a:lnTo>
                  <a:lnTo>
                    <a:pt x="553" y="425"/>
                  </a:lnTo>
                  <a:lnTo>
                    <a:pt x="540" y="425"/>
                  </a:lnTo>
                  <a:lnTo>
                    <a:pt x="527" y="438"/>
                  </a:lnTo>
                  <a:lnTo>
                    <a:pt x="527" y="438"/>
                  </a:lnTo>
                  <a:lnTo>
                    <a:pt x="527" y="451"/>
                  </a:lnTo>
                  <a:lnTo>
                    <a:pt x="527" y="463"/>
                  </a:lnTo>
                  <a:lnTo>
                    <a:pt x="515" y="476"/>
                  </a:lnTo>
                  <a:lnTo>
                    <a:pt x="502" y="489"/>
                  </a:lnTo>
                  <a:lnTo>
                    <a:pt x="502" y="502"/>
                  </a:lnTo>
                  <a:lnTo>
                    <a:pt x="502" y="502"/>
                  </a:lnTo>
                  <a:lnTo>
                    <a:pt x="489" y="515"/>
                  </a:lnTo>
                  <a:lnTo>
                    <a:pt x="463" y="515"/>
                  </a:lnTo>
                  <a:lnTo>
                    <a:pt x="450" y="515"/>
                  </a:lnTo>
                  <a:lnTo>
                    <a:pt x="437" y="502"/>
                  </a:lnTo>
                  <a:lnTo>
                    <a:pt x="412" y="489"/>
                  </a:lnTo>
                  <a:lnTo>
                    <a:pt x="386" y="476"/>
                  </a:lnTo>
                  <a:lnTo>
                    <a:pt x="360" y="489"/>
                  </a:lnTo>
                  <a:lnTo>
                    <a:pt x="334" y="489"/>
                  </a:lnTo>
                  <a:lnTo>
                    <a:pt x="309" y="463"/>
                  </a:lnTo>
                  <a:lnTo>
                    <a:pt x="309" y="451"/>
                  </a:lnTo>
                  <a:lnTo>
                    <a:pt x="296" y="425"/>
                  </a:lnTo>
                  <a:lnTo>
                    <a:pt x="257" y="412"/>
                  </a:lnTo>
                  <a:lnTo>
                    <a:pt x="231" y="399"/>
                  </a:lnTo>
                  <a:lnTo>
                    <a:pt x="206" y="360"/>
                  </a:lnTo>
                  <a:lnTo>
                    <a:pt x="154" y="322"/>
                  </a:lnTo>
                  <a:lnTo>
                    <a:pt x="141" y="296"/>
                  </a:lnTo>
                  <a:lnTo>
                    <a:pt x="128" y="270"/>
                  </a:lnTo>
                  <a:lnTo>
                    <a:pt x="103" y="245"/>
                  </a:lnTo>
                  <a:lnTo>
                    <a:pt x="90" y="219"/>
                  </a:lnTo>
                  <a:lnTo>
                    <a:pt x="64" y="193"/>
                  </a:lnTo>
                  <a:lnTo>
                    <a:pt x="38" y="167"/>
                  </a:lnTo>
                  <a:lnTo>
                    <a:pt x="0" y="129"/>
                  </a:lnTo>
                  <a:lnTo>
                    <a:pt x="25" y="116"/>
                  </a:lnTo>
                  <a:lnTo>
                    <a:pt x="38" y="90"/>
                  </a:lnTo>
                  <a:lnTo>
                    <a:pt x="51" y="77"/>
                  </a:lnTo>
                  <a:lnTo>
                    <a:pt x="51" y="52"/>
                  </a:lnTo>
                  <a:lnTo>
                    <a:pt x="64" y="52"/>
                  </a:lnTo>
                  <a:lnTo>
                    <a:pt x="77" y="39"/>
                  </a:lnTo>
                  <a:lnTo>
                    <a:pt x="77" y="26"/>
                  </a:lnTo>
                  <a:lnTo>
                    <a:pt x="77" y="13"/>
                  </a:lnTo>
                  <a:lnTo>
                    <a:pt x="90" y="0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1" name="Freeform 15"/>
            <p:cNvSpPr>
              <a:spLocks/>
            </p:cNvSpPr>
            <p:nvPr/>
          </p:nvSpPr>
          <p:spPr bwMode="auto">
            <a:xfrm>
              <a:off x="1241936" y="2114246"/>
              <a:ext cx="1010576" cy="576911"/>
            </a:xfrm>
            <a:custGeom>
              <a:avLst/>
              <a:gdLst/>
              <a:ahLst/>
              <a:cxnLst>
                <a:cxn ang="0">
                  <a:pos x="695" y="361"/>
                </a:cxn>
                <a:cxn ang="0">
                  <a:pos x="669" y="309"/>
                </a:cxn>
                <a:cxn ang="0">
                  <a:pos x="644" y="271"/>
                </a:cxn>
                <a:cxn ang="0">
                  <a:pos x="644" y="245"/>
                </a:cxn>
                <a:cxn ang="0">
                  <a:pos x="644" y="206"/>
                </a:cxn>
                <a:cxn ang="0">
                  <a:pos x="644" y="155"/>
                </a:cxn>
                <a:cxn ang="0">
                  <a:pos x="644" y="129"/>
                </a:cxn>
                <a:cxn ang="0">
                  <a:pos x="605" y="103"/>
                </a:cxn>
                <a:cxn ang="0">
                  <a:pos x="579" y="103"/>
                </a:cxn>
                <a:cxn ang="0">
                  <a:pos x="553" y="116"/>
                </a:cxn>
                <a:cxn ang="0">
                  <a:pos x="502" y="103"/>
                </a:cxn>
                <a:cxn ang="0">
                  <a:pos x="450" y="91"/>
                </a:cxn>
                <a:cxn ang="0">
                  <a:pos x="425" y="91"/>
                </a:cxn>
                <a:cxn ang="0">
                  <a:pos x="360" y="91"/>
                </a:cxn>
                <a:cxn ang="0">
                  <a:pos x="322" y="65"/>
                </a:cxn>
                <a:cxn ang="0">
                  <a:pos x="296" y="78"/>
                </a:cxn>
                <a:cxn ang="0">
                  <a:pos x="270" y="65"/>
                </a:cxn>
                <a:cxn ang="0">
                  <a:pos x="232" y="65"/>
                </a:cxn>
                <a:cxn ang="0">
                  <a:pos x="180" y="39"/>
                </a:cxn>
                <a:cxn ang="0">
                  <a:pos x="142" y="13"/>
                </a:cxn>
                <a:cxn ang="0">
                  <a:pos x="103" y="13"/>
                </a:cxn>
                <a:cxn ang="0">
                  <a:pos x="77" y="0"/>
                </a:cxn>
                <a:cxn ang="0">
                  <a:pos x="64" y="26"/>
                </a:cxn>
                <a:cxn ang="0">
                  <a:pos x="51" y="78"/>
                </a:cxn>
                <a:cxn ang="0">
                  <a:pos x="39" y="116"/>
                </a:cxn>
                <a:cxn ang="0">
                  <a:pos x="13" y="155"/>
                </a:cxn>
                <a:cxn ang="0">
                  <a:pos x="13" y="168"/>
                </a:cxn>
                <a:cxn ang="0">
                  <a:pos x="51" y="181"/>
                </a:cxn>
                <a:cxn ang="0">
                  <a:pos x="77" y="219"/>
                </a:cxn>
                <a:cxn ang="0">
                  <a:pos x="103" y="232"/>
                </a:cxn>
                <a:cxn ang="0">
                  <a:pos x="116" y="271"/>
                </a:cxn>
                <a:cxn ang="0">
                  <a:pos x="129" y="296"/>
                </a:cxn>
                <a:cxn ang="0">
                  <a:pos x="154" y="284"/>
                </a:cxn>
                <a:cxn ang="0">
                  <a:pos x="167" y="258"/>
                </a:cxn>
                <a:cxn ang="0">
                  <a:pos x="180" y="258"/>
                </a:cxn>
                <a:cxn ang="0">
                  <a:pos x="219" y="271"/>
                </a:cxn>
                <a:cxn ang="0">
                  <a:pos x="270" y="284"/>
                </a:cxn>
                <a:cxn ang="0">
                  <a:pos x="322" y="309"/>
                </a:cxn>
                <a:cxn ang="0">
                  <a:pos x="347" y="335"/>
                </a:cxn>
                <a:cxn ang="0">
                  <a:pos x="399" y="335"/>
                </a:cxn>
                <a:cxn ang="0">
                  <a:pos x="425" y="361"/>
                </a:cxn>
                <a:cxn ang="0">
                  <a:pos x="463" y="361"/>
                </a:cxn>
                <a:cxn ang="0">
                  <a:pos x="502" y="361"/>
                </a:cxn>
                <a:cxn ang="0">
                  <a:pos x="528" y="361"/>
                </a:cxn>
                <a:cxn ang="0">
                  <a:pos x="528" y="399"/>
                </a:cxn>
                <a:cxn ang="0">
                  <a:pos x="553" y="412"/>
                </a:cxn>
                <a:cxn ang="0">
                  <a:pos x="579" y="438"/>
                </a:cxn>
                <a:cxn ang="0">
                  <a:pos x="605" y="438"/>
                </a:cxn>
                <a:cxn ang="0">
                  <a:pos x="618" y="399"/>
                </a:cxn>
                <a:cxn ang="0">
                  <a:pos x="644" y="399"/>
                </a:cxn>
                <a:cxn ang="0">
                  <a:pos x="682" y="412"/>
                </a:cxn>
                <a:cxn ang="0">
                  <a:pos x="708" y="425"/>
                </a:cxn>
                <a:cxn ang="0">
                  <a:pos x="721" y="399"/>
                </a:cxn>
              </a:cxnLst>
              <a:rect l="0" t="0" r="r" b="b"/>
              <a:pathLst>
                <a:path w="721" h="438">
                  <a:moveTo>
                    <a:pt x="721" y="387"/>
                  </a:moveTo>
                  <a:lnTo>
                    <a:pt x="695" y="361"/>
                  </a:lnTo>
                  <a:lnTo>
                    <a:pt x="682" y="348"/>
                  </a:lnTo>
                  <a:lnTo>
                    <a:pt x="669" y="309"/>
                  </a:lnTo>
                  <a:lnTo>
                    <a:pt x="669" y="296"/>
                  </a:lnTo>
                  <a:lnTo>
                    <a:pt x="644" y="271"/>
                  </a:lnTo>
                  <a:lnTo>
                    <a:pt x="644" y="258"/>
                  </a:lnTo>
                  <a:lnTo>
                    <a:pt x="644" y="245"/>
                  </a:lnTo>
                  <a:lnTo>
                    <a:pt x="656" y="219"/>
                  </a:lnTo>
                  <a:lnTo>
                    <a:pt x="644" y="206"/>
                  </a:lnTo>
                  <a:lnTo>
                    <a:pt x="644" y="181"/>
                  </a:lnTo>
                  <a:lnTo>
                    <a:pt x="644" y="155"/>
                  </a:lnTo>
                  <a:lnTo>
                    <a:pt x="656" y="142"/>
                  </a:lnTo>
                  <a:lnTo>
                    <a:pt x="644" y="129"/>
                  </a:lnTo>
                  <a:lnTo>
                    <a:pt x="631" y="103"/>
                  </a:lnTo>
                  <a:lnTo>
                    <a:pt x="605" y="103"/>
                  </a:lnTo>
                  <a:lnTo>
                    <a:pt x="592" y="91"/>
                  </a:lnTo>
                  <a:lnTo>
                    <a:pt x="579" y="103"/>
                  </a:lnTo>
                  <a:lnTo>
                    <a:pt x="566" y="116"/>
                  </a:lnTo>
                  <a:lnTo>
                    <a:pt x="553" y="116"/>
                  </a:lnTo>
                  <a:lnTo>
                    <a:pt x="541" y="103"/>
                  </a:lnTo>
                  <a:lnTo>
                    <a:pt x="502" y="103"/>
                  </a:lnTo>
                  <a:lnTo>
                    <a:pt x="476" y="103"/>
                  </a:lnTo>
                  <a:lnTo>
                    <a:pt x="450" y="91"/>
                  </a:lnTo>
                  <a:lnTo>
                    <a:pt x="438" y="78"/>
                  </a:lnTo>
                  <a:lnTo>
                    <a:pt x="425" y="91"/>
                  </a:lnTo>
                  <a:lnTo>
                    <a:pt x="399" y="91"/>
                  </a:lnTo>
                  <a:lnTo>
                    <a:pt x="360" y="91"/>
                  </a:lnTo>
                  <a:lnTo>
                    <a:pt x="335" y="91"/>
                  </a:lnTo>
                  <a:lnTo>
                    <a:pt x="322" y="65"/>
                  </a:lnTo>
                  <a:lnTo>
                    <a:pt x="309" y="78"/>
                  </a:lnTo>
                  <a:lnTo>
                    <a:pt x="296" y="78"/>
                  </a:lnTo>
                  <a:lnTo>
                    <a:pt x="270" y="78"/>
                  </a:lnTo>
                  <a:lnTo>
                    <a:pt x="270" y="65"/>
                  </a:lnTo>
                  <a:lnTo>
                    <a:pt x="245" y="65"/>
                  </a:lnTo>
                  <a:lnTo>
                    <a:pt x="232" y="65"/>
                  </a:lnTo>
                  <a:lnTo>
                    <a:pt x="206" y="52"/>
                  </a:lnTo>
                  <a:lnTo>
                    <a:pt x="180" y="39"/>
                  </a:lnTo>
                  <a:lnTo>
                    <a:pt x="154" y="13"/>
                  </a:lnTo>
                  <a:lnTo>
                    <a:pt x="142" y="13"/>
                  </a:lnTo>
                  <a:lnTo>
                    <a:pt x="129" y="26"/>
                  </a:lnTo>
                  <a:lnTo>
                    <a:pt x="103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13"/>
                  </a:lnTo>
                  <a:lnTo>
                    <a:pt x="64" y="26"/>
                  </a:lnTo>
                  <a:lnTo>
                    <a:pt x="64" y="52"/>
                  </a:lnTo>
                  <a:lnTo>
                    <a:pt x="51" y="78"/>
                  </a:lnTo>
                  <a:lnTo>
                    <a:pt x="51" y="103"/>
                  </a:lnTo>
                  <a:lnTo>
                    <a:pt x="39" y="116"/>
                  </a:lnTo>
                  <a:lnTo>
                    <a:pt x="26" y="142"/>
                  </a:lnTo>
                  <a:lnTo>
                    <a:pt x="13" y="155"/>
                  </a:lnTo>
                  <a:lnTo>
                    <a:pt x="0" y="155"/>
                  </a:lnTo>
                  <a:lnTo>
                    <a:pt x="13" y="168"/>
                  </a:lnTo>
                  <a:lnTo>
                    <a:pt x="39" y="181"/>
                  </a:lnTo>
                  <a:lnTo>
                    <a:pt x="51" y="181"/>
                  </a:lnTo>
                  <a:lnTo>
                    <a:pt x="51" y="206"/>
                  </a:lnTo>
                  <a:lnTo>
                    <a:pt x="77" y="219"/>
                  </a:lnTo>
                  <a:lnTo>
                    <a:pt x="103" y="232"/>
                  </a:lnTo>
                  <a:lnTo>
                    <a:pt x="103" y="232"/>
                  </a:lnTo>
                  <a:lnTo>
                    <a:pt x="103" y="245"/>
                  </a:lnTo>
                  <a:lnTo>
                    <a:pt x="116" y="271"/>
                  </a:lnTo>
                  <a:lnTo>
                    <a:pt x="116" y="284"/>
                  </a:lnTo>
                  <a:lnTo>
                    <a:pt x="129" y="296"/>
                  </a:lnTo>
                  <a:lnTo>
                    <a:pt x="142" y="296"/>
                  </a:lnTo>
                  <a:lnTo>
                    <a:pt x="154" y="284"/>
                  </a:lnTo>
                  <a:lnTo>
                    <a:pt x="154" y="271"/>
                  </a:lnTo>
                  <a:lnTo>
                    <a:pt x="167" y="258"/>
                  </a:lnTo>
                  <a:lnTo>
                    <a:pt x="167" y="245"/>
                  </a:lnTo>
                  <a:lnTo>
                    <a:pt x="180" y="258"/>
                  </a:lnTo>
                  <a:lnTo>
                    <a:pt x="193" y="271"/>
                  </a:lnTo>
                  <a:lnTo>
                    <a:pt x="219" y="271"/>
                  </a:lnTo>
                  <a:lnTo>
                    <a:pt x="257" y="284"/>
                  </a:lnTo>
                  <a:lnTo>
                    <a:pt x="270" y="284"/>
                  </a:lnTo>
                  <a:lnTo>
                    <a:pt x="309" y="296"/>
                  </a:lnTo>
                  <a:lnTo>
                    <a:pt x="322" y="309"/>
                  </a:lnTo>
                  <a:lnTo>
                    <a:pt x="347" y="335"/>
                  </a:lnTo>
                  <a:lnTo>
                    <a:pt x="347" y="335"/>
                  </a:lnTo>
                  <a:lnTo>
                    <a:pt x="386" y="335"/>
                  </a:lnTo>
                  <a:lnTo>
                    <a:pt x="399" y="335"/>
                  </a:lnTo>
                  <a:lnTo>
                    <a:pt x="412" y="348"/>
                  </a:lnTo>
                  <a:lnTo>
                    <a:pt x="425" y="361"/>
                  </a:lnTo>
                  <a:lnTo>
                    <a:pt x="450" y="348"/>
                  </a:lnTo>
                  <a:lnTo>
                    <a:pt x="463" y="361"/>
                  </a:lnTo>
                  <a:lnTo>
                    <a:pt x="476" y="361"/>
                  </a:lnTo>
                  <a:lnTo>
                    <a:pt x="502" y="361"/>
                  </a:lnTo>
                  <a:lnTo>
                    <a:pt x="502" y="348"/>
                  </a:lnTo>
                  <a:lnTo>
                    <a:pt x="528" y="361"/>
                  </a:lnTo>
                  <a:lnTo>
                    <a:pt x="528" y="374"/>
                  </a:lnTo>
                  <a:lnTo>
                    <a:pt x="528" y="399"/>
                  </a:lnTo>
                  <a:lnTo>
                    <a:pt x="528" y="399"/>
                  </a:lnTo>
                  <a:lnTo>
                    <a:pt x="553" y="412"/>
                  </a:lnTo>
                  <a:lnTo>
                    <a:pt x="566" y="425"/>
                  </a:lnTo>
                  <a:lnTo>
                    <a:pt x="579" y="438"/>
                  </a:lnTo>
                  <a:lnTo>
                    <a:pt x="592" y="438"/>
                  </a:lnTo>
                  <a:lnTo>
                    <a:pt x="605" y="438"/>
                  </a:lnTo>
                  <a:lnTo>
                    <a:pt x="605" y="412"/>
                  </a:lnTo>
                  <a:lnTo>
                    <a:pt x="618" y="399"/>
                  </a:lnTo>
                  <a:lnTo>
                    <a:pt x="631" y="412"/>
                  </a:lnTo>
                  <a:lnTo>
                    <a:pt x="644" y="399"/>
                  </a:lnTo>
                  <a:lnTo>
                    <a:pt x="656" y="399"/>
                  </a:lnTo>
                  <a:lnTo>
                    <a:pt x="682" y="412"/>
                  </a:lnTo>
                  <a:lnTo>
                    <a:pt x="695" y="425"/>
                  </a:lnTo>
                  <a:lnTo>
                    <a:pt x="708" y="425"/>
                  </a:lnTo>
                  <a:lnTo>
                    <a:pt x="721" y="412"/>
                  </a:lnTo>
                  <a:lnTo>
                    <a:pt x="721" y="399"/>
                  </a:lnTo>
                  <a:lnTo>
                    <a:pt x="721" y="38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2" name="Freeform 16"/>
            <p:cNvSpPr>
              <a:spLocks/>
            </p:cNvSpPr>
            <p:nvPr/>
          </p:nvSpPr>
          <p:spPr bwMode="auto">
            <a:xfrm>
              <a:off x="718498" y="2300311"/>
              <a:ext cx="790428" cy="306071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296" y="39"/>
                </a:cxn>
                <a:cxn ang="0">
                  <a:pos x="257" y="26"/>
                </a:cxn>
                <a:cxn ang="0">
                  <a:pos x="219" y="39"/>
                </a:cxn>
                <a:cxn ang="0">
                  <a:pos x="193" y="13"/>
                </a:cxn>
                <a:cxn ang="0">
                  <a:pos x="154" y="13"/>
                </a:cxn>
                <a:cxn ang="0">
                  <a:pos x="154" y="39"/>
                </a:cxn>
                <a:cxn ang="0">
                  <a:pos x="141" y="51"/>
                </a:cxn>
                <a:cxn ang="0">
                  <a:pos x="128" y="77"/>
                </a:cxn>
                <a:cxn ang="0">
                  <a:pos x="128" y="103"/>
                </a:cxn>
                <a:cxn ang="0">
                  <a:pos x="90" y="116"/>
                </a:cxn>
                <a:cxn ang="0">
                  <a:pos x="38" y="129"/>
                </a:cxn>
                <a:cxn ang="0">
                  <a:pos x="13" y="154"/>
                </a:cxn>
                <a:cxn ang="0">
                  <a:pos x="0" y="206"/>
                </a:cxn>
                <a:cxn ang="0">
                  <a:pos x="38" y="219"/>
                </a:cxn>
                <a:cxn ang="0">
                  <a:pos x="77" y="232"/>
                </a:cxn>
                <a:cxn ang="0">
                  <a:pos x="128" y="206"/>
                </a:cxn>
                <a:cxn ang="0">
                  <a:pos x="141" y="167"/>
                </a:cxn>
                <a:cxn ang="0">
                  <a:pos x="167" y="129"/>
                </a:cxn>
                <a:cxn ang="0">
                  <a:pos x="206" y="116"/>
                </a:cxn>
                <a:cxn ang="0">
                  <a:pos x="257" y="77"/>
                </a:cxn>
                <a:cxn ang="0">
                  <a:pos x="321" y="77"/>
                </a:cxn>
                <a:cxn ang="0">
                  <a:pos x="360" y="103"/>
                </a:cxn>
                <a:cxn ang="0">
                  <a:pos x="412" y="116"/>
                </a:cxn>
                <a:cxn ang="0">
                  <a:pos x="476" y="167"/>
                </a:cxn>
                <a:cxn ang="0">
                  <a:pos x="553" y="219"/>
                </a:cxn>
                <a:cxn ang="0">
                  <a:pos x="566" y="206"/>
                </a:cxn>
                <a:cxn ang="0">
                  <a:pos x="527" y="167"/>
                </a:cxn>
                <a:cxn ang="0">
                  <a:pos x="489" y="142"/>
                </a:cxn>
                <a:cxn ang="0">
                  <a:pos x="489" y="116"/>
                </a:cxn>
                <a:cxn ang="0">
                  <a:pos x="476" y="90"/>
                </a:cxn>
                <a:cxn ang="0">
                  <a:pos x="450" y="77"/>
                </a:cxn>
                <a:cxn ang="0">
                  <a:pos x="424" y="51"/>
                </a:cxn>
                <a:cxn ang="0">
                  <a:pos x="424" y="26"/>
                </a:cxn>
                <a:cxn ang="0">
                  <a:pos x="399" y="26"/>
                </a:cxn>
                <a:cxn ang="0">
                  <a:pos x="373" y="13"/>
                </a:cxn>
              </a:cxnLst>
              <a:rect l="0" t="0" r="r" b="b"/>
              <a:pathLst>
                <a:path w="566" h="232">
                  <a:moveTo>
                    <a:pt x="373" y="13"/>
                  </a:moveTo>
                  <a:lnTo>
                    <a:pt x="321" y="0"/>
                  </a:lnTo>
                  <a:lnTo>
                    <a:pt x="309" y="39"/>
                  </a:lnTo>
                  <a:lnTo>
                    <a:pt x="296" y="39"/>
                  </a:lnTo>
                  <a:lnTo>
                    <a:pt x="270" y="13"/>
                  </a:lnTo>
                  <a:lnTo>
                    <a:pt x="257" y="26"/>
                  </a:lnTo>
                  <a:lnTo>
                    <a:pt x="244" y="26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193" y="13"/>
                  </a:lnTo>
                  <a:lnTo>
                    <a:pt x="180" y="13"/>
                  </a:lnTo>
                  <a:lnTo>
                    <a:pt x="154" y="13"/>
                  </a:lnTo>
                  <a:lnTo>
                    <a:pt x="154" y="26"/>
                  </a:lnTo>
                  <a:lnTo>
                    <a:pt x="154" y="39"/>
                  </a:lnTo>
                  <a:lnTo>
                    <a:pt x="154" y="51"/>
                  </a:lnTo>
                  <a:lnTo>
                    <a:pt x="141" y="51"/>
                  </a:lnTo>
                  <a:lnTo>
                    <a:pt x="141" y="64"/>
                  </a:lnTo>
                  <a:lnTo>
                    <a:pt x="128" y="77"/>
                  </a:lnTo>
                  <a:lnTo>
                    <a:pt x="141" y="90"/>
                  </a:lnTo>
                  <a:lnTo>
                    <a:pt x="128" y="103"/>
                  </a:lnTo>
                  <a:lnTo>
                    <a:pt x="128" y="103"/>
                  </a:lnTo>
                  <a:lnTo>
                    <a:pt x="90" y="116"/>
                  </a:lnTo>
                  <a:lnTo>
                    <a:pt x="38" y="116"/>
                  </a:lnTo>
                  <a:lnTo>
                    <a:pt x="38" y="129"/>
                  </a:lnTo>
                  <a:lnTo>
                    <a:pt x="25" y="142"/>
                  </a:lnTo>
                  <a:lnTo>
                    <a:pt x="13" y="154"/>
                  </a:lnTo>
                  <a:lnTo>
                    <a:pt x="0" y="167"/>
                  </a:lnTo>
                  <a:lnTo>
                    <a:pt x="0" y="206"/>
                  </a:lnTo>
                  <a:lnTo>
                    <a:pt x="13" y="232"/>
                  </a:lnTo>
                  <a:lnTo>
                    <a:pt x="38" y="219"/>
                  </a:lnTo>
                  <a:lnTo>
                    <a:pt x="64" y="219"/>
                  </a:lnTo>
                  <a:lnTo>
                    <a:pt x="77" y="232"/>
                  </a:lnTo>
                  <a:lnTo>
                    <a:pt x="103" y="219"/>
                  </a:lnTo>
                  <a:lnTo>
                    <a:pt x="128" y="206"/>
                  </a:lnTo>
                  <a:lnTo>
                    <a:pt x="141" y="193"/>
                  </a:lnTo>
                  <a:lnTo>
                    <a:pt x="141" y="167"/>
                  </a:lnTo>
                  <a:lnTo>
                    <a:pt x="154" y="142"/>
                  </a:lnTo>
                  <a:lnTo>
                    <a:pt x="167" y="129"/>
                  </a:lnTo>
                  <a:lnTo>
                    <a:pt x="180" y="116"/>
                  </a:lnTo>
                  <a:lnTo>
                    <a:pt x="206" y="116"/>
                  </a:lnTo>
                  <a:lnTo>
                    <a:pt x="219" y="90"/>
                  </a:lnTo>
                  <a:lnTo>
                    <a:pt x="257" y="77"/>
                  </a:lnTo>
                  <a:lnTo>
                    <a:pt x="296" y="64"/>
                  </a:lnTo>
                  <a:lnTo>
                    <a:pt x="321" y="77"/>
                  </a:lnTo>
                  <a:lnTo>
                    <a:pt x="347" y="90"/>
                  </a:lnTo>
                  <a:lnTo>
                    <a:pt x="360" y="103"/>
                  </a:lnTo>
                  <a:lnTo>
                    <a:pt x="386" y="103"/>
                  </a:lnTo>
                  <a:lnTo>
                    <a:pt x="412" y="116"/>
                  </a:lnTo>
                  <a:lnTo>
                    <a:pt x="450" y="142"/>
                  </a:lnTo>
                  <a:lnTo>
                    <a:pt x="476" y="167"/>
                  </a:lnTo>
                  <a:lnTo>
                    <a:pt x="515" y="206"/>
                  </a:lnTo>
                  <a:lnTo>
                    <a:pt x="553" y="219"/>
                  </a:lnTo>
                  <a:lnTo>
                    <a:pt x="553" y="219"/>
                  </a:lnTo>
                  <a:lnTo>
                    <a:pt x="566" y="206"/>
                  </a:lnTo>
                  <a:lnTo>
                    <a:pt x="553" y="180"/>
                  </a:lnTo>
                  <a:lnTo>
                    <a:pt x="527" y="167"/>
                  </a:lnTo>
                  <a:lnTo>
                    <a:pt x="515" y="142"/>
                  </a:lnTo>
                  <a:lnTo>
                    <a:pt x="489" y="142"/>
                  </a:lnTo>
                  <a:lnTo>
                    <a:pt x="489" y="129"/>
                  </a:lnTo>
                  <a:lnTo>
                    <a:pt x="489" y="116"/>
                  </a:lnTo>
                  <a:lnTo>
                    <a:pt x="476" y="103"/>
                  </a:lnTo>
                  <a:lnTo>
                    <a:pt x="476" y="90"/>
                  </a:lnTo>
                  <a:lnTo>
                    <a:pt x="463" y="77"/>
                  </a:lnTo>
                  <a:lnTo>
                    <a:pt x="450" y="77"/>
                  </a:lnTo>
                  <a:lnTo>
                    <a:pt x="424" y="64"/>
                  </a:lnTo>
                  <a:lnTo>
                    <a:pt x="424" y="51"/>
                  </a:lnTo>
                  <a:lnTo>
                    <a:pt x="424" y="39"/>
                  </a:lnTo>
                  <a:lnTo>
                    <a:pt x="424" y="26"/>
                  </a:lnTo>
                  <a:lnTo>
                    <a:pt x="412" y="26"/>
                  </a:lnTo>
                  <a:lnTo>
                    <a:pt x="399" y="26"/>
                  </a:lnTo>
                  <a:lnTo>
                    <a:pt x="386" y="26"/>
                  </a:lnTo>
                  <a:lnTo>
                    <a:pt x="37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3" name="Freeform 17"/>
            <p:cNvSpPr>
              <a:spLocks/>
            </p:cNvSpPr>
            <p:nvPr/>
          </p:nvSpPr>
          <p:spPr bwMode="auto">
            <a:xfrm>
              <a:off x="609594" y="1723399"/>
              <a:ext cx="324368" cy="240013"/>
            </a:xfrm>
            <a:custGeom>
              <a:avLst/>
              <a:gdLst/>
              <a:ahLst/>
              <a:cxnLst>
                <a:cxn ang="0">
                  <a:pos x="219" y="13"/>
                </a:cxn>
                <a:cxn ang="0">
                  <a:pos x="181" y="0"/>
                </a:cxn>
                <a:cxn ang="0">
                  <a:pos x="168" y="0"/>
                </a:cxn>
                <a:cxn ang="0">
                  <a:pos x="142" y="26"/>
                </a:cxn>
                <a:cxn ang="0">
                  <a:pos x="142" y="39"/>
                </a:cxn>
                <a:cxn ang="0">
                  <a:pos x="116" y="39"/>
                </a:cxn>
                <a:cxn ang="0">
                  <a:pos x="91" y="26"/>
                </a:cxn>
                <a:cxn ang="0">
                  <a:pos x="78" y="26"/>
                </a:cxn>
                <a:cxn ang="0">
                  <a:pos x="65" y="0"/>
                </a:cxn>
                <a:cxn ang="0">
                  <a:pos x="52" y="0"/>
                </a:cxn>
                <a:cxn ang="0">
                  <a:pos x="39" y="13"/>
                </a:cxn>
                <a:cxn ang="0">
                  <a:pos x="26" y="26"/>
                </a:cxn>
                <a:cxn ang="0">
                  <a:pos x="0" y="52"/>
                </a:cxn>
                <a:cxn ang="0">
                  <a:pos x="13" y="78"/>
                </a:cxn>
                <a:cxn ang="0">
                  <a:pos x="26" y="103"/>
                </a:cxn>
                <a:cxn ang="0">
                  <a:pos x="39" y="103"/>
                </a:cxn>
                <a:cxn ang="0">
                  <a:pos x="26" y="129"/>
                </a:cxn>
                <a:cxn ang="0">
                  <a:pos x="26" y="142"/>
                </a:cxn>
                <a:cxn ang="0">
                  <a:pos x="26" y="168"/>
                </a:cxn>
                <a:cxn ang="0">
                  <a:pos x="39" y="181"/>
                </a:cxn>
                <a:cxn ang="0">
                  <a:pos x="52" y="155"/>
                </a:cxn>
                <a:cxn ang="0">
                  <a:pos x="65" y="155"/>
                </a:cxn>
                <a:cxn ang="0">
                  <a:pos x="78" y="142"/>
                </a:cxn>
                <a:cxn ang="0">
                  <a:pos x="103" y="155"/>
                </a:cxn>
                <a:cxn ang="0">
                  <a:pos x="116" y="142"/>
                </a:cxn>
                <a:cxn ang="0">
                  <a:pos x="142" y="155"/>
                </a:cxn>
                <a:cxn ang="0">
                  <a:pos x="155" y="155"/>
                </a:cxn>
                <a:cxn ang="0">
                  <a:pos x="168" y="142"/>
                </a:cxn>
                <a:cxn ang="0">
                  <a:pos x="194" y="142"/>
                </a:cxn>
                <a:cxn ang="0">
                  <a:pos x="194" y="116"/>
                </a:cxn>
                <a:cxn ang="0">
                  <a:pos x="206" y="116"/>
                </a:cxn>
                <a:cxn ang="0">
                  <a:pos x="219" y="116"/>
                </a:cxn>
                <a:cxn ang="0">
                  <a:pos x="232" y="116"/>
                </a:cxn>
                <a:cxn ang="0">
                  <a:pos x="219" y="103"/>
                </a:cxn>
                <a:cxn ang="0">
                  <a:pos x="219" y="78"/>
                </a:cxn>
                <a:cxn ang="0">
                  <a:pos x="219" y="65"/>
                </a:cxn>
                <a:cxn ang="0">
                  <a:pos x="219" y="39"/>
                </a:cxn>
                <a:cxn ang="0">
                  <a:pos x="219" y="26"/>
                </a:cxn>
                <a:cxn ang="0">
                  <a:pos x="219" y="13"/>
                </a:cxn>
              </a:cxnLst>
              <a:rect l="0" t="0" r="r" b="b"/>
              <a:pathLst>
                <a:path w="232" h="181">
                  <a:moveTo>
                    <a:pt x="219" y="13"/>
                  </a:moveTo>
                  <a:lnTo>
                    <a:pt x="181" y="0"/>
                  </a:lnTo>
                  <a:lnTo>
                    <a:pt x="168" y="0"/>
                  </a:lnTo>
                  <a:lnTo>
                    <a:pt x="142" y="26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26"/>
                  </a:lnTo>
                  <a:lnTo>
                    <a:pt x="78" y="26"/>
                  </a:lnTo>
                  <a:lnTo>
                    <a:pt x="65" y="0"/>
                  </a:lnTo>
                  <a:lnTo>
                    <a:pt x="52" y="0"/>
                  </a:lnTo>
                  <a:lnTo>
                    <a:pt x="39" y="13"/>
                  </a:lnTo>
                  <a:lnTo>
                    <a:pt x="26" y="26"/>
                  </a:lnTo>
                  <a:lnTo>
                    <a:pt x="0" y="52"/>
                  </a:lnTo>
                  <a:lnTo>
                    <a:pt x="13" y="78"/>
                  </a:lnTo>
                  <a:lnTo>
                    <a:pt x="26" y="103"/>
                  </a:lnTo>
                  <a:lnTo>
                    <a:pt x="39" y="103"/>
                  </a:lnTo>
                  <a:lnTo>
                    <a:pt x="26" y="129"/>
                  </a:lnTo>
                  <a:lnTo>
                    <a:pt x="26" y="142"/>
                  </a:lnTo>
                  <a:lnTo>
                    <a:pt x="26" y="168"/>
                  </a:lnTo>
                  <a:lnTo>
                    <a:pt x="39" y="181"/>
                  </a:lnTo>
                  <a:lnTo>
                    <a:pt x="52" y="155"/>
                  </a:lnTo>
                  <a:lnTo>
                    <a:pt x="65" y="155"/>
                  </a:lnTo>
                  <a:lnTo>
                    <a:pt x="78" y="142"/>
                  </a:lnTo>
                  <a:lnTo>
                    <a:pt x="103" y="155"/>
                  </a:lnTo>
                  <a:lnTo>
                    <a:pt x="116" y="142"/>
                  </a:lnTo>
                  <a:lnTo>
                    <a:pt x="142" y="155"/>
                  </a:lnTo>
                  <a:lnTo>
                    <a:pt x="155" y="155"/>
                  </a:lnTo>
                  <a:lnTo>
                    <a:pt x="168" y="142"/>
                  </a:lnTo>
                  <a:lnTo>
                    <a:pt x="194" y="142"/>
                  </a:lnTo>
                  <a:lnTo>
                    <a:pt x="194" y="116"/>
                  </a:lnTo>
                  <a:lnTo>
                    <a:pt x="206" y="116"/>
                  </a:lnTo>
                  <a:lnTo>
                    <a:pt x="219" y="116"/>
                  </a:lnTo>
                  <a:lnTo>
                    <a:pt x="232" y="116"/>
                  </a:lnTo>
                  <a:lnTo>
                    <a:pt x="219" y="103"/>
                  </a:lnTo>
                  <a:lnTo>
                    <a:pt x="219" y="78"/>
                  </a:lnTo>
                  <a:lnTo>
                    <a:pt x="219" y="65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219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4" name="Freeform 18"/>
            <p:cNvSpPr>
              <a:spLocks/>
            </p:cNvSpPr>
            <p:nvPr/>
          </p:nvSpPr>
          <p:spPr bwMode="auto">
            <a:xfrm>
              <a:off x="538163" y="1556051"/>
              <a:ext cx="722509" cy="898396"/>
            </a:xfrm>
            <a:custGeom>
              <a:avLst/>
              <a:gdLst/>
              <a:ahLst/>
              <a:cxnLst>
                <a:cxn ang="0">
                  <a:pos x="283" y="116"/>
                </a:cxn>
                <a:cxn ang="0">
                  <a:pos x="309" y="90"/>
                </a:cxn>
                <a:cxn ang="0">
                  <a:pos x="309" y="38"/>
                </a:cxn>
                <a:cxn ang="0">
                  <a:pos x="360" y="25"/>
                </a:cxn>
                <a:cxn ang="0">
                  <a:pos x="399" y="0"/>
                </a:cxn>
                <a:cxn ang="0">
                  <a:pos x="412" y="38"/>
                </a:cxn>
                <a:cxn ang="0">
                  <a:pos x="438" y="90"/>
                </a:cxn>
                <a:cxn ang="0">
                  <a:pos x="438" y="141"/>
                </a:cxn>
                <a:cxn ang="0">
                  <a:pos x="412" y="154"/>
                </a:cxn>
                <a:cxn ang="0">
                  <a:pos x="386" y="167"/>
                </a:cxn>
                <a:cxn ang="0">
                  <a:pos x="399" y="219"/>
                </a:cxn>
                <a:cxn ang="0">
                  <a:pos x="412" y="270"/>
                </a:cxn>
                <a:cxn ang="0">
                  <a:pos x="438" y="309"/>
                </a:cxn>
                <a:cxn ang="0">
                  <a:pos x="438" y="334"/>
                </a:cxn>
                <a:cxn ang="0">
                  <a:pos x="425" y="347"/>
                </a:cxn>
                <a:cxn ang="0">
                  <a:pos x="386" y="334"/>
                </a:cxn>
                <a:cxn ang="0">
                  <a:pos x="373" y="360"/>
                </a:cxn>
                <a:cxn ang="0">
                  <a:pos x="386" y="424"/>
                </a:cxn>
                <a:cxn ang="0">
                  <a:pos x="399" y="437"/>
                </a:cxn>
                <a:cxn ang="0">
                  <a:pos x="450" y="424"/>
                </a:cxn>
                <a:cxn ang="0">
                  <a:pos x="489" y="489"/>
                </a:cxn>
                <a:cxn ang="0">
                  <a:pos x="502" y="515"/>
                </a:cxn>
                <a:cxn ang="0">
                  <a:pos x="515" y="566"/>
                </a:cxn>
                <a:cxn ang="0">
                  <a:pos x="502" y="579"/>
                </a:cxn>
                <a:cxn ang="0">
                  <a:pos x="450" y="579"/>
                </a:cxn>
                <a:cxn ang="0">
                  <a:pos x="412" y="605"/>
                </a:cxn>
                <a:cxn ang="0">
                  <a:pos x="399" y="592"/>
                </a:cxn>
                <a:cxn ang="0">
                  <a:pos x="373" y="605"/>
                </a:cxn>
                <a:cxn ang="0">
                  <a:pos x="335" y="592"/>
                </a:cxn>
                <a:cxn ang="0">
                  <a:pos x="309" y="579"/>
                </a:cxn>
                <a:cxn ang="0">
                  <a:pos x="283" y="592"/>
                </a:cxn>
                <a:cxn ang="0">
                  <a:pos x="283" y="605"/>
                </a:cxn>
                <a:cxn ang="0">
                  <a:pos x="270" y="630"/>
                </a:cxn>
                <a:cxn ang="0">
                  <a:pos x="257" y="656"/>
                </a:cxn>
                <a:cxn ang="0">
                  <a:pos x="257" y="669"/>
                </a:cxn>
                <a:cxn ang="0">
                  <a:pos x="193" y="682"/>
                </a:cxn>
                <a:cxn ang="0">
                  <a:pos x="167" y="669"/>
                </a:cxn>
                <a:cxn ang="0">
                  <a:pos x="129" y="643"/>
                </a:cxn>
                <a:cxn ang="0">
                  <a:pos x="103" y="656"/>
                </a:cxn>
                <a:cxn ang="0">
                  <a:pos x="90" y="682"/>
                </a:cxn>
                <a:cxn ang="0">
                  <a:pos x="64" y="656"/>
                </a:cxn>
                <a:cxn ang="0">
                  <a:pos x="39" y="617"/>
                </a:cxn>
                <a:cxn ang="0">
                  <a:pos x="26" y="579"/>
                </a:cxn>
                <a:cxn ang="0">
                  <a:pos x="13" y="553"/>
                </a:cxn>
                <a:cxn ang="0">
                  <a:pos x="39" y="527"/>
                </a:cxn>
                <a:cxn ang="0">
                  <a:pos x="51" y="489"/>
                </a:cxn>
                <a:cxn ang="0">
                  <a:pos x="51" y="450"/>
                </a:cxn>
                <a:cxn ang="0">
                  <a:pos x="13" y="412"/>
                </a:cxn>
                <a:cxn ang="0">
                  <a:pos x="0" y="386"/>
                </a:cxn>
                <a:cxn ang="0">
                  <a:pos x="26" y="373"/>
                </a:cxn>
                <a:cxn ang="0">
                  <a:pos x="39" y="347"/>
                </a:cxn>
                <a:cxn ang="0">
                  <a:pos x="77" y="321"/>
                </a:cxn>
                <a:cxn ang="0">
                  <a:pos x="90" y="309"/>
                </a:cxn>
                <a:cxn ang="0">
                  <a:pos x="116" y="283"/>
                </a:cxn>
                <a:cxn ang="0">
                  <a:pos x="154" y="270"/>
                </a:cxn>
                <a:cxn ang="0">
                  <a:pos x="193" y="283"/>
                </a:cxn>
                <a:cxn ang="0">
                  <a:pos x="245" y="270"/>
                </a:cxn>
                <a:cxn ang="0">
                  <a:pos x="245" y="257"/>
                </a:cxn>
                <a:cxn ang="0">
                  <a:pos x="270" y="244"/>
                </a:cxn>
                <a:cxn ang="0">
                  <a:pos x="270" y="193"/>
                </a:cxn>
                <a:cxn ang="0">
                  <a:pos x="270" y="154"/>
                </a:cxn>
              </a:cxnLst>
              <a:rect l="0" t="0" r="r" b="b"/>
              <a:pathLst>
                <a:path w="515" h="682">
                  <a:moveTo>
                    <a:pt x="270" y="128"/>
                  </a:moveTo>
                  <a:lnTo>
                    <a:pt x="283" y="116"/>
                  </a:lnTo>
                  <a:lnTo>
                    <a:pt x="309" y="90"/>
                  </a:lnTo>
                  <a:lnTo>
                    <a:pt x="309" y="90"/>
                  </a:lnTo>
                  <a:lnTo>
                    <a:pt x="309" y="51"/>
                  </a:lnTo>
                  <a:lnTo>
                    <a:pt x="309" y="38"/>
                  </a:lnTo>
                  <a:lnTo>
                    <a:pt x="348" y="25"/>
                  </a:lnTo>
                  <a:lnTo>
                    <a:pt x="360" y="25"/>
                  </a:lnTo>
                  <a:lnTo>
                    <a:pt x="386" y="0"/>
                  </a:lnTo>
                  <a:lnTo>
                    <a:pt x="399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77"/>
                  </a:lnTo>
                  <a:lnTo>
                    <a:pt x="438" y="90"/>
                  </a:lnTo>
                  <a:lnTo>
                    <a:pt x="438" y="116"/>
                  </a:lnTo>
                  <a:lnTo>
                    <a:pt x="438" y="141"/>
                  </a:lnTo>
                  <a:lnTo>
                    <a:pt x="412" y="154"/>
                  </a:lnTo>
                  <a:lnTo>
                    <a:pt x="412" y="154"/>
                  </a:lnTo>
                  <a:lnTo>
                    <a:pt x="399" y="154"/>
                  </a:lnTo>
                  <a:lnTo>
                    <a:pt x="386" y="167"/>
                  </a:lnTo>
                  <a:lnTo>
                    <a:pt x="399" y="193"/>
                  </a:lnTo>
                  <a:lnTo>
                    <a:pt x="399" y="219"/>
                  </a:lnTo>
                  <a:lnTo>
                    <a:pt x="412" y="244"/>
                  </a:lnTo>
                  <a:lnTo>
                    <a:pt x="412" y="270"/>
                  </a:lnTo>
                  <a:lnTo>
                    <a:pt x="425" y="296"/>
                  </a:lnTo>
                  <a:lnTo>
                    <a:pt x="438" y="309"/>
                  </a:lnTo>
                  <a:lnTo>
                    <a:pt x="450" y="321"/>
                  </a:lnTo>
                  <a:lnTo>
                    <a:pt x="438" y="334"/>
                  </a:lnTo>
                  <a:lnTo>
                    <a:pt x="438" y="347"/>
                  </a:lnTo>
                  <a:lnTo>
                    <a:pt x="425" y="347"/>
                  </a:lnTo>
                  <a:lnTo>
                    <a:pt x="412" y="334"/>
                  </a:lnTo>
                  <a:lnTo>
                    <a:pt x="386" y="334"/>
                  </a:lnTo>
                  <a:lnTo>
                    <a:pt x="373" y="347"/>
                  </a:lnTo>
                  <a:lnTo>
                    <a:pt x="373" y="360"/>
                  </a:lnTo>
                  <a:lnTo>
                    <a:pt x="386" y="373"/>
                  </a:lnTo>
                  <a:lnTo>
                    <a:pt x="386" y="424"/>
                  </a:lnTo>
                  <a:lnTo>
                    <a:pt x="399" y="437"/>
                  </a:lnTo>
                  <a:lnTo>
                    <a:pt x="399" y="437"/>
                  </a:lnTo>
                  <a:lnTo>
                    <a:pt x="425" y="437"/>
                  </a:lnTo>
                  <a:lnTo>
                    <a:pt x="450" y="424"/>
                  </a:lnTo>
                  <a:lnTo>
                    <a:pt x="463" y="463"/>
                  </a:lnTo>
                  <a:lnTo>
                    <a:pt x="489" y="489"/>
                  </a:lnTo>
                  <a:lnTo>
                    <a:pt x="502" y="502"/>
                  </a:lnTo>
                  <a:lnTo>
                    <a:pt x="502" y="515"/>
                  </a:lnTo>
                  <a:lnTo>
                    <a:pt x="502" y="553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02" y="579"/>
                  </a:lnTo>
                  <a:lnTo>
                    <a:pt x="450" y="579"/>
                  </a:lnTo>
                  <a:lnTo>
                    <a:pt x="450" y="579"/>
                  </a:lnTo>
                  <a:lnTo>
                    <a:pt x="438" y="605"/>
                  </a:lnTo>
                  <a:lnTo>
                    <a:pt x="412" y="605"/>
                  </a:lnTo>
                  <a:lnTo>
                    <a:pt x="399" y="592"/>
                  </a:lnTo>
                  <a:lnTo>
                    <a:pt x="399" y="592"/>
                  </a:lnTo>
                  <a:lnTo>
                    <a:pt x="373" y="592"/>
                  </a:lnTo>
                  <a:lnTo>
                    <a:pt x="373" y="605"/>
                  </a:lnTo>
                  <a:lnTo>
                    <a:pt x="348" y="605"/>
                  </a:lnTo>
                  <a:lnTo>
                    <a:pt x="335" y="592"/>
                  </a:lnTo>
                  <a:lnTo>
                    <a:pt x="309" y="579"/>
                  </a:lnTo>
                  <a:lnTo>
                    <a:pt x="309" y="579"/>
                  </a:lnTo>
                  <a:lnTo>
                    <a:pt x="296" y="579"/>
                  </a:lnTo>
                  <a:lnTo>
                    <a:pt x="283" y="592"/>
                  </a:lnTo>
                  <a:lnTo>
                    <a:pt x="283" y="605"/>
                  </a:lnTo>
                  <a:lnTo>
                    <a:pt x="283" y="605"/>
                  </a:lnTo>
                  <a:lnTo>
                    <a:pt x="283" y="617"/>
                  </a:lnTo>
                  <a:lnTo>
                    <a:pt x="270" y="630"/>
                  </a:lnTo>
                  <a:lnTo>
                    <a:pt x="257" y="630"/>
                  </a:lnTo>
                  <a:lnTo>
                    <a:pt x="257" y="656"/>
                  </a:lnTo>
                  <a:lnTo>
                    <a:pt x="257" y="669"/>
                  </a:lnTo>
                  <a:lnTo>
                    <a:pt x="257" y="669"/>
                  </a:lnTo>
                  <a:lnTo>
                    <a:pt x="232" y="682"/>
                  </a:lnTo>
                  <a:lnTo>
                    <a:pt x="193" y="682"/>
                  </a:lnTo>
                  <a:lnTo>
                    <a:pt x="167" y="682"/>
                  </a:lnTo>
                  <a:lnTo>
                    <a:pt x="167" y="669"/>
                  </a:lnTo>
                  <a:lnTo>
                    <a:pt x="142" y="656"/>
                  </a:lnTo>
                  <a:lnTo>
                    <a:pt x="129" y="643"/>
                  </a:lnTo>
                  <a:lnTo>
                    <a:pt x="116" y="656"/>
                  </a:lnTo>
                  <a:lnTo>
                    <a:pt x="103" y="656"/>
                  </a:lnTo>
                  <a:lnTo>
                    <a:pt x="103" y="669"/>
                  </a:lnTo>
                  <a:lnTo>
                    <a:pt x="90" y="682"/>
                  </a:lnTo>
                  <a:lnTo>
                    <a:pt x="77" y="669"/>
                  </a:lnTo>
                  <a:lnTo>
                    <a:pt x="64" y="656"/>
                  </a:lnTo>
                  <a:lnTo>
                    <a:pt x="39" y="643"/>
                  </a:lnTo>
                  <a:lnTo>
                    <a:pt x="39" y="617"/>
                  </a:lnTo>
                  <a:lnTo>
                    <a:pt x="26" y="592"/>
                  </a:lnTo>
                  <a:lnTo>
                    <a:pt x="26" y="579"/>
                  </a:lnTo>
                  <a:lnTo>
                    <a:pt x="13" y="566"/>
                  </a:lnTo>
                  <a:lnTo>
                    <a:pt x="13" y="553"/>
                  </a:lnTo>
                  <a:lnTo>
                    <a:pt x="26" y="540"/>
                  </a:lnTo>
                  <a:lnTo>
                    <a:pt x="39" y="527"/>
                  </a:lnTo>
                  <a:lnTo>
                    <a:pt x="51" y="502"/>
                  </a:lnTo>
                  <a:lnTo>
                    <a:pt x="51" y="489"/>
                  </a:lnTo>
                  <a:lnTo>
                    <a:pt x="64" y="463"/>
                  </a:lnTo>
                  <a:lnTo>
                    <a:pt x="51" y="450"/>
                  </a:lnTo>
                  <a:lnTo>
                    <a:pt x="39" y="437"/>
                  </a:lnTo>
                  <a:lnTo>
                    <a:pt x="13" y="412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26" y="373"/>
                  </a:lnTo>
                  <a:lnTo>
                    <a:pt x="39" y="373"/>
                  </a:lnTo>
                  <a:lnTo>
                    <a:pt x="39" y="347"/>
                  </a:lnTo>
                  <a:lnTo>
                    <a:pt x="51" y="334"/>
                  </a:lnTo>
                  <a:lnTo>
                    <a:pt x="77" y="321"/>
                  </a:lnTo>
                  <a:lnTo>
                    <a:pt x="77" y="321"/>
                  </a:lnTo>
                  <a:lnTo>
                    <a:pt x="90" y="309"/>
                  </a:lnTo>
                  <a:lnTo>
                    <a:pt x="103" y="283"/>
                  </a:lnTo>
                  <a:lnTo>
                    <a:pt x="116" y="283"/>
                  </a:lnTo>
                  <a:lnTo>
                    <a:pt x="129" y="270"/>
                  </a:lnTo>
                  <a:lnTo>
                    <a:pt x="154" y="270"/>
                  </a:lnTo>
                  <a:lnTo>
                    <a:pt x="167" y="270"/>
                  </a:lnTo>
                  <a:lnTo>
                    <a:pt x="193" y="283"/>
                  </a:lnTo>
                  <a:lnTo>
                    <a:pt x="219" y="270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45" y="257"/>
                  </a:lnTo>
                  <a:lnTo>
                    <a:pt x="257" y="244"/>
                  </a:lnTo>
                  <a:lnTo>
                    <a:pt x="270" y="244"/>
                  </a:lnTo>
                  <a:lnTo>
                    <a:pt x="283" y="244"/>
                  </a:lnTo>
                  <a:lnTo>
                    <a:pt x="270" y="193"/>
                  </a:lnTo>
                  <a:lnTo>
                    <a:pt x="270" y="193"/>
                  </a:lnTo>
                  <a:lnTo>
                    <a:pt x="270" y="154"/>
                  </a:lnTo>
                  <a:lnTo>
                    <a:pt x="270" y="12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5" name="Freeform 19"/>
            <p:cNvSpPr>
              <a:spLocks/>
            </p:cNvSpPr>
            <p:nvPr/>
          </p:nvSpPr>
          <p:spPr bwMode="auto">
            <a:xfrm>
              <a:off x="1061602" y="1537335"/>
              <a:ext cx="799796" cy="762976"/>
            </a:xfrm>
            <a:custGeom>
              <a:avLst/>
              <a:gdLst/>
              <a:ahLst/>
              <a:cxnLst>
                <a:cxn ang="0">
                  <a:pos x="103" y="116"/>
                </a:cxn>
                <a:cxn ang="0">
                  <a:pos x="103" y="154"/>
                </a:cxn>
                <a:cxn ang="0">
                  <a:pos x="116" y="193"/>
                </a:cxn>
                <a:cxn ang="0">
                  <a:pos x="155" y="154"/>
                </a:cxn>
                <a:cxn ang="0">
                  <a:pos x="193" y="116"/>
                </a:cxn>
                <a:cxn ang="0">
                  <a:pos x="219" y="26"/>
                </a:cxn>
                <a:cxn ang="0">
                  <a:pos x="245" y="38"/>
                </a:cxn>
                <a:cxn ang="0">
                  <a:pos x="271" y="90"/>
                </a:cxn>
                <a:cxn ang="0">
                  <a:pos x="322" y="77"/>
                </a:cxn>
                <a:cxn ang="0">
                  <a:pos x="348" y="64"/>
                </a:cxn>
                <a:cxn ang="0">
                  <a:pos x="386" y="0"/>
                </a:cxn>
                <a:cxn ang="0">
                  <a:pos x="425" y="51"/>
                </a:cxn>
                <a:cxn ang="0">
                  <a:pos x="451" y="90"/>
                </a:cxn>
                <a:cxn ang="0">
                  <a:pos x="451" y="167"/>
                </a:cxn>
                <a:cxn ang="0">
                  <a:pos x="438" y="232"/>
                </a:cxn>
                <a:cxn ang="0">
                  <a:pos x="451" y="283"/>
                </a:cxn>
                <a:cxn ang="0">
                  <a:pos x="502" y="270"/>
                </a:cxn>
                <a:cxn ang="0">
                  <a:pos x="502" y="334"/>
                </a:cxn>
                <a:cxn ang="0">
                  <a:pos x="464" y="373"/>
                </a:cxn>
                <a:cxn ang="0">
                  <a:pos x="476" y="425"/>
                </a:cxn>
                <a:cxn ang="0">
                  <a:pos x="502" y="425"/>
                </a:cxn>
                <a:cxn ang="0">
                  <a:pos x="528" y="476"/>
                </a:cxn>
                <a:cxn ang="0">
                  <a:pos x="554" y="515"/>
                </a:cxn>
                <a:cxn ang="0">
                  <a:pos x="515" y="528"/>
                </a:cxn>
                <a:cxn ang="0">
                  <a:pos x="451" y="502"/>
                </a:cxn>
                <a:cxn ang="0">
                  <a:pos x="412" y="515"/>
                </a:cxn>
                <a:cxn ang="0">
                  <a:pos x="374" y="502"/>
                </a:cxn>
                <a:cxn ang="0">
                  <a:pos x="309" y="463"/>
                </a:cxn>
                <a:cxn ang="0">
                  <a:pos x="271" y="463"/>
                </a:cxn>
                <a:cxn ang="0">
                  <a:pos x="219" y="437"/>
                </a:cxn>
                <a:cxn ang="0">
                  <a:pos x="193" y="450"/>
                </a:cxn>
                <a:cxn ang="0">
                  <a:pos x="193" y="502"/>
                </a:cxn>
                <a:cxn ang="0">
                  <a:pos x="168" y="553"/>
                </a:cxn>
                <a:cxn ang="0">
                  <a:pos x="142" y="566"/>
                </a:cxn>
                <a:cxn ang="0">
                  <a:pos x="90" y="476"/>
                </a:cxn>
                <a:cxn ang="0">
                  <a:pos x="39" y="437"/>
                </a:cxn>
                <a:cxn ang="0">
                  <a:pos x="13" y="437"/>
                </a:cxn>
                <a:cxn ang="0">
                  <a:pos x="13" y="386"/>
                </a:cxn>
                <a:cxn ang="0">
                  <a:pos x="0" y="360"/>
                </a:cxn>
                <a:cxn ang="0">
                  <a:pos x="39" y="347"/>
                </a:cxn>
                <a:cxn ang="0">
                  <a:pos x="77" y="334"/>
                </a:cxn>
                <a:cxn ang="0">
                  <a:pos x="39" y="296"/>
                </a:cxn>
                <a:cxn ang="0">
                  <a:pos x="26" y="232"/>
                </a:cxn>
                <a:cxn ang="0">
                  <a:pos x="26" y="193"/>
                </a:cxn>
                <a:cxn ang="0">
                  <a:pos x="26" y="167"/>
                </a:cxn>
                <a:cxn ang="0">
                  <a:pos x="52" y="154"/>
                </a:cxn>
                <a:cxn ang="0">
                  <a:pos x="65" y="103"/>
                </a:cxn>
              </a:cxnLst>
              <a:rect l="0" t="0" r="r" b="b"/>
              <a:pathLst>
                <a:path w="567" h="579">
                  <a:moveTo>
                    <a:pt x="65" y="103"/>
                  </a:moveTo>
                  <a:lnTo>
                    <a:pt x="90" y="103"/>
                  </a:lnTo>
                  <a:lnTo>
                    <a:pt x="103" y="116"/>
                  </a:lnTo>
                  <a:lnTo>
                    <a:pt x="103" y="129"/>
                  </a:lnTo>
                  <a:lnTo>
                    <a:pt x="103" y="141"/>
                  </a:lnTo>
                  <a:lnTo>
                    <a:pt x="103" y="154"/>
                  </a:lnTo>
                  <a:lnTo>
                    <a:pt x="90" y="167"/>
                  </a:lnTo>
                  <a:lnTo>
                    <a:pt x="103" y="180"/>
                  </a:lnTo>
                  <a:lnTo>
                    <a:pt x="116" y="193"/>
                  </a:lnTo>
                  <a:lnTo>
                    <a:pt x="129" y="180"/>
                  </a:lnTo>
                  <a:lnTo>
                    <a:pt x="142" y="167"/>
                  </a:lnTo>
                  <a:lnTo>
                    <a:pt x="155" y="154"/>
                  </a:lnTo>
                  <a:lnTo>
                    <a:pt x="155" y="141"/>
                  </a:lnTo>
                  <a:lnTo>
                    <a:pt x="168" y="129"/>
                  </a:lnTo>
                  <a:lnTo>
                    <a:pt x="193" y="116"/>
                  </a:lnTo>
                  <a:lnTo>
                    <a:pt x="206" y="90"/>
                  </a:lnTo>
                  <a:lnTo>
                    <a:pt x="219" y="77"/>
                  </a:lnTo>
                  <a:lnTo>
                    <a:pt x="219" y="26"/>
                  </a:lnTo>
                  <a:lnTo>
                    <a:pt x="232" y="26"/>
                  </a:lnTo>
                  <a:lnTo>
                    <a:pt x="245" y="26"/>
                  </a:lnTo>
                  <a:lnTo>
                    <a:pt x="245" y="38"/>
                  </a:lnTo>
                  <a:lnTo>
                    <a:pt x="245" y="77"/>
                  </a:lnTo>
                  <a:lnTo>
                    <a:pt x="258" y="90"/>
                  </a:lnTo>
                  <a:lnTo>
                    <a:pt x="271" y="90"/>
                  </a:lnTo>
                  <a:lnTo>
                    <a:pt x="283" y="103"/>
                  </a:lnTo>
                  <a:lnTo>
                    <a:pt x="296" y="116"/>
                  </a:lnTo>
                  <a:lnTo>
                    <a:pt x="322" y="77"/>
                  </a:lnTo>
                  <a:lnTo>
                    <a:pt x="335" y="90"/>
                  </a:lnTo>
                  <a:lnTo>
                    <a:pt x="348" y="77"/>
                  </a:lnTo>
                  <a:lnTo>
                    <a:pt x="348" y="64"/>
                  </a:lnTo>
                  <a:lnTo>
                    <a:pt x="361" y="26"/>
                  </a:lnTo>
                  <a:lnTo>
                    <a:pt x="374" y="13"/>
                  </a:lnTo>
                  <a:lnTo>
                    <a:pt x="386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51"/>
                  </a:lnTo>
                  <a:lnTo>
                    <a:pt x="451" y="64"/>
                  </a:lnTo>
                  <a:lnTo>
                    <a:pt x="451" y="77"/>
                  </a:lnTo>
                  <a:lnTo>
                    <a:pt x="451" y="90"/>
                  </a:lnTo>
                  <a:lnTo>
                    <a:pt x="451" y="129"/>
                  </a:lnTo>
                  <a:lnTo>
                    <a:pt x="451" y="141"/>
                  </a:lnTo>
                  <a:lnTo>
                    <a:pt x="451" y="167"/>
                  </a:lnTo>
                  <a:lnTo>
                    <a:pt x="451" y="180"/>
                  </a:lnTo>
                  <a:lnTo>
                    <a:pt x="438" y="206"/>
                  </a:lnTo>
                  <a:lnTo>
                    <a:pt x="438" y="232"/>
                  </a:lnTo>
                  <a:lnTo>
                    <a:pt x="438" y="257"/>
                  </a:lnTo>
                  <a:lnTo>
                    <a:pt x="451" y="283"/>
                  </a:lnTo>
                  <a:lnTo>
                    <a:pt x="451" y="283"/>
                  </a:lnTo>
                  <a:lnTo>
                    <a:pt x="476" y="270"/>
                  </a:lnTo>
                  <a:lnTo>
                    <a:pt x="476" y="257"/>
                  </a:lnTo>
                  <a:lnTo>
                    <a:pt x="502" y="270"/>
                  </a:lnTo>
                  <a:lnTo>
                    <a:pt x="489" y="283"/>
                  </a:lnTo>
                  <a:lnTo>
                    <a:pt x="502" y="322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76" y="347"/>
                  </a:lnTo>
                  <a:lnTo>
                    <a:pt x="464" y="373"/>
                  </a:lnTo>
                  <a:lnTo>
                    <a:pt x="464" y="386"/>
                  </a:lnTo>
                  <a:lnTo>
                    <a:pt x="464" y="412"/>
                  </a:lnTo>
                  <a:lnTo>
                    <a:pt x="476" y="425"/>
                  </a:lnTo>
                  <a:lnTo>
                    <a:pt x="489" y="412"/>
                  </a:lnTo>
                  <a:lnTo>
                    <a:pt x="502" y="412"/>
                  </a:lnTo>
                  <a:lnTo>
                    <a:pt x="502" y="425"/>
                  </a:lnTo>
                  <a:lnTo>
                    <a:pt x="502" y="450"/>
                  </a:lnTo>
                  <a:lnTo>
                    <a:pt x="515" y="463"/>
                  </a:lnTo>
                  <a:lnTo>
                    <a:pt x="528" y="476"/>
                  </a:lnTo>
                  <a:lnTo>
                    <a:pt x="541" y="476"/>
                  </a:lnTo>
                  <a:lnTo>
                    <a:pt x="554" y="502"/>
                  </a:lnTo>
                  <a:lnTo>
                    <a:pt x="554" y="515"/>
                  </a:lnTo>
                  <a:lnTo>
                    <a:pt x="567" y="515"/>
                  </a:lnTo>
                  <a:lnTo>
                    <a:pt x="554" y="528"/>
                  </a:lnTo>
                  <a:lnTo>
                    <a:pt x="515" y="528"/>
                  </a:lnTo>
                  <a:lnTo>
                    <a:pt x="502" y="528"/>
                  </a:lnTo>
                  <a:lnTo>
                    <a:pt x="476" y="528"/>
                  </a:lnTo>
                  <a:lnTo>
                    <a:pt x="451" y="502"/>
                  </a:lnTo>
                  <a:lnTo>
                    <a:pt x="438" y="515"/>
                  </a:lnTo>
                  <a:lnTo>
                    <a:pt x="425" y="515"/>
                  </a:lnTo>
                  <a:lnTo>
                    <a:pt x="412" y="515"/>
                  </a:lnTo>
                  <a:lnTo>
                    <a:pt x="399" y="502"/>
                  </a:lnTo>
                  <a:lnTo>
                    <a:pt x="386" y="502"/>
                  </a:lnTo>
                  <a:lnTo>
                    <a:pt x="374" y="502"/>
                  </a:lnTo>
                  <a:lnTo>
                    <a:pt x="361" y="502"/>
                  </a:lnTo>
                  <a:lnTo>
                    <a:pt x="335" y="489"/>
                  </a:lnTo>
                  <a:lnTo>
                    <a:pt x="309" y="463"/>
                  </a:lnTo>
                  <a:lnTo>
                    <a:pt x="283" y="450"/>
                  </a:lnTo>
                  <a:lnTo>
                    <a:pt x="271" y="450"/>
                  </a:lnTo>
                  <a:lnTo>
                    <a:pt x="271" y="463"/>
                  </a:lnTo>
                  <a:lnTo>
                    <a:pt x="258" y="463"/>
                  </a:lnTo>
                  <a:lnTo>
                    <a:pt x="232" y="450"/>
                  </a:lnTo>
                  <a:lnTo>
                    <a:pt x="219" y="437"/>
                  </a:lnTo>
                  <a:lnTo>
                    <a:pt x="206" y="437"/>
                  </a:lnTo>
                  <a:lnTo>
                    <a:pt x="206" y="450"/>
                  </a:lnTo>
                  <a:lnTo>
                    <a:pt x="193" y="450"/>
                  </a:lnTo>
                  <a:lnTo>
                    <a:pt x="193" y="463"/>
                  </a:lnTo>
                  <a:lnTo>
                    <a:pt x="193" y="476"/>
                  </a:lnTo>
                  <a:lnTo>
                    <a:pt x="193" y="502"/>
                  </a:lnTo>
                  <a:lnTo>
                    <a:pt x="180" y="528"/>
                  </a:lnTo>
                  <a:lnTo>
                    <a:pt x="168" y="540"/>
                  </a:lnTo>
                  <a:lnTo>
                    <a:pt x="168" y="553"/>
                  </a:lnTo>
                  <a:lnTo>
                    <a:pt x="155" y="566"/>
                  </a:lnTo>
                  <a:lnTo>
                    <a:pt x="142" y="579"/>
                  </a:lnTo>
                  <a:lnTo>
                    <a:pt x="142" y="566"/>
                  </a:lnTo>
                  <a:lnTo>
                    <a:pt x="142" y="566"/>
                  </a:lnTo>
                  <a:lnTo>
                    <a:pt x="142" y="528"/>
                  </a:lnTo>
                  <a:lnTo>
                    <a:pt x="90" y="476"/>
                  </a:lnTo>
                  <a:lnTo>
                    <a:pt x="77" y="437"/>
                  </a:lnTo>
                  <a:lnTo>
                    <a:pt x="52" y="437"/>
                  </a:lnTo>
                  <a:lnTo>
                    <a:pt x="39" y="437"/>
                  </a:lnTo>
                  <a:lnTo>
                    <a:pt x="39" y="450"/>
                  </a:lnTo>
                  <a:lnTo>
                    <a:pt x="26" y="450"/>
                  </a:lnTo>
                  <a:lnTo>
                    <a:pt x="13" y="437"/>
                  </a:lnTo>
                  <a:lnTo>
                    <a:pt x="13" y="425"/>
                  </a:lnTo>
                  <a:lnTo>
                    <a:pt x="13" y="412"/>
                  </a:lnTo>
                  <a:lnTo>
                    <a:pt x="13" y="386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60"/>
                  </a:lnTo>
                  <a:lnTo>
                    <a:pt x="13" y="347"/>
                  </a:lnTo>
                  <a:lnTo>
                    <a:pt x="26" y="347"/>
                  </a:lnTo>
                  <a:lnTo>
                    <a:pt x="39" y="347"/>
                  </a:lnTo>
                  <a:lnTo>
                    <a:pt x="52" y="360"/>
                  </a:lnTo>
                  <a:lnTo>
                    <a:pt x="65" y="347"/>
                  </a:lnTo>
                  <a:lnTo>
                    <a:pt x="77" y="334"/>
                  </a:lnTo>
                  <a:lnTo>
                    <a:pt x="77" y="334"/>
                  </a:lnTo>
                  <a:lnTo>
                    <a:pt x="65" y="322"/>
                  </a:lnTo>
                  <a:lnTo>
                    <a:pt x="39" y="296"/>
                  </a:lnTo>
                  <a:lnTo>
                    <a:pt x="39" y="283"/>
                  </a:lnTo>
                  <a:lnTo>
                    <a:pt x="39" y="257"/>
                  </a:lnTo>
                  <a:lnTo>
                    <a:pt x="26" y="232"/>
                  </a:lnTo>
                  <a:lnTo>
                    <a:pt x="26" y="219"/>
                  </a:lnTo>
                  <a:lnTo>
                    <a:pt x="26" y="206"/>
                  </a:lnTo>
                  <a:lnTo>
                    <a:pt x="26" y="193"/>
                  </a:lnTo>
                  <a:lnTo>
                    <a:pt x="13" y="180"/>
                  </a:lnTo>
                  <a:lnTo>
                    <a:pt x="13" y="180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9" y="167"/>
                  </a:lnTo>
                  <a:lnTo>
                    <a:pt x="52" y="154"/>
                  </a:lnTo>
                  <a:lnTo>
                    <a:pt x="65" y="141"/>
                  </a:lnTo>
                  <a:lnTo>
                    <a:pt x="65" y="129"/>
                  </a:lnTo>
                  <a:lnTo>
                    <a:pt x="65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6" name="Freeform 20"/>
            <p:cNvSpPr>
              <a:spLocks/>
            </p:cNvSpPr>
            <p:nvPr/>
          </p:nvSpPr>
          <p:spPr bwMode="auto">
            <a:xfrm>
              <a:off x="1638906" y="1384299"/>
              <a:ext cx="613606" cy="525165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9" y="64"/>
                </a:cxn>
                <a:cxn ang="0">
                  <a:pos x="26" y="39"/>
                </a:cxn>
                <a:cxn ang="0">
                  <a:pos x="77" y="0"/>
                </a:cxn>
                <a:cxn ang="0">
                  <a:pos x="90" y="26"/>
                </a:cxn>
                <a:cxn ang="0">
                  <a:pos x="167" y="51"/>
                </a:cxn>
                <a:cxn ang="0">
                  <a:pos x="193" y="39"/>
                </a:cxn>
                <a:cxn ang="0">
                  <a:pos x="245" y="0"/>
                </a:cxn>
                <a:cxn ang="0">
                  <a:pos x="296" y="26"/>
                </a:cxn>
                <a:cxn ang="0">
                  <a:pos x="348" y="0"/>
                </a:cxn>
                <a:cxn ang="0">
                  <a:pos x="373" y="0"/>
                </a:cxn>
                <a:cxn ang="0">
                  <a:pos x="386" y="39"/>
                </a:cxn>
                <a:cxn ang="0">
                  <a:pos x="412" y="64"/>
                </a:cxn>
                <a:cxn ang="0">
                  <a:pos x="425" y="103"/>
                </a:cxn>
                <a:cxn ang="0">
                  <a:pos x="438" y="142"/>
                </a:cxn>
                <a:cxn ang="0">
                  <a:pos x="399" y="154"/>
                </a:cxn>
                <a:cxn ang="0">
                  <a:pos x="361" y="193"/>
                </a:cxn>
                <a:cxn ang="0">
                  <a:pos x="322" y="206"/>
                </a:cxn>
                <a:cxn ang="0">
                  <a:pos x="296" y="219"/>
                </a:cxn>
                <a:cxn ang="0">
                  <a:pos x="309" y="245"/>
                </a:cxn>
                <a:cxn ang="0">
                  <a:pos x="322" y="257"/>
                </a:cxn>
                <a:cxn ang="0">
                  <a:pos x="309" y="283"/>
                </a:cxn>
                <a:cxn ang="0">
                  <a:pos x="283" y="283"/>
                </a:cxn>
                <a:cxn ang="0">
                  <a:pos x="283" y="322"/>
                </a:cxn>
                <a:cxn ang="0">
                  <a:pos x="258" y="322"/>
                </a:cxn>
                <a:cxn ang="0">
                  <a:pos x="232" y="322"/>
                </a:cxn>
                <a:cxn ang="0">
                  <a:pos x="206" y="335"/>
                </a:cxn>
                <a:cxn ang="0">
                  <a:pos x="193" y="373"/>
                </a:cxn>
                <a:cxn ang="0">
                  <a:pos x="167" y="386"/>
                </a:cxn>
                <a:cxn ang="0">
                  <a:pos x="129" y="399"/>
                </a:cxn>
                <a:cxn ang="0">
                  <a:pos x="103" y="386"/>
                </a:cxn>
                <a:cxn ang="0">
                  <a:pos x="77" y="386"/>
                </a:cxn>
                <a:cxn ang="0">
                  <a:pos x="64" y="373"/>
                </a:cxn>
                <a:cxn ang="0">
                  <a:pos x="52" y="386"/>
                </a:cxn>
                <a:cxn ang="0">
                  <a:pos x="26" y="399"/>
                </a:cxn>
                <a:cxn ang="0">
                  <a:pos x="26" y="373"/>
                </a:cxn>
                <a:cxn ang="0">
                  <a:pos x="26" y="322"/>
                </a:cxn>
                <a:cxn ang="0">
                  <a:pos x="39" y="283"/>
                </a:cxn>
                <a:cxn ang="0">
                  <a:pos x="39" y="257"/>
                </a:cxn>
                <a:cxn ang="0">
                  <a:pos x="39" y="206"/>
                </a:cxn>
                <a:cxn ang="0">
                  <a:pos x="39" y="180"/>
                </a:cxn>
                <a:cxn ang="0">
                  <a:pos x="13" y="167"/>
                </a:cxn>
                <a:cxn ang="0">
                  <a:pos x="0" y="142"/>
                </a:cxn>
              </a:cxnLst>
              <a:rect l="0" t="0" r="r" b="b"/>
              <a:pathLst>
                <a:path w="438" h="399">
                  <a:moveTo>
                    <a:pt x="0" y="116"/>
                  </a:moveTo>
                  <a:lnTo>
                    <a:pt x="0" y="90"/>
                  </a:lnTo>
                  <a:lnTo>
                    <a:pt x="13" y="90"/>
                  </a:lnTo>
                  <a:lnTo>
                    <a:pt x="39" y="64"/>
                  </a:lnTo>
                  <a:lnTo>
                    <a:pt x="39" y="51"/>
                  </a:lnTo>
                  <a:lnTo>
                    <a:pt x="26" y="39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0" y="13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93" y="39"/>
                  </a:lnTo>
                  <a:lnTo>
                    <a:pt x="232" y="0"/>
                  </a:lnTo>
                  <a:lnTo>
                    <a:pt x="245" y="0"/>
                  </a:lnTo>
                  <a:lnTo>
                    <a:pt x="270" y="26"/>
                  </a:lnTo>
                  <a:lnTo>
                    <a:pt x="296" y="26"/>
                  </a:lnTo>
                  <a:lnTo>
                    <a:pt x="335" y="13"/>
                  </a:lnTo>
                  <a:lnTo>
                    <a:pt x="348" y="0"/>
                  </a:lnTo>
                  <a:lnTo>
                    <a:pt x="361" y="0"/>
                  </a:lnTo>
                  <a:lnTo>
                    <a:pt x="373" y="0"/>
                  </a:lnTo>
                  <a:lnTo>
                    <a:pt x="386" y="13"/>
                  </a:lnTo>
                  <a:lnTo>
                    <a:pt x="386" y="39"/>
                  </a:lnTo>
                  <a:lnTo>
                    <a:pt x="386" y="51"/>
                  </a:lnTo>
                  <a:lnTo>
                    <a:pt x="412" y="64"/>
                  </a:lnTo>
                  <a:lnTo>
                    <a:pt x="425" y="77"/>
                  </a:lnTo>
                  <a:lnTo>
                    <a:pt x="425" y="103"/>
                  </a:lnTo>
                  <a:lnTo>
                    <a:pt x="438" y="116"/>
                  </a:lnTo>
                  <a:lnTo>
                    <a:pt x="438" y="142"/>
                  </a:lnTo>
                  <a:lnTo>
                    <a:pt x="425" y="142"/>
                  </a:lnTo>
                  <a:lnTo>
                    <a:pt x="399" y="154"/>
                  </a:lnTo>
                  <a:lnTo>
                    <a:pt x="373" y="167"/>
                  </a:lnTo>
                  <a:lnTo>
                    <a:pt x="361" y="193"/>
                  </a:lnTo>
                  <a:lnTo>
                    <a:pt x="348" y="206"/>
                  </a:lnTo>
                  <a:lnTo>
                    <a:pt x="322" y="206"/>
                  </a:lnTo>
                  <a:lnTo>
                    <a:pt x="296" y="206"/>
                  </a:lnTo>
                  <a:lnTo>
                    <a:pt x="296" y="219"/>
                  </a:lnTo>
                  <a:lnTo>
                    <a:pt x="296" y="232"/>
                  </a:lnTo>
                  <a:lnTo>
                    <a:pt x="309" y="245"/>
                  </a:lnTo>
                  <a:lnTo>
                    <a:pt x="322" y="257"/>
                  </a:lnTo>
                  <a:lnTo>
                    <a:pt x="322" y="257"/>
                  </a:lnTo>
                  <a:lnTo>
                    <a:pt x="322" y="270"/>
                  </a:lnTo>
                  <a:lnTo>
                    <a:pt x="309" y="283"/>
                  </a:lnTo>
                  <a:lnTo>
                    <a:pt x="296" y="283"/>
                  </a:lnTo>
                  <a:lnTo>
                    <a:pt x="283" y="283"/>
                  </a:lnTo>
                  <a:lnTo>
                    <a:pt x="283" y="296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58" y="322"/>
                  </a:lnTo>
                  <a:lnTo>
                    <a:pt x="245" y="322"/>
                  </a:lnTo>
                  <a:lnTo>
                    <a:pt x="232" y="322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48"/>
                  </a:lnTo>
                  <a:lnTo>
                    <a:pt x="193" y="373"/>
                  </a:lnTo>
                  <a:lnTo>
                    <a:pt x="180" y="386"/>
                  </a:lnTo>
                  <a:lnTo>
                    <a:pt x="167" y="386"/>
                  </a:lnTo>
                  <a:lnTo>
                    <a:pt x="142" y="399"/>
                  </a:lnTo>
                  <a:lnTo>
                    <a:pt x="129" y="399"/>
                  </a:lnTo>
                  <a:lnTo>
                    <a:pt x="116" y="386"/>
                  </a:lnTo>
                  <a:lnTo>
                    <a:pt x="103" y="386"/>
                  </a:lnTo>
                  <a:lnTo>
                    <a:pt x="90" y="386"/>
                  </a:lnTo>
                  <a:lnTo>
                    <a:pt x="77" y="386"/>
                  </a:lnTo>
                  <a:lnTo>
                    <a:pt x="77" y="386"/>
                  </a:lnTo>
                  <a:lnTo>
                    <a:pt x="64" y="373"/>
                  </a:lnTo>
                  <a:lnTo>
                    <a:pt x="64" y="386"/>
                  </a:lnTo>
                  <a:lnTo>
                    <a:pt x="52" y="386"/>
                  </a:lnTo>
                  <a:lnTo>
                    <a:pt x="39" y="399"/>
                  </a:lnTo>
                  <a:lnTo>
                    <a:pt x="26" y="399"/>
                  </a:lnTo>
                  <a:lnTo>
                    <a:pt x="26" y="386"/>
                  </a:lnTo>
                  <a:lnTo>
                    <a:pt x="26" y="373"/>
                  </a:lnTo>
                  <a:lnTo>
                    <a:pt x="26" y="348"/>
                  </a:lnTo>
                  <a:lnTo>
                    <a:pt x="26" y="322"/>
                  </a:lnTo>
                  <a:lnTo>
                    <a:pt x="26" y="309"/>
                  </a:lnTo>
                  <a:lnTo>
                    <a:pt x="39" y="283"/>
                  </a:lnTo>
                  <a:lnTo>
                    <a:pt x="39" y="270"/>
                  </a:lnTo>
                  <a:lnTo>
                    <a:pt x="39" y="257"/>
                  </a:lnTo>
                  <a:lnTo>
                    <a:pt x="39" y="232"/>
                  </a:lnTo>
                  <a:lnTo>
                    <a:pt x="39" y="206"/>
                  </a:lnTo>
                  <a:lnTo>
                    <a:pt x="52" y="193"/>
                  </a:lnTo>
                  <a:lnTo>
                    <a:pt x="39" y="180"/>
                  </a:lnTo>
                  <a:lnTo>
                    <a:pt x="26" y="167"/>
                  </a:lnTo>
                  <a:lnTo>
                    <a:pt x="13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7" name="Freeform 21"/>
            <p:cNvSpPr>
              <a:spLocks/>
            </p:cNvSpPr>
            <p:nvPr/>
          </p:nvSpPr>
          <p:spPr bwMode="auto">
            <a:xfrm>
              <a:off x="2199817" y="1586878"/>
              <a:ext cx="436784" cy="423876"/>
            </a:xfrm>
            <a:custGeom>
              <a:avLst/>
              <a:gdLst/>
              <a:ahLst/>
              <a:cxnLst>
                <a:cxn ang="0">
                  <a:pos x="103" y="13"/>
                </a:cxn>
                <a:cxn ang="0">
                  <a:pos x="116" y="0"/>
                </a:cxn>
                <a:cxn ang="0">
                  <a:pos x="155" y="13"/>
                </a:cxn>
                <a:cxn ang="0">
                  <a:pos x="219" y="39"/>
                </a:cxn>
                <a:cxn ang="0">
                  <a:pos x="296" y="78"/>
                </a:cxn>
                <a:cxn ang="0">
                  <a:pos x="296" y="91"/>
                </a:cxn>
                <a:cxn ang="0">
                  <a:pos x="270" y="103"/>
                </a:cxn>
                <a:cxn ang="0">
                  <a:pos x="258" y="129"/>
                </a:cxn>
                <a:cxn ang="0">
                  <a:pos x="296" y="168"/>
                </a:cxn>
                <a:cxn ang="0">
                  <a:pos x="270" y="206"/>
                </a:cxn>
                <a:cxn ang="0">
                  <a:pos x="283" y="245"/>
                </a:cxn>
                <a:cxn ang="0">
                  <a:pos x="296" y="284"/>
                </a:cxn>
                <a:cxn ang="0">
                  <a:pos x="309" y="322"/>
                </a:cxn>
                <a:cxn ang="0">
                  <a:pos x="283" y="322"/>
                </a:cxn>
                <a:cxn ang="0">
                  <a:pos x="270" y="296"/>
                </a:cxn>
                <a:cxn ang="0">
                  <a:pos x="258" y="284"/>
                </a:cxn>
                <a:cxn ang="0">
                  <a:pos x="232" y="309"/>
                </a:cxn>
                <a:cxn ang="0">
                  <a:pos x="206" y="309"/>
                </a:cxn>
                <a:cxn ang="0">
                  <a:pos x="167" y="296"/>
                </a:cxn>
                <a:cxn ang="0">
                  <a:pos x="155" y="296"/>
                </a:cxn>
                <a:cxn ang="0">
                  <a:pos x="129" y="284"/>
                </a:cxn>
                <a:cxn ang="0">
                  <a:pos x="103" y="258"/>
                </a:cxn>
                <a:cxn ang="0">
                  <a:pos x="77" y="284"/>
                </a:cxn>
                <a:cxn ang="0">
                  <a:pos x="52" y="271"/>
                </a:cxn>
                <a:cxn ang="0">
                  <a:pos x="39" y="245"/>
                </a:cxn>
                <a:cxn ang="0">
                  <a:pos x="39" y="219"/>
                </a:cxn>
                <a:cxn ang="0">
                  <a:pos x="13" y="194"/>
                </a:cxn>
                <a:cxn ang="0">
                  <a:pos x="13" y="181"/>
                </a:cxn>
                <a:cxn ang="0">
                  <a:pos x="13" y="155"/>
                </a:cxn>
                <a:cxn ang="0">
                  <a:pos x="13" y="129"/>
                </a:cxn>
                <a:cxn ang="0">
                  <a:pos x="52" y="78"/>
                </a:cxn>
                <a:cxn ang="0">
                  <a:pos x="65" y="65"/>
                </a:cxn>
                <a:cxn ang="0">
                  <a:pos x="90" y="39"/>
                </a:cxn>
                <a:cxn ang="0">
                  <a:pos x="90" y="39"/>
                </a:cxn>
              </a:cxnLst>
              <a:rect l="0" t="0" r="r" b="b"/>
              <a:pathLst>
                <a:path w="309" h="322">
                  <a:moveTo>
                    <a:pt x="103" y="13"/>
                  </a:moveTo>
                  <a:lnTo>
                    <a:pt x="103" y="13"/>
                  </a:lnTo>
                  <a:lnTo>
                    <a:pt x="103" y="13"/>
                  </a:lnTo>
                  <a:lnTo>
                    <a:pt x="116" y="0"/>
                  </a:lnTo>
                  <a:lnTo>
                    <a:pt x="129" y="13"/>
                  </a:lnTo>
                  <a:lnTo>
                    <a:pt x="155" y="13"/>
                  </a:lnTo>
                  <a:lnTo>
                    <a:pt x="206" y="39"/>
                  </a:lnTo>
                  <a:lnTo>
                    <a:pt x="219" y="39"/>
                  </a:lnTo>
                  <a:lnTo>
                    <a:pt x="270" y="65"/>
                  </a:lnTo>
                  <a:lnTo>
                    <a:pt x="296" y="78"/>
                  </a:lnTo>
                  <a:lnTo>
                    <a:pt x="296" y="78"/>
                  </a:lnTo>
                  <a:lnTo>
                    <a:pt x="296" y="91"/>
                  </a:lnTo>
                  <a:lnTo>
                    <a:pt x="283" y="103"/>
                  </a:lnTo>
                  <a:lnTo>
                    <a:pt x="270" y="103"/>
                  </a:lnTo>
                  <a:lnTo>
                    <a:pt x="258" y="103"/>
                  </a:lnTo>
                  <a:lnTo>
                    <a:pt x="258" y="129"/>
                  </a:lnTo>
                  <a:lnTo>
                    <a:pt x="283" y="155"/>
                  </a:lnTo>
                  <a:lnTo>
                    <a:pt x="296" y="168"/>
                  </a:lnTo>
                  <a:lnTo>
                    <a:pt x="283" y="194"/>
                  </a:lnTo>
                  <a:lnTo>
                    <a:pt x="270" y="206"/>
                  </a:lnTo>
                  <a:lnTo>
                    <a:pt x="270" y="232"/>
                  </a:lnTo>
                  <a:lnTo>
                    <a:pt x="283" y="245"/>
                  </a:lnTo>
                  <a:lnTo>
                    <a:pt x="296" y="271"/>
                  </a:lnTo>
                  <a:lnTo>
                    <a:pt x="296" y="284"/>
                  </a:lnTo>
                  <a:lnTo>
                    <a:pt x="309" y="309"/>
                  </a:lnTo>
                  <a:lnTo>
                    <a:pt x="309" y="322"/>
                  </a:lnTo>
                  <a:lnTo>
                    <a:pt x="296" y="322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70" y="296"/>
                  </a:lnTo>
                  <a:lnTo>
                    <a:pt x="258" y="284"/>
                  </a:lnTo>
                  <a:lnTo>
                    <a:pt x="258" y="284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06" y="309"/>
                  </a:lnTo>
                  <a:lnTo>
                    <a:pt x="193" y="296"/>
                  </a:lnTo>
                  <a:lnTo>
                    <a:pt x="167" y="296"/>
                  </a:lnTo>
                  <a:lnTo>
                    <a:pt x="155" y="309"/>
                  </a:lnTo>
                  <a:lnTo>
                    <a:pt x="155" y="296"/>
                  </a:lnTo>
                  <a:lnTo>
                    <a:pt x="142" y="296"/>
                  </a:lnTo>
                  <a:lnTo>
                    <a:pt x="129" y="284"/>
                  </a:lnTo>
                  <a:lnTo>
                    <a:pt x="116" y="271"/>
                  </a:lnTo>
                  <a:lnTo>
                    <a:pt x="103" y="258"/>
                  </a:lnTo>
                  <a:lnTo>
                    <a:pt x="90" y="271"/>
                  </a:lnTo>
                  <a:lnTo>
                    <a:pt x="77" y="284"/>
                  </a:lnTo>
                  <a:lnTo>
                    <a:pt x="65" y="284"/>
                  </a:lnTo>
                  <a:lnTo>
                    <a:pt x="52" y="271"/>
                  </a:lnTo>
                  <a:lnTo>
                    <a:pt x="39" y="258"/>
                  </a:lnTo>
                  <a:lnTo>
                    <a:pt x="39" y="245"/>
                  </a:lnTo>
                  <a:lnTo>
                    <a:pt x="39" y="232"/>
                  </a:lnTo>
                  <a:lnTo>
                    <a:pt x="39" y="219"/>
                  </a:lnTo>
                  <a:lnTo>
                    <a:pt x="26" y="206"/>
                  </a:lnTo>
                  <a:lnTo>
                    <a:pt x="13" y="194"/>
                  </a:lnTo>
                  <a:lnTo>
                    <a:pt x="13" y="194"/>
                  </a:lnTo>
                  <a:lnTo>
                    <a:pt x="13" y="181"/>
                  </a:lnTo>
                  <a:lnTo>
                    <a:pt x="13" y="181"/>
                  </a:lnTo>
                  <a:lnTo>
                    <a:pt x="13" y="155"/>
                  </a:lnTo>
                  <a:lnTo>
                    <a:pt x="0" y="142"/>
                  </a:lnTo>
                  <a:lnTo>
                    <a:pt x="13" y="129"/>
                  </a:lnTo>
                  <a:lnTo>
                    <a:pt x="39" y="103"/>
                  </a:lnTo>
                  <a:lnTo>
                    <a:pt x="52" y="78"/>
                  </a:lnTo>
                  <a:lnTo>
                    <a:pt x="65" y="78"/>
                  </a:lnTo>
                  <a:lnTo>
                    <a:pt x="65" y="65"/>
                  </a:lnTo>
                  <a:lnTo>
                    <a:pt x="77" y="52"/>
                  </a:lnTo>
                  <a:lnTo>
                    <a:pt x="90" y="39"/>
                  </a:lnTo>
                  <a:lnTo>
                    <a:pt x="103" y="39"/>
                  </a:lnTo>
                  <a:lnTo>
                    <a:pt x="90" y="39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8" name="Freeform 22"/>
            <p:cNvSpPr>
              <a:spLocks/>
            </p:cNvSpPr>
            <p:nvPr/>
          </p:nvSpPr>
          <p:spPr bwMode="auto">
            <a:xfrm>
              <a:off x="1712680" y="1556051"/>
              <a:ext cx="703773" cy="745360"/>
            </a:xfrm>
            <a:custGeom>
              <a:avLst/>
              <a:gdLst/>
              <a:ahLst/>
              <a:cxnLst>
                <a:cxn ang="0">
                  <a:pos x="424" y="0"/>
                </a:cxn>
                <a:cxn ang="0">
                  <a:pos x="463" y="25"/>
                </a:cxn>
                <a:cxn ang="0">
                  <a:pos x="450" y="64"/>
                </a:cxn>
                <a:cxn ang="0">
                  <a:pos x="412" y="90"/>
                </a:cxn>
                <a:cxn ang="0">
                  <a:pos x="399" y="103"/>
                </a:cxn>
                <a:cxn ang="0">
                  <a:pos x="373" y="141"/>
                </a:cxn>
                <a:cxn ang="0">
                  <a:pos x="347" y="180"/>
                </a:cxn>
                <a:cxn ang="0">
                  <a:pos x="347" y="219"/>
                </a:cxn>
                <a:cxn ang="0">
                  <a:pos x="386" y="257"/>
                </a:cxn>
                <a:cxn ang="0">
                  <a:pos x="399" y="283"/>
                </a:cxn>
                <a:cxn ang="0">
                  <a:pos x="424" y="296"/>
                </a:cxn>
                <a:cxn ang="0">
                  <a:pos x="463" y="296"/>
                </a:cxn>
                <a:cxn ang="0">
                  <a:pos x="502" y="334"/>
                </a:cxn>
                <a:cxn ang="0">
                  <a:pos x="437" y="347"/>
                </a:cxn>
                <a:cxn ang="0">
                  <a:pos x="334" y="386"/>
                </a:cxn>
                <a:cxn ang="0">
                  <a:pos x="321" y="437"/>
                </a:cxn>
                <a:cxn ang="0">
                  <a:pos x="334" y="502"/>
                </a:cxn>
                <a:cxn ang="0">
                  <a:pos x="347" y="553"/>
                </a:cxn>
                <a:cxn ang="0">
                  <a:pos x="321" y="566"/>
                </a:cxn>
                <a:cxn ang="0">
                  <a:pos x="296" y="527"/>
                </a:cxn>
                <a:cxn ang="0">
                  <a:pos x="231" y="527"/>
                </a:cxn>
                <a:cxn ang="0">
                  <a:pos x="206" y="527"/>
                </a:cxn>
                <a:cxn ang="0">
                  <a:pos x="154" y="527"/>
                </a:cxn>
                <a:cxn ang="0">
                  <a:pos x="128" y="515"/>
                </a:cxn>
                <a:cxn ang="0">
                  <a:pos x="103" y="502"/>
                </a:cxn>
                <a:cxn ang="0">
                  <a:pos x="64" y="450"/>
                </a:cxn>
                <a:cxn ang="0">
                  <a:pos x="38" y="424"/>
                </a:cxn>
                <a:cxn ang="0">
                  <a:pos x="38" y="399"/>
                </a:cxn>
                <a:cxn ang="0">
                  <a:pos x="0" y="399"/>
                </a:cxn>
                <a:cxn ang="0">
                  <a:pos x="0" y="347"/>
                </a:cxn>
                <a:cxn ang="0">
                  <a:pos x="25" y="321"/>
                </a:cxn>
                <a:cxn ang="0">
                  <a:pos x="25" y="296"/>
                </a:cxn>
                <a:cxn ang="0">
                  <a:pos x="38" y="257"/>
                </a:cxn>
                <a:cxn ang="0">
                  <a:pos x="64" y="270"/>
                </a:cxn>
                <a:cxn ang="0">
                  <a:pos x="128" y="257"/>
                </a:cxn>
                <a:cxn ang="0">
                  <a:pos x="154" y="206"/>
                </a:cxn>
                <a:cxn ang="0">
                  <a:pos x="193" y="193"/>
                </a:cxn>
                <a:cxn ang="0">
                  <a:pos x="218" y="193"/>
                </a:cxn>
                <a:cxn ang="0">
                  <a:pos x="231" y="154"/>
                </a:cxn>
                <a:cxn ang="0">
                  <a:pos x="270" y="128"/>
                </a:cxn>
                <a:cxn ang="0">
                  <a:pos x="257" y="116"/>
                </a:cxn>
                <a:cxn ang="0">
                  <a:pos x="244" y="103"/>
                </a:cxn>
                <a:cxn ang="0">
                  <a:pos x="244" y="77"/>
                </a:cxn>
                <a:cxn ang="0">
                  <a:pos x="270" y="77"/>
                </a:cxn>
                <a:cxn ang="0">
                  <a:pos x="309" y="51"/>
                </a:cxn>
                <a:cxn ang="0">
                  <a:pos x="334" y="25"/>
                </a:cxn>
                <a:cxn ang="0">
                  <a:pos x="373" y="13"/>
                </a:cxn>
              </a:cxnLst>
              <a:rect l="0" t="0" r="r" b="b"/>
              <a:pathLst>
                <a:path w="502" h="566">
                  <a:moveTo>
                    <a:pt x="386" y="0"/>
                  </a:moveTo>
                  <a:lnTo>
                    <a:pt x="412" y="0"/>
                  </a:lnTo>
                  <a:lnTo>
                    <a:pt x="424" y="0"/>
                  </a:lnTo>
                  <a:lnTo>
                    <a:pt x="437" y="13"/>
                  </a:lnTo>
                  <a:lnTo>
                    <a:pt x="463" y="25"/>
                  </a:lnTo>
                  <a:lnTo>
                    <a:pt x="463" y="25"/>
                  </a:lnTo>
                  <a:lnTo>
                    <a:pt x="450" y="38"/>
                  </a:lnTo>
                  <a:lnTo>
                    <a:pt x="437" y="51"/>
                  </a:lnTo>
                  <a:lnTo>
                    <a:pt x="450" y="64"/>
                  </a:lnTo>
                  <a:lnTo>
                    <a:pt x="437" y="64"/>
                  </a:lnTo>
                  <a:lnTo>
                    <a:pt x="424" y="77"/>
                  </a:lnTo>
                  <a:lnTo>
                    <a:pt x="412" y="90"/>
                  </a:lnTo>
                  <a:lnTo>
                    <a:pt x="399" y="90"/>
                  </a:lnTo>
                  <a:lnTo>
                    <a:pt x="412" y="103"/>
                  </a:lnTo>
                  <a:lnTo>
                    <a:pt x="399" y="103"/>
                  </a:lnTo>
                  <a:lnTo>
                    <a:pt x="386" y="116"/>
                  </a:lnTo>
                  <a:lnTo>
                    <a:pt x="386" y="128"/>
                  </a:lnTo>
                  <a:lnTo>
                    <a:pt x="373" y="141"/>
                  </a:lnTo>
                  <a:lnTo>
                    <a:pt x="360" y="154"/>
                  </a:lnTo>
                  <a:lnTo>
                    <a:pt x="347" y="167"/>
                  </a:lnTo>
                  <a:lnTo>
                    <a:pt x="347" y="180"/>
                  </a:lnTo>
                  <a:lnTo>
                    <a:pt x="360" y="193"/>
                  </a:lnTo>
                  <a:lnTo>
                    <a:pt x="360" y="206"/>
                  </a:lnTo>
                  <a:lnTo>
                    <a:pt x="347" y="219"/>
                  </a:lnTo>
                  <a:lnTo>
                    <a:pt x="373" y="231"/>
                  </a:lnTo>
                  <a:lnTo>
                    <a:pt x="386" y="244"/>
                  </a:lnTo>
                  <a:lnTo>
                    <a:pt x="386" y="257"/>
                  </a:lnTo>
                  <a:lnTo>
                    <a:pt x="386" y="257"/>
                  </a:lnTo>
                  <a:lnTo>
                    <a:pt x="386" y="270"/>
                  </a:lnTo>
                  <a:lnTo>
                    <a:pt x="399" y="283"/>
                  </a:lnTo>
                  <a:lnTo>
                    <a:pt x="399" y="296"/>
                  </a:lnTo>
                  <a:lnTo>
                    <a:pt x="412" y="309"/>
                  </a:lnTo>
                  <a:lnTo>
                    <a:pt x="424" y="296"/>
                  </a:lnTo>
                  <a:lnTo>
                    <a:pt x="437" y="296"/>
                  </a:lnTo>
                  <a:lnTo>
                    <a:pt x="450" y="283"/>
                  </a:lnTo>
                  <a:lnTo>
                    <a:pt x="463" y="296"/>
                  </a:lnTo>
                  <a:lnTo>
                    <a:pt x="476" y="309"/>
                  </a:lnTo>
                  <a:lnTo>
                    <a:pt x="489" y="321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50" y="347"/>
                  </a:lnTo>
                  <a:lnTo>
                    <a:pt x="437" y="347"/>
                  </a:lnTo>
                  <a:lnTo>
                    <a:pt x="386" y="360"/>
                  </a:lnTo>
                  <a:lnTo>
                    <a:pt x="360" y="373"/>
                  </a:lnTo>
                  <a:lnTo>
                    <a:pt x="334" y="386"/>
                  </a:lnTo>
                  <a:lnTo>
                    <a:pt x="321" y="399"/>
                  </a:lnTo>
                  <a:lnTo>
                    <a:pt x="321" y="412"/>
                  </a:lnTo>
                  <a:lnTo>
                    <a:pt x="321" y="437"/>
                  </a:lnTo>
                  <a:lnTo>
                    <a:pt x="321" y="476"/>
                  </a:lnTo>
                  <a:lnTo>
                    <a:pt x="309" y="489"/>
                  </a:lnTo>
                  <a:lnTo>
                    <a:pt x="334" y="502"/>
                  </a:lnTo>
                  <a:lnTo>
                    <a:pt x="347" y="527"/>
                  </a:lnTo>
                  <a:lnTo>
                    <a:pt x="360" y="540"/>
                  </a:lnTo>
                  <a:lnTo>
                    <a:pt x="347" y="553"/>
                  </a:lnTo>
                  <a:lnTo>
                    <a:pt x="334" y="566"/>
                  </a:lnTo>
                  <a:lnTo>
                    <a:pt x="321" y="566"/>
                  </a:lnTo>
                  <a:lnTo>
                    <a:pt x="321" y="566"/>
                  </a:lnTo>
                  <a:lnTo>
                    <a:pt x="309" y="553"/>
                  </a:lnTo>
                  <a:lnTo>
                    <a:pt x="296" y="540"/>
                  </a:lnTo>
                  <a:lnTo>
                    <a:pt x="296" y="527"/>
                  </a:lnTo>
                  <a:lnTo>
                    <a:pt x="270" y="527"/>
                  </a:lnTo>
                  <a:lnTo>
                    <a:pt x="257" y="515"/>
                  </a:lnTo>
                  <a:lnTo>
                    <a:pt x="231" y="527"/>
                  </a:lnTo>
                  <a:lnTo>
                    <a:pt x="231" y="540"/>
                  </a:lnTo>
                  <a:lnTo>
                    <a:pt x="218" y="540"/>
                  </a:lnTo>
                  <a:lnTo>
                    <a:pt x="206" y="527"/>
                  </a:lnTo>
                  <a:lnTo>
                    <a:pt x="193" y="527"/>
                  </a:lnTo>
                  <a:lnTo>
                    <a:pt x="167" y="527"/>
                  </a:lnTo>
                  <a:lnTo>
                    <a:pt x="154" y="527"/>
                  </a:lnTo>
                  <a:lnTo>
                    <a:pt x="141" y="527"/>
                  </a:lnTo>
                  <a:lnTo>
                    <a:pt x="141" y="527"/>
                  </a:lnTo>
                  <a:lnTo>
                    <a:pt x="128" y="515"/>
                  </a:lnTo>
                  <a:lnTo>
                    <a:pt x="128" y="515"/>
                  </a:lnTo>
                  <a:lnTo>
                    <a:pt x="115" y="515"/>
                  </a:lnTo>
                  <a:lnTo>
                    <a:pt x="103" y="502"/>
                  </a:lnTo>
                  <a:lnTo>
                    <a:pt x="90" y="476"/>
                  </a:lnTo>
                  <a:lnTo>
                    <a:pt x="77" y="463"/>
                  </a:lnTo>
                  <a:lnTo>
                    <a:pt x="64" y="450"/>
                  </a:lnTo>
                  <a:lnTo>
                    <a:pt x="51" y="450"/>
                  </a:lnTo>
                  <a:lnTo>
                    <a:pt x="38" y="437"/>
                  </a:lnTo>
                  <a:lnTo>
                    <a:pt x="38" y="424"/>
                  </a:lnTo>
                  <a:lnTo>
                    <a:pt x="38" y="424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25" y="399"/>
                  </a:lnTo>
                  <a:lnTo>
                    <a:pt x="12" y="399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0" y="347"/>
                  </a:lnTo>
                  <a:lnTo>
                    <a:pt x="0" y="347"/>
                  </a:lnTo>
                  <a:lnTo>
                    <a:pt x="12" y="334"/>
                  </a:lnTo>
                  <a:lnTo>
                    <a:pt x="25" y="321"/>
                  </a:lnTo>
                  <a:lnTo>
                    <a:pt x="38" y="309"/>
                  </a:lnTo>
                  <a:lnTo>
                    <a:pt x="38" y="309"/>
                  </a:lnTo>
                  <a:lnTo>
                    <a:pt x="25" y="296"/>
                  </a:lnTo>
                  <a:lnTo>
                    <a:pt x="25" y="283"/>
                  </a:lnTo>
                  <a:lnTo>
                    <a:pt x="25" y="270"/>
                  </a:lnTo>
                  <a:lnTo>
                    <a:pt x="38" y="257"/>
                  </a:lnTo>
                  <a:lnTo>
                    <a:pt x="51" y="244"/>
                  </a:lnTo>
                  <a:lnTo>
                    <a:pt x="64" y="257"/>
                  </a:lnTo>
                  <a:lnTo>
                    <a:pt x="64" y="270"/>
                  </a:lnTo>
                  <a:lnTo>
                    <a:pt x="90" y="270"/>
                  </a:lnTo>
                  <a:lnTo>
                    <a:pt x="115" y="257"/>
                  </a:lnTo>
                  <a:lnTo>
                    <a:pt x="128" y="257"/>
                  </a:lnTo>
                  <a:lnTo>
                    <a:pt x="141" y="244"/>
                  </a:lnTo>
                  <a:lnTo>
                    <a:pt x="141" y="231"/>
                  </a:lnTo>
                  <a:lnTo>
                    <a:pt x="154" y="206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31" y="167"/>
                  </a:lnTo>
                  <a:lnTo>
                    <a:pt x="231" y="167"/>
                  </a:lnTo>
                  <a:lnTo>
                    <a:pt x="231" y="154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57" y="116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77"/>
                  </a:lnTo>
                  <a:lnTo>
                    <a:pt x="244" y="77"/>
                  </a:lnTo>
                  <a:lnTo>
                    <a:pt x="270" y="77"/>
                  </a:lnTo>
                  <a:lnTo>
                    <a:pt x="270" y="77"/>
                  </a:lnTo>
                  <a:lnTo>
                    <a:pt x="296" y="77"/>
                  </a:lnTo>
                  <a:lnTo>
                    <a:pt x="296" y="64"/>
                  </a:lnTo>
                  <a:lnTo>
                    <a:pt x="309" y="51"/>
                  </a:lnTo>
                  <a:lnTo>
                    <a:pt x="321" y="51"/>
                  </a:lnTo>
                  <a:lnTo>
                    <a:pt x="334" y="38"/>
                  </a:lnTo>
                  <a:lnTo>
                    <a:pt x="334" y="25"/>
                  </a:lnTo>
                  <a:lnTo>
                    <a:pt x="347" y="25"/>
                  </a:lnTo>
                  <a:lnTo>
                    <a:pt x="360" y="13"/>
                  </a:lnTo>
                  <a:lnTo>
                    <a:pt x="373" y="13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9" name="Freeform 23"/>
            <p:cNvSpPr>
              <a:spLocks/>
            </p:cNvSpPr>
            <p:nvPr/>
          </p:nvSpPr>
          <p:spPr bwMode="auto">
            <a:xfrm>
              <a:off x="1441007" y="3030257"/>
              <a:ext cx="125297" cy="6826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25" y="13"/>
                </a:cxn>
                <a:cxn ang="0">
                  <a:pos x="12" y="13"/>
                </a:cxn>
                <a:cxn ang="0">
                  <a:pos x="0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38" y="39"/>
                </a:cxn>
                <a:cxn ang="0">
                  <a:pos x="64" y="39"/>
                </a:cxn>
                <a:cxn ang="0">
                  <a:pos x="77" y="52"/>
                </a:cxn>
                <a:cxn ang="0">
                  <a:pos x="77" y="39"/>
                </a:cxn>
                <a:cxn ang="0">
                  <a:pos x="90" y="26"/>
                </a:cxn>
                <a:cxn ang="0">
                  <a:pos x="90" y="13"/>
                </a:cxn>
                <a:cxn ang="0">
                  <a:pos x="77" y="0"/>
                </a:cxn>
                <a:cxn ang="0">
                  <a:pos x="64" y="0"/>
                </a:cxn>
                <a:cxn ang="0">
                  <a:pos x="51" y="13"/>
                </a:cxn>
                <a:cxn ang="0">
                  <a:pos x="38" y="0"/>
                </a:cxn>
              </a:cxnLst>
              <a:rect l="0" t="0" r="r" b="b"/>
              <a:pathLst>
                <a:path w="90" h="52">
                  <a:moveTo>
                    <a:pt x="38" y="0"/>
                  </a:moveTo>
                  <a:lnTo>
                    <a:pt x="25" y="13"/>
                  </a:lnTo>
                  <a:lnTo>
                    <a:pt x="12" y="13"/>
                  </a:lnTo>
                  <a:lnTo>
                    <a:pt x="0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38" y="39"/>
                  </a:lnTo>
                  <a:lnTo>
                    <a:pt x="64" y="39"/>
                  </a:lnTo>
                  <a:lnTo>
                    <a:pt x="77" y="52"/>
                  </a:lnTo>
                  <a:lnTo>
                    <a:pt x="77" y="39"/>
                  </a:lnTo>
                  <a:lnTo>
                    <a:pt x="90" y="26"/>
                  </a:lnTo>
                  <a:lnTo>
                    <a:pt x="90" y="13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51" y="1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0" name="Freeform 24"/>
            <p:cNvSpPr>
              <a:spLocks/>
            </p:cNvSpPr>
            <p:nvPr/>
          </p:nvSpPr>
          <p:spPr bwMode="auto">
            <a:xfrm>
              <a:off x="1458572" y="2436832"/>
              <a:ext cx="690892" cy="814722"/>
            </a:xfrm>
            <a:custGeom>
              <a:avLst/>
              <a:gdLst/>
              <a:ahLst/>
              <a:cxnLst>
                <a:cxn ang="0">
                  <a:pos x="26" y="116"/>
                </a:cxn>
                <a:cxn ang="0">
                  <a:pos x="52" y="167"/>
                </a:cxn>
                <a:cxn ang="0">
                  <a:pos x="39" y="219"/>
                </a:cxn>
                <a:cxn ang="0">
                  <a:pos x="65" y="270"/>
                </a:cxn>
                <a:cxn ang="0">
                  <a:pos x="91" y="347"/>
                </a:cxn>
                <a:cxn ang="0">
                  <a:pos x="91" y="386"/>
                </a:cxn>
                <a:cxn ang="0">
                  <a:pos x="78" y="425"/>
                </a:cxn>
                <a:cxn ang="0">
                  <a:pos x="116" y="450"/>
                </a:cxn>
                <a:cxn ang="0">
                  <a:pos x="116" y="476"/>
                </a:cxn>
                <a:cxn ang="0">
                  <a:pos x="155" y="502"/>
                </a:cxn>
                <a:cxn ang="0">
                  <a:pos x="168" y="541"/>
                </a:cxn>
                <a:cxn ang="0">
                  <a:pos x="193" y="566"/>
                </a:cxn>
                <a:cxn ang="0">
                  <a:pos x="219" y="605"/>
                </a:cxn>
                <a:cxn ang="0">
                  <a:pos x="245" y="605"/>
                </a:cxn>
                <a:cxn ang="0">
                  <a:pos x="284" y="618"/>
                </a:cxn>
                <a:cxn ang="0">
                  <a:pos x="296" y="592"/>
                </a:cxn>
                <a:cxn ang="0">
                  <a:pos x="322" y="566"/>
                </a:cxn>
                <a:cxn ang="0">
                  <a:pos x="335" y="541"/>
                </a:cxn>
                <a:cxn ang="0">
                  <a:pos x="361" y="515"/>
                </a:cxn>
                <a:cxn ang="0">
                  <a:pos x="361" y="489"/>
                </a:cxn>
                <a:cxn ang="0">
                  <a:pos x="387" y="489"/>
                </a:cxn>
                <a:cxn ang="0">
                  <a:pos x="399" y="463"/>
                </a:cxn>
                <a:cxn ang="0">
                  <a:pos x="412" y="425"/>
                </a:cxn>
                <a:cxn ang="0">
                  <a:pos x="425" y="412"/>
                </a:cxn>
                <a:cxn ang="0">
                  <a:pos x="412" y="373"/>
                </a:cxn>
                <a:cxn ang="0">
                  <a:pos x="438" y="360"/>
                </a:cxn>
                <a:cxn ang="0">
                  <a:pos x="464" y="347"/>
                </a:cxn>
                <a:cxn ang="0">
                  <a:pos x="464" y="322"/>
                </a:cxn>
                <a:cxn ang="0">
                  <a:pos x="451" y="270"/>
                </a:cxn>
                <a:cxn ang="0">
                  <a:pos x="477" y="283"/>
                </a:cxn>
                <a:cxn ang="0">
                  <a:pos x="464" y="245"/>
                </a:cxn>
                <a:cxn ang="0">
                  <a:pos x="477" y="232"/>
                </a:cxn>
                <a:cxn ang="0">
                  <a:pos x="477" y="219"/>
                </a:cxn>
                <a:cxn ang="0">
                  <a:pos x="464" y="219"/>
                </a:cxn>
                <a:cxn ang="0">
                  <a:pos x="438" y="206"/>
                </a:cxn>
                <a:cxn ang="0">
                  <a:pos x="438" y="180"/>
                </a:cxn>
                <a:cxn ang="0">
                  <a:pos x="399" y="154"/>
                </a:cxn>
                <a:cxn ang="0">
                  <a:pos x="374" y="154"/>
                </a:cxn>
                <a:cxn ang="0">
                  <a:pos x="374" y="116"/>
                </a:cxn>
                <a:cxn ang="0">
                  <a:pos x="348" y="116"/>
                </a:cxn>
                <a:cxn ang="0">
                  <a:pos x="296" y="103"/>
                </a:cxn>
                <a:cxn ang="0">
                  <a:pos x="284" y="116"/>
                </a:cxn>
                <a:cxn ang="0">
                  <a:pos x="271" y="103"/>
                </a:cxn>
                <a:cxn ang="0">
                  <a:pos x="206" y="90"/>
                </a:cxn>
                <a:cxn ang="0">
                  <a:pos x="181" y="64"/>
                </a:cxn>
                <a:cxn ang="0">
                  <a:pos x="142" y="39"/>
                </a:cxn>
                <a:cxn ang="0">
                  <a:pos x="91" y="39"/>
                </a:cxn>
                <a:cxn ang="0">
                  <a:pos x="39" y="26"/>
                </a:cxn>
                <a:cxn ang="0">
                  <a:pos x="26" y="0"/>
                </a:cxn>
                <a:cxn ang="0">
                  <a:pos x="0" y="13"/>
                </a:cxn>
                <a:cxn ang="0">
                  <a:pos x="13" y="64"/>
                </a:cxn>
                <a:cxn ang="0">
                  <a:pos x="39" y="103"/>
                </a:cxn>
              </a:cxnLst>
              <a:rect l="0" t="0" r="r" b="b"/>
              <a:pathLst>
                <a:path w="490" h="618">
                  <a:moveTo>
                    <a:pt x="26" y="103"/>
                  </a:moveTo>
                  <a:lnTo>
                    <a:pt x="26" y="116"/>
                  </a:lnTo>
                  <a:lnTo>
                    <a:pt x="39" y="129"/>
                  </a:lnTo>
                  <a:lnTo>
                    <a:pt x="52" y="167"/>
                  </a:lnTo>
                  <a:lnTo>
                    <a:pt x="52" y="193"/>
                  </a:lnTo>
                  <a:lnTo>
                    <a:pt x="39" y="219"/>
                  </a:lnTo>
                  <a:lnTo>
                    <a:pt x="39" y="232"/>
                  </a:lnTo>
                  <a:lnTo>
                    <a:pt x="65" y="270"/>
                  </a:lnTo>
                  <a:lnTo>
                    <a:pt x="78" y="309"/>
                  </a:lnTo>
                  <a:lnTo>
                    <a:pt x="91" y="347"/>
                  </a:lnTo>
                  <a:lnTo>
                    <a:pt x="91" y="360"/>
                  </a:lnTo>
                  <a:lnTo>
                    <a:pt x="91" y="386"/>
                  </a:lnTo>
                  <a:lnTo>
                    <a:pt x="78" y="412"/>
                  </a:lnTo>
                  <a:lnTo>
                    <a:pt x="78" y="425"/>
                  </a:lnTo>
                  <a:lnTo>
                    <a:pt x="103" y="438"/>
                  </a:lnTo>
                  <a:lnTo>
                    <a:pt x="116" y="450"/>
                  </a:lnTo>
                  <a:lnTo>
                    <a:pt x="116" y="463"/>
                  </a:lnTo>
                  <a:lnTo>
                    <a:pt x="116" y="476"/>
                  </a:lnTo>
                  <a:lnTo>
                    <a:pt x="142" y="489"/>
                  </a:lnTo>
                  <a:lnTo>
                    <a:pt x="155" y="502"/>
                  </a:lnTo>
                  <a:lnTo>
                    <a:pt x="168" y="515"/>
                  </a:lnTo>
                  <a:lnTo>
                    <a:pt x="168" y="541"/>
                  </a:lnTo>
                  <a:lnTo>
                    <a:pt x="181" y="541"/>
                  </a:lnTo>
                  <a:lnTo>
                    <a:pt x="193" y="566"/>
                  </a:lnTo>
                  <a:lnTo>
                    <a:pt x="206" y="592"/>
                  </a:lnTo>
                  <a:lnTo>
                    <a:pt x="219" y="605"/>
                  </a:lnTo>
                  <a:lnTo>
                    <a:pt x="232" y="605"/>
                  </a:lnTo>
                  <a:lnTo>
                    <a:pt x="245" y="605"/>
                  </a:lnTo>
                  <a:lnTo>
                    <a:pt x="271" y="605"/>
                  </a:lnTo>
                  <a:lnTo>
                    <a:pt x="284" y="618"/>
                  </a:lnTo>
                  <a:lnTo>
                    <a:pt x="284" y="605"/>
                  </a:lnTo>
                  <a:lnTo>
                    <a:pt x="296" y="592"/>
                  </a:lnTo>
                  <a:lnTo>
                    <a:pt x="309" y="579"/>
                  </a:lnTo>
                  <a:lnTo>
                    <a:pt x="322" y="566"/>
                  </a:lnTo>
                  <a:lnTo>
                    <a:pt x="322" y="541"/>
                  </a:lnTo>
                  <a:lnTo>
                    <a:pt x="335" y="541"/>
                  </a:lnTo>
                  <a:lnTo>
                    <a:pt x="348" y="528"/>
                  </a:lnTo>
                  <a:lnTo>
                    <a:pt x="361" y="515"/>
                  </a:lnTo>
                  <a:lnTo>
                    <a:pt x="348" y="489"/>
                  </a:lnTo>
                  <a:lnTo>
                    <a:pt x="361" y="489"/>
                  </a:lnTo>
                  <a:lnTo>
                    <a:pt x="374" y="489"/>
                  </a:lnTo>
                  <a:lnTo>
                    <a:pt x="387" y="489"/>
                  </a:lnTo>
                  <a:lnTo>
                    <a:pt x="387" y="476"/>
                  </a:lnTo>
                  <a:lnTo>
                    <a:pt x="399" y="463"/>
                  </a:lnTo>
                  <a:lnTo>
                    <a:pt x="399" y="438"/>
                  </a:lnTo>
                  <a:lnTo>
                    <a:pt x="412" y="425"/>
                  </a:lnTo>
                  <a:lnTo>
                    <a:pt x="412" y="412"/>
                  </a:lnTo>
                  <a:lnTo>
                    <a:pt x="425" y="412"/>
                  </a:lnTo>
                  <a:lnTo>
                    <a:pt x="412" y="386"/>
                  </a:lnTo>
                  <a:lnTo>
                    <a:pt x="412" y="373"/>
                  </a:lnTo>
                  <a:lnTo>
                    <a:pt x="425" y="360"/>
                  </a:lnTo>
                  <a:lnTo>
                    <a:pt x="438" y="360"/>
                  </a:lnTo>
                  <a:lnTo>
                    <a:pt x="451" y="347"/>
                  </a:lnTo>
                  <a:lnTo>
                    <a:pt x="464" y="347"/>
                  </a:lnTo>
                  <a:lnTo>
                    <a:pt x="464" y="335"/>
                  </a:lnTo>
                  <a:lnTo>
                    <a:pt x="464" y="322"/>
                  </a:lnTo>
                  <a:lnTo>
                    <a:pt x="438" y="283"/>
                  </a:lnTo>
                  <a:lnTo>
                    <a:pt x="451" y="270"/>
                  </a:lnTo>
                  <a:lnTo>
                    <a:pt x="464" y="270"/>
                  </a:lnTo>
                  <a:lnTo>
                    <a:pt x="477" y="283"/>
                  </a:lnTo>
                  <a:lnTo>
                    <a:pt x="464" y="257"/>
                  </a:lnTo>
                  <a:lnTo>
                    <a:pt x="464" y="245"/>
                  </a:lnTo>
                  <a:lnTo>
                    <a:pt x="477" y="232"/>
                  </a:lnTo>
                  <a:lnTo>
                    <a:pt x="477" y="232"/>
                  </a:lnTo>
                  <a:lnTo>
                    <a:pt x="490" y="219"/>
                  </a:lnTo>
                  <a:lnTo>
                    <a:pt x="477" y="219"/>
                  </a:lnTo>
                  <a:lnTo>
                    <a:pt x="477" y="206"/>
                  </a:lnTo>
                  <a:lnTo>
                    <a:pt x="464" y="219"/>
                  </a:lnTo>
                  <a:lnTo>
                    <a:pt x="451" y="219"/>
                  </a:lnTo>
                  <a:lnTo>
                    <a:pt x="438" y="206"/>
                  </a:lnTo>
                  <a:lnTo>
                    <a:pt x="438" y="193"/>
                  </a:lnTo>
                  <a:lnTo>
                    <a:pt x="438" y="180"/>
                  </a:lnTo>
                  <a:lnTo>
                    <a:pt x="412" y="167"/>
                  </a:lnTo>
                  <a:lnTo>
                    <a:pt x="399" y="154"/>
                  </a:lnTo>
                  <a:lnTo>
                    <a:pt x="374" y="154"/>
                  </a:lnTo>
                  <a:lnTo>
                    <a:pt x="374" y="154"/>
                  </a:lnTo>
                  <a:lnTo>
                    <a:pt x="374" y="129"/>
                  </a:lnTo>
                  <a:lnTo>
                    <a:pt x="374" y="116"/>
                  </a:lnTo>
                  <a:lnTo>
                    <a:pt x="361" y="103"/>
                  </a:lnTo>
                  <a:lnTo>
                    <a:pt x="348" y="116"/>
                  </a:lnTo>
                  <a:lnTo>
                    <a:pt x="322" y="116"/>
                  </a:lnTo>
                  <a:lnTo>
                    <a:pt x="296" y="103"/>
                  </a:lnTo>
                  <a:lnTo>
                    <a:pt x="296" y="103"/>
                  </a:lnTo>
                  <a:lnTo>
                    <a:pt x="284" y="116"/>
                  </a:lnTo>
                  <a:lnTo>
                    <a:pt x="271" y="103"/>
                  </a:lnTo>
                  <a:lnTo>
                    <a:pt x="271" y="103"/>
                  </a:lnTo>
                  <a:lnTo>
                    <a:pt x="245" y="90"/>
                  </a:lnTo>
                  <a:lnTo>
                    <a:pt x="206" y="90"/>
                  </a:lnTo>
                  <a:lnTo>
                    <a:pt x="193" y="77"/>
                  </a:lnTo>
                  <a:lnTo>
                    <a:pt x="181" y="64"/>
                  </a:lnTo>
                  <a:lnTo>
                    <a:pt x="155" y="51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39"/>
                  </a:lnTo>
                  <a:lnTo>
                    <a:pt x="65" y="26"/>
                  </a:lnTo>
                  <a:lnTo>
                    <a:pt x="39" y="26"/>
                  </a:lnTo>
                  <a:lnTo>
                    <a:pt x="39" y="1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0" y="13"/>
                  </a:lnTo>
                  <a:lnTo>
                    <a:pt x="0" y="39"/>
                  </a:lnTo>
                  <a:lnTo>
                    <a:pt x="13" y="64"/>
                  </a:lnTo>
                  <a:lnTo>
                    <a:pt x="26" y="77"/>
                  </a:lnTo>
                  <a:lnTo>
                    <a:pt x="39" y="103"/>
                  </a:lnTo>
                  <a:lnTo>
                    <a:pt x="26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1" name="Freeform 25"/>
            <p:cNvSpPr>
              <a:spLocks/>
            </p:cNvSpPr>
            <p:nvPr/>
          </p:nvSpPr>
          <p:spPr bwMode="auto">
            <a:xfrm>
              <a:off x="2018312" y="4898613"/>
              <a:ext cx="1046877" cy="661686"/>
            </a:xfrm>
            <a:custGeom>
              <a:avLst/>
              <a:gdLst/>
              <a:ahLst/>
              <a:cxnLst>
                <a:cxn ang="0">
                  <a:pos x="747" y="13"/>
                </a:cxn>
                <a:cxn ang="0">
                  <a:pos x="708" y="103"/>
                </a:cxn>
                <a:cxn ang="0">
                  <a:pos x="670" y="180"/>
                </a:cxn>
                <a:cxn ang="0">
                  <a:pos x="657" y="219"/>
                </a:cxn>
                <a:cxn ang="0">
                  <a:pos x="631" y="270"/>
                </a:cxn>
                <a:cxn ang="0">
                  <a:pos x="644" y="322"/>
                </a:cxn>
                <a:cxn ang="0">
                  <a:pos x="657" y="361"/>
                </a:cxn>
                <a:cxn ang="0">
                  <a:pos x="670" y="386"/>
                </a:cxn>
                <a:cxn ang="0">
                  <a:pos x="631" y="451"/>
                </a:cxn>
                <a:cxn ang="0">
                  <a:pos x="631" y="489"/>
                </a:cxn>
                <a:cxn ang="0">
                  <a:pos x="605" y="502"/>
                </a:cxn>
                <a:cxn ang="0">
                  <a:pos x="580" y="476"/>
                </a:cxn>
                <a:cxn ang="0">
                  <a:pos x="528" y="464"/>
                </a:cxn>
                <a:cxn ang="0">
                  <a:pos x="502" y="451"/>
                </a:cxn>
                <a:cxn ang="0">
                  <a:pos x="477" y="438"/>
                </a:cxn>
                <a:cxn ang="0">
                  <a:pos x="464" y="425"/>
                </a:cxn>
                <a:cxn ang="0">
                  <a:pos x="451" y="386"/>
                </a:cxn>
                <a:cxn ang="0">
                  <a:pos x="387" y="335"/>
                </a:cxn>
                <a:cxn ang="0">
                  <a:pos x="348" y="335"/>
                </a:cxn>
                <a:cxn ang="0">
                  <a:pos x="296" y="322"/>
                </a:cxn>
                <a:cxn ang="0">
                  <a:pos x="271" y="296"/>
                </a:cxn>
                <a:cxn ang="0">
                  <a:pos x="219" y="296"/>
                </a:cxn>
                <a:cxn ang="0">
                  <a:pos x="194" y="258"/>
                </a:cxn>
                <a:cxn ang="0">
                  <a:pos x="181" y="245"/>
                </a:cxn>
                <a:cxn ang="0">
                  <a:pos x="155" y="219"/>
                </a:cxn>
                <a:cxn ang="0">
                  <a:pos x="116" y="193"/>
                </a:cxn>
                <a:cxn ang="0">
                  <a:pos x="103" y="193"/>
                </a:cxn>
                <a:cxn ang="0">
                  <a:pos x="65" y="206"/>
                </a:cxn>
                <a:cxn ang="0">
                  <a:pos x="52" y="180"/>
                </a:cxn>
                <a:cxn ang="0">
                  <a:pos x="26" y="167"/>
                </a:cxn>
                <a:cxn ang="0">
                  <a:pos x="26" y="155"/>
                </a:cxn>
                <a:cxn ang="0">
                  <a:pos x="0" y="129"/>
                </a:cxn>
                <a:cxn ang="0">
                  <a:pos x="26" y="103"/>
                </a:cxn>
                <a:cxn ang="0">
                  <a:pos x="13" y="77"/>
                </a:cxn>
                <a:cxn ang="0">
                  <a:pos x="26" y="52"/>
                </a:cxn>
                <a:cxn ang="0">
                  <a:pos x="91" y="26"/>
                </a:cxn>
                <a:cxn ang="0">
                  <a:pos x="116" y="52"/>
                </a:cxn>
                <a:cxn ang="0">
                  <a:pos x="142" y="13"/>
                </a:cxn>
                <a:cxn ang="0">
                  <a:pos x="232" y="26"/>
                </a:cxn>
                <a:cxn ang="0">
                  <a:pos x="271" y="65"/>
                </a:cxn>
                <a:cxn ang="0">
                  <a:pos x="284" y="65"/>
                </a:cxn>
                <a:cxn ang="0">
                  <a:pos x="335" y="77"/>
                </a:cxn>
                <a:cxn ang="0">
                  <a:pos x="387" y="65"/>
                </a:cxn>
                <a:cxn ang="0">
                  <a:pos x="425" y="77"/>
                </a:cxn>
                <a:cxn ang="0">
                  <a:pos x="464" y="77"/>
                </a:cxn>
                <a:cxn ang="0">
                  <a:pos x="515" y="65"/>
                </a:cxn>
                <a:cxn ang="0">
                  <a:pos x="554" y="52"/>
                </a:cxn>
                <a:cxn ang="0">
                  <a:pos x="605" y="39"/>
                </a:cxn>
                <a:cxn ang="0">
                  <a:pos x="644" y="39"/>
                </a:cxn>
                <a:cxn ang="0">
                  <a:pos x="683" y="13"/>
                </a:cxn>
                <a:cxn ang="0">
                  <a:pos x="721" y="13"/>
                </a:cxn>
              </a:cxnLst>
              <a:rect l="0" t="0" r="r" b="b"/>
              <a:pathLst>
                <a:path w="747" h="502">
                  <a:moveTo>
                    <a:pt x="747" y="0"/>
                  </a:moveTo>
                  <a:lnTo>
                    <a:pt x="747" y="13"/>
                  </a:lnTo>
                  <a:lnTo>
                    <a:pt x="721" y="65"/>
                  </a:lnTo>
                  <a:lnTo>
                    <a:pt x="708" y="103"/>
                  </a:lnTo>
                  <a:lnTo>
                    <a:pt x="683" y="142"/>
                  </a:lnTo>
                  <a:lnTo>
                    <a:pt x="670" y="180"/>
                  </a:lnTo>
                  <a:lnTo>
                    <a:pt x="657" y="193"/>
                  </a:lnTo>
                  <a:lnTo>
                    <a:pt x="657" y="219"/>
                  </a:lnTo>
                  <a:lnTo>
                    <a:pt x="618" y="245"/>
                  </a:lnTo>
                  <a:lnTo>
                    <a:pt x="631" y="270"/>
                  </a:lnTo>
                  <a:lnTo>
                    <a:pt x="631" y="296"/>
                  </a:lnTo>
                  <a:lnTo>
                    <a:pt x="644" y="322"/>
                  </a:lnTo>
                  <a:lnTo>
                    <a:pt x="644" y="335"/>
                  </a:lnTo>
                  <a:lnTo>
                    <a:pt x="657" y="361"/>
                  </a:lnTo>
                  <a:lnTo>
                    <a:pt x="670" y="373"/>
                  </a:lnTo>
                  <a:lnTo>
                    <a:pt x="670" y="386"/>
                  </a:lnTo>
                  <a:lnTo>
                    <a:pt x="631" y="425"/>
                  </a:lnTo>
                  <a:lnTo>
                    <a:pt x="631" y="451"/>
                  </a:lnTo>
                  <a:lnTo>
                    <a:pt x="631" y="464"/>
                  </a:lnTo>
                  <a:lnTo>
                    <a:pt x="631" y="489"/>
                  </a:lnTo>
                  <a:lnTo>
                    <a:pt x="618" y="502"/>
                  </a:lnTo>
                  <a:lnTo>
                    <a:pt x="605" y="502"/>
                  </a:lnTo>
                  <a:lnTo>
                    <a:pt x="580" y="489"/>
                  </a:lnTo>
                  <a:lnTo>
                    <a:pt x="580" y="476"/>
                  </a:lnTo>
                  <a:lnTo>
                    <a:pt x="554" y="476"/>
                  </a:lnTo>
                  <a:lnTo>
                    <a:pt x="528" y="464"/>
                  </a:lnTo>
                  <a:lnTo>
                    <a:pt x="515" y="464"/>
                  </a:lnTo>
                  <a:lnTo>
                    <a:pt x="502" y="451"/>
                  </a:lnTo>
                  <a:lnTo>
                    <a:pt x="490" y="438"/>
                  </a:lnTo>
                  <a:lnTo>
                    <a:pt x="477" y="438"/>
                  </a:lnTo>
                  <a:lnTo>
                    <a:pt x="464" y="438"/>
                  </a:lnTo>
                  <a:lnTo>
                    <a:pt x="464" y="425"/>
                  </a:lnTo>
                  <a:lnTo>
                    <a:pt x="451" y="399"/>
                  </a:lnTo>
                  <a:lnTo>
                    <a:pt x="451" y="386"/>
                  </a:lnTo>
                  <a:lnTo>
                    <a:pt x="425" y="373"/>
                  </a:lnTo>
                  <a:lnTo>
                    <a:pt x="387" y="335"/>
                  </a:lnTo>
                  <a:lnTo>
                    <a:pt x="361" y="335"/>
                  </a:lnTo>
                  <a:lnTo>
                    <a:pt x="348" y="335"/>
                  </a:lnTo>
                  <a:lnTo>
                    <a:pt x="322" y="322"/>
                  </a:lnTo>
                  <a:lnTo>
                    <a:pt x="296" y="322"/>
                  </a:lnTo>
                  <a:lnTo>
                    <a:pt x="284" y="309"/>
                  </a:lnTo>
                  <a:lnTo>
                    <a:pt x="271" y="296"/>
                  </a:lnTo>
                  <a:lnTo>
                    <a:pt x="232" y="296"/>
                  </a:lnTo>
                  <a:lnTo>
                    <a:pt x="219" y="296"/>
                  </a:lnTo>
                  <a:lnTo>
                    <a:pt x="206" y="270"/>
                  </a:lnTo>
                  <a:lnTo>
                    <a:pt x="194" y="258"/>
                  </a:lnTo>
                  <a:lnTo>
                    <a:pt x="181" y="258"/>
                  </a:lnTo>
                  <a:lnTo>
                    <a:pt x="181" y="245"/>
                  </a:lnTo>
                  <a:lnTo>
                    <a:pt x="168" y="219"/>
                  </a:lnTo>
                  <a:lnTo>
                    <a:pt x="155" y="219"/>
                  </a:lnTo>
                  <a:lnTo>
                    <a:pt x="129" y="219"/>
                  </a:lnTo>
                  <a:lnTo>
                    <a:pt x="116" y="193"/>
                  </a:lnTo>
                  <a:lnTo>
                    <a:pt x="116" y="193"/>
                  </a:lnTo>
                  <a:lnTo>
                    <a:pt x="103" y="193"/>
                  </a:lnTo>
                  <a:lnTo>
                    <a:pt x="78" y="206"/>
                  </a:lnTo>
                  <a:lnTo>
                    <a:pt x="65" y="206"/>
                  </a:lnTo>
                  <a:lnTo>
                    <a:pt x="52" y="193"/>
                  </a:lnTo>
                  <a:lnTo>
                    <a:pt x="52" y="180"/>
                  </a:lnTo>
                  <a:lnTo>
                    <a:pt x="39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55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16"/>
                  </a:lnTo>
                  <a:lnTo>
                    <a:pt x="26" y="103"/>
                  </a:lnTo>
                  <a:lnTo>
                    <a:pt x="26" y="90"/>
                  </a:lnTo>
                  <a:lnTo>
                    <a:pt x="13" y="77"/>
                  </a:lnTo>
                  <a:lnTo>
                    <a:pt x="13" y="65"/>
                  </a:lnTo>
                  <a:lnTo>
                    <a:pt x="26" y="52"/>
                  </a:lnTo>
                  <a:lnTo>
                    <a:pt x="65" y="26"/>
                  </a:lnTo>
                  <a:lnTo>
                    <a:pt x="91" y="26"/>
                  </a:lnTo>
                  <a:lnTo>
                    <a:pt x="91" y="39"/>
                  </a:lnTo>
                  <a:lnTo>
                    <a:pt x="116" y="52"/>
                  </a:lnTo>
                  <a:lnTo>
                    <a:pt x="142" y="39"/>
                  </a:lnTo>
                  <a:lnTo>
                    <a:pt x="142" y="13"/>
                  </a:lnTo>
                  <a:lnTo>
                    <a:pt x="232" y="13"/>
                  </a:lnTo>
                  <a:lnTo>
                    <a:pt x="232" y="26"/>
                  </a:lnTo>
                  <a:lnTo>
                    <a:pt x="258" y="52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84" y="65"/>
                  </a:lnTo>
                  <a:lnTo>
                    <a:pt x="322" y="77"/>
                  </a:lnTo>
                  <a:lnTo>
                    <a:pt x="335" y="77"/>
                  </a:lnTo>
                  <a:lnTo>
                    <a:pt x="361" y="77"/>
                  </a:lnTo>
                  <a:lnTo>
                    <a:pt x="387" y="65"/>
                  </a:lnTo>
                  <a:lnTo>
                    <a:pt x="399" y="65"/>
                  </a:lnTo>
                  <a:lnTo>
                    <a:pt x="425" y="77"/>
                  </a:lnTo>
                  <a:lnTo>
                    <a:pt x="438" y="77"/>
                  </a:lnTo>
                  <a:lnTo>
                    <a:pt x="464" y="77"/>
                  </a:lnTo>
                  <a:lnTo>
                    <a:pt x="490" y="77"/>
                  </a:lnTo>
                  <a:lnTo>
                    <a:pt x="515" y="65"/>
                  </a:lnTo>
                  <a:lnTo>
                    <a:pt x="528" y="65"/>
                  </a:lnTo>
                  <a:lnTo>
                    <a:pt x="554" y="52"/>
                  </a:lnTo>
                  <a:lnTo>
                    <a:pt x="580" y="39"/>
                  </a:lnTo>
                  <a:lnTo>
                    <a:pt x="605" y="39"/>
                  </a:lnTo>
                  <a:lnTo>
                    <a:pt x="631" y="39"/>
                  </a:lnTo>
                  <a:lnTo>
                    <a:pt x="644" y="39"/>
                  </a:lnTo>
                  <a:lnTo>
                    <a:pt x="670" y="13"/>
                  </a:lnTo>
                  <a:lnTo>
                    <a:pt x="683" y="13"/>
                  </a:lnTo>
                  <a:lnTo>
                    <a:pt x="695" y="13"/>
                  </a:lnTo>
                  <a:lnTo>
                    <a:pt x="721" y="13"/>
                  </a:lnTo>
                  <a:lnTo>
                    <a:pt x="747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2" name="Freeform 26"/>
            <p:cNvSpPr>
              <a:spLocks/>
            </p:cNvSpPr>
            <p:nvPr/>
          </p:nvSpPr>
          <p:spPr bwMode="auto">
            <a:xfrm>
              <a:off x="2813423" y="4780808"/>
              <a:ext cx="36301" cy="3302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26"/>
                </a:cxn>
                <a:cxn ang="0">
                  <a:pos x="26" y="13"/>
                </a:cxn>
              </a:cxnLst>
              <a:rect l="0" t="0" r="r" b="b"/>
              <a:pathLst>
                <a:path w="26" h="26">
                  <a:moveTo>
                    <a:pt x="26" y="13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26"/>
                  </a:lnTo>
                  <a:lnTo>
                    <a:pt x="26" y="26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3" name="Freeform 27"/>
            <p:cNvSpPr>
              <a:spLocks/>
            </p:cNvSpPr>
            <p:nvPr/>
          </p:nvSpPr>
          <p:spPr bwMode="auto">
            <a:xfrm>
              <a:off x="2794687" y="4762092"/>
              <a:ext cx="36301" cy="3523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13"/>
                </a:cxn>
                <a:cxn ang="0">
                  <a:pos x="26" y="0"/>
                </a:cxn>
              </a:cxnLst>
              <a:rect l="0" t="0" r="r" b="b"/>
              <a:pathLst>
                <a:path w="26" h="26">
                  <a:moveTo>
                    <a:pt x="26" y="0"/>
                  </a:moveTo>
                  <a:lnTo>
                    <a:pt x="0" y="0"/>
                  </a:lnTo>
                  <a:lnTo>
                    <a:pt x="13" y="26"/>
                  </a:ln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4" name="Freeform 28"/>
            <p:cNvSpPr>
              <a:spLocks/>
            </p:cNvSpPr>
            <p:nvPr/>
          </p:nvSpPr>
          <p:spPr bwMode="auto">
            <a:xfrm>
              <a:off x="2832159" y="4830352"/>
              <a:ext cx="35130" cy="33029"/>
            </a:xfrm>
            <a:custGeom>
              <a:avLst/>
              <a:gdLst/>
              <a:ahLst/>
              <a:cxnLst>
                <a:cxn ang="0">
                  <a:pos x="25" y="13"/>
                </a:cxn>
                <a:cxn ang="0">
                  <a:pos x="13" y="0"/>
                </a:cxn>
                <a:cxn ang="0">
                  <a:pos x="0" y="13"/>
                </a:cxn>
                <a:cxn ang="0">
                  <a:pos x="25" y="25"/>
                </a:cxn>
                <a:cxn ang="0">
                  <a:pos x="25" y="13"/>
                </a:cxn>
              </a:cxnLst>
              <a:rect l="0" t="0" r="r" b="b"/>
              <a:pathLst>
                <a:path w="25" h="25">
                  <a:moveTo>
                    <a:pt x="25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5" y="25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</p:grpSp>
    </p:spTree>
    <p:extLst>
      <p:ext uri="{BB962C8B-B14F-4D97-AF65-F5344CB8AC3E}">
        <p14:creationId xmlns:p14="http://schemas.microsoft.com/office/powerpoint/2010/main" val="2317409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tangolo 61"/>
          <p:cNvSpPr/>
          <p:nvPr/>
        </p:nvSpPr>
        <p:spPr>
          <a:xfrm>
            <a:off x="0" y="1930400"/>
            <a:ext cx="9906000" cy="246221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r>
              <a:rPr lang="it-IT" sz="1000" dirty="0" smtClean="0">
                <a:latin typeface="Century Gothic"/>
                <a:cs typeface="Century Gothic"/>
              </a:rPr>
              <a:t> </a:t>
            </a:r>
            <a:endParaRPr lang="it-IT" sz="1000" dirty="0">
              <a:latin typeface="Century Gothic"/>
              <a:ea typeface="Times New Roman" pitchFamily="18" charset="0"/>
              <a:cs typeface="Century Gothic"/>
            </a:endParaRPr>
          </a:p>
        </p:txBody>
      </p:sp>
      <p:grpSp>
        <p:nvGrpSpPr>
          <p:cNvPr id="12" name="Gruppo 11"/>
          <p:cNvGrpSpPr/>
          <p:nvPr/>
        </p:nvGrpSpPr>
        <p:grpSpPr>
          <a:xfrm>
            <a:off x="2212975" y="2451100"/>
            <a:ext cx="1352550" cy="2190750"/>
            <a:chOff x="2212975" y="4267200"/>
            <a:chExt cx="1352550" cy="387350"/>
          </a:xfrm>
        </p:grpSpPr>
        <p:cxnSp>
          <p:nvCxnSpPr>
            <p:cNvPr id="11" name="Connettore 1 10"/>
            <p:cNvCxnSpPr/>
            <p:nvPr/>
          </p:nvCxnSpPr>
          <p:spPr>
            <a:xfrm>
              <a:off x="2212975" y="4267200"/>
              <a:ext cx="6350" cy="387350"/>
            </a:xfrm>
            <a:prstGeom prst="line">
              <a:avLst/>
            </a:prstGeom>
            <a:ln w="3175" cmpd="sng">
              <a:solidFill>
                <a:srgbClr val="F26B0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/>
          </p:nvCxnSpPr>
          <p:spPr>
            <a:xfrm>
              <a:off x="3559175" y="4267200"/>
              <a:ext cx="6350" cy="387350"/>
            </a:xfrm>
            <a:prstGeom prst="line">
              <a:avLst/>
            </a:prstGeom>
            <a:ln w="3175" cmpd="sng">
              <a:solidFill>
                <a:srgbClr val="D09A2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Connettore 1 44"/>
          <p:cNvCxnSpPr/>
          <p:nvPr/>
        </p:nvCxnSpPr>
        <p:spPr>
          <a:xfrm>
            <a:off x="0" y="2429930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>
            <a:off x="0" y="4271431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ttangolo 23"/>
          <p:cNvSpPr/>
          <p:nvPr/>
        </p:nvSpPr>
        <p:spPr>
          <a:xfrm>
            <a:off x="0" y="2527898"/>
            <a:ext cx="9905999" cy="1642533"/>
          </a:xfrm>
          <a:prstGeom prst="rect">
            <a:avLst/>
          </a:prstGeom>
          <a:solidFill>
            <a:srgbClr val="D09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-1" y="2772511"/>
            <a:ext cx="6553201" cy="1153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>
              <a:lnSpc>
                <a:spcPts val="4120"/>
              </a:lnSpc>
              <a:spcBef>
                <a:spcPts val="0"/>
              </a:spcBef>
              <a:defRPr/>
            </a:pPr>
            <a:r>
              <a:rPr lang="it-IT" sz="3600" b="1" cap="all" dirty="0" smtClean="0">
                <a:solidFill>
                  <a:srgbClr val="FFFFFF"/>
                </a:solidFill>
                <a:latin typeface="+mj-lt"/>
                <a:cs typeface="Century Gothic"/>
              </a:rPr>
              <a:t>PARTE I: </a:t>
            </a:r>
            <a:r>
              <a:rPr lang="it-IT" sz="3600" b="1" cap="all" dirty="0">
                <a:solidFill>
                  <a:srgbClr val="FFFFFF"/>
                </a:solidFill>
                <a:latin typeface="+mj-lt"/>
                <a:cs typeface="Century Gothic"/>
              </a:rPr>
              <a:t>I GIOVANI </a:t>
            </a:r>
            <a:r>
              <a:rPr lang="it-IT" sz="3600" b="1" cap="all" dirty="0" smtClean="0">
                <a:solidFill>
                  <a:srgbClr val="FFFFFF"/>
                </a:solidFill>
                <a:latin typeface="+mj-lt"/>
                <a:cs typeface="Century Gothic"/>
              </a:rPr>
              <a:t>E L’IMPEGNO PER CAMBIARE</a:t>
            </a:r>
            <a:endParaRPr lang="it-IT" sz="3600" b="1" cap="all" dirty="0">
              <a:solidFill>
                <a:srgbClr val="FFFFFF"/>
              </a:solidFill>
              <a:latin typeface="+mj-lt"/>
              <a:cs typeface="Century Gothic"/>
            </a:endParaRPr>
          </a:p>
        </p:txBody>
      </p:sp>
      <p:sp>
        <p:nvSpPr>
          <p:cNvPr id="16" name="Ovale 15"/>
          <p:cNvSpPr/>
          <p:nvPr/>
        </p:nvSpPr>
        <p:spPr>
          <a:xfrm>
            <a:off x="6654184" y="1219820"/>
            <a:ext cx="3251816" cy="4320000"/>
          </a:xfrm>
          <a:prstGeom prst="ellipse">
            <a:avLst/>
          </a:prstGeom>
          <a:solidFill>
            <a:srgbClr val="D09A2D">
              <a:alpha val="48000"/>
            </a:srgbClr>
          </a:solidFill>
          <a:ln>
            <a:solidFill>
              <a:srgbClr val="D09A2D"/>
            </a:solidFill>
          </a:ln>
          <a:scene3d>
            <a:camera prst="orthographicFront"/>
            <a:lightRig rig="threePt" dir="t"/>
          </a:scene3d>
          <a:sp3d>
            <a:bevelT w="6350000" h="635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/>
          <p:cNvSpPr>
            <a:spLocks noChangeAspect="1"/>
          </p:cNvSpPr>
          <p:nvPr/>
        </p:nvSpPr>
        <p:spPr>
          <a:xfrm rot="19380045">
            <a:off x="6949932" y="1623335"/>
            <a:ext cx="2660320" cy="3512971"/>
          </a:xfrm>
          <a:prstGeom prst="ellipse">
            <a:avLst/>
          </a:prstGeom>
          <a:solidFill>
            <a:schemeClr val="bg1"/>
          </a:solidFill>
          <a:ln>
            <a:solidFill>
              <a:srgbClr val="C1B7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1" name="Gruppo 20"/>
          <p:cNvGrpSpPr>
            <a:grpSpLocks noChangeAspect="1"/>
          </p:cNvGrpSpPr>
          <p:nvPr/>
        </p:nvGrpSpPr>
        <p:grpSpPr>
          <a:xfrm>
            <a:off x="7176711" y="1999608"/>
            <a:ext cx="2287626" cy="2759959"/>
            <a:chOff x="538163" y="1378458"/>
            <a:chExt cx="3466171" cy="4181841"/>
          </a:xfrm>
        </p:grpSpPr>
        <p:grpSp>
          <p:nvGrpSpPr>
            <p:cNvPr id="22" name="Gruppo 21"/>
            <p:cNvGrpSpPr>
              <a:grpSpLocks/>
            </p:cNvGrpSpPr>
            <p:nvPr/>
          </p:nvGrpSpPr>
          <p:grpSpPr>
            <a:xfrm>
              <a:off x="556933" y="1378458"/>
              <a:ext cx="3422400" cy="4176000"/>
              <a:chOff x="1799481" y="582590"/>
              <a:chExt cx="1183587" cy="1525610"/>
            </a:xfr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Figura a mano libera 51"/>
              <p:cNvSpPr/>
              <p:nvPr/>
            </p:nvSpPr>
            <p:spPr>
              <a:xfrm>
                <a:off x="1799481" y="582590"/>
                <a:ext cx="1183587" cy="1347243"/>
              </a:xfrm>
              <a:custGeom>
                <a:avLst/>
                <a:gdLst>
                  <a:gd name="connsiteX0" fmla="*/ 145573 w 2380773"/>
                  <a:gd name="connsiteY0" fmla="*/ 889633 h 2709966"/>
                  <a:gd name="connsiteX1" fmla="*/ 154039 w 2380773"/>
                  <a:gd name="connsiteY1" fmla="*/ 796500 h 2709966"/>
                  <a:gd name="connsiteX2" fmla="*/ 170973 w 2380773"/>
                  <a:gd name="connsiteY2" fmla="*/ 779566 h 2709966"/>
                  <a:gd name="connsiteX3" fmla="*/ 128639 w 2380773"/>
                  <a:gd name="connsiteY3" fmla="*/ 728766 h 2709966"/>
                  <a:gd name="connsiteX4" fmla="*/ 94773 w 2380773"/>
                  <a:gd name="connsiteY4" fmla="*/ 737233 h 2709966"/>
                  <a:gd name="connsiteX5" fmla="*/ 60906 w 2380773"/>
                  <a:gd name="connsiteY5" fmla="*/ 754166 h 2709966"/>
                  <a:gd name="connsiteX6" fmla="*/ 27039 w 2380773"/>
                  <a:gd name="connsiteY6" fmla="*/ 703366 h 2709966"/>
                  <a:gd name="connsiteX7" fmla="*/ 10106 w 2380773"/>
                  <a:gd name="connsiteY7" fmla="*/ 677966 h 2709966"/>
                  <a:gd name="connsiteX8" fmla="*/ 35506 w 2380773"/>
                  <a:gd name="connsiteY8" fmla="*/ 610233 h 2709966"/>
                  <a:gd name="connsiteX9" fmla="*/ 60906 w 2380773"/>
                  <a:gd name="connsiteY9" fmla="*/ 593300 h 2709966"/>
                  <a:gd name="connsiteX10" fmla="*/ 52439 w 2380773"/>
                  <a:gd name="connsiteY10" fmla="*/ 542500 h 2709966"/>
                  <a:gd name="connsiteX11" fmla="*/ 10106 w 2380773"/>
                  <a:gd name="connsiteY11" fmla="*/ 508633 h 2709966"/>
                  <a:gd name="connsiteX12" fmla="*/ 10106 w 2380773"/>
                  <a:gd name="connsiteY12" fmla="*/ 449366 h 2709966"/>
                  <a:gd name="connsiteX13" fmla="*/ 60906 w 2380773"/>
                  <a:gd name="connsiteY13" fmla="*/ 440900 h 2709966"/>
                  <a:gd name="connsiteX14" fmla="*/ 77839 w 2380773"/>
                  <a:gd name="connsiteY14" fmla="*/ 423966 h 2709966"/>
                  <a:gd name="connsiteX15" fmla="*/ 77839 w 2380773"/>
                  <a:gd name="connsiteY15" fmla="*/ 356233 h 2709966"/>
                  <a:gd name="connsiteX16" fmla="*/ 60906 w 2380773"/>
                  <a:gd name="connsiteY16" fmla="*/ 330833 h 2709966"/>
                  <a:gd name="connsiteX17" fmla="*/ 52439 w 2380773"/>
                  <a:gd name="connsiteY17" fmla="*/ 305433 h 2709966"/>
                  <a:gd name="connsiteX18" fmla="*/ 60906 w 2380773"/>
                  <a:gd name="connsiteY18" fmla="*/ 271566 h 2709966"/>
                  <a:gd name="connsiteX19" fmla="*/ 111706 w 2380773"/>
                  <a:gd name="connsiteY19" fmla="*/ 237700 h 2709966"/>
                  <a:gd name="connsiteX20" fmla="*/ 247173 w 2380773"/>
                  <a:gd name="connsiteY20" fmla="*/ 246166 h 2709966"/>
                  <a:gd name="connsiteX21" fmla="*/ 289506 w 2380773"/>
                  <a:gd name="connsiteY21" fmla="*/ 186900 h 2709966"/>
                  <a:gd name="connsiteX22" fmla="*/ 323373 w 2380773"/>
                  <a:gd name="connsiteY22" fmla="*/ 153033 h 2709966"/>
                  <a:gd name="connsiteX23" fmla="*/ 348773 w 2380773"/>
                  <a:gd name="connsiteY23" fmla="*/ 127633 h 2709966"/>
                  <a:gd name="connsiteX24" fmla="*/ 357239 w 2380773"/>
                  <a:gd name="connsiteY24" fmla="*/ 102233 h 2709966"/>
                  <a:gd name="connsiteX25" fmla="*/ 391106 w 2380773"/>
                  <a:gd name="connsiteY25" fmla="*/ 144566 h 2709966"/>
                  <a:gd name="connsiteX26" fmla="*/ 467306 w 2380773"/>
                  <a:gd name="connsiteY26" fmla="*/ 186900 h 2709966"/>
                  <a:gd name="connsiteX27" fmla="*/ 501173 w 2380773"/>
                  <a:gd name="connsiteY27" fmla="*/ 263100 h 2709966"/>
                  <a:gd name="connsiteX28" fmla="*/ 518106 w 2380773"/>
                  <a:gd name="connsiteY28" fmla="*/ 246166 h 2709966"/>
                  <a:gd name="connsiteX29" fmla="*/ 543506 w 2380773"/>
                  <a:gd name="connsiteY29" fmla="*/ 195366 h 2709966"/>
                  <a:gd name="connsiteX30" fmla="*/ 551973 w 2380773"/>
                  <a:gd name="connsiteY30" fmla="*/ 169966 h 2709966"/>
                  <a:gd name="connsiteX31" fmla="*/ 577373 w 2380773"/>
                  <a:gd name="connsiteY31" fmla="*/ 153033 h 2709966"/>
                  <a:gd name="connsiteX32" fmla="*/ 602773 w 2380773"/>
                  <a:gd name="connsiteY32" fmla="*/ 161500 h 2709966"/>
                  <a:gd name="connsiteX33" fmla="*/ 636639 w 2380773"/>
                  <a:gd name="connsiteY33" fmla="*/ 195366 h 2709966"/>
                  <a:gd name="connsiteX34" fmla="*/ 687439 w 2380773"/>
                  <a:gd name="connsiteY34" fmla="*/ 186900 h 2709966"/>
                  <a:gd name="connsiteX35" fmla="*/ 712839 w 2380773"/>
                  <a:gd name="connsiteY35" fmla="*/ 127633 h 2709966"/>
                  <a:gd name="connsiteX36" fmla="*/ 738239 w 2380773"/>
                  <a:gd name="connsiteY36" fmla="*/ 119166 h 2709966"/>
                  <a:gd name="connsiteX37" fmla="*/ 763639 w 2380773"/>
                  <a:gd name="connsiteY37" fmla="*/ 68366 h 2709966"/>
                  <a:gd name="connsiteX38" fmla="*/ 789039 w 2380773"/>
                  <a:gd name="connsiteY38" fmla="*/ 59900 h 2709966"/>
                  <a:gd name="connsiteX39" fmla="*/ 797506 w 2380773"/>
                  <a:gd name="connsiteY39" fmla="*/ 34500 h 2709966"/>
                  <a:gd name="connsiteX40" fmla="*/ 805973 w 2380773"/>
                  <a:gd name="connsiteY40" fmla="*/ 633 h 2709966"/>
                  <a:gd name="connsiteX41" fmla="*/ 873706 w 2380773"/>
                  <a:gd name="connsiteY41" fmla="*/ 17566 h 2709966"/>
                  <a:gd name="connsiteX42" fmla="*/ 1110773 w 2380773"/>
                  <a:gd name="connsiteY42" fmla="*/ 17566 h 2709966"/>
                  <a:gd name="connsiteX43" fmla="*/ 1127706 w 2380773"/>
                  <a:gd name="connsiteY43" fmla="*/ 42966 h 2709966"/>
                  <a:gd name="connsiteX44" fmla="*/ 1170039 w 2380773"/>
                  <a:gd name="connsiteY44" fmla="*/ 68366 h 2709966"/>
                  <a:gd name="connsiteX45" fmla="*/ 1186973 w 2380773"/>
                  <a:gd name="connsiteY45" fmla="*/ 85300 h 2709966"/>
                  <a:gd name="connsiteX46" fmla="*/ 1212373 w 2380773"/>
                  <a:gd name="connsiteY46" fmla="*/ 127633 h 2709966"/>
                  <a:gd name="connsiteX47" fmla="*/ 1246239 w 2380773"/>
                  <a:gd name="connsiteY47" fmla="*/ 136100 h 2709966"/>
                  <a:gd name="connsiteX48" fmla="*/ 1297039 w 2380773"/>
                  <a:gd name="connsiteY48" fmla="*/ 153033 h 2709966"/>
                  <a:gd name="connsiteX49" fmla="*/ 1364773 w 2380773"/>
                  <a:gd name="connsiteY49" fmla="*/ 186900 h 2709966"/>
                  <a:gd name="connsiteX50" fmla="*/ 1390173 w 2380773"/>
                  <a:gd name="connsiteY50" fmla="*/ 195366 h 2709966"/>
                  <a:gd name="connsiteX51" fmla="*/ 1415573 w 2380773"/>
                  <a:gd name="connsiteY51" fmla="*/ 203833 h 2709966"/>
                  <a:gd name="connsiteX52" fmla="*/ 1415573 w 2380773"/>
                  <a:gd name="connsiteY52" fmla="*/ 254633 h 2709966"/>
                  <a:gd name="connsiteX53" fmla="*/ 1432506 w 2380773"/>
                  <a:gd name="connsiteY53" fmla="*/ 313900 h 2709966"/>
                  <a:gd name="connsiteX54" fmla="*/ 1407106 w 2380773"/>
                  <a:gd name="connsiteY54" fmla="*/ 364700 h 2709966"/>
                  <a:gd name="connsiteX55" fmla="*/ 1424039 w 2380773"/>
                  <a:gd name="connsiteY55" fmla="*/ 423966 h 2709966"/>
                  <a:gd name="connsiteX56" fmla="*/ 1440973 w 2380773"/>
                  <a:gd name="connsiteY56" fmla="*/ 440900 h 2709966"/>
                  <a:gd name="connsiteX57" fmla="*/ 1432506 w 2380773"/>
                  <a:gd name="connsiteY57" fmla="*/ 466300 h 2709966"/>
                  <a:gd name="connsiteX58" fmla="*/ 1390173 w 2380773"/>
                  <a:gd name="connsiteY58" fmla="*/ 432433 h 2709966"/>
                  <a:gd name="connsiteX59" fmla="*/ 1330906 w 2380773"/>
                  <a:gd name="connsiteY59" fmla="*/ 457833 h 2709966"/>
                  <a:gd name="connsiteX60" fmla="*/ 1297039 w 2380773"/>
                  <a:gd name="connsiteY60" fmla="*/ 466300 h 2709966"/>
                  <a:gd name="connsiteX61" fmla="*/ 1246239 w 2380773"/>
                  <a:gd name="connsiteY61" fmla="*/ 483233 h 2709966"/>
                  <a:gd name="connsiteX62" fmla="*/ 1186973 w 2380773"/>
                  <a:gd name="connsiteY62" fmla="*/ 500166 h 2709966"/>
                  <a:gd name="connsiteX63" fmla="*/ 1153106 w 2380773"/>
                  <a:gd name="connsiteY63" fmla="*/ 508633 h 2709966"/>
                  <a:gd name="connsiteX64" fmla="*/ 1136173 w 2380773"/>
                  <a:gd name="connsiteY64" fmla="*/ 534033 h 2709966"/>
                  <a:gd name="connsiteX65" fmla="*/ 1136173 w 2380773"/>
                  <a:gd name="connsiteY65" fmla="*/ 677966 h 2709966"/>
                  <a:gd name="connsiteX66" fmla="*/ 1119239 w 2380773"/>
                  <a:gd name="connsiteY66" fmla="*/ 694900 h 2709966"/>
                  <a:gd name="connsiteX67" fmla="*/ 1110773 w 2380773"/>
                  <a:gd name="connsiteY67" fmla="*/ 720300 h 2709966"/>
                  <a:gd name="connsiteX68" fmla="*/ 1119239 w 2380773"/>
                  <a:gd name="connsiteY68" fmla="*/ 881166 h 2709966"/>
                  <a:gd name="connsiteX69" fmla="*/ 1161573 w 2380773"/>
                  <a:gd name="connsiteY69" fmla="*/ 915033 h 2709966"/>
                  <a:gd name="connsiteX70" fmla="*/ 1178506 w 2380773"/>
                  <a:gd name="connsiteY70" fmla="*/ 940433 h 2709966"/>
                  <a:gd name="connsiteX71" fmla="*/ 1203906 w 2380773"/>
                  <a:gd name="connsiteY71" fmla="*/ 957366 h 2709966"/>
                  <a:gd name="connsiteX72" fmla="*/ 1237773 w 2380773"/>
                  <a:gd name="connsiteY72" fmla="*/ 1008166 h 2709966"/>
                  <a:gd name="connsiteX73" fmla="*/ 1288573 w 2380773"/>
                  <a:gd name="connsiteY73" fmla="*/ 1025100 h 2709966"/>
                  <a:gd name="connsiteX74" fmla="*/ 1313973 w 2380773"/>
                  <a:gd name="connsiteY74" fmla="*/ 1033566 h 2709966"/>
                  <a:gd name="connsiteX75" fmla="*/ 1347839 w 2380773"/>
                  <a:gd name="connsiteY75" fmla="*/ 1075900 h 2709966"/>
                  <a:gd name="connsiteX76" fmla="*/ 1364773 w 2380773"/>
                  <a:gd name="connsiteY76" fmla="*/ 1092833 h 2709966"/>
                  <a:gd name="connsiteX77" fmla="*/ 1381706 w 2380773"/>
                  <a:gd name="connsiteY77" fmla="*/ 1143633 h 2709966"/>
                  <a:gd name="connsiteX78" fmla="*/ 1390173 w 2380773"/>
                  <a:gd name="connsiteY78" fmla="*/ 1169033 h 2709966"/>
                  <a:gd name="connsiteX79" fmla="*/ 1407106 w 2380773"/>
                  <a:gd name="connsiteY79" fmla="*/ 1270633 h 2709966"/>
                  <a:gd name="connsiteX80" fmla="*/ 1415573 w 2380773"/>
                  <a:gd name="connsiteY80" fmla="*/ 1304500 h 2709966"/>
                  <a:gd name="connsiteX81" fmla="*/ 1449439 w 2380773"/>
                  <a:gd name="connsiteY81" fmla="*/ 1380700 h 2709966"/>
                  <a:gd name="connsiteX82" fmla="*/ 1517173 w 2380773"/>
                  <a:gd name="connsiteY82" fmla="*/ 1439966 h 2709966"/>
                  <a:gd name="connsiteX83" fmla="*/ 1534106 w 2380773"/>
                  <a:gd name="connsiteY83" fmla="*/ 1456900 h 2709966"/>
                  <a:gd name="connsiteX84" fmla="*/ 1593373 w 2380773"/>
                  <a:gd name="connsiteY84" fmla="*/ 1473833 h 2709966"/>
                  <a:gd name="connsiteX85" fmla="*/ 1601839 w 2380773"/>
                  <a:gd name="connsiteY85" fmla="*/ 1499233 h 2709966"/>
                  <a:gd name="connsiteX86" fmla="*/ 1694973 w 2380773"/>
                  <a:gd name="connsiteY86" fmla="*/ 1524633 h 2709966"/>
                  <a:gd name="connsiteX87" fmla="*/ 1771173 w 2380773"/>
                  <a:gd name="connsiteY87" fmla="*/ 1541566 h 2709966"/>
                  <a:gd name="connsiteX88" fmla="*/ 1898173 w 2380773"/>
                  <a:gd name="connsiteY88" fmla="*/ 1541566 h 2709966"/>
                  <a:gd name="connsiteX89" fmla="*/ 1906639 w 2380773"/>
                  <a:gd name="connsiteY89" fmla="*/ 1566966 h 2709966"/>
                  <a:gd name="connsiteX90" fmla="*/ 1864306 w 2380773"/>
                  <a:gd name="connsiteY90" fmla="*/ 1600833 h 2709966"/>
                  <a:gd name="connsiteX91" fmla="*/ 1855839 w 2380773"/>
                  <a:gd name="connsiteY91" fmla="*/ 1634700 h 2709966"/>
                  <a:gd name="connsiteX92" fmla="*/ 1872773 w 2380773"/>
                  <a:gd name="connsiteY92" fmla="*/ 1702433 h 2709966"/>
                  <a:gd name="connsiteX93" fmla="*/ 1957439 w 2380773"/>
                  <a:gd name="connsiteY93" fmla="*/ 1719366 h 2709966"/>
                  <a:gd name="connsiteX94" fmla="*/ 1982839 w 2380773"/>
                  <a:gd name="connsiteY94" fmla="*/ 1727833 h 2709966"/>
                  <a:gd name="connsiteX95" fmla="*/ 2016706 w 2380773"/>
                  <a:gd name="connsiteY95" fmla="*/ 1761700 h 2709966"/>
                  <a:gd name="connsiteX96" fmla="*/ 2067506 w 2380773"/>
                  <a:gd name="connsiteY96" fmla="*/ 1778633 h 2709966"/>
                  <a:gd name="connsiteX97" fmla="*/ 2092906 w 2380773"/>
                  <a:gd name="connsiteY97" fmla="*/ 1787100 h 2709966"/>
                  <a:gd name="connsiteX98" fmla="*/ 2126773 w 2380773"/>
                  <a:gd name="connsiteY98" fmla="*/ 1795566 h 2709966"/>
                  <a:gd name="connsiteX99" fmla="*/ 2135239 w 2380773"/>
                  <a:gd name="connsiteY99" fmla="*/ 1820966 h 2709966"/>
                  <a:gd name="connsiteX100" fmla="*/ 2143706 w 2380773"/>
                  <a:gd name="connsiteY100" fmla="*/ 1854833 h 2709966"/>
                  <a:gd name="connsiteX101" fmla="*/ 2169106 w 2380773"/>
                  <a:gd name="connsiteY101" fmla="*/ 1863300 h 2709966"/>
                  <a:gd name="connsiteX102" fmla="*/ 2219906 w 2380773"/>
                  <a:gd name="connsiteY102" fmla="*/ 1871766 h 2709966"/>
                  <a:gd name="connsiteX103" fmla="*/ 2253773 w 2380773"/>
                  <a:gd name="connsiteY103" fmla="*/ 1905633 h 2709966"/>
                  <a:gd name="connsiteX104" fmla="*/ 2304573 w 2380773"/>
                  <a:gd name="connsiteY104" fmla="*/ 1939500 h 2709966"/>
                  <a:gd name="connsiteX105" fmla="*/ 2321506 w 2380773"/>
                  <a:gd name="connsiteY105" fmla="*/ 1964900 h 2709966"/>
                  <a:gd name="connsiteX106" fmla="*/ 2355373 w 2380773"/>
                  <a:gd name="connsiteY106" fmla="*/ 2032633 h 2709966"/>
                  <a:gd name="connsiteX107" fmla="*/ 2380773 w 2380773"/>
                  <a:gd name="connsiteY107" fmla="*/ 2041100 h 2709966"/>
                  <a:gd name="connsiteX108" fmla="*/ 2355373 w 2380773"/>
                  <a:gd name="connsiteY108" fmla="*/ 2151166 h 2709966"/>
                  <a:gd name="connsiteX109" fmla="*/ 2338439 w 2380773"/>
                  <a:gd name="connsiteY109" fmla="*/ 2168100 h 2709966"/>
                  <a:gd name="connsiteX110" fmla="*/ 2304573 w 2380773"/>
                  <a:gd name="connsiteY110" fmla="*/ 2159633 h 2709966"/>
                  <a:gd name="connsiteX111" fmla="*/ 2296106 w 2380773"/>
                  <a:gd name="connsiteY111" fmla="*/ 2134233 h 2709966"/>
                  <a:gd name="connsiteX112" fmla="*/ 2287639 w 2380773"/>
                  <a:gd name="connsiteY112" fmla="*/ 2083433 h 2709966"/>
                  <a:gd name="connsiteX113" fmla="*/ 2253773 w 2380773"/>
                  <a:gd name="connsiteY113" fmla="*/ 2074966 h 2709966"/>
                  <a:gd name="connsiteX114" fmla="*/ 2245306 w 2380773"/>
                  <a:gd name="connsiteY114" fmla="*/ 2049566 h 2709966"/>
                  <a:gd name="connsiteX115" fmla="*/ 2075973 w 2380773"/>
                  <a:gd name="connsiteY115" fmla="*/ 2024166 h 2709966"/>
                  <a:gd name="connsiteX116" fmla="*/ 2067506 w 2380773"/>
                  <a:gd name="connsiteY116" fmla="*/ 1998766 h 2709966"/>
                  <a:gd name="connsiteX117" fmla="*/ 1982839 w 2380773"/>
                  <a:gd name="connsiteY117" fmla="*/ 2024166 h 2709966"/>
                  <a:gd name="connsiteX118" fmla="*/ 1974373 w 2380773"/>
                  <a:gd name="connsiteY118" fmla="*/ 2100366 h 2709966"/>
                  <a:gd name="connsiteX119" fmla="*/ 1974373 w 2380773"/>
                  <a:gd name="connsiteY119" fmla="*/ 2185033 h 2709966"/>
                  <a:gd name="connsiteX120" fmla="*/ 1999773 w 2380773"/>
                  <a:gd name="connsiteY120" fmla="*/ 2193500 h 2709966"/>
                  <a:gd name="connsiteX121" fmla="*/ 2050573 w 2380773"/>
                  <a:gd name="connsiteY121" fmla="*/ 2235833 h 2709966"/>
                  <a:gd name="connsiteX122" fmla="*/ 2075973 w 2380773"/>
                  <a:gd name="connsiteY122" fmla="*/ 2244300 h 2709966"/>
                  <a:gd name="connsiteX123" fmla="*/ 2075973 w 2380773"/>
                  <a:gd name="connsiteY123" fmla="*/ 2295100 h 2709966"/>
                  <a:gd name="connsiteX124" fmla="*/ 2067506 w 2380773"/>
                  <a:gd name="connsiteY124" fmla="*/ 2413633 h 2709966"/>
                  <a:gd name="connsiteX125" fmla="*/ 2059039 w 2380773"/>
                  <a:gd name="connsiteY125" fmla="*/ 2439033 h 2709966"/>
                  <a:gd name="connsiteX126" fmla="*/ 2033639 w 2380773"/>
                  <a:gd name="connsiteY126" fmla="*/ 2447500 h 2709966"/>
                  <a:gd name="connsiteX127" fmla="*/ 1982839 w 2380773"/>
                  <a:gd name="connsiteY127" fmla="*/ 2455966 h 2709966"/>
                  <a:gd name="connsiteX128" fmla="*/ 1948973 w 2380773"/>
                  <a:gd name="connsiteY128" fmla="*/ 2549100 h 2709966"/>
                  <a:gd name="connsiteX129" fmla="*/ 1932039 w 2380773"/>
                  <a:gd name="connsiteY129" fmla="*/ 2566033 h 2709966"/>
                  <a:gd name="connsiteX130" fmla="*/ 1915106 w 2380773"/>
                  <a:gd name="connsiteY130" fmla="*/ 2591433 h 2709966"/>
                  <a:gd name="connsiteX131" fmla="*/ 1889706 w 2380773"/>
                  <a:gd name="connsiteY131" fmla="*/ 2608366 h 2709966"/>
                  <a:gd name="connsiteX132" fmla="*/ 1872773 w 2380773"/>
                  <a:gd name="connsiteY132" fmla="*/ 2625300 h 2709966"/>
                  <a:gd name="connsiteX133" fmla="*/ 1864306 w 2380773"/>
                  <a:gd name="connsiteY133" fmla="*/ 2659166 h 2709966"/>
                  <a:gd name="connsiteX134" fmla="*/ 1838906 w 2380773"/>
                  <a:gd name="connsiteY134" fmla="*/ 2701500 h 2709966"/>
                  <a:gd name="connsiteX135" fmla="*/ 1813506 w 2380773"/>
                  <a:gd name="connsiteY135" fmla="*/ 2709966 h 2709966"/>
                  <a:gd name="connsiteX136" fmla="*/ 1754239 w 2380773"/>
                  <a:gd name="connsiteY136" fmla="*/ 2701500 h 2709966"/>
                  <a:gd name="connsiteX137" fmla="*/ 1745773 w 2380773"/>
                  <a:gd name="connsiteY137" fmla="*/ 2676100 h 2709966"/>
                  <a:gd name="connsiteX138" fmla="*/ 1788106 w 2380773"/>
                  <a:gd name="connsiteY138" fmla="*/ 2633766 h 2709966"/>
                  <a:gd name="connsiteX139" fmla="*/ 1821973 w 2380773"/>
                  <a:gd name="connsiteY139" fmla="*/ 2515233 h 2709966"/>
                  <a:gd name="connsiteX140" fmla="*/ 1855839 w 2380773"/>
                  <a:gd name="connsiteY140" fmla="*/ 2506766 h 2709966"/>
                  <a:gd name="connsiteX141" fmla="*/ 1864306 w 2380773"/>
                  <a:gd name="connsiteY141" fmla="*/ 2481366 h 2709966"/>
                  <a:gd name="connsiteX142" fmla="*/ 1864306 w 2380773"/>
                  <a:gd name="connsiteY142" fmla="*/ 2337433 h 2709966"/>
                  <a:gd name="connsiteX143" fmla="*/ 1830439 w 2380773"/>
                  <a:gd name="connsiteY143" fmla="*/ 2295100 h 2709966"/>
                  <a:gd name="connsiteX144" fmla="*/ 1813506 w 2380773"/>
                  <a:gd name="connsiteY144" fmla="*/ 2235833 h 2709966"/>
                  <a:gd name="connsiteX145" fmla="*/ 1788106 w 2380773"/>
                  <a:gd name="connsiteY145" fmla="*/ 2100366 h 2709966"/>
                  <a:gd name="connsiteX146" fmla="*/ 1762706 w 2380773"/>
                  <a:gd name="connsiteY146" fmla="*/ 2091900 h 2709966"/>
                  <a:gd name="connsiteX147" fmla="*/ 1745773 w 2380773"/>
                  <a:gd name="connsiteY147" fmla="*/ 2074966 h 2709966"/>
                  <a:gd name="connsiteX148" fmla="*/ 1635706 w 2380773"/>
                  <a:gd name="connsiteY148" fmla="*/ 2058033 h 2709966"/>
                  <a:gd name="connsiteX149" fmla="*/ 1610306 w 2380773"/>
                  <a:gd name="connsiteY149" fmla="*/ 1998766 h 2709966"/>
                  <a:gd name="connsiteX150" fmla="*/ 1601839 w 2380773"/>
                  <a:gd name="connsiteY150" fmla="*/ 1956433 h 2709966"/>
                  <a:gd name="connsiteX151" fmla="*/ 1576439 w 2380773"/>
                  <a:gd name="connsiteY151" fmla="*/ 1939500 h 2709966"/>
                  <a:gd name="connsiteX152" fmla="*/ 1483306 w 2380773"/>
                  <a:gd name="connsiteY152" fmla="*/ 1905633 h 2709966"/>
                  <a:gd name="connsiteX153" fmla="*/ 1474839 w 2380773"/>
                  <a:gd name="connsiteY153" fmla="*/ 1880233 h 2709966"/>
                  <a:gd name="connsiteX154" fmla="*/ 1390173 w 2380773"/>
                  <a:gd name="connsiteY154" fmla="*/ 1854833 h 2709966"/>
                  <a:gd name="connsiteX155" fmla="*/ 1381706 w 2380773"/>
                  <a:gd name="connsiteY155" fmla="*/ 1829433 h 2709966"/>
                  <a:gd name="connsiteX156" fmla="*/ 1263173 w 2380773"/>
                  <a:gd name="connsiteY156" fmla="*/ 1727833 h 2709966"/>
                  <a:gd name="connsiteX157" fmla="*/ 1246239 w 2380773"/>
                  <a:gd name="connsiteY157" fmla="*/ 1710900 h 2709966"/>
                  <a:gd name="connsiteX158" fmla="*/ 1161573 w 2380773"/>
                  <a:gd name="connsiteY158" fmla="*/ 1693966 h 2709966"/>
                  <a:gd name="connsiteX159" fmla="*/ 1127706 w 2380773"/>
                  <a:gd name="connsiteY159" fmla="*/ 1617766 h 2709966"/>
                  <a:gd name="connsiteX160" fmla="*/ 1102306 w 2380773"/>
                  <a:gd name="connsiteY160" fmla="*/ 1600833 h 2709966"/>
                  <a:gd name="connsiteX161" fmla="*/ 1051506 w 2380773"/>
                  <a:gd name="connsiteY161" fmla="*/ 1583900 h 2709966"/>
                  <a:gd name="connsiteX162" fmla="*/ 1017639 w 2380773"/>
                  <a:gd name="connsiteY162" fmla="*/ 1550033 h 2709966"/>
                  <a:gd name="connsiteX163" fmla="*/ 992239 w 2380773"/>
                  <a:gd name="connsiteY163" fmla="*/ 1499233 h 2709966"/>
                  <a:gd name="connsiteX164" fmla="*/ 958373 w 2380773"/>
                  <a:gd name="connsiteY164" fmla="*/ 1423033 h 2709966"/>
                  <a:gd name="connsiteX165" fmla="*/ 941439 w 2380773"/>
                  <a:gd name="connsiteY165" fmla="*/ 1406100 h 2709966"/>
                  <a:gd name="connsiteX166" fmla="*/ 916039 w 2380773"/>
                  <a:gd name="connsiteY166" fmla="*/ 1397633 h 2709966"/>
                  <a:gd name="connsiteX167" fmla="*/ 899106 w 2380773"/>
                  <a:gd name="connsiteY167" fmla="*/ 1372233 h 2709966"/>
                  <a:gd name="connsiteX168" fmla="*/ 890639 w 2380773"/>
                  <a:gd name="connsiteY168" fmla="*/ 1346833 h 2709966"/>
                  <a:gd name="connsiteX169" fmla="*/ 865239 w 2380773"/>
                  <a:gd name="connsiteY169" fmla="*/ 1338366 h 2709966"/>
                  <a:gd name="connsiteX170" fmla="*/ 805973 w 2380773"/>
                  <a:gd name="connsiteY170" fmla="*/ 1329900 h 2709966"/>
                  <a:gd name="connsiteX171" fmla="*/ 797506 w 2380773"/>
                  <a:gd name="connsiteY171" fmla="*/ 1296033 h 2709966"/>
                  <a:gd name="connsiteX172" fmla="*/ 789039 w 2380773"/>
                  <a:gd name="connsiteY172" fmla="*/ 1253700 h 2709966"/>
                  <a:gd name="connsiteX173" fmla="*/ 772106 w 2380773"/>
                  <a:gd name="connsiteY173" fmla="*/ 1236766 h 2709966"/>
                  <a:gd name="connsiteX174" fmla="*/ 755173 w 2380773"/>
                  <a:gd name="connsiteY174" fmla="*/ 1185966 h 2709966"/>
                  <a:gd name="connsiteX175" fmla="*/ 746706 w 2380773"/>
                  <a:gd name="connsiteY175" fmla="*/ 1152100 h 2709966"/>
                  <a:gd name="connsiteX176" fmla="*/ 712839 w 2380773"/>
                  <a:gd name="connsiteY176" fmla="*/ 1143633 h 2709966"/>
                  <a:gd name="connsiteX177" fmla="*/ 704373 w 2380773"/>
                  <a:gd name="connsiteY177" fmla="*/ 1092833 h 2709966"/>
                  <a:gd name="connsiteX178" fmla="*/ 687439 w 2380773"/>
                  <a:gd name="connsiteY178" fmla="*/ 1025100 h 2709966"/>
                  <a:gd name="connsiteX179" fmla="*/ 678973 w 2380773"/>
                  <a:gd name="connsiteY179" fmla="*/ 957366 h 2709966"/>
                  <a:gd name="connsiteX180" fmla="*/ 662039 w 2380773"/>
                  <a:gd name="connsiteY180" fmla="*/ 940433 h 2709966"/>
                  <a:gd name="connsiteX181" fmla="*/ 645106 w 2380773"/>
                  <a:gd name="connsiteY181" fmla="*/ 915033 h 2709966"/>
                  <a:gd name="connsiteX182" fmla="*/ 585839 w 2380773"/>
                  <a:gd name="connsiteY182" fmla="*/ 864233 h 2709966"/>
                  <a:gd name="connsiteX183" fmla="*/ 535039 w 2380773"/>
                  <a:gd name="connsiteY183" fmla="*/ 796500 h 2709966"/>
                  <a:gd name="connsiteX184" fmla="*/ 509639 w 2380773"/>
                  <a:gd name="connsiteY184" fmla="*/ 788033 h 2709966"/>
                  <a:gd name="connsiteX185" fmla="*/ 484239 w 2380773"/>
                  <a:gd name="connsiteY185" fmla="*/ 771100 h 2709966"/>
                  <a:gd name="connsiteX186" fmla="*/ 424973 w 2380773"/>
                  <a:gd name="connsiteY186" fmla="*/ 754166 h 2709966"/>
                  <a:gd name="connsiteX187" fmla="*/ 306439 w 2380773"/>
                  <a:gd name="connsiteY187" fmla="*/ 762633 h 2709966"/>
                  <a:gd name="connsiteX188" fmla="*/ 281039 w 2380773"/>
                  <a:gd name="connsiteY188" fmla="*/ 779566 h 2709966"/>
                  <a:gd name="connsiteX189" fmla="*/ 247173 w 2380773"/>
                  <a:gd name="connsiteY189" fmla="*/ 855766 h 2709966"/>
                  <a:gd name="connsiteX190" fmla="*/ 238706 w 2380773"/>
                  <a:gd name="connsiteY190" fmla="*/ 881166 h 2709966"/>
                  <a:gd name="connsiteX191" fmla="*/ 187906 w 2380773"/>
                  <a:gd name="connsiteY191" fmla="*/ 898100 h 2709966"/>
                  <a:gd name="connsiteX192" fmla="*/ 162506 w 2380773"/>
                  <a:gd name="connsiteY192" fmla="*/ 906566 h 2709966"/>
                  <a:gd name="connsiteX193" fmla="*/ 145573 w 2380773"/>
                  <a:gd name="connsiteY193" fmla="*/ 889633 h 2709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2380773" h="2709966">
                    <a:moveTo>
                      <a:pt x="145573" y="889633"/>
                    </a:moveTo>
                    <a:cubicBezTo>
                      <a:pt x="144162" y="871289"/>
                      <a:pt x="147030" y="826874"/>
                      <a:pt x="154039" y="796500"/>
                    </a:cubicBezTo>
                    <a:cubicBezTo>
                      <a:pt x="155834" y="788722"/>
                      <a:pt x="170973" y="787549"/>
                      <a:pt x="170973" y="779566"/>
                    </a:cubicBezTo>
                    <a:cubicBezTo>
                      <a:pt x="170973" y="735697"/>
                      <a:pt x="156567" y="738076"/>
                      <a:pt x="128639" y="728766"/>
                    </a:cubicBezTo>
                    <a:cubicBezTo>
                      <a:pt x="117350" y="731588"/>
                      <a:pt x="103859" y="729964"/>
                      <a:pt x="94773" y="737233"/>
                    </a:cubicBezTo>
                    <a:cubicBezTo>
                      <a:pt x="61571" y="763795"/>
                      <a:pt x="116685" y="772760"/>
                      <a:pt x="60906" y="754166"/>
                    </a:cubicBezTo>
                    <a:lnTo>
                      <a:pt x="27039" y="703366"/>
                    </a:lnTo>
                    <a:lnTo>
                      <a:pt x="10106" y="677966"/>
                    </a:lnTo>
                    <a:cubicBezTo>
                      <a:pt x="16164" y="647679"/>
                      <a:pt x="13705" y="632034"/>
                      <a:pt x="35506" y="610233"/>
                    </a:cubicBezTo>
                    <a:cubicBezTo>
                      <a:pt x="42701" y="603038"/>
                      <a:pt x="52439" y="598944"/>
                      <a:pt x="60906" y="593300"/>
                    </a:cubicBezTo>
                    <a:cubicBezTo>
                      <a:pt x="58084" y="576367"/>
                      <a:pt x="58467" y="558574"/>
                      <a:pt x="52439" y="542500"/>
                    </a:cubicBezTo>
                    <a:cubicBezTo>
                      <a:pt x="48417" y="531774"/>
                      <a:pt x="16518" y="512908"/>
                      <a:pt x="10106" y="508633"/>
                    </a:cubicBezTo>
                    <a:cubicBezTo>
                      <a:pt x="5172" y="493832"/>
                      <a:pt x="-9931" y="463678"/>
                      <a:pt x="10106" y="449366"/>
                    </a:cubicBezTo>
                    <a:cubicBezTo>
                      <a:pt x="24075" y="439388"/>
                      <a:pt x="43973" y="443722"/>
                      <a:pt x="60906" y="440900"/>
                    </a:cubicBezTo>
                    <a:cubicBezTo>
                      <a:pt x="66550" y="435255"/>
                      <a:pt x="73732" y="430811"/>
                      <a:pt x="77839" y="423966"/>
                    </a:cubicBezTo>
                    <a:cubicBezTo>
                      <a:pt x="91450" y="401280"/>
                      <a:pt x="87100" y="380928"/>
                      <a:pt x="77839" y="356233"/>
                    </a:cubicBezTo>
                    <a:cubicBezTo>
                      <a:pt x="74266" y="346705"/>
                      <a:pt x="65457" y="339934"/>
                      <a:pt x="60906" y="330833"/>
                    </a:cubicBezTo>
                    <a:cubicBezTo>
                      <a:pt x="56915" y="322851"/>
                      <a:pt x="55261" y="313900"/>
                      <a:pt x="52439" y="305433"/>
                    </a:cubicBezTo>
                    <a:cubicBezTo>
                      <a:pt x="55261" y="294144"/>
                      <a:pt x="55133" y="281669"/>
                      <a:pt x="60906" y="271566"/>
                    </a:cubicBezTo>
                    <a:cubicBezTo>
                      <a:pt x="75829" y="245451"/>
                      <a:pt x="87459" y="245782"/>
                      <a:pt x="111706" y="237700"/>
                    </a:cubicBezTo>
                    <a:cubicBezTo>
                      <a:pt x="189414" y="263602"/>
                      <a:pt x="144745" y="256409"/>
                      <a:pt x="247173" y="246166"/>
                    </a:cubicBezTo>
                    <a:cubicBezTo>
                      <a:pt x="319139" y="222179"/>
                      <a:pt x="210486" y="265920"/>
                      <a:pt x="289506" y="186900"/>
                    </a:cubicBezTo>
                    <a:lnTo>
                      <a:pt x="323373" y="153033"/>
                    </a:lnTo>
                    <a:lnTo>
                      <a:pt x="348773" y="127633"/>
                    </a:lnTo>
                    <a:cubicBezTo>
                      <a:pt x="351595" y="119166"/>
                      <a:pt x="348581" y="104398"/>
                      <a:pt x="357239" y="102233"/>
                    </a:cubicBezTo>
                    <a:cubicBezTo>
                      <a:pt x="387308" y="94715"/>
                      <a:pt x="381839" y="135299"/>
                      <a:pt x="391106" y="144566"/>
                    </a:cubicBezTo>
                    <a:cubicBezTo>
                      <a:pt x="420219" y="173679"/>
                      <a:pt x="435366" y="176253"/>
                      <a:pt x="467306" y="186900"/>
                    </a:cubicBezTo>
                    <a:cubicBezTo>
                      <a:pt x="469088" y="201157"/>
                      <a:pt x="457244" y="271886"/>
                      <a:pt x="501173" y="263100"/>
                    </a:cubicBezTo>
                    <a:cubicBezTo>
                      <a:pt x="509000" y="261534"/>
                      <a:pt x="512462" y="251811"/>
                      <a:pt x="518106" y="246166"/>
                    </a:cubicBezTo>
                    <a:cubicBezTo>
                      <a:pt x="539388" y="182322"/>
                      <a:pt x="510680" y="261018"/>
                      <a:pt x="543506" y="195366"/>
                    </a:cubicBezTo>
                    <a:cubicBezTo>
                      <a:pt x="547497" y="187384"/>
                      <a:pt x="546398" y="176935"/>
                      <a:pt x="551973" y="169966"/>
                    </a:cubicBezTo>
                    <a:cubicBezTo>
                      <a:pt x="558330" y="162020"/>
                      <a:pt x="568906" y="158677"/>
                      <a:pt x="577373" y="153033"/>
                    </a:cubicBezTo>
                    <a:cubicBezTo>
                      <a:pt x="585840" y="155855"/>
                      <a:pt x="596462" y="155189"/>
                      <a:pt x="602773" y="161500"/>
                    </a:cubicBezTo>
                    <a:cubicBezTo>
                      <a:pt x="647926" y="206654"/>
                      <a:pt x="568908" y="172791"/>
                      <a:pt x="636639" y="195366"/>
                    </a:cubicBezTo>
                    <a:cubicBezTo>
                      <a:pt x="653572" y="192544"/>
                      <a:pt x="671365" y="192928"/>
                      <a:pt x="687439" y="186900"/>
                    </a:cubicBezTo>
                    <a:cubicBezTo>
                      <a:pt x="716802" y="175889"/>
                      <a:pt x="698746" y="148773"/>
                      <a:pt x="712839" y="127633"/>
                    </a:cubicBezTo>
                    <a:cubicBezTo>
                      <a:pt x="717789" y="120207"/>
                      <a:pt x="729772" y="121988"/>
                      <a:pt x="738239" y="119166"/>
                    </a:cubicBezTo>
                    <a:cubicBezTo>
                      <a:pt x="743816" y="102435"/>
                      <a:pt x="748719" y="80302"/>
                      <a:pt x="763639" y="68366"/>
                    </a:cubicBezTo>
                    <a:cubicBezTo>
                      <a:pt x="770608" y="62791"/>
                      <a:pt x="780572" y="62722"/>
                      <a:pt x="789039" y="59900"/>
                    </a:cubicBezTo>
                    <a:cubicBezTo>
                      <a:pt x="791861" y="51433"/>
                      <a:pt x="795054" y="43081"/>
                      <a:pt x="797506" y="34500"/>
                    </a:cubicBezTo>
                    <a:cubicBezTo>
                      <a:pt x="800703" y="23311"/>
                      <a:pt x="795565" y="5837"/>
                      <a:pt x="805973" y="633"/>
                    </a:cubicBezTo>
                    <a:cubicBezTo>
                      <a:pt x="814145" y="-3453"/>
                      <a:pt x="861267" y="13420"/>
                      <a:pt x="873706" y="17566"/>
                    </a:cubicBezTo>
                    <a:cubicBezTo>
                      <a:pt x="949383" y="11745"/>
                      <a:pt x="1035483" y="-149"/>
                      <a:pt x="1110773" y="17566"/>
                    </a:cubicBezTo>
                    <a:cubicBezTo>
                      <a:pt x="1120678" y="19897"/>
                      <a:pt x="1121349" y="35020"/>
                      <a:pt x="1127706" y="42966"/>
                    </a:cubicBezTo>
                    <a:cubicBezTo>
                      <a:pt x="1144611" y="64098"/>
                      <a:pt x="1144152" y="59738"/>
                      <a:pt x="1170039" y="68366"/>
                    </a:cubicBezTo>
                    <a:cubicBezTo>
                      <a:pt x="1175684" y="74011"/>
                      <a:pt x="1182866" y="78455"/>
                      <a:pt x="1186973" y="85300"/>
                    </a:cubicBezTo>
                    <a:cubicBezTo>
                      <a:pt x="1199389" y="105993"/>
                      <a:pt x="1187853" y="115373"/>
                      <a:pt x="1212373" y="127633"/>
                    </a:cubicBezTo>
                    <a:cubicBezTo>
                      <a:pt x="1222781" y="132837"/>
                      <a:pt x="1235094" y="132756"/>
                      <a:pt x="1246239" y="136100"/>
                    </a:cubicBezTo>
                    <a:cubicBezTo>
                      <a:pt x="1263335" y="141229"/>
                      <a:pt x="1297039" y="153033"/>
                      <a:pt x="1297039" y="153033"/>
                    </a:cubicBezTo>
                    <a:cubicBezTo>
                      <a:pt x="1326594" y="182587"/>
                      <a:pt x="1306401" y="167443"/>
                      <a:pt x="1364773" y="186900"/>
                    </a:cubicBezTo>
                    <a:lnTo>
                      <a:pt x="1390173" y="195366"/>
                    </a:lnTo>
                    <a:lnTo>
                      <a:pt x="1415573" y="203833"/>
                    </a:lnTo>
                    <a:cubicBezTo>
                      <a:pt x="1438149" y="271566"/>
                      <a:pt x="1415573" y="186900"/>
                      <a:pt x="1415573" y="254633"/>
                    </a:cubicBezTo>
                    <a:cubicBezTo>
                      <a:pt x="1415573" y="265268"/>
                      <a:pt x="1428512" y="301919"/>
                      <a:pt x="1432506" y="313900"/>
                    </a:cubicBezTo>
                    <a:cubicBezTo>
                      <a:pt x="1423945" y="326741"/>
                      <a:pt x="1407106" y="347174"/>
                      <a:pt x="1407106" y="364700"/>
                    </a:cubicBezTo>
                    <a:cubicBezTo>
                      <a:pt x="1407106" y="368387"/>
                      <a:pt x="1420048" y="417314"/>
                      <a:pt x="1424039" y="423966"/>
                    </a:cubicBezTo>
                    <a:cubicBezTo>
                      <a:pt x="1428146" y="430811"/>
                      <a:pt x="1435328" y="435255"/>
                      <a:pt x="1440973" y="440900"/>
                    </a:cubicBezTo>
                    <a:cubicBezTo>
                      <a:pt x="1438151" y="449367"/>
                      <a:pt x="1440489" y="462309"/>
                      <a:pt x="1432506" y="466300"/>
                    </a:cubicBezTo>
                    <a:cubicBezTo>
                      <a:pt x="1412058" y="476524"/>
                      <a:pt x="1395404" y="440279"/>
                      <a:pt x="1390173" y="432433"/>
                    </a:cubicBezTo>
                    <a:cubicBezTo>
                      <a:pt x="1292942" y="456741"/>
                      <a:pt x="1412765" y="422751"/>
                      <a:pt x="1330906" y="457833"/>
                    </a:cubicBezTo>
                    <a:cubicBezTo>
                      <a:pt x="1320210" y="462417"/>
                      <a:pt x="1308185" y="462956"/>
                      <a:pt x="1297039" y="466300"/>
                    </a:cubicBezTo>
                    <a:cubicBezTo>
                      <a:pt x="1279942" y="471429"/>
                      <a:pt x="1263555" y="478904"/>
                      <a:pt x="1246239" y="483233"/>
                    </a:cubicBezTo>
                    <a:cubicBezTo>
                      <a:pt x="1140354" y="509706"/>
                      <a:pt x="1272008" y="475871"/>
                      <a:pt x="1186973" y="500166"/>
                    </a:cubicBezTo>
                    <a:cubicBezTo>
                      <a:pt x="1175784" y="503363"/>
                      <a:pt x="1164395" y="505811"/>
                      <a:pt x="1153106" y="508633"/>
                    </a:cubicBezTo>
                    <a:cubicBezTo>
                      <a:pt x="1147462" y="517100"/>
                      <a:pt x="1136808" y="523877"/>
                      <a:pt x="1136173" y="534033"/>
                    </a:cubicBezTo>
                    <a:cubicBezTo>
                      <a:pt x="1134003" y="568758"/>
                      <a:pt x="1157209" y="635894"/>
                      <a:pt x="1136173" y="677966"/>
                    </a:cubicBezTo>
                    <a:cubicBezTo>
                      <a:pt x="1132603" y="685106"/>
                      <a:pt x="1124884" y="689255"/>
                      <a:pt x="1119239" y="694900"/>
                    </a:cubicBezTo>
                    <a:cubicBezTo>
                      <a:pt x="1116417" y="703367"/>
                      <a:pt x="1112240" y="711497"/>
                      <a:pt x="1110773" y="720300"/>
                    </a:cubicBezTo>
                    <a:cubicBezTo>
                      <a:pt x="1105273" y="753304"/>
                      <a:pt x="1090374" y="852301"/>
                      <a:pt x="1119239" y="881166"/>
                    </a:cubicBezTo>
                    <a:cubicBezTo>
                      <a:pt x="1143368" y="905295"/>
                      <a:pt x="1129531" y="893672"/>
                      <a:pt x="1161573" y="915033"/>
                    </a:cubicBezTo>
                    <a:cubicBezTo>
                      <a:pt x="1167217" y="923500"/>
                      <a:pt x="1171311" y="933238"/>
                      <a:pt x="1178506" y="940433"/>
                    </a:cubicBezTo>
                    <a:cubicBezTo>
                      <a:pt x="1185701" y="947628"/>
                      <a:pt x="1198262" y="948899"/>
                      <a:pt x="1203906" y="957366"/>
                    </a:cubicBezTo>
                    <a:cubicBezTo>
                      <a:pt x="1232294" y="999947"/>
                      <a:pt x="1187429" y="985791"/>
                      <a:pt x="1237773" y="1008166"/>
                    </a:cubicBezTo>
                    <a:cubicBezTo>
                      <a:pt x="1254084" y="1015415"/>
                      <a:pt x="1271640" y="1019456"/>
                      <a:pt x="1288573" y="1025100"/>
                    </a:cubicBezTo>
                    <a:lnTo>
                      <a:pt x="1313973" y="1033566"/>
                    </a:lnTo>
                    <a:cubicBezTo>
                      <a:pt x="1354867" y="1074462"/>
                      <a:pt x="1305106" y="1022485"/>
                      <a:pt x="1347839" y="1075900"/>
                    </a:cubicBezTo>
                    <a:cubicBezTo>
                      <a:pt x="1352826" y="1082133"/>
                      <a:pt x="1359128" y="1087189"/>
                      <a:pt x="1364773" y="1092833"/>
                    </a:cubicBezTo>
                    <a:lnTo>
                      <a:pt x="1381706" y="1143633"/>
                    </a:lnTo>
                    <a:lnTo>
                      <a:pt x="1390173" y="1169033"/>
                    </a:lnTo>
                    <a:cubicBezTo>
                      <a:pt x="1397242" y="1218517"/>
                      <a:pt x="1397200" y="1226059"/>
                      <a:pt x="1407106" y="1270633"/>
                    </a:cubicBezTo>
                    <a:cubicBezTo>
                      <a:pt x="1409630" y="1281992"/>
                      <a:pt x="1412229" y="1293354"/>
                      <a:pt x="1415573" y="1304500"/>
                    </a:cubicBezTo>
                    <a:cubicBezTo>
                      <a:pt x="1424983" y="1335865"/>
                      <a:pt x="1428729" y="1357031"/>
                      <a:pt x="1449439" y="1380700"/>
                    </a:cubicBezTo>
                    <a:cubicBezTo>
                      <a:pt x="1510373" y="1450338"/>
                      <a:pt x="1469353" y="1401709"/>
                      <a:pt x="1517173" y="1439966"/>
                    </a:cubicBezTo>
                    <a:cubicBezTo>
                      <a:pt x="1523406" y="1444953"/>
                      <a:pt x="1527261" y="1452793"/>
                      <a:pt x="1534106" y="1456900"/>
                    </a:cubicBezTo>
                    <a:cubicBezTo>
                      <a:pt x="1542779" y="1462104"/>
                      <a:pt x="1587052" y="1472253"/>
                      <a:pt x="1593373" y="1473833"/>
                    </a:cubicBezTo>
                    <a:cubicBezTo>
                      <a:pt x="1596195" y="1482300"/>
                      <a:pt x="1597247" y="1491580"/>
                      <a:pt x="1601839" y="1499233"/>
                    </a:cubicBezTo>
                    <a:cubicBezTo>
                      <a:pt x="1622076" y="1532961"/>
                      <a:pt x="1658122" y="1519368"/>
                      <a:pt x="1694973" y="1524633"/>
                    </a:cubicBezTo>
                    <a:cubicBezTo>
                      <a:pt x="1720044" y="1528215"/>
                      <a:pt x="1746530" y="1535406"/>
                      <a:pt x="1771173" y="1541566"/>
                    </a:cubicBezTo>
                    <a:cubicBezTo>
                      <a:pt x="1797329" y="1538660"/>
                      <a:pt x="1867241" y="1523891"/>
                      <a:pt x="1898173" y="1541566"/>
                    </a:cubicBezTo>
                    <a:cubicBezTo>
                      <a:pt x="1905922" y="1545994"/>
                      <a:pt x="1903817" y="1558499"/>
                      <a:pt x="1906639" y="1566966"/>
                    </a:cubicBezTo>
                    <a:cubicBezTo>
                      <a:pt x="1882265" y="1640095"/>
                      <a:pt x="1922776" y="1542363"/>
                      <a:pt x="1864306" y="1600833"/>
                    </a:cubicBezTo>
                    <a:cubicBezTo>
                      <a:pt x="1856078" y="1609061"/>
                      <a:pt x="1858661" y="1623411"/>
                      <a:pt x="1855839" y="1634700"/>
                    </a:cubicBezTo>
                    <a:cubicBezTo>
                      <a:pt x="1861484" y="1657278"/>
                      <a:pt x="1854894" y="1687534"/>
                      <a:pt x="1872773" y="1702433"/>
                    </a:cubicBezTo>
                    <a:cubicBezTo>
                      <a:pt x="1894883" y="1720858"/>
                      <a:pt x="1930135" y="1710264"/>
                      <a:pt x="1957439" y="1719366"/>
                    </a:cubicBezTo>
                    <a:lnTo>
                      <a:pt x="1982839" y="1727833"/>
                    </a:lnTo>
                    <a:cubicBezTo>
                      <a:pt x="1994128" y="1739122"/>
                      <a:pt x="2001560" y="1756651"/>
                      <a:pt x="2016706" y="1761700"/>
                    </a:cubicBezTo>
                    <a:lnTo>
                      <a:pt x="2067506" y="1778633"/>
                    </a:lnTo>
                    <a:cubicBezTo>
                      <a:pt x="2075973" y="1781455"/>
                      <a:pt x="2084248" y="1784936"/>
                      <a:pt x="2092906" y="1787100"/>
                    </a:cubicBezTo>
                    <a:lnTo>
                      <a:pt x="2126773" y="1795566"/>
                    </a:lnTo>
                    <a:cubicBezTo>
                      <a:pt x="2129595" y="1804033"/>
                      <a:pt x="2132787" y="1812385"/>
                      <a:pt x="2135239" y="1820966"/>
                    </a:cubicBezTo>
                    <a:cubicBezTo>
                      <a:pt x="2138436" y="1832155"/>
                      <a:pt x="2136437" y="1845746"/>
                      <a:pt x="2143706" y="1854833"/>
                    </a:cubicBezTo>
                    <a:cubicBezTo>
                      <a:pt x="2149281" y="1861802"/>
                      <a:pt x="2160394" y="1861364"/>
                      <a:pt x="2169106" y="1863300"/>
                    </a:cubicBezTo>
                    <a:cubicBezTo>
                      <a:pt x="2185864" y="1867024"/>
                      <a:pt x="2202973" y="1868944"/>
                      <a:pt x="2219906" y="1871766"/>
                    </a:cubicBezTo>
                    <a:cubicBezTo>
                      <a:pt x="2231195" y="1883055"/>
                      <a:pt x="2240489" y="1896777"/>
                      <a:pt x="2253773" y="1905633"/>
                    </a:cubicBezTo>
                    <a:lnTo>
                      <a:pt x="2304573" y="1939500"/>
                    </a:lnTo>
                    <a:cubicBezTo>
                      <a:pt x="2310217" y="1947967"/>
                      <a:pt x="2317373" y="1955601"/>
                      <a:pt x="2321506" y="1964900"/>
                    </a:cubicBezTo>
                    <a:cubicBezTo>
                      <a:pt x="2333789" y="1992536"/>
                      <a:pt x="2329026" y="2016825"/>
                      <a:pt x="2355373" y="2032633"/>
                    </a:cubicBezTo>
                    <a:cubicBezTo>
                      <a:pt x="2363026" y="2037225"/>
                      <a:pt x="2372306" y="2038278"/>
                      <a:pt x="2380773" y="2041100"/>
                    </a:cubicBezTo>
                    <a:cubicBezTo>
                      <a:pt x="2378445" y="2057398"/>
                      <a:pt x="2370868" y="2135671"/>
                      <a:pt x="2355373" y="2151166"/>
                    </a:cubicBezTo>
                    <a:lnTo>
                      <a:pt x="2338439" y="2168100"/>
                    </a:lnTo>
                    <a:cubicBezTo>
                      <a:pt x="2327150" y="2165278"/>
                      <a:pt x="2313659" y="2166902"/>
                      <a:pt x="2304573" y="2159633"/>
                    </a:cubicBezTo>
                    <a:cubicBezTo>
                      <a:pt x="2297604" y="2154058"/>
                      <a:pt x="2298042" y="2142945"/>
                      <a:pt x="2296106" y="2134233"/>
                    </a:cubicBezTo>
                    <a:cubicBezTo>
                      <a:pt x="2292382" y="2117475"/>
                      <a:pt x="2297617" y="2097402"/>
                      <a:pt x="2287639" y="2083433"/>
                    </a:cubicBezTo>
                    <a:cubicBezTo>
                      <a:pt x="2280876" y="2073964"/>
                      <a:pt x="2265062" y="2077788"/>
                      <a:pt x="2253773" y="2074966"/>
                    </a:cubicBezTo>
                    <a:cubicBezTo>
                      <a:pt x="2250951" y="2066499"/>
                      <a:pt x="2250881" y="2056535"/>
                      <a:pt x="2245306" y="2049566"/>
                    </a:cubicBezTo>
                    <a:cubicBezTo>
                      <a:pt x="2211939" y="2007858"/>
                      <a:pt x="2078820" y="2024333"/>
                      <a:pt x="2075973" y="2024166"/>
                    </a:cubicBezTo>
                    <a:cubicBezTo>
                      <a:pt x="2073151" y="2015699"/>
                      <a:pt x="2076218" y="2000702"/>
                      <a:pt x="2067506" y="1998766"/>
                    </a:cubicBezTo>
                    <a:cubicBezTo>
                      <a:pt x="2013346" y="1986731"/>
                      <a:pt x="2008322" y="1998685"/>
                      <a:pt x="1982839" y="2024166"/>
                    </a:cubicBezTo>
                    <a:cubicBezTo>
                      <a:pt x="1980017" y="2049566"/>
                      <a:pt x="1978574" y="2075157"/>
                      <a:pt x="1974373" y="2100366"/>
                    </a:cubicBezTo>
                    <a:cubicBezTo>
                      <a:pt x="1967856" y="2139467"/>
                      <a:pt x="1946171" y="2128629"/>
                      <a:pt x="1974373" y="2185033"/>
                    </a:cubicBezTo>
                    <a:cubicBezTo>
                      <a:pt x="1978364" y="2193015"/>
                      <a:pt x="1991791" y="2189509"/>
                      <a:pt x="1999773" y="2193500"/>
                    </a:cubicBezTo>
                    <a:cubicBezTo>
                      <a:pt x="2055175" y="2221201"/>
                      <a:pt x="1994398" y="2198382"/>
                      <a:pt x="2050573" y="2235833"/>
                    </a:cubicBezTo>
                    <a:cubicBezTo>
                      <a:pt x="2057999" y="2240784"/>
                      <a:pt x="2067506" y="2241478"/>
                      <a:pt x="2075973" y="2244300"/>
                    </a:cubicBezTo>
                    <a:cubicBezTo>
                      <a:pt x="2092659" y="2294363"/>
                      <a:pt x="2081863" y="2245037"/>
                      <a:pt x="2075973" y="2295100"/>
                    </a:cubicBezTo>
                    <a:cubicBezTo>
                      <a:pt x="2071345" y="2334440"/>
                      <a:pt x="2072134" y="2374293"/>
                      <a:pt x="2067506" y="2413633"/>
                    </a:cubicBezTo>
                    <a:cubicBezTo>
                      <a:pt x="2066463" y="2422497"/>
                      <a:pt x="2065350" y="2432722"/>
                      <a:pt x="2059039" y="2439033"/>
                    </a:cubicBezTo>
                    <a:cubicBezTo>
                      <a:pt x="2052728" y="2445344"/>
                      <a:pt x="2042351" y="2445564"/>
                      <a:pt x="2033639" y="2447500"/>
                    </a:cubicBezTo>
                    <a:cubicBezTo>
                      <a:pt x="2016881" y="2451224"/>
                      <a:pt x="1999772" y="2453144"/>
                      <a:pt x="1982839" y="2455966"/>
                    </a:cubicBezTo>
                    <a:cubicBezTo>
                      <a:pt x="1925715" y="2475008"/>
                      <a:pt x="1973636" y="2450450"/>
                      <a:pt x="1948973" y="2549100"/>
                    </a:cubicBezTo>
                    <a:cubicBezTo>
                      <a:pt x="1947037" y="2556844"/>
                      <a:pt x="1937026" y="2559800"/>
                      <a:pt x="1932039" y="2566033"/>
                    </a:cubicBezTo>
                    <a:cubicBezTo>
                      <a:pt x="1925682" y="2573979"/>
                      <a:pt x="1922301" y="2584238"/>
                      <a:pt x="1915106" y="2591433"/>
                    </a:cubicBezTo>
                    <a:cubicBezTo>
                      <a:pt x="1907911" y="2598628"/>
                      <a:pt x="1897652" y="2602009"/>
                      <a:pt x="1889706" y="2608366"/>
                    </a:cubicBezTo>
                    <a:cubicBezTo>
                      <a:pt x="1883473" y="2613353"/>
                      <a:pt x="1878417" y="2619655"/>
                      <a:pt x="1872773" y="2625300"/>
                    </a:cubicBezTo>
                    <a:cubicBezTo>
                      <a:pt x="1869951" y="2636589"/>
                      <a:pt x="1867503" y="2647978"/>
                      <a:pt x="1864306" y="2659166"/>
                    </a:cubicBezTo>
                    <a:cubicBezTo>
                      <a:pt x="1858795" y="2678455"/>
                      <a:pt x="1857248" y="2690495"/>
                      <a:pt x="1838906" y="2701500"/>
                    </a:cubicBezTo>
                    <a:cubicBezTo>
                      <a:pt x="1831253" y="2706092"/>
                      <a:pt x="1821973" y="2707144"/>
                      <a:pt x="1813506" y="2709966"/>
                    </a:cubicBezTo>
                    <a:cubicBezTo>
                      <a:pt x="1793750" y="2707144"/>
                      <a:pt x="1772088" y="2710425"/>
                      <a:pt x="1754239" y="2701500"/>
                    </a:cubicBezTo>
                    <a:cubicBezTo>
                      <a:pt x="1746257" y="2697509"/>
                      <a:pt x="1741782" y="2684082"/>
                      <a:pt x="1745773" y="2676100"/>
                    </a:cubicBezTo>
                    <a:cubicBezTo>
                      <a:pt x="1754698" y="2658251"/>
                      <a:pt x="1788106" y="2633766"/>
                      <a:pt x="1788106" y="2633766"/>
                    </a:cubicBezTo>
                    <a:cubicBezTo>
                      <a:pt x="1796326" y="2526908"/>
                      <a:pt x="1761890" y="2532400"/>
                      <a:pt x="1821973" y="2515233"/>
                    </a:cubicBezTo>
                    <a:cubicBezTo>
                      <a:pt x="1833161" y="2512036"/>
                      <a:pt x="1844550" y="2509588"/>
                      <a:pt x="1855839" y="2506766"/>
                    </a:cubicBezTo>
                    <a:cubicBezTo>
                      <a:pt x="1858661" y="2498299"/>
                      <a:pt x="1862949" y="2490187"/>
                      <a:pt x="1864306" y="2481366"/>
                    </a:cubicBezTo>
                    <a:cubicBezTo>
                      <a:pt x="1871867" y="2432225"/>
                      <a:pt x="1878819" y="2385811"/>
                      <a:pt x="1864306" y="2337433"/>
                    </a:cubicBezTo>
                    <a:cubicBezTo>
                      <a:pt x="1859728" y="2322173"/>
                      <a:pt x="1841403" y="2306063"/>
                      <a:pt x="1830439" y="2295100"/>
                    </a:cubicBezTo>
                    <a:cubicBezTo>
                      <a:pt x="1825089" y="2279048"/>
                      <a:pt x="1815277" y="2251776"/>
                      <a:pt x="1813506" y="2235833"/>
                    </a:cubicBezTo>
                    <a:cubicBezTo>
                      <a:pt x="1809713" y="2201702"/>
                      <a:pt x="1831991" y="2126697"/>
                      <a:pt x="1788106" y="2100366"/>
                    </a:cubicBezTo>
                    <a:cubicBezTo>
                      <a:pt x="1780453" y="2095774"/>
                      <a:pt x="1771173" y="2094722"/>
                      <a:pt x="1762706" y="2091900"/>
                    </a:cubicBezTo>
                    <a:cubicBezTo>
                      <a:pt x="1757062" y="2086255"/>
                      <a:pt x="1752913" y="2078536"/>
                      <a:pt x="1745773" y="2074966"/>
                    </a:cubicBezTo>
                    <a:cubicBezTo>
                      <a:pt x="1724827" y="2064493"/>
                      <a:pt x="1640642" y="2058581"/>
                      <a:pt x="1635706" y="2058033"/>
                    </a:cubicBezTo>
                    <a:cubicBezTo>
                      <a:pt x="1613912" y="2025341"/>
                      <a:pt x="1619419" y="2039771"/>
                      <a:pt x="1610306" y="1998766"/>
                    </a:cubicBezTo>
                    <a:cubicBezTo>
                      <a:pt x="1607184" y="1984718"/>
                      <a:pt x="1608979" y="1968927"/>
                      <a:pt x="1601839" y="1956433"/>
                    </a:cubicBezTo>
                    <a:cubicBezTo>
                      <a:pt x="1596790" y="1947598"/>
                      <a:pt x="1584906" y="1945144"/>
                      <a:pt x="1576439" y="1939500"/>
                    </a:cubicBezTo>
                    <a:cubicBezTo>
                      <a:pt x="1556061" y="1878362"/>
                      <a:pt x="1586207" y="1943052"/>
                      <a:pt x="1483306" y="1905633"/>
                    </a:cubicBezTo>
                    <a:cubicBezTo>
                      <a:pt x="1474919" y="1902583"/>
                      <a:pt x="1480414" y="1887202"/>
                      <a:pt x="1474839" y="1880233"/>
                    </a:cubicBezTo>
                    <a:cubicBezTo>
                      <a:pt x="1454966" y="1855392"/>
                      <a:pt x="1416109" y="1858538"/>
                      <a:pt x="1390173" y="1854833"/>
                    </a:cubicBezTo>
                    <a:cubicBezTo>
                      <a:pt x="1387351" y="1846366"/>
                      <a:pt x="1382968" y="1838268"/>
                      <a:pt x="1381706" y="1829433"/>
                    </a:cubicBezTo>
                    <a:cubicBezTo>
                      <a:pt x="1363090" y="1699130"/>
                      <a:pt x="1412367" y="1739310"/>
                      <a:pt x="1263173" y="1727833"/>
                    </a:cubicBezTo>
                    <a:cubicBezTo>
                      <a:pt x="1257528" y="1722189"/>
                      <a:pt x="1253084" y="1715007"/>
                      <a:pt x="1246239" y="1710900"/>
                    </a:cubicBezTo>
                    <a:cubicBezTo>
                      <a:pt x="1227766" y="1699816"/>
                      <a:pt x="1171852" y="1695435"/>
                      <a:pt x="1161573" y="1693966"/>
                    </a:cubicBezTo>
                    <a:cubicBezTo>
                      <a:pt x="1153190" y="1668818"/>
                      <a:pt x="1147831" y="1637891"/>
                      <a:pt x="1127706" y="1617766"/>
                    </a:cubicBezTo>
                    <a:cubicBezTo>
                      <a:pt x="1120511" y="1610571"/>
                      <a:pt x="1111605" y="1604966"/>
                      <a:pt x="1102306" y="1600833"/>
                    </a:cubicBezTo>
                    <a:cubicBezTo>
                      <a:pt x="1085995" y="1593584"/>
                      <a:pt x="1051506" y="1583900"/>
                      <a:pt x="1051506" y="1583900"/>
                    </a:cubicBezTo>
                    <a:cubicBezTo>
                      <a:pt x="1040217" y="1572611"/>
                      <a:pt x="1022687" y="1565179"/>
                      <a:pt x="1017639" y="1550033"/>
                    </a:cubicBezTo>
                    <a:cubicBezTo>
                      <a:pt x="1005955" y="1514979"/>
                      <a:pt x="1014124" y="1532059"/>
                      <a:pt x="992239" y="1499233"/>
                    </a:cubicBezTo>
                    <a:cubicBezTo>
                      <a:pt x="978814" y="1458956"/>
                      <a:pt x="981373" y="1451782"/>
                      <a:pt x="958373" y="1423033"/>
                    </a:cubicBezTo>
                    <a:cubicBezTo>
                      <a:pt x="953386" y="1416800"/>
                      <a:pt x="948284" y="1410207"/>
                      <a:pt x="941439" y="1406100"/>
                    </a:cubicBezTo>
                    <a:cubicBezTo>
                      <a:pt x="933786" y="1401508"/>
                      <a:pt x="924506" y="1400455"/>
                      <a:pt x="916039" y="1397633"/>
                    </a:cubicBezTo>
                    <a:cubicBezTo>
                      <a:pt x="910395" y="1389166"/>
                      <a:pt x="903657" y="1381334"/>
                      <a:pt x="899106" y="1372233"/>
                    </a:cubicBezTo>
                    <a:cubicBezTo>
                      <a:pt x="895115" y="1364251"/>
                      <a:pt x="896950" y="1353144"/>
                      <a:pt x="890639" y="1346833"/>
                    </a:cubicBezTo>
                    <a:cubicBezTo>
                      <a:pt x="884328" y="1340522"/>
                      <a:pt x="873990" y="1340116"/>
                      <a:pt x="865239" y="1338366"/>
                    </a:cubicBezTo>
                    <a:cubicBezTo>
                      <a:pt x="845671" y="1334452"/>
                      <a:pt x="825728" y="1332722"/>
                      <a:pt x="805973" y="1329900"/>
                    </a:cubicBezTo>
                    <a:cubicBezTo>
                      <a:pt x="803151" y="1318611"/>
                      <a:pt x="800030" y="1307392"/>
                      <a:pt x="797506" y="1296033"/>
                    </a:cubicBezTo>
                    <a:cubicBezTo>
                      <a:pt x="794384" y="1281985"/>
                      <a:pt x="794708" y="1266927"/>
                      <a:pt x="789039" y="1253700"/>
                    </a:cubicBezTo>
                    <a:cubicBezTo>
                      <a:pt x="785895" y="1246363"/>
                      <a:pt x="777750" y="1242411"/>
                      <a:pt x="772106" y="1236766"/>
                    </a:cubicBezTo>
                    <a:cubicBezTo>
                      <a:pt x="766462" y="1219833"/>
                      <a:pt x="759502" y="1203282"/>
                      <a:pt x="755173" y="1185966"/>
                    </a:cubicBezTo>
                    <a:cubicBezTo>
                      <a:pt x="752351" y="1174677"/>
                      <a:pt x="754934" y="1160328"/>
                      <a:pt x="746706" y="1152100"/>
                    </a:cubicBezTo>
                    <a:cubicBezTo>
                      <a:pt x="738478" y="1143872"/>
                      <a:pt x="724128" y="1146455"/>
                      <a:pt x="712839" y="1143633"/>
                    </a:cubicBezTo>
                    <a:cubicBezTo>
                      <a:pt x="710017" y="1126700"/>
                      <a:pt x="708097" y="1109591"/>
                      <a:pt x="704373" y="1092833"/>
                    </a:cubicBezTo>
                    <a:cubicBezTo>
                      <a:pt x="686344" y="1011702"/>
                      <a:pt x="705736" y="1144034"/>
                      <a:pt x="687439" y="1025100"/>
                    </a:cubicBezTo>
                    <a:cubicBezTo>
                      <a:pt x="683979" y="1002611"/>
                      <a:pt x="685511" y="979160"/>
                      <a:pt x="678973" y="957366"/>
                    </a:cubicBezTo>
                    <a:cubicBezTo>
                      <a:pt x="676679" y="949720"/>
                      <a:pt x="667026" y="946666"/>
                      <a:pt x="662039" y="940433"/>
                    </a:cubicBezTo>
                    <a:cubicBezTo>
                      <a:pt x="655682" y="932487"/>
                      <a:pt x="650750" y="923500"/>
                      <a:pt x="645106" y="915033"/>
                    </a:cubicBezTo>
                    <a:cubicBezTo>
                      <a:pt x="626514" y="822078"/>
                      <a:pt x="658896" y="915373"/>
                      <a:pt x="585839" y="864233"/>
                    </a:cubicBezTo>
                    <a:cubicBezTo>
                      <a:pt x="560592" y="846560"/>
                      <a:pt x="561246" y="812224"/>
                      <a:pt x="535039" y="796500"/>
                    </a:cubicBezTo>
                    <a:cubicBezTo>
                      <a:pt x="527386" y="791908"/>
                      <a:pt x="517621" y="792024"/>
                      <a:pt x="509639" y="788033"/>
                    </a:cubicBezTo>
                    <a:cubicBezTo>
                      <a:pt x="500538" y="783482"/>
                      <a:pt x="493340" y="775651"/>
                      <a:pt x="484239" y="771100"/>
                    </a:cubicBezTo>
                    <a:cubicBezTo>
                      <a:pt x="472092" y="765027"/>
                      <a:pt x="435825" y="756879"/>
                      <a:pt x="424973" y="754166"/>
                    </a:cubicBezTo>
                    <a:cubicBezTo>
                      <a:pt x="385462" y="756988"/>
                      <a:pt x="345448" y="755749"/>
                      <a:pt x="306439" y="762633"/>
                    </a:cubicBezTo>
                    <a:cubicBezTo>
                      <a:pt x="296418" y="764401"/>
                      <a:pt x="288234" y="772371"/>
                      <a:pt x="281039" y="779566"/>
                    </a:cubicBezTo>
                    <a:cubicBezTo>
                      <a:pt x="260914" y="799691"/>
                      <a:pt x="255556" y="830616"/>
                      <a:pt x="247173" y="855766"/>
                    </a:cubicBezTo>
                    <a:cubicBezTo>
                      <a:pt x="244351" y="864233"/>
                      <a:pt x="247173" y="878344"/>
                      <a:pt x="238706" y="881166"/>
                    </a:cubicBezTo>
                    <a:lnTo>
                      <a:pt x="187906" y="898100"/>
                    </a:lnTo>
                    <a:lnTo>
                      <a:pt x="162506" y="906566"/>
                    </a:lnTo>
                    <a:cubicBezTo>
                      <a:pt x="131119" y="896105"/>
                      <a:pt x="146984" y="907977"/>
                      <a:pt x="145573" y="889633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3" name="Figura a mano libera 52"/>
              <p:cNvSpPr/>
              <p:nvPr/>
            </p:nvSpPr>
            <p:spPr>
              <a:xfrm>
                <a:off x="2309497" y="1858277"/>
                <a:ext cx="354156" cy="249923"/>
              </a:xfrm>
              <a:custGeom>
                <a:avLst/>
                <a:gdLst>
                  <a:gd name="connsiteX0" fmla="*/ 67947 w 712381"/>
                  <a:gd name="connsiteY0" fmla="*/ 42333 h 502717"/>
                  <a:gd name="connsiteX1" fmla="*/ 135681 w 712381"/>
                  <a:gd name="connsiteY1" fmla="*/ 42333 h 502717"/>
                  <a:gd name="connsiteX2" fmla="*/ 144147 w 712381"/>
                  <a:gd name="connsiteY2" fmla="*/ 16933 h 502717"/>
                  <a:gd name="connsiteX3" fmla="*/ 161081 w 712381"/>
                  <a:gd name="connsiteY3" fmla="*/ 0 h 502717"/>
                  <a:gd name="connsiteX4" fmla="*/ 237281 w 712381"/>
                  <a:gd name="connsiteY4" fmla="*/ 42333 h 502717"/>
                  <a:gd name="connsiteX5" fmla="*/ 279614 w 712381"/>
                  <a:gd name="connsiteY5" fmla="*/ 76200 h 502717"/>
                  <a:gd name="connsiteX6" fmla="*/ 372747 w 712381"/>
                  <a:gd name="connsiteY6" fmla="*/ 84667 h 502717"/>
                  <a:gd name="connsiteX7" fmla="*/ 499747 w 712381"/>
                  <a:gd name="connsiteY7" fmla="*/ 84667 h 502717"/>
                  <a:gd name="connsiteX8" fmla="*/ 525147 w 712381"/>
                  <a:gd name="connsiteY8" fmla="*/ 76200 h 502717"/>
                  <a:gd name="connsiteX9" fmla="*/ 559014 w 712381"/>
                  <a:gd name="connsiteY9" fmla="*/ 67733 h 502717"/>
                  <a:gd name="connsiteX10" fmla="*/ 584414 w 712381"/>
                  <a:gd name="connsiteY10" fmla="*/ 59267 h 502717"/>
                  <a:gd name="connsiteX11" fmla="*/ 686014 w 712381"/>
                  <a:gd name="connsiteY11" fmla="*/ 50800 h 502717"/>
                  <a:gd name="connsiteX12" fmla="*/ 702947 w 712381"/>
                  <a:gd name="connsiteY12" fmla="*/ 25400 h 502717"/>
                  <a:gd name="connsiteX13" fmla="*/ 711414 w 712381"/>
                  <a:gd name="connsiteY13" fmla="*/ 50800 h 502717"/>
                  <a:gd name="connsiteX14" fmla="*/ 686014 w 712381"/>
                  <a:gd name="connsiteY14" fmla="*/ 84667 h 502717"/>
                  <a:gd name="connsiteX15" fmla="*/ 669081 w 712381"/>
                  <a:gd name="connsiteY15" fmla="*/ 143933 h 502717"/>
                  <a:gd name="connsiteX16" fmla="*/ 660614 w 712381"/>
                  <a:gd name="connsiteY16" fmla="*/ 169333 h 502717"/>
                  <a:gd name="connsiteX17" fmla="*/ 643681 w 712381"/>
                  <a:gd name="connsiteY17" fmla="*/ 186267 h 502717"/>
                  <a:gd name="connsiteX18" fmla="*/ 618281 w 712381"/>
                  <a:gd name="connsiteY18" fmla="*/ 262467 h 502717"/>
                  <a:gd name="connsiteX19" fmla="*/ 609814 w 712381"/>
                  <a:gd name="connsiteY19" fmla="*/ 287867 h 502717"/>
                  <a:gd name="connsiteX20" fmla="*/ 601347 w 712381"/>
                  <a:gd name="connsiteY20" fmla="*/ 313267 h 502717"/>
                  <a:gd name="connsiteX21" fmla="*/ 609814 w 712381"/>
                  <a:gd name="connsiteY21" fmla="*/ 389467 h 502717"/>
                  <a:gd name="connsiteX22" fmla="*/ 626747 w 712381"/>
                  <a:gd name="connsiteY22" fmla="*/ 414867 h 502717"/>
                  <a:gd name="connsiteX23" fmla="*/ 601347 w 712381"/>
                  <a:gd name="connsiteY23" fmla="*/ 457200 h 502717"/>
                  <a:gd name="connsiteX24" fmla="*/ 592881 w 712381"/>
                  <a:gd name="connsiteY24" fmla="*/ 482600 h 502717"/>
                  <a:gd name="connsiteX25" fmla="*/ 499747 w 712381"/>
                  <a:gd name="connsiteY25" fmla="*/ 491067 h 502717"/>
                  <a:gd name="connsiteX26" fmla="*/ 482814 w 712381"/>
                  <a:gd name="connsiteY26" fmla="*/ 465667 h 502717"/>
                  <a:gd name="connsiteX27" fmla="*/ 474347 w 712381"/>
                  <a:gd name="connsiteY27" fmla="*/ 440267 h 502717"/>
                  <a:gd name="connsiteX28" fmla="*/ 448947 w 712381"/>
                  <a:gd name="connsiteY28" fmla="*/ 431800 h 502717"/>
                  <a:gd name="connsiteX29" fmla="*/ 389681 w 712381"/>
                  <a:gd name="connsiteY29" fmla="*/ 414867 h 502717"/>
                  <a:gd name="connsiteX30" fmla="*/ 372747 w 712381"/>
                  <a:gd name="connsiteY30" fmla="*/ 364067 h 502717"/>
                  <a:gd name="connsiteX31" fmla="*/ 355814 w 712381"/>
                  <a:gd name="connsiteY31" fmla="*/ 347133 h 502717"/>
                  <a:gd name="connsiteX32" fmla="*/ 296547 w 712381"/>
                  <a:gd name="connsiteY32" fmla="*/ 321733 h 502717"/>
                  <a:gd name="connsiteX33" fmla="*/ 211881 w 712381"/>
                  <a:gd name="connsiteY33" fmla="*/ 313267 h 502717"/>
                  <a:gd name="connsiteX34" fmla="*/ 186481 w 712381"/>
                  <a:gd name="connsiteY34" fmla="*/ 304800 h 502717"/>
                  <a:gd name="connsiteX35" fmla="*/ 161081 w 712381"/>
                  <a:gd name="connsiteY35" fmla="*/ 262467 h 502717"/>
                  <a:gd name="connsiteX36" fmla="*/ 152614 w 712381"/>
                  <a:gd name="connsiteY36" fmla="*/ 228600 h 502717"/>
                  <a:gd name="connsiteX37" fmla="*/ 127214 w 712381"/>
                  <a:gd name="connsiteY37" fmla="*/ 211667 h 502717"/>
                  <a:gd name="connsiteX38" fmla="*/ 34081 w 712381"/>
                  <a:gd name="connsiteY38" fmla="*/ 194733 h 502717"/>
                  <a:gd name="connsiteX39" fmla="*/ 214 w 712381"/>
                  <a:gd name="connsiteY39" fmla="*/ 135467 h 502717"/>
                  <a:gd name="connsiteX40" fmla="*/ 8681 w 712381"/>
                  <a:gd name="connsiteY40" fmla="*/ 93133 h 502717"/>
                  <a:gd name="connsiteX41" fmla="*/ 42547 w 712381"/>
                  <a:gd name="connsiteY41" fmla="*/ 25400 h 502717"/>
                  <a:gd name="connsiteX42" fmla="*/ 67947 w 712381"/>
                  <a:gd name="connsiteY42" fmla="*/ 42333 h 502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12381" h="502717">
                    <a:moveTo>
                      <a:pt x="67947" y="42333"/>
                    </a:moveTo>
                    <a:cubicBezTo>
                      <a:pt x="84049" y="45553"/>
                      <a:pt x="118324" y="59690"/>
                      <a:pt x="135681" y="42333"/>
                    </a:cubicBezTo>
                    <a:cubicBezTo>
                      <a:pt x="141992" y="36022"/>
                      <a:pt x="139555" y="24586"/>
                      <a:pt x="144147" y="16933"/>
                    </a:cubicBezTo>
                    <a:cubicBezTo>
                      <a:pt x="148254" y="10088"/>
                      <a:pt x="155436" y="5644"/>
                      <a:pt x="161081" y="0"/>
                    </a:cubicBezTo>
                    <a:cubicBezTo>
                      <a:pt x="193019" y="10646"/>
                      <a:pt x="208172" y="13223"/>
                      <a:pt x="237281" y="42333"/>
                    </a:cubicBezTo>
                    <a:cubicBezTo>
                      <a:pt x="246938" y="51991"/>
                      <a:pt x="266019" y="73287"/>
                      <a:pt x="279614" y="76200"/>
                    </a:cubicBezTo>
                    <a:cubicBezTo>
                      <a:pt x="310094" y="82732"/>
                      <a:pt x="341703" y="81845"/>
                      <a:pt x="372747" y="84667"/>
                    </a:cubicBezTo>
                    <a:cubicBezTo>
                      <a:pt x="431686" y="99400"/>
                      <a:pt x="408875" y="97649"/>
                      <a:pt x="499747" y="84667"/>
                    </a:cubicBezTo>
                    <a:cubicBezTo>
                      <a:pt x="508582" y="83405"/>
                      <a:pt x="516566" y="78652"/>
                      <a:pt x="525147" y="76200"/>
                    </a:cubicBezTo>
                    <a:cubicBezTo>
                      <a:pt x="536336" y="73003"/>
                      <a:pt x="547825" y="70930"/>
                      <a:pt x="559014" y="67733"/>
                    </a:cubicBezTo>
                    <a:cubicBezTo>
                      <a:pt x="567595" y="65281"/>
                      <a:pt x="575568" y="60446"/>
                      <a:pt x="584414" y="59267"/>
                    </a:cubicBezTo>
                    <a:cubicBezTo>
                      <a:pt x="618100" y="54776"/>
                      <a:pt x="652147" y="53622"/>
                      <a:pt x="686014" y="50800"/>
                    </a:cubicBezTo>
                    <a:cubicBezTo>
                      <a:pt x="691658" y="42333"/>
                      <a:pt x="692771" y="25400"/>
                      <a:pt x="702947" y="25400"/>
                    </a:cubicBezTo>
                    <a:cubicBezTo>
                      <a:pt x="711872" y="25400"/>
                      <a:pt x="713866" y="42219"/>
                      <a:pt x="711414" y="50800"/>
                    </a:cubicBezTo>
                    <a:cubicBezTo>
                      <a:pt x="707537" y="64368"/>
                      <a:pt x="694481" y="73378"/>
                      <a:pt x="686014" y="84667"/>
                    </a:cubicBezTo>
                    <a:cubicBezTo>
                      <a:pt x="665713" y="145568"/>
                      <a:pt x="690343" y="69515"/>
                      <a:pt x="669081" y="143933"/>
                    </a:cubicBezTo>
                    <a:cubicBezTo>
                      <a:pt x="666629" y="152514"/>
                      <a:pt x="665206" y="161680"/>
                      <a:pt x="660614" y="169333"/>
                    </a:cubicBezTo>
                    <a:cubicBezTo>
                      <a:pt x="656507" y="176178"/>
                      <a:pt x="649325" y="180622"/>
                      <a:pt x="643681" y="186267"/>
                    </a:cubicBezTo>
                    <a:lnTo>
                      <a:pt x="618281" y="262467"/>
                    </a:lnTo>
                    <a:lnTo>
                      <a:pt x="609814" y="287867"/>
                    </a:lnTo>
                    <a:lnTo>
                      <a:pt x="601347" y="313267"/>
                    </a:lnTo>
                    <a:cubicBezTo>
                      <a:pt x="604169" y="338667"/>
                      <a:pt x="603616" y="364674"/>
                      <a:pt x="609814" y="389467"/>
                    </a:cubicBezTo>
                    <a:cubicBezTo>
                      <a:pt x="612282" y="399339"/>
                      <a:pt x="625074" y="404830"/>
                      <a:pt x="626747" y="414867"/>
                    </a:cubicBezTo>
                    <a:cubicBezTo>
                      <a:pt x="629888" y="433710"/>
                      <a:pt x="611953" y="446595"/>
                      <a:pt x="601347" y="457200"/>
                    </a:cubicBezTo>
                    <a:cubicBezTo>
                      <a:pt x="598525" y="465667"/>
                      <a:pt x="597473" y="474947"/>
                      <a:pt x="592881" y="482600"/>
                    </a:cubicBezTo>
                    <a:cubicBezTo>
                      <a:pt x="571004" y="519062"/>
                      <a:pt x="541851" y="495745"/>
                      <a:pt x="499747" y="491067"/>
                    </a:cubicBezTo>
                    <a:cubicBezTo>
                      <a:pt x="494103" y="482600"/>
                      <a:pt x="487365" y="474768"/>
                      <a:pt x="482814" y="465667"/>
                    </a:cubicBezTo>
                    <a:cubicBezTo>
                      <a:pt x="478823" y="457685"/>
                      <a:pt x="480658" y="446578"/>
                      <a:pt x="474347" y="440267"/>
                    </a:cubicBezTo>
                    <a:cubicBezTo>
                      <a:pt x="468036" y="433956"/>
                      <a:pt x="457528" y="434252"/>
                      <a:pt x="448947" y="431800"/>
                    </a:cubicBezTo>
                    <a:cubicBezTo>
                      <a:pt x="374503" y="410529"/>
                      <a:pt x="450602" y="435172"/>
                      <a:pt x="389681" y="414867"/>
                    </a:cubicBezTo>
                    <a:cubicBezTo>
                      <a:pt x="384036" y="397934"/>
                      <a:pt x="385368" y="376689"/>
                      <a:pt x="372747" y="364067"/>
                    </a:cubicBezTo>
                    <a:cubicBezTo>
                      <a:pt x="367103" y="358422"/>
                      <a:pt x="362456" y="351561"/>
                      <a:pt x="355814" y="347133"/>
                    </a:cubicBezTo>
                    <a:cubicBezTo>
                      <a:pt x="346067" y="340635"/>
                      <a:pt x="311221" y="323990"/>
                      <a:pt x="296547" y="321733"/>
                    </a:cubicBezTo>
                    <a:cubicBezTo>
                      <a:pt x="268514" y="317420"/>
                      <a:pt x="240103" y="316089"/>
                      <a:pt x="211881" y="313267"/>
                    </a:cubicBezTo>
                    <a:cubicBezTo>
                      <a:pt x="203414" y="310445"/>
                      <a:pt x="194134" y="309392"/>
                      <a:pt x="186481" y="304800"/>
                    </a:cubicBezTo>
                    <a:cubicBezTo>
                      <a:pt x="168136" y="293793"/>
                      <a:pt x="166593" y="281759"/>
                      <a:pt x="161081" y="262467"/>
                    </a:cubicBezTo>
                    <a:cubicBezTo>
                      <a:pt x="157884" y="251278"/>
                      <a:pt x="159069" y="238282"/>
                      <a:pt x="152614" y="228600"/>
                    </a:cubicBezTo>
                    <a:cubicBezTo>
                      <a:pt x="146970" y="220133"/>
                      <a:pt x="136315" y="216218"/>
                      <a:pt x="127214" y="211667"/>
                    </a:cubicBezTo>
                    <a:cubicBezTo>
                      <a:pt x="101110" y="198615"/>
                      <a:pt x="57433" y="197652"/>
                      <a:pt x="34081" y="194733"/>
                    </a:cubicBezTo>
                    <a:cubicBezTo>
                      <a:pt x="26312" y="183081"/>
                      <a:pt x="1646" y="148358"/>
                      <a:pt x="214" y="135467"/>
                    </a:cubicBezTo>
                    <a:cubicBezTo>
                      <a:pt x="-1375" y="121164"/>
                      <a:pt x="6315" y="107328"/>
                      <a:pt x="8681" y="93133"/>
                    </a:cubicBezTo>
                    <a:cubicBezTo>
                      <a:pt x="20126" y="24460"/>
                      <a:pt x="-2553" y="40434"/>
                      <a:pt x="42547" y="25400"/>
                    </a:cubicBezTo>
                    <a:lnTo>
                      <a:pt x="67947" y="42333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4" name="Figura a mano libera 53"/>
              <p:cNvSpPr/>
              <p:nvPr/>
            </p:nvSpPr>
            <p:spPr>
              <a:xfrm>
                <a:off x="1863119" y="1395271"/>
                <a:ext cx="189922" cy="358338"/>
              </a:xfrm>
              <a:custGeom>
                <a:avLst/>
                <a:gdLst>
                  <a:gd name="connsiteX0" fmla="*/ 51432 w 382026"/>
                  <a:gd name="connsiteY0" fmla="*/ 84666 h 720793"/>
                  <a:gd name="connsiteX1" fmla="*/ 93766 w 382026"/>
                  <a:gd name="connsiteY1" fmla="*/ 110066 h 720793"/>
                  <a:gd name="connsiteX2" fmla="*/ 144566 w 382026"/>
                  <a:gd name="connsiteY2" fmla="*/ 84666 h 720793"/>
                  <a:gd name="connsiteX3" fmla="*/ 195366 w 382026"/>
                  <a:gd name="connsiteY3" fmla="*/ 50800 h 720793"/>
                  <a:gd name="connsiteX4" fmla="*/ 212299 w 382026"/>
                  <a:gd name="connsiteY4" fmla="*/ 33866 h 720793"/>
                  <a:gd name="connsiteX5" fmla="*/ 229232 w 382026"/>
                  <a:gd name="connsiteY5" fmla="*/ 8466 h 720793"/>
                  <a:gd name="connsiteX6" fmla="*/ 263099 w 382026"/>
                  <a:gd name="connsiteY6" fmla="*/ 0 h 720793"/>
                  <a:gd name="connsiteX7" fmla="*/ 322366 w 382026"/>
                  <a:gd name="connsiteY7" fmla="*/ 33866 h 720793"/>
                  <a:gd name="connsiteX8" fmla="*/ 330832 w 382026"/>
                  <a:gd name="connsiteY8" fmla="*/ 118533 h 720793"/>
                  <a:gd name="connsiteX9" fmla="*/ 364699 w 382026"/>
                  <a:gd name="connsiteY9" fmla="*/ 152400 h 720793"/>
                  <a:gd name="connsiteX10" fmla="*/ 373166 w 382026"/>
                  <a:gd name="connsiteY10" fmla="*/ 254000 h 720793"/>
                  <a:gd name="connsiteX11" fmla="*/ 381632 w 382026"/>
                  <a:gd name="connsiteY11" fmla="*/ 279400 h 720793"/>
                  <a:gd name="connsiteX12" fmla="*/ 356232 w 382026"/>
                  <a:gd name="connsiteY12" fmla="*/ 313266 h 720793"/>
                  <a:gd name="connsiteX13" fmla="*/ 339299 w 382026"/>
                  <a:gd name="connsiteY13" fmla="*/ 364066 h 720793"/>
                  <a:gd name="connsiteX14" fmla="*/ 322366 w 382026"/>
                  <a:gd name="connsiteY14" fmla="*/ 431800 h 720793"/>
                  <a:gd name="connsiteX15" fmla="*/ 313899 w 382026"/>
                  <a:gd name="connsiteY15" fmla="*/ 499533 h 720793"/>
                  <a:gd name="connsiteX16" fmla="*/ 296966 w 382026"/>
                  <a:gd name="connsiteY16" fmla="*/ 575733 h 720793"/>
                  <a:gd name="connsiteX17" fmla="*/ 288499 w 382026"/>
                  <a:gd name="connsiteY17" fmla="*/ 660400 h 720793"/>
                  <a:gd name="connsiteX18" fmla="*/ 263099 w 382026"/>
                  <a:gd name="connsiteY18" fmla="*/ 651933 h 720793"/>
                  <a:gd name="connsiteX19" fmla="*/ 212299 w 382026"/>
                  <a:gd name="connsiteY19" fmla="*/ 618066 h 720793"/>
                  <a:gd name="connsiteX20" fmla="*/ 178432 w 382026"/>
                  <a:gd name="connsiteY20" fmla="*/ 677333 h 720793"/>
                  <a:gd name="connsiteX21" fmla="*/ 153032 w 382026"/>
                  <a:gd name="connsiteY21" fmla="*/ 685800 h 720793"/>
                  <a:gd name="connsiteX22" fmla="*/ 127632 w 382026"/>
                  <a:gd name="connsiteY22" fmla="*/ 711200 h 720793"/>
                  <a:gd name="connsiteX23" fmla="*/ 102232 w 382026"/>
                  <a:gd name="connsiteY23" fmla="*/ 719666 h 720793"/>
                  <a:gd name="connsiteX24" fmla="*/ 93766 w 382026"/>
                  <a:gd name="connsiteY24" fmla="*/ 694266 h 720793"/>
                  <a:gd name="connsiteX25" fmla="*/ 85299 w 382026"/>
                  <a:gd name="connsiteY25" fmla="*/ 651933 h 720793"/>
                  <a:gd name="connsiteX26" fmla="*/ 34499 w 382026"/>
                  <a:gd name="connsiteY26" fmla="*/ 643466 h 720793"/>
                  <a:gd name="connsiteX27" fmla="*/ 34499 w 382026"/>
                  <a:gd name="connsiteY27" fmla="*/ 491066 h 720793"/>
                  <a:gd name="connsiteX28" fmla="*/ 51432 w 382026"/>
                  <a:gd name="connsiteY28" fmla="*/ 465666 h 720793"/>
                  <a:gd name="connsiteX29" fmla="*/ 59899 w 382026"/>
                  <a:gd name="connsiteY29" fmla="*/ 440266 h 720793"/>
                  <a:gd name="connsiteX30" fmla="*/ 76832 w 382026"/>
                  <a:gd name="connsiteY30" fmla="*/ 296333 h 720793"/>
                  <a:gd name="connsiteX31" fmla="*/ 51432 w 382026"/>
                  <a:gd name="connsiteY31" fmla="*/ 169333 h 720793"/>
                  <a:gd name="connsiteX32" fmla="*/ 26032 w 382026"/>
                  <a:gd name="connsiteY32" fmla="*/ 160866 h 720793"/>
                  <a:gd name="connsiteX33" fmla="*/ 632 w 382026"/>
                  <a:gd name="connsiteY33" fmla="*/ 135466 h 720793"/>
                  <a:gd name="connsiteX34" fmla="*/ 9099 w 382026"/>
                  <a:gd name="connsiteY34" fmla="*/ 110066 h 720793"/>
                  <a:gd name="connsiteX35" fmla="*/ 51432 w 382026"/>
                  <a:gd name="connsiteY35" fmla="*/ 84666 h 72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82026" h="720793">
                    <a:moveTo>
                      <a:pt x="51432" y="84666"/>
                    </a:moveTo>
                    <a:cubicBezTo>
                      <a:pt x="65543" y="84666"/>
                      <a:pt x="77701" y="106496"/>
                      <a:pt x="93766" y="110066"/>
                    </a:cubicBezTo>
                    <a:cubicBezTo>
                      <a:pt x="124597" y="116918"/>
                      <a:pt x="126799" y="97991"/>
                      <a:pt x="144566" y="84666"/>
                    </a:cubicBezTo>
                    <a:cubicBezTo>
                      <a:pt x="160847" y="72455"/>
                      <a:pt x="180976" y="65191"/>
                      <a:pt x="195366" y="50800"/>
                    </a:cubicBezTo>
                    <a:cubicBezTo>
                      <a:pt x="201010" y="45155"/>
                      <a:pt x="207312" y="40099"/>
                      <a:pt x="212299" y="33866"/>
                    </a:cubicBezTo>
                    <a:cubicBezTo>
                      <a:pt x="218656" y="25920"/>
                      <a:pt x="220765" y="14110"/>
                      <a:pt x="229232" y="8466"/>
                    </a:cubicBezTo>
                    <a:cubicBezTo>
                      <a:pt x="238914" y="2011"/>
                      <a:pt x="251810" y="2822"/>
                      <a:pt x="263099" y="0"/>
                    </a:cubicBezTo>
                    <a:cubicBezTo>
                      <a:pt x="264505" y="703"/>
                      <a:pt x="319973" y="26686"/>
                      <a:pt x="322366" y="33866"/>
                    </a:cubicBezTo>
                    <a:cubicBezTo>
                      <a:pt x="331335" y="60774"/>
                      <a:pt x="321293" y="91822"/>
                      <a:pt x="330832" y="118533"/>
                    </a:cubicBezTo>
                    <a:cubicBezTo>
                      <a:pt x="336202" y="133568"/>
                      <a:pt x="364699" y="152400"/>
                      <a:pt x="364699" y="152400"/>
                    </a:cubicBezTo>
                    <a:cubicBezTo>
                      <a:pt x="367521" y="186267"/>
                      <a:pt x="368675" y="220314"/>
                      <a:pt x="373166" y="254000"/>
                    </a:cubicBezTo>
                    <a:cubicBezTo>
                      <a:pt x="374345" y="262846"/>
                      <a:pt x="384084" y="270819"/>
                      <a:pt x="381632" y="279400"/>
                    </a:cubicBezTo>
                    <a:cubicBezTo>
                      <a:pt x="377755" y="292968"/>
                      <a:pt x="364699" y="301977"/>
                      <a:pt x="356232" y="313266"/>
                    </a:cubicBezTo>
                    <a:cubicBezTo>
                      <a:pt x="350588" y="330199"/>
                      <a:pt x="342800" y="346563"/>
                      <a:pt x="339299" y="364066"/>
                    </a:cubicBezTo>
                    <a:cubicBezTo>
                      <a:pt x="329082" y="415151"/>
                      <a:pt x="335382" y="392748"/>
                      <a:pt x="322366" y="431800"/>
                    </a:cubicBezTo>
                    <a:cubicBezTo>
                      <a:pt x="319544" y="454378"/>
                      <a:pt x="317359" y="477044"/>
                      <a:pt x="313899" y="499533"/>
                    </a:cubicBezTo>
                    <a:cubicBezTo>
                      <a:pt x="309601" y="527470"/>
                      <a:pt x="303706" y="548772"/>
                      <a:pt x="296966" y="575733"/>
                    </a:cubicBezTo>
                    <a:cubicBezTo>
                      <a:pt x="294144" y="603955"/>
                      <a:pt x="300018" y="634482"/>
                      <a:pt x="288499" y="660400"/>
                    </a:cubicBezTo>
                    <a:cubicBezTo>
                      <a:pt x="284874" y="668555"/>
                      <a:pt x="270525" y="656884"/>
                      <a:pt x="263099" y="651933"/>
                    </a:cubicBezTo>
                    <a:cubicBezTo>
                      <a:pt x="199678" y="609652"/>
                      <a:pt x="272694" y="638198"/>
                      <a:pt x="212299" y="618066"/>
                    </a:cubicBezTo>
                    <a:cubicBezTo>
                      <a:pt x="155120" y="637126"/>
                      <a:pt x="218168" y="607795"/>
                      <a:pt x="178432" y="677333"/>
                    </a:cubicBezTo>
                    <a:cubicBezTo>
                      <a:pt x="174004" y="685082"/>
                      <a:pt x="161499" y="682978"/>
                      <a:pt x="153032" y="685800"/>
                    </a:cubicBezTo>
                    <a:cubicBezTo>
                      <a:pt x="144565" y="694267"/>
                      <a:pt x="137595" y="704558"/>
                      <a:pt x="127632" y="711200"/>
                    </a:cubicBezTo>
                    <a:cubicBezTo>
                      <a:pt x="120206" y="716150"/>
                      <a:pt x="110214" y="723657"/>
                      <a:pt x="102232" y="719666"/>
                    </a:cubicBezTo>
                    <a:cubicBezTo>
                      <a:pt x="94250" y="715675"/>
                      <a:pt x="95930" y="702924"/>
                      <a:pt x="93766" y="694266"/>
                    </a:cubicBezTo>
                    <a:cubicBezTo>
                      <a:pt x="90276" y="680305"/>
                      <a:pt x="96225" y="661298"/>
                      <a:pt x="85299" y="651933"/>
                    </a:cubicBezTo>
                    <a:cubicBezTo>
                      <a:pt x="72265" y="640761"/>
                      <a:pt x="51432" y="646288"/>
                      <a:pt x="34499" y="643466"/>
                    </a:cubicBezTo>
                    <a:cubicBezTo>
                      <a:pt x="26469" y="579229"/>
                      <a:pt x="18838" y="558933"/>
                      <a:pt x="34499" y="491066"/>
                    </a:cubicBezTo>
                    <a:cubicBezTo>
                      <a:pt x="36787" y="481151"/>
                      <a:pt x="46881" y="474767"/>
                      <a:pt x="51432" y="465666"/>
                    </a:cubicBezTo>
                    <a:cubicBezTo>
                      <a:pt x="55423" y="457684"/>
                      <a:pt x="57963" y="448978"/>
                      <a:pt x="59899" y="440266"/>
                    </a:cubicBezTo>
                    <a:cubicBezTo>
                      <a:pt x="70355" y="393216"/>
                      <a:pt x="72506" y="343919"/>
                      <a:pt x="76832" y="296333"/>
                    </a:cubicBezTo>
                    <a:cubicBezTo>
                      <a:pt x="74140" y="261332"/>
                      <a:pt x="93001" y="194274"/>
                      <a:pt x="51432" y="169333"/>
                    </a:cubicBezTo>
                    <a:cubicBezTo>
                      <a:pt x="43779" y="164741"/>
                      <a:pt x="34499" y="163688"/>
                      <a:pt x="26032" y="160866"/>
                    </a:cubicBezTo>
                    <a:cubicBezTo>
                      <a:pt x="17565" y="152399"/>
                      <a:pt x="4418" y="146825"/>
                      <a:pt x="632" y="135466"/>
                    </a:cubicBezTo>
                    <a:cubicBezTo>
                      <a:pt x="-2190" y="126999"/>
                      <a:pt x="5108" y="118048"/>
                      <a:pt x="9099" y="110066"/>
                    </a:cubicBezTo>
                    <a:cubicBezTo>
                      <a:pt x="18674" y="90916"/>
                      <a:pt x="37321" y="84666"/>
                      <a:pt x="51432" y="84666"/>
                    </a:cubicBez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753628" y="3608269"/>
              <a:ext cx="523439" cy="967757"/>
            </a:xfrm>
            <a:custGeom>
              <a:avLst/>
              <a:gdLst/>
              <a:ahLst/>
              <a:cxnLst>
                <a:cxn ang="0">
                  <a:pos x="13" y="90"/>
                </a:cxn>
                <a:cxn ang="0">
                  <a:pos x="13" y="129"/>
                </a:cxn>
                <a:cxn ang="0">
                  <a:pos x="0" y="154"/>
                </a:cxn>
                <a:cxn ang="0">
                  <a:pos x="13" y="193"/>
                </a:cxn>
                <a:cxn ang="0">
                  <a:pos x="39" y="206"/>
                </a:cxn>
                <a:cxn ang="0">
                  <a:pos x="52" y="270"/>
                </a:cxn>
                <a:cxn ang="0">
                  <a:pos x="52" y="322"/>
                </a:cxn>
                <a:cxn ang="0">
                  <a:pos x="52" y="348"/>
                </a:cxn>
                <a:cxn ang="0">
                  <a:pos x="39" y="399"/>
                </a:cxn>
                <a:cxn ang="0">
                  <a:pos x="52" y="425"/>
                </a:cxn>
                <a:cxn ang="0">
                  <a:pos x="52" y="463"/>
                </a:cxn>
                <a:cxn ang="0">
                  <a:pos x="26" y="502"/>
                </a:cxn>
                <a:cxn ang="0">
                  <a:pos x="13" y="528"/>
                </a:cxn>
                <a:cxn ang="0">
                  <a:pos x="0" y="579"/>
                </a:cxn>
                <a:cxn ang="0">
                  <a:pos x="0" y="618"/>
                </a:cxn>
                <a:cxn ang="0">
                  <a:pos x="39" y="644"/>
                </a:cxn>
                <a:cxn ang="0">
                  <a:pos x="52" y="708"/>
                </a:cxn>
                <a:cxn ang="0">
                  <a:pos x="78" y="695"/>
                </a:cxn>
                <a:cxn ang="0">
                  <a:pos x="116" y="734"/>
                </a:cxn>
                <a:cxn ang="0">
                  <a:pos x="155" y="682"/>
                </a:cxn>
                <a:cxn ang="0">
                  <a:pos x="168" y="656"/>
                </a:cxn>
                <a:cxn ang="0">
                  <a:pos x="181" y="644"/>
                </a:cxn>
                <a:cxn ang="0">
                  <a:pos x="232" y="656"/>
                </a:cxn>
                <a:cxn ang="0">
                  <a:pos x="271" y="669"/>
                </a:cxn>
                <a:cxn ang="0">
                  <a:pos x="284" y="553"/>
                </a:cxn>
                <a:cxn ang="0">
                  <a:pos x="322" y="373"/>
                </a:cxn>
                <a:cxn ang="0">
                  <a:pos x="374" y="270"/>
                </a:cxn>
                <a:cxn ang="0">
                  <a:pos x="361" y="245"/>
                </a:cxn>
                <a:cxn ang="0">
                  <a:pos x="361" y="193"/>
                </a:cxn>
                <a:cxn ang="0">
                  <a:pos x="348" y="142"/>
                </a:cxn>
                <a:cxn ang="0">
                  <a:pos x="322" y="64"/>
                </a:cxn>
                <a:cxn ang="0">
                  <a:pos x="309" y="26"/>
                </a:cxn>
                <a:cxn ang="0">
                  <a:pos x="271" y="26"/>
                </a:cxn>
                <a:cxn ang="0">
                  <a:pos x="232" y="26"/>
                </a:cxn>
                <a:cxn ang="0">
                  <a:pos x="206" y="52"/>
                </a:cxn>
                <a:cxn ang="0">
                  <a:pos x="181" y="64"/>
                </a:cxn>
                <a:cxn ang="0">
                  <a:pos x="142" y="103"/>
                </a:cxn>
                <a:cxn ang="0">
                  <a:pos x="116" y="103"/>
                </a:cxn>
                <a:cxn ang="0">
                  <a:pos x="91" y="129"/>
                </a:cxn>
                <a:cxn ang="0">
                  <a:pos x="52" y="103"/>
                </a:cxn>
                <a:cxn ang="0">
                  <a:pos x="26" y="103"/>
                </a:cxn>
              </a:cxnLst>
              <a:rect l="0" t="0" r="r" b="b"/>
              <a:pathLst>
                <a:path w="374" h="734">
                  <a:moveTo>
                    <a:pt x="26" y="77"/>
                  </a:moveTo>
                  <a:lnTo>
                    <a:pt x="13" y="90"/>
                  </a:lnTo>
                  <a:lnTo>
                    <a:pt x="13" y="103"/>
                  </a:lnTo>
                  <a:lnTo>
                    <a:pt x="13" y="129"/>
                  </a:lnTo>
                  <a:lnTo>
                    <a:pt x="0" y="142"/>
                  </a:lnTo>
                  <a:lnTo>
                    <a:pt x="0" y="154"/>
                  </a:lnTo>
                  <a:lnTo>
                    <a:pt x="0" y="180"/>
                  </a:lnTo>
                  <a:lnTo>
                    <a:pt x="13" y="193"/>
                  </a:lnTo>
                  <a:lnTo>
                    <a:pt x="39" y="180"/>
                  </a:lnTo>
                  <a:lnTo>
                    <a:pt x="39" y="206"/>
                  </a:lnTo>
                  <a:lnTo>
                    <a:pt x="52" y="245"/>
                  </a:lnTo>
                  <a:lnTo>
                    <a:pt x="52" y="270"/>
                  </a:lnTo>
                  <a:lnTo>
                    <a:pt x="65" y="296"/>
                  </a:lnTo>
                  <a:lnTo>
                    <a:pt x="52" y="322"/>
                  </a:lnTo>
                  <a:lnTo>
                    <a:pt x="52" y="335"/>
                  </a:lnTo>
                  <a:lnTo>
                    <a:pt x="52" y="348"/>
                  </a:lnTo>
                  <a:lnTo>
                    <a:pt x="39" y="373"/>
                  </a:lnTo>
                  <a:lnTo>
                    <a:pt x="39" y="399"/>
                  </a:lnTo>
                  <a:lnTo>
                    <a:pt x="39" y="412"/>
                  </a:lnTo>
                  <a:lnTo>
                    <a:pt x="52" y="425"/>
                  </a:lnTo>
                  <a:lnTo>
                    <a:pt x="52" y="450"/>
                  </a:lnTo>
                  <a:lnTo>
                    <a:pt x="52" y="463"/>
                  </a:lnTo>
                  <a:lnTo>
                    <a:pt x="26" y="489"/>
                  </a:lnTo>
                  <a:lnTo>
                    <a:pt x="26" y="502"/>
                  </a:lnTo>
                  <a:lnTo>
                    <a:pt x="13" y="528"/>
                  </a:lnTo>
                  <a:lnTo>
                    <a:pt x="13" y="528"/>
                  </a:lnTo>
                  <a:lnTo>
                    <a:pt x="0" y="541"/>
                  </a:lnTo>
                  <a:lnTo>
                    <a:pt x="0" y="579"/>
                  </a:lnTo>
                  <a:lnTo>
                    <a:pt x="0" y="605"/>
                  </a:lnTo>
                  <a:lnTo>
                    <a:pt x="0" y="618"/>
                  </a:lnTo>
                  <a:lnTo>
                    <a:pt x="26" y="631"/>
                  </a:lnTo>
                  <a:lnTo>
                    <a:pt x="39" y="644"/>
                  </a:lnTo>
                  <a:lnTo>
                    <a:pt x="39" y="669"/>
                  </a:lnTo>
                  <a:lnTo>
                    <a:pt x="52" y="708"/>
                  </a:lnTo>
                  <a:lnTo>
                    <a:pt x="65" y="721"/>
                  </a:lnTo>
                  <a:lnTo>
                    <a:pt x="78" y="695"/>
                  </a:lnTo>
                  <a:lnTo>
                    <a:pt x="91" y="695"/>
                  </a:lnTo>
                  <a:lnTo>
                    <a:pt x="116" y="734"/>
                  </a:lnTo>
                  <a:lnTo>
                    <a:pt x="129" y="708"/>
                  </a:lnTo>
                  <a:lnTo>
                    <a:pt x="155" y="682"/>
                  </a:lnTo>
                  <a:lnTo>
                    <a:pt x="181" y="682"/>
                  </a:lnTo>
                  <a:lnTo>
                    <a:pt x="168" y="656"/>
                  </a:lnTo>
                  <a:lnTo>
                    <a:pt x="168" y="631"/>
                  </a:lnTo>
                  <a:lnTo>
                    <a:pt x="181" y="644"/>
                  </a:lnTo>
                  <a:lnTo>
                    <a:pt x="219" y="631"/>
                  </a:lnTo>
                  <a:lnTo>
                    <a:pt x="232" y="656"/>
                  </a:lnTo>
                  <a:lnTo>
                    <a:pt x="245" y="656"/>
                  </a:lnTo>
                  <a:lnTo>
                    <a:pt x="271" y="669"/>
                  </a:lnTo>
                  <a:lnTo>
                    <a:pt x="284" y="669"/>
                  </a:lnTo>
                  <a:lnTo>
                    <a:pt x="284" y="553"/>
                  </a:lnTo>
                  <a:lnTo>
                    <a:pt x="296" y="489"/>
                  </a:lnTo>
                  <a:lnTo>
                    <a:pt x="322" y="373"/>
                  </a:lnTo>
                  <a:lnTo>
                    <a:pt x="335" y="309"/>
                  </a:lnTo>
                  <a:lnTo>
                    <a:pt x="374" y="270"/>
                  </a:lnTo>
                  <a:lnTo>
                    <a:pt x="374" y="257"/>
                  </a:lnTo>
                  <a:lnTo>
                    <a:pt x="361" y="245"/>
                  </a:lnTo>
                  <a:lnTo>
                    <a:pt x="361" y="219"/>
                  </a:lnTo>
                  <a:lnTo>
                    <a:pt x="361" y="193"/>
                  </a:lnTo>
                  <a:lnTo>
                    <a:pt x="335" y="167"/>
                  </a:lnTo>
                  <a:lnTo>
                    <a:pt x="348" y="142"/>
                  </a:lnTo>
                  <a:lnTo>
                    <a:pt x="322" y="116"/>
                  </a:lnTo>
                  <a:lnTo>
                    <a:pt x="322" y="64"/>
                  </a:lnTo>
                  <a:lnTo>
                    <a:pt x="309" y="39"/>
                  </a:lnTo>
                  <a:lnTo>
                    <a:pt x="309" y="26"/>
                  </a:lnTo>
                  <a:lnTo>
                    <a:pt x="284" y="13"/>
                  </a:lnTo>
                  <a:lnTo>
                    <a:pt x="271" y="26"/>
                  </a:lnTo>
                  <a:lnTo>
                    <a:pt x="258" y="0"/>
                  </a:lnTo>
                  <a:lnTo>
                    <a:pt x="232" y="26"/>
                  </a:lnTo>
                  <a:lnTo>
                    <a:pt x="232" y="39"/>
                  </a:lnTo>
                  <a:lnTo>
                    <a:pt x="206" y="52"/>
                  </a:lnTo>
                  <a:lnTo>
                    <a:pt x="194" y="39"/>
                  </a:lnTo>
                  <a:lnTo>
                    <a:pt x="181" y="64"/>
                  </a:lnTo>
                  <a:lnTo>
                    <a:pt x="181" y="77"/>
                  </a:lnTo>
                  <a:lnTo>
                    <a:pt x="142" y="103"/>
                  </a:lnTo>
                  <a:lnTo>
                    <a:pt x="142" y="90"/>
                  </a:lnTo>
                  <a:lnTo>
                    <a:pt x="116" y="103"/>
                  </a:lnTo>
                  <a:lnTo>
                    <a:pt x="103" y="116"/>
                  </a:lnTo>
                  <a:lnTo>
                    <a:pt x="91" y="129"/>
                  </a:lnTo>
                  <a:lnTo>
                    <a:pt x="65" y="129"/>
                  </a:lnTo>
                  <a:lnTo>
                    <a:pt x="52" y="103"/>
                  </a:lnTo>
                  <a:lnTo>
                    <a:pt x="39" y="103"/>
                  </a:lnTo>
                  <a:lnTo>
                    <a:pt x="26" y="103"/>
                  </a:lnTo>
                  <a:lnTo>
                    <a:pt x="26" y="7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3083925" y="4186282"/>
              <a:ext cx="487138" cy="879679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6" y="51"/>
                </a:cxn>
                <a:cxn ang="0">
                  <a:pos x="13" y="77"/>
                </a:cxn>
                <a:cxn ang="0">
                  <a:pos x="26" y="90"/>
                </a:cxn>
                <a:cxn ang="0">
                  <a:pos x="51" y="141"/>
                </a:cxn>
                <a:cxn ang="0">
                  <a:pos x="77" y="193"/>
                </a:cxn>
                <a:cxn ang="0">
                  <a:pos x="90" y="218"/>
                </a:cxn>
                <a:cxn ang="0">
                  <a:pos x="90" y="257"/>
                </a:cxn>
                <a:cxn ang="0">
                  <a:pos x="90" y="283"/>
                </a:cxn>
                <a:cxn ang="0">
                  <a:pos x="116" y="321"/>
                </a:cxn>
                <a:cxn ang="0">
                  <a:pos x="129" y="334"/>
                </a:cxn>
                <a:cxn ang="0">
                  <a:pos x="129" y="373"/>
                </a:cxn>
                <a:cxn ang="0">
                  <a:pos x="129" y="399"/>
                </a:cxn>
                <a:cxn ang="0">
                  <a:pos x="90" y="411"/>
                </a:cxn>
                <a:cxn ang="0">
                  <a:pos x="77" y="411"/>
                </a:cxn>
                <a:cxn ang="0">
                  <a:pos x="77" y="424"/>
                </a:cxn>
                <a:cxn ang="0">
                  <a:pos x="77" y="424"/>
                </a:cxn>
                <a:cxn ang="0">
                  <a:pos x="51" y="437"/>
                </a:cxn>
                <a:cxn ang="0">
                  <a:pos x="38" y="450"/>
                </a:cxn>
                <a:cxn ang="0">
                  <a:pos x="51" y="489"/>
                </a:cxn>
                <a:cxn ang="0">
                  <a:pos x="38" y="514"/>
                </a:cxn>
                <a:cxn ang="0">
                  <a:pos x="26" y="540"/>
                </a:cxn>
                <a:cxn ang="0">
                  <a:pos x="13" y="566"/>
                </a:cxn>
                <a:cxn ang="0">
                  <a:pos x="0" y="579"/>
                </a:cxn>
                <a:cxn ang="0">
                  <a:pos x="13" y="617"/>
                </a:cxn>
                <a:cxn ang="0">
                  <a:pos x="0" y="643"/>
                </a:cxn>
                <a:cxn ang="0">
                  <a:pos x="26" y="669"/>
                </a:cxn>
                <a:cxn ang="0">
                  <a:pos x="64" y="656"/>
                </a:cxn>
                <a:cxn ang="0">
                  <a:pos x="90" y="656"/>
                </a:cxn>
                <a:cxn ang="0">
                  <a:pos x="116" y="630"/>
                </a:cxn>
                <a:cxn ang="0">
                  <a:pos x="116" y="592"/>
                </a:cxn>
                <a:cxn ang="0">
                  <a:pos x="154" y="553"/>
                </a:cxn>
                <a:cxn ang="0">
                  <a:pos x="193" y="527"/>
                </a:cxn>
                <a:cxn ang="0">
                  <a:pos x="219" y="476"/>
                </a:cxn>
                <a:cxn ang="0">
                  <a:pos x="219" y="424"/>
                </a:cxn>
                <a:cxn ang="0">
                  <a:pos x="296" y="373"/>
                </a:cxn>
                <a:cxn ang="0">
                  <a:pos x="322" y="373"/>
                </a:cxn>
                <a:cxn ang="0">
                  <a:pos x="334" y="347"/>
                </a:cxn>
                <a:cxn ang="0">
                  <a:pos x="347" y="296"/>
                </a:cxn>
                <a:cxn ang="0">
                  <a:pos x="334" y="270"/>
                </a:cxn>
                <a:cxn ang="0">
                  <a:pos x="347" y="231"/>
                </a:cxn>
                <a:cxn ang="0">
                  <a:pos x="347" y="206"/>
                </a:cxn>
                <a:cxn ang="0">
                  <a:pos x="334" y="193"/>
                </a:cxn>
                <a:cxn ang="0">
                  <a:pos x="309" y="180"/>
                </a:cxn>
                <a:cxn ang="0">
                  <a:pos x="257" y="141"/>
                </a:cxn>
                <a:cxn ang="0">
                  <a:pos x="219" y="141"/>
                </a:cxn>
                <a:cxn ang="0">
                  <a:pos x="206" y="103"/>
                </a:cxn>
                <a:cxn ang="0">
                  <a:pos x="219" y="90"/>
                </a:cxn>
                <a:cxn ang="0">
                  <a:pos x="232" y="64"/>
                </a:cxn>
                <a:cxn ang="0">
                  <a:pos x="232" y="38"/>
                </a:cxn>
                <a:cxn ang="0">
                  <a:pos x="219" y="0"/>
                </a:cxn>
                <a:cxn ang="0">
                  <a:pos x="193" y="0"/>
                </a:cxn>
                <a:cxn ang="0">
                  <a:pos x="180" y="51"/>
                </a:cxn>
                <a:cxn ang="0">
                  <a:pos x="154" y="51"/>
                </a:cxn>
                <a:cxn ang="0">
                  <a:pos x="129" y="51"/>
                </a:cxn>
                <a:cxn ang="0">
                  <a:pos x="116" y="64"/>
                </a:cxn>
                <a:cxn ang="0">
                  <a:pos x="77" y="38"/>
                </a:cxn>
                <a:cxn ang="0">
                  <a:pos x="64" y="51"/>
                </a:cxn>
                <a:cxn ang="0">
                  <a:pos x="38" y="51"/>
                </a:cxn>
                <a:cxn ang="0">
                  <a:pos x="26" y="25"/>
                </a:cxn>
                <a:cxn ang="0">
                  <a:pos x="0" y="12"/>
                </a:cxn>
              </a:cxnLst>
              <a:rect l="0" t="0" r="r" b="b"/>
              <a:pathLst>
                <a:path w="347" h="669">
                  <a:moveTo>
                    <a:pt x="0" y="12"/>
                  </a:moveTo>
                  <a:lnTo>
                    <a:pt x="26" y="51"/>
                  </a:lnTo>
                  <a:lnTo>
                    <a:pt x="13" y="77"/>
                  </a:lnTo>
                  <a:lnTo>
                    <a:pt x="26" y="90"/>
                  </a:lnTo>
                  <a:lnTo>
                    <a:pt x="51" y="141"/>
                  </a:lnTo>
                  <a:lnTo>
                    <a:pt x="77" y="193"/>
                  </a:lnTo>
                  <a:lnTo>
                    <a:pt x="90" y="218"/>
                  </a:lnTo>
                  <a:lnTo>
                    <a:pt x="90" y="257"/>
                  </a:lnTo>
                  <a:lnTo>
                    <a:pt x="90" y="283"/>
                  </a:lnTo>
                  <a:lnTo>
                    <a:pt x="116" y="321"/>
                  </a:lnTo>
                  <a:lnTo>
                    <a:pt x="129" y="334"/>
                  </a:lnTo>
                  <a:lnTo>
                    <a:pt x="129" y="373"/>
                  </a:lnTo>
                  <a:lnTo>
                    <a:pt x="129" y="399"/>
                  </a:lnTo>
                  <a:lnTo>
                    <a:pt x="90" y="411"/>
                  </a:lnTo>
                  <a:lnTo>
                    <a:pt x="77" y="411"/>
                  </a:lnTo>
                  <a:lnTo>
                    <a:pt x="77" y="424"/>
                  </a:lnTo>
                  <a:lnTo>
                    <a:pt x="77" y="424"/>
                  </a:lnTo>
                  <a:lnTo>
                    <a:pt x="51" y="437"/>
                  </a:lnTo>
                  <a:lnTo>
                    <a:pt x="38" y="450"/>
                  </a:lnTo>
                  <a:lnTo>
                    <a:pt x="51" y="489"/>
                  </a:lnTo>
                  <a:lnTo>
                    <a:pt x="38" y="514"/>
                  </a:lnTo>
                  <a:lnTo>
                    <a:pt x="26" y="540"/>
                  </a:lnTo>
                  <a:lnTo>
                    <a:pt x="13" y="566"/>
                  </a:lnTo>
                  <a:lnTo>
                    <a:pt x="0" y="579"/>
                  </a:lnTo>
                  <a:lnTo>
                    <a:pt x="13" y="617"/>
                  </a:lnTo>
                  <a:lnTo>
                    <a:pt x="0" y="643"/>
                  </a:lnTo>
                  <a:lnTo>
                    <a:pt x="26" y="669"/>
                  </a:lnTo>
                  <a:lnTo>
                    <a:pt x="64" y="656"/>
                  </a:lnTo>
                  <a:lnTo>
                    <a:pt x="90" y="656"/>
                  </a:lnTo>
                  <a:lnTo>
                    <a:pt x="116" y="630"/>
                  </a:lnTo>
                  <a:lnTo>
                    <a:pt x="116" y="592"/>
                  </a:lnTo>
                  <a:lnTo>
                    <a:pt x="154" y="553"/>
                  </a:lnTo>
                  <a:lnTo>
                    <a:pt x="193" y="527"/>
                  </a:lnTo>
                  <a:lnTo>
                    <a:pt x="219" y="476"/>
                  </a:lnTo>
                  <a:lnTo>
                    <a:pt x="219" y="424"/>
                  </a:lnTo>
                  <a:lnTo>
                    <a:pt x="296" y="373"/>
                  </a:lnTo>
                  <a:lnTo>
                    <a:pt x="322" y="373"/>
                  </a:lnTo>
                  <a:lnTo>
                    <a:pt x="334" y="347"/>
                  </a:lnTo>
                  <a:lnTo>
                    <a:pt x="347" y="296"/>
                  </a:lnTo>
                  <a:lnTo>
                    <a:pt x="334" y="270"/>
                  </a:lnTo>
                  <a:lnTo>
                    <a:pt x="347" y="231"/>
                  </a:lnTo>
                  <a:lnTo>
                    <a:pt x="347" y="206"/>
                  </a:lnTo>
                  <a:lnTo>
                    <a:pt x="334" y="193"/>
                  </a:lnTo>
                  <a:lnTo>
                    <a:pt x="309" y="180"/>
                  </a:lnTo>
                  <a:lnTo>
                    <a:pt x="257" y="141"/>
                  </a:lnTo>
                  <a:lnTo>
                    <a:pt x="219" y="141"/>
                  </a:lnTo>
                  <a:lnTo>
                    <a:pt x="206" y="103"/>
                  </a:lnTo>
                  <a:lnTo>
                    <a:pt x="219" y="90"/>
                  </a:lnTo>
                  <a:lnTo>
                    <a:pt x="232" y="64"/>
                  </a:lnTo>
                  <a:lnTo>
                    <a:pt x="232" y="38"/>
                  </a:lnTo>
                  <a:lnTo>
                    <a:pt x="219" y="0"/>
                  </a:lnTo>
                  <a:lnTo>
                    <a:pt x="193" y="0"/>
                  </a:lnTo>
                  <a:lnTo>
                    <a:pt x="180" y="51"/>
                  </a:lnTo>
                  <a:lnTo>
                    <a:pt x="154" y="51"/>
                  </a:lnTo>
                  <a:lnTo>
                    <a:pt x="129" y="51"/>
                  </a:lnTo>
                  <a:lnTo>
                    <a:pt x="116" y="64"/>
                  </a:lnTo>
                  <a:lnTo>
                    <a:pt x="77" y="38"/>
                  </a:lnTo>
                  <a:lnTo>
                    <a:pt x="64" y="51"/>
                  </a:lnTo>
                  <a:lnTo>
                    <a:pt x="38" y="51"/>
                  </a:lnTo>
                  <a:lnTo>
                    <a:pt x="26" y="2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028888" y="3795435"/>
              <a:ext cx="469572" cy="473419"/>
            </a:xfrm>
            <a:custGeom>
              <a:avLst/>
              <a:gdLst/>
              <a:ahLst/>
              <a:cxnLst>
                <a:cxn ang="0">
                  <a:pos x="258" y="308"/>
                </a:cxn>
                <a:cxn ang="0">
                  <a:pos x="296" y="257"/>
                </a:cxn>
                <a:cxn ang="0">
                  <a:pos x="296" y="244"/>
                </a:cxn>
                <a:cxn ang="0">
                  <a:pos x="322" y="218"/>
                </a:cxn>
                <a:cxn ang="0">
                  <a:pos x="335" y="206"/>
                </a:cxn>
                <a:cxn ang="0">
                  <a:pos x="309" y="180"/>
                </a:cxn>
                <a:cxn ang="0">
                  <a:pos x="296" y="141"/>
                </a:cxn>
                <a:cxn ang="0">
                  <a:pos x="296" y="115"/>
                </a:cxn>
                <a:cxn ang="0">
                  <a:pos x="271" y="103"/>
                </a:cxn>
                <a:cxn ang="0">
                  <a:pos x="232" y="115"/>
                </a:cxn>
                <a:cxn ang="0">
                  <a:pos x="219" y="103"/>
                </a:cxn>
                <a:cxn ang="0">
                  <a:pos x="219" y="90"/>
                </a:cxn>
                <a:cxn ang="0">
                  <a:pos x="219" y="77"/>
                </a:cxn>
                <a:cxn ang="0">
                  <a:pos x="206" y="64"/>
                </a:cxn>
                <a:cxn ang="0">
                  <a:pos x="180" y="64"/>
                </a:cxn>
                <a:cxn ang="0">
                  <a:pos x="155" y="51"/>
                </a:cxn>
                <a:cxn ang="0">
                  <a:pos x="142" y="25"/>
                </a:cxn>
                <a:cxn ang="0">
                  <a:pos x="129" y="0"/>
                </a:cxn>
                <a:cxn ang="0">
                  <a:pos x="116" y="0"/>
                </a:cxn>
                <a:cxn ang="0">
                  <a:pos x="103" y="12"/>
                </a:cxn>
                <a:cxn ang="0">
                  <a:pos x="65" y="0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13" y="51"/>
                </a:cxn>
                <a:cxn ang="0">
                  <a:pos x="0" y="64"/>
                </a:cxn>
                <a:cxn ang="0">
                  <a:pos x="26" y="90"/>
                </a:cxn>
                <a:cxn ang="0">
                  <a:pos x="26" y="103"/>
                </a:cxn>
                <a:cxn ang="0">
                  <a:pos x="13" y="141"/>
                </a:cxn>
                <a:cxn ang="0">
                  <a:pos x="52" y="180"/>
                </a:cxn>
                <a:cxn ang="0">
                  <a:pos x="52" y="206"/>
                </a:cxn>
                <a:cxn ang="0">
                  <a:pos x="65" y="244"/>
                </a:cxn>
                <a:cxn ang="0">
                  <a:pos x="77" y="270"/>
                </a:cxn>
                <a:cxn ang="0">
                  <a:pos x="65" y="283"/>
                </a:cxn>
                <a:cxn ang="0">
                  <a:pos x="52" y="296"/>
                </a:cxn>
                <a:cxn ang="0">
                  <a:pos x="39" y="308"/>
                </a:cxn>
                <a:cxn ang="0">
                  <a:pos x="52" y="308"/>
                </a:cxn>
                <a:cxn ang="0">
                  <a:pos x="77" y="334"/>
                </a:cxn>
                <a:cxn ang="0">
                  <a:pos x="103" y="334"/>
                </a:cxn>
                <a:cxn ang="0">
                  <a:pos x="116" y="334"/>
                </a:cxn>
                <a:cxn ang="0">
                  <a:pos x="155" y="360"/>
                </a:cxn>
                <a:cxn ang="0">
                  <a:pos x="168" y="347"/>
                </a:cxn>
                <a:cxn ang="0">
                  <a:pos x="193" y="347"/>
                </a:cxn>
                <a:cxn ang="0">
                  <a:pos x="206" y="334"/>
                </a:cxn>
                <a:cxn ang="0">
                  <a:pos x="219" y="321"/>
                </a:cxn>
                <a:cxn ang="0">
                  <a:pos x="232" y="296"/>
                </a:cxn>
                <a:cxn ang="0">
                  <a:pos x="258" y="308"/>
                </a:cxn>
              </a:cxnLst>
              <a:rect l="0" t="0" r="r" b="b"/>
              <a:pathLst>
                <a:path w="335" h="360">
                  <a:moveTo>
                    <a:pt x="258" y="308"/>
                  </a:moveTo>
                  <a:lnTo>
                    <a:pt x="296" y="257"/>
                  </a:lnTo>
                  <a:lnTo>
                    <a:pt x="296" y="244"/>
                  </a:lnTo>
                  <a:lnTo>
                    <a:pt x="322" y="218"/>
                  </a:lnTo>
                  <a:lnTo>
                    <a:pt x="335" y="206"/>
                  </a:lnTo>
                  <a:lnTo>
                    <a:pt x="309" y="180"/>
                  </a:lnTo>
                  <a:lnTo>
                    <a:pt x="296" y="141"/>
                  </a:lnTo>
                  <a:lnTo>
                    <a:pt x="296" y="115"/>
                  </a:lnTo>
                  <a:lnTo>
                    <a:pt x="271" y="103"/>
                  </a:lnTo>
                  <a:lnTo>
                    <a:pt x="232" y="115"/>
                  </a:lnTo>
                  <a:lnTo>
                    <a:pt x="219" y="103"/>
                  </a:lnTo>
                  <a:lnTo>
                    <a:pt x="219" y="90"/>
                  </a:lnTo>
                  <a:lnTo>
                    <a:pt x="219" y="77"/>
                  </a:lnTo>
                  <a:lnTo>
                    <a:pt x="206" y="64"/>
                  </a:lnTo>
                  <a:lnTo>
                    <a:pt x="180" y="64"/>
                  </a:lnTo>
                  <a:lnTo>
                    <a:pt x="155" y="51"/>
                  </a:lnTo>
                  <a:lnTo>
                    <a:pt x="142" y="25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12"/>
                  </a:lnTo>
                  <a:lnTo>
                    <a:pt x="65" y="0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13" y="51"/>
                  </a:lnTo>
                  <a:lnTo>
                    <a:pt x="0" y="64"/>
                  </a:lnTo>
                  <a:lnTo>
                    <a:pt x="26" y="90"/>
                  </a:lnTo>
                  <a:lnTo>
                    <a:pt x="26" y="103"/>
                  </a:lnTo>
                  <a:lnTo>
                    <a:pt x="13" y="141"/>
                  </a:lnTo>
                  <a:lnTo>
                    <a:pt x="52" y="180"/>
                  </a:lnTo>
                  <a:lnTo>
                    <a:pt x="52" y="206"/>
                  </a:lnTo>
                  <a:lnTo>
                    <a:pt x="65" y="244"/>
                  </a:lnTo>
                  <a:lnTo>
                    <a:pt x="77" y="270"/>
                  </a:lnTo>
                  <a:lnTo>
                    <a:pt x="65" y="283"/>
                  </a:lnTo>
                  <a:lnTo>
                    <a:pt x="52" y="296"/>
                  </a:lnTo>
                  <a:lnTo>
                    <a:pt x="39" y="308"/>
                  </a:lnTo>
                  <a:lnTo>
                    <a:pt x="52" y="308"/>
                  </a:lnTo>
                  <a:lnTo>
                    <a:pt x="77" y="334"/>
                  </a:lnTo>
                  <a:lnTo>
                    <a:pt x="103" y="334"/>
                  </a:lnTo>
                  <a:lnTo>
                    <a:pt x="116" y="334"/>
                  </a:lnTo>
                  <a:lnTo>
                    <a:pt x="155" y="360"/>
                  </a:lnTo>
                  <a:lnTo>
                    <a:pt x="168" y="347"/>
                  </a:lnTo>
                  <a:lnTo>
                    <a:pt x="193" y="347"/>
                  </a:lnTo>
                  <a:lnTo>
                    <a:pt x="206" y="334"/>
                  </a:lnTo>
                  <a:lnTo>
                    <a:pt x="219" y="321"/>
                  </a:lnTo>
                  <a:lnTo>
                    <a:pt x="232" y="296"/>
                  </a:lnTo>
                  <a:lnTo>
                    <a:pt x="258" y="30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2884854" y="3472849"/>
              <a:ext cx="1119480" cy="847751"/>
            </a:xfrm>
            <a:custGeom>
              <a:avLst/>
              <a:gdLst/>
              <a:ahLst/>
              <a:cxnLst>
                <a:cxn ang="0">
                  <a:pos x="65" y="52"/>
                </a:cxn>
                <a:cxn ang="0">
                  <a:pos x="39" y="103"/>
                </a:cxn>
                <a:cxn ang="0">
                  <a:pos x="13" y="90"/>
                </a:cxn>
                <a:cxn ang="0">
                  <a:pos x="13" y="129"/>
                </a:cxn>
                <a:cxn ang="0">
                  <a:pos x="26" y="129"/>
                </a:cxn>
                <a:cxn ang="0">
                  <a:pos x="65" y="193"/>
                </a:cxn>
                <a:cxn ang="0">
                  <a:pos x="90" y="180"/>
                </a:cxn>
                <a:cxn ang="0">
                  <a:pos x="103" y="232"/>
                </a:cxn>
                <a:cxn ang="0">
                  <a:pos x="142" y="245"/>
                </a:cxn>
                <a:cxn ang="0">
                  <a:pos x="168" y="257"/>
                </a:cxn>
                <a:cxn ang="0">
                  <a:pos x="193" y="257"/>
                </a:cxn>
                <a:cxn ang="0">
                  <a:pos x="219" y="245"/>
                </a:cxn>
                <a:cxn ang="0">
                  <a:pos x="245" y="270"/>
                </a:cxn>
                <a:cxn ang="0">
                  <a:pos x="283" y="309"/>
                </a:cxn>
                <a:cxn ang="0">
                  <a:pos x="309" y="309"/>
                </a:cxn>
                <a:cxn ang="0">
                  <a:pos x="322" y="348"/>
                </a:cxn>
                <a:cxn ang="0">
                  <a:pos x="335" y="360"/>
                </a:cxn>
                <a:cxn ang="0">
                  <a:pos x="374" y="348"/>
                </a:cxn>
                <a:cxn ang="0">
                  <a:pos x="399" y="386"/>
                </a:cxn>
                <a:cxn ang="0">
                  <a:pos x="412" y="425"/>
                </a:cxn>
                <a:cxn ang="0">
                  <a:pos x="438" y="451"/>
                </a:cxn>
                <a:cxn ang="0">
                  <a:pos x="451" y="463"/>
                </a:cxn>
                <a:cxn ang="0">
                  <a:pos x="528" y="476"/>
                </a:cxn>
                <a:cxn ang="0">
                  <a:pos x="592" y="502"/>
                </a:cxn>
                <a:cxn ang="0">
                  <a:pos x="657" y="502"/>
                </a:cxn>
                <a:cxn ang="0">
                  <a:pos x="670" y="541"/>
                </a:cxn>
                <a:cxn ang="0">
                  <a:pos x="682" y="605"/>
                </a:cxn>
                <a:cxn ang="0">
                  <a:pos x="708" y="618"/>
                </a:cxn>
                <a:cxn ang="0">
                  <a:pos x="747" y="644"/>
                </a:cxn>
                <a:cxn ang="0">
                  <a:pos x="773" y="605"/>
                </a:cxn>
                <a:cxn ang="0">
                  <a:pos x="798" y="541"/>
                </a:cxn>
                <a:cxn ang="0">
                  <a:pos x="785" y="502"/>
                </a:cxn>
                <a:cxn ang="0">
                  <a:pos x="760" y="489"/>
                </a:cxn>
                <a:cxn ang="0">
                  <a:pos x="657" y="360"/>
                </a:cxn>
                <a:cxn ang="0">
                  <a:pos x="592" y="335"/>
                </a:cxn>
                <a:cxn ang="0">
                  <a:pos x="528" y="309"/>
                </a:cxn>
                <a:cxn ang="0">
                  <a:pos x="515" y="270"/>
                </a:cxn>
                <a:cxn ang="0">
                  <a:pos x="464" y="270"/>
                </a:cxn>
                <a:cxn ang="0">
                  <a:pos x="361" y="219"/>
                </a:cxn>
                <a:cxn ang="0">
                  <a:pos x="296" y="180"/>
                </a:cxn>
                <a:cxn ang="0">
                  <a:pos x="232" y="129"/>
                </a:cxn>
                <a:cxn ang="0">
                  <a:pos x="258" y="103"/>
                </a:cxn>
                <a:cxn ang="0">
                  <a:pos x="283" y="77"/>
                </a:cxn>
                <a:cxn ang="0">
                  <a:pos x="309" y="39"/>
                </a:cxn>
                <a:cxn ang="0">
                  <a:pos x="283" y="13"/>
                </a:cxn>
                <a:cxn ang="0">
                  <a:pos x="245" y="0"/>
                </a:cxn>
                <a:cxn ang="0">
                  <a:pos x="206" y="13"/>
                </a:cxn>
                <a:cxn ang="0">
                  <a:pos x="142" y="0"/>
                </a:cxn>
                <a:cxn ang="0">
                  <a:pos x="103" y="0"/>
                </a:cxn>
                <a:cxn ang="0">
                  <a:pos x="52" y="13"/>
                </a:cxn>
              </a:cxnLst>
              <a:rect l="0" t="0" r="r" b="b"/>
              <a:pathLst>
                <a:path w="798" h="644">
                  <a:moveTo>
                    <a:pt x="52" y="13"/>
                  </a:moveTo>
                  <a:lnTo>
                    <a:pt x="65" y="52"/>
                  </a:lnTo>
                  <a:lnTo>
                    <a:pt x="65" y="77"/>
                  </a:lnTo>
                  <a:lnTo>
                    <a:pt x="39" y="103"/>
                  </a:lnTo>
                  <a:lnTo>
                    <a:pt x="26" y="90"/>
                  </a:lnTo>
                  <a:lnTo>
                    <a:pt x="13" y="90"/>
                  </a:lnTo>
                  <a:lnTo>
                    <a:pt x="0" y="116"/>
                  </a:lnTo>
                  <a:lnTo>
                    <a:pt x="13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6" y="155"/>
                  </a:lnTo>
                  <a:lnTo>
                    <a:pt x="65" y="193"/>
                  </a:lnTo>
                  <a:lnTo>
                    <a:pt x="77" y="193"/>
                  </a:lnTo>
                  <a:lnTo>
                    <a:pt x="90" y="180"/>
                  </a:lnTo>
                  <a:lnTo>
                    <a:pt x="103" y="193"/>
                  </a:lnTo>
                  <a:lnTo>
                    <a:pt x="103" y="232"/>
                  </a:lnTo>
                  <a:lnTo>
                    <a:pt x="116" y="245"/>
                  </a:lnTo>
                  <a:lnTo>
                    <a:pt x="142" y="245"/>
                  </a:lnTo>
                  <a:lnTo>
                    <a:pt x="155" y="245"/>
                  </a:lnTo>
                  <a:lnTo>
                    <a:pt x="168" y="257"/>
                  </a:lnTo>
                  <a:lnTo>
                    <a:pt x="180" y="245"/>
                  </a:lnTo>
                  <a:lnTo>
                    <a:pt x="193" y="257"/>
                  </a:lnTo>
                  <a:lnTo>
                    <a:pt x="206" y="257"/>
                  </a:lnTo>
                  <a:lnTo>
                    <a:pt x="219" y="245"/>
                  </a:lnTo>
                  <a:lnTo>
                    <a:pt x="232" y="245"/>
                  </a:lnTo>
                  <a:lnTo>
                    <a:pt x="245" y="270"/>
                  </a:lnTo>
                  <a:lnTo>
                    <a:pt x="271" y="296"/>
                  </a:lnTo>
                  <a:lnTo>
                    <a:pt x="283" y="309"/>
                  </a:lnTo>
                  <a:lnTo>
                    <a:pt x="296" y="309"/>
                  </a:lnTo>
                  <a:lnTo>
                    <a:pt x="309" y="309"/>
                  </a:lnTo>
                  <a:lnTo>
                    <a:pt x="322" y="335"/>
                  </a:lnTo>
                  <a:lnTo>
                    <a:pt x="322" y="348"/>
                  </a:lnTo>
                  <a:lnTo>
                    <a:pt x="322" y="360"/>
                  </a:lnTo>
                  <a:lnTo>
                    <a:pt x="335" y="360"/>
                  </a:lnTo>
                  <a:lnTo>
                    <a:pt x="361" y="360"/>
                  </a:lnTo>
                  <a:lnTo>
                    <a:pt x="374" y="348"/>
                  </a:lnTo>
                  <a:lnTo>
                    <a:pt x="399" y="360"/>
                  </a:lnTo>
                  <a:lnTo>
                    <a:pt x="399" y="386"/>
                  </a:lnTo>
                  <a:lnTo>
                    <a:pt x="412" y="412"/>
                  </a:lnTo>
                  <a:lnTo>
                    <a:pt x="412" y="425"/>
                  </a:lnTo>
                  <a:lnTo>
                    <a:pt x="425" y="438"/>
                  </a:lnTo>
                  <a:lnTo>
                    <a:pt x="438" y="451"/>
                  </a:lnTo>
                  <a:lnTo>
                    <a:pt x="438" y="451"/>
                  </a:lnTo>
                  <a:lnTo>
                    <a:pt x="451" y="463"/>
                  </a:lnTo>
                  <a:lnTo>
                    <a:pt x="502" y="463"/>
                  </a:lnTo>
                  <a:lnTo>
                    <a:pt x="528" y="476"/>
                  </a:lnTo>
                  <a:lnTo>
                    <a:pt x="567" y="502"/>
                  </a:lnTo>
                  <a:lnTo>
                    <a:pt x="592" y="502"/>
                  </a:lnTo>
                  <a:lnTo>
                    <a:pt x="631" y="502"/>
                  </a:lnTo>
                  <a:lnTo>
                    <a:pt x="657" y="502"/>
                  </a:lnTo>
                  <a:lnTo>
                    <a:pt x="670" y="528"/>
                  </a:lnTo>
                  <a:lnTo>
                    <a:pt x="670" y="541"/>
                  </a:lnTo>
                  <a:lnTo>
                    <a:pt x="695" y="566"/>
                  </a:lnTo>
                  <a:lnTo>
                    <a:pt x="682" y="605"/>
                  </a:lnTo>
                  <a:lnTo>
                    <a:pt x="682" y="618"/>
                  </a:lnTo>
                  <a:lnTo>
                    <a:pt x="708" y="618"/>
                  </a:lnTo>
                  <a:lnTo>
                    <a:pt x="721" y="644"/>
                  </a:lnTo>
                  <a:lnTo>
                    <a:pt x="747" y="644"/>
                  </a:lnTo>
                  <a:lnTo>
                    <a:pt x="773" y="644"/>
                  </a:lnTo>
                  <a:lnTo>
                    <a:pt x="773" y="605"/>
                  </a:lnTo>
                  <a:lnTo>
                    <a:pt x="785" y="553"/>
                  </a:lnTo>
                  <a:lnTo>
                    <a:pt x="798" y="541"/>
                  </a:lnTo>
                  <a:lnTo>
                    <a:pt x="798" y="515"/>
                  </a:lnTo>
                  <a:lnTo>
                    <a:pt x="785" y="502"/>
                  </a:lnTo>
                  <a:lnTo>
                    <a:pt x="773" y="502"/>
                  </a:lnTo>
                  <a:lnTo>
                    <a:pt x="760" y="489"/>
                  </a:lnTo>
                  <a:lnTo>
                    <a:pt x="760" y="463"/>
                  </a:lnTo>
                  <a:lnTo>
                    <a:pt x="657" y="360"/>
                  </a:lnTo>
                  <a:lnTo>
                    <a:pt x="631" y="360"/>
                  </a:lnTo>
                  <a:lnTo>
                    <a:pt x="592" y="335"/>
                  </a:lnTo>
                  <a:lnTo>
                    <a:pt x="541" y="322"/>
                  </a:lnTo>
                  <a:lnTo>
                    <a:pt x="528" y="309"/>
                  </a:lnTo>
                  <a:lnTo>
                    <a:pt x="528" y="283"/>
                  </a:lnTo>
                  <a:lnTo>
                    <a:pt x="515" y="270"/>
                  </a:lnTo>
                  <a:lnTo>
                    <a:pt x="489" y="270"/>
                  </a:lnTo>
                  <a:lnTo>
                    <a:pt x="464" y="270"/>
                  </a:lnTo>
                  <a:lnTo>
                    <a:pt x="412" y="245"/>
                  </a:lnTo>
                  <a:lnTo>
                    <a:pt x="361" y="219"/>
                  </a:lnTo>
                  <a:lnTo>
                    <a:pt x="322" y="193"/>
                  </a:lnTo>
                  <a:lnTo>
                    <a:pt x="296" y="180"/>
                  </a:lnTo>
                  <a:lnTo>
                    <a:pt x="258" y="155"/>
                  </a:lnTo>
                  <a:lnTo>
                    <a:pt x="232" y="129"/>
                  </a:lnTo>
                  <a:lnTo>
                    <a:pt x="232" y="103"/>
                  </a:lnTo>
                  <a:lnTo>
                    <a:pt x="258" y="103"/>
                  </a:lnTo>
                  <a:lnTo>
                    <a:pt x="283" y="90"/>
                  </a:lnTo>
                  <a:lnTo>
                    <a:pt x="283" y="77"/>
                  </a:lnTo>
                  <a:lnTo>
                    <a:pt x="296" y="64"/>
                  </a:lnTo>
                  <a:lnTo>
                    <a:pt x="309" y="39"/>
                  </a:lnTo>
                  <a:lnTo>
                    <a:pt x="296" y="26"/>
                  </a:lnTo>
                  <a:lnTo>
                    <a:pt x="283" y="13"/>
                  </a:lnTo>
                  <a:lnTo>
                    <a:pt x="258" y="0"/>
                  </a:lnTo>
                  <a:lnTo>
                    <a:pt x="245" y="0"/>
                  </a:lnTo>
                  <a:lnTo>
                    <a:pt x="219" y="13"/>
                  </a:lnTo>
                  <a:lnTo>
                    <a:pt x="206" y="13"/>
                  </a:lnTo>
                  <a:lnTo>
                    <a:pt x="180" y="0"/>
                  </a:lnTo>
                  <a:lnTo>
                    <a:pt x="142" y="0"/>
                  </a:lnTo>
                  <a:lnTo>
                    <a:pt x="116" y="13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52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2541750" y="3624784"/>
              <a:ext cx="596041" cy="595628"/>
            </a:xfrm>
            <a:custGeom>
              <a:avLst/>
              <a:gdLst/>
              <a:ahLst/>
              <a:cxnLst>
                <a:cxn ang="0">
                  <a:pos x="219" y="0"/>
                </a:cxn>
                <a:cxn ang="0">
                  <a:pos x="193" y="26"/>
                </a:cxn>
                <a:cxn ang="0">
                  <a:pos x="154" y="13"/>
                </a:cxn>
                <a:cxn ang="0">
                  <a:pos x="103" y="13"/>
                </a:cxn>
                <a:cxn ang="0">
                  <a:pos x="77" y="26"/>
                </a:cxn>
                <a:cxn ang="0">
                  <a:pos x="51" y="13"/>
                </a:cxn>
                <a:cxn ang="0">
                  <a:pos x="25" y="26"/>
                </a:cxn>
                <a:cxn ang="0">
                  <a:pos x="25" y="51"/>
                </a:cxn>
                <a:cxn ang="0">
                  <a:pos x="0" y="90"/>
                </a:cxn>
                <a:cxn ang="0">
                  <a:pos x="13" y="154"/>
                </a:cxn>
                <a:cxn ang="0">
                  <a:pos x="25" y="193"/>
                </a:cxn>
                <a:cxn ang="0">
                  <a:pos x="0" y="206"/>
                </a:cxn>
                <a:cxn ang="0">
                  <a:pos x="25" y="232"/>
                </a:cxn>
                <a:cxn ang="0">
                  <a:pos x="64" y="219"/>
                </a:cxn>
                <a:cxn ang="0">
                  <a:pos x="116" y="232"/>
                </a:cxn>
                <a:cxn ang="0">
                  <a:pos x="103" y="257"/>
                </a:cxn>
                <a:cxn ang="0">
                  <a:pos x="116" y="283"/>
                </a:cxn>
                <a:cxn ang="0">
                  <a:pos x="141" y="270"/>
                </a:cxn>
                <a:cxn ang="0">
                  <a:pos x="180" y="270"/>
                </a:cxn>
                <a:cxn ang="0">
                  <a:pos x="219" y="309"/>
                </a:cxn>
                <a:cxn ang="0">
                  <a:pos x="257" y="347"/>
                </a:cxn>
                <a:cxn ang="0">
                  <a:pos x="231" y="373"/>
                </a:cxn>
                <a:cxn ang="0">
                  <a:pos x="244" y="399"/>
                </a:cxn>
                <a:cxn ang="0">
                  <a:pos x="283" y="437"/>
                </a:cxn>
                <a:cxn ang="0">
                  <a:pos x="309" y="450"/>
                </a:cxn>
                <a:cxn ang="0">
                  <a:pos x="334" y="450"/>
                </a:cxn>
                <a:cxn ang="0">
                  <a:pos x="399" y="437"/>
                </a:cxn>
                <a:cxn ang="0">
                  <a:pos x="399" y="425"/>
                </a:cxn>
                <a:cxn ang="0">
                  <a:pos x="424" y="399"/>
                </a:cxn>
                <a:cxn ang="0">
                  <a:pos x="412" y="347"/>
                </a:cxn>
                <a:cxn ang="0">
                  <a:pos x="347" y="270"/>
                </a:cxn>
                <a:cxn ang="0">
                  <a:pos x="373" y="219"/>
                </a:cxn>
                <a:cxn ang="0">
                  <a:pos x="347" y="180"/>
                </a:cxn>
                <a:cxn ang="0">
                  <a:pos x="399" y="154"/>
                </a:cxn>
                <a:cxn ang="0">
                  <a:pos x="412" y="129"/>
                </a:cxn>
                <a:cxn ang="0">
                  <a:pos x="386" y="129"/>
                </a:cxn>
                <a:cxn ang="0">
                  <a:pos x="347" y="103"/>
                </a:cxn>
                <a:cxn ang="0">
                  <a:pos x="347" y="90"/>
                </a:cxn>
                <a:cxn ang="0">
                  <a:pos x="334" y="64"/>
                </a:cxn>
                <a:cxn ang="0">
                  <a:pos x="309" y="77"/>
                </a:cxn>
                <a:cxn ang="0">
                  <a:pos x="270" y="13"/>
                </a:cxn>
                <a:cxn ang="0">
                  <a:pos x="244" y="0"/>
                </a:cxn>
              </a:cxnLst>
              <a:rect l="0" t="0" r="r" b="b"/>
              <a:pathLst>
                <a:path w="424" h="450">
                  <a:moveTo>
                    <a:pt x="244" y="0"/>
                  </a:moveTo>
                  <a:lnTo>
                    <a:pt x="219" y="0"/>
                  </a:lnTo>
                  <a:lnTo>
                    <a:pt x="206" y="26"/>
                  </a:lnTo>
                  <a:lnTo>
                    <a:pt x="193" y="26"/>
                  </a:lnTo>
                  <a:lnTo>
                    <a:pt x="167" y="26"/>
                  </a:lnTo>
                  <a:lnTo>
                    <a:pt x="154" y="13"/>
                  </a:lnTo>
                  <a:lnTo>
                    <a:pt x="128" y="0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77" y="26"/>
                  </a:lnTo>
                  <a:lnTo>
                    <a:pt x="64" y="13"/>
                  </a:lnTo>
                  <a:lnTo>
                    <a:pt x="51" y="13"/>
                  </a:lnTo>
                  <a:lnTo>
                    <a:pt x="38" y="13"/>
                  </a:lnTo>
                  <a:lnTo>
                    <a:pt x="25" y="26"/>
                  </a:lnTo>
                  <a:lnTo>
                    <a:pt x="13" y="39"/>
                  </a:lnTo>
                  <a:lnTo>
                    <a:pt x="25" y="51"/>
                  </a:lnTo>
                  <a:lnTo>
                    <a:pt x="13" y="77"/>
                  </a:lnTo>
                  <a:lnTo>
                    <a:pt x="0" y="90"/>
                  </a:lnTo>
                  <a:lnTo>
                    <a:pt x="0" y="129"/>
                  </a:lnTo>
                  <a:lnTo>
                    <a:pt x="13" y="154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13" y="193"/>
                  </a:lnTo>
                  <a:lnTo>
                    <a:pt x="0" y="206"/>
                  </a:lnTo>
                  <a:lnTo>
                    <a:pt x="0" y="219"/>
                  </a:lnTo>
                  <a:lnTo>
                    <a:pt x="25" y="232"/>
                  </a:lnTo>
                  <a:lnTo>
                    <a:pt x="38" y="232"/>
                  </a:lnTo>
                  <a:lnTo>
                    <a:pt x="64" y="219"/>
                  </a:lnTo>
                  <a:lnTo>
                    <a:pt x="77" y="219"/>
                  </a:lnTo>
                  <a:lnTo>
                    <a:pt x="116" y="232"/>
                  </a:lnTo>
                  <a:lnTo>
                    <a:pt x="116" y="244"/>
                  </a:lnTo>
                  <a:lnTo>
                    <a:pt x="103" y="257"/>
                  </a:lnTo>
                  <a:lnTo>
                    <a:pt x="103" y="270"/>
                  </a:lnTo>
                  <a:lnTo>
                    <a:pt x="116" y="283"/>
                  </a:lnTo>
                  <a:lnTo>
                    <a:pt x="128" y="270"/>
                  </a:lnTo>
                  <a:lnTo>
                    <a:pt x="141" y="270"/>
                  </a:lnTo>
                  <a:lnTo>
                    <a:pt x="154" y="283"/>
                  </a:lnTo>
                  <a:lnTo>
                    <a:pt x="180" y="270"/>
                  </a:lnTo>
                  <a:lnTo>
                    <a:pt x="206" y="270"/>
                  </a:lnTo>
                  <a:lnTo>
                    <a:pt x="219" y="309"/>
                  </a:lnTo>
                  <a:lnTo>
                    <a:pt x="244" y="335"/>
                  </a:lnTo>
                  <a:lnTo>
                    <a:pt x="257" y="347"/>
                  </a:lnTo>
                  <a:lnTo>
                    <a:pt x="244" y="360"/>
                  </a:lnTo>
                  <a:lnTo>
                    <a:pt x="231" y="373"/>
                  </a:lnTo>
                  <a:lnTo>
                    <a:pt x="244" y="399"/>
                  </a:lnTo>
                  <a:lnTo>
                    <a:pt x="244" y="399"/>
                  </a:lnTo>
                  <a:lnTo>
                    <a:pt x="270" y="412"/>
                  </a:lnTo>
                  <a:lnTo>
                    <a:pt x="283" y="437"/>
                  </a:lnTo>
                  <a:lnTo>
                    <a:pt x="296" y="450"/>
                  </a:lnTo>
                  <a:lnTo>
                    <a:pt x="309" y="450"/>
                  </a:lnTo>
                  <a:lnTo>
                    <a:pt x="321" y="437"/>
                  </a:lnTo>
                  <a:lnTo>
                    <a:pt x="334" y="450"/>
                  </a:lnTo>
                  <a:lnTo>
                    <a:pt x="373" y="450"/>
                  </a:lnTo>
                  <a:lnTo>
                    <a:pt x="399" y="437"/>
                  </a:lnTo>
                  <a:lnTo>
                    <a:pt x="386" y="437"/>
                  </a:lnTo>
                  <a:lnTo>
                    <a:pt x="399" y="425"/>
                  </a:lnTo>
                  <a:lnTo>
                    <a:pt x="412" y="412"/>
                  </a:lnTo>
                  <a:lnTo>
                    <a:pt x="424" y="399"/>
                  </a:lnTo>
                  <a:lnTo>
                    <a:pt x="424" y="373"/>
                  </a:lnTo>
                  <a:lnTo>
                    <a:pt x="412" y="347"/>
                  </a:lnTo>
                  <a:lnTo>
                    <a:pt x="399" y="309"/>
                  </a:lnTo>
                  <a:lnTo>
                    <a:pt x="347" y="270"/>
                  </a:lnTo>
                  <a:lnTo>
                    <a:pt x="360" y="244"/>
                  </a:lnTo>
                  <a:lnTo>
                    <a:pt x="373" y="219"/>
                  </a:lnTo>
                  <a:lnTo>
                    <a:pt x="347" y="193"/>
                  </a:lnTo>
                  <a:lnTo>
                    <a:pt x="347" y="180"/>
                  </a:lnTo>
                  <a:lnTo>
                    <a:pt x="373" y="180"/>
                  </a:lnTo>
                  <a:lnTo>
                    <a:pt x="399" y="154"/>
                  </a:lnTo>
                  <a:lnTo>
                    <a:pt x="399" y="141"/>
                  </a:lnTo>
                  <a:lnTo>
                    <a:pt x="412" y="129"/>
                  </a:lnTo>
                  <a:lnTo>
                    <a:pt x="399" y="116"/>
                  </a:lnTo>
                  <a:lnTo>
                    <a:pt x="386" y="129"/>
                  </a:lnTo>
                  <a:lnTo>
                    <a:pt x="347" y="116"/>
                  </a:lnTo>
                  <a:lnTo>
                    <a:pt x="347" y="103"/>
                  </a:lnTo>
                  <a:lnTo>
                    <a:pt x="347" y="90"/>
                  </a:lnTo>
                  <a:lnTo>
                    <a:pt x="347" y="90"/>
                  </a:lnTo>
                  <a:lnTo>
                    <a:pt x="347" y="77"/>
                  </a:lnTo>
                  <a:lnTo>
                    <a:pt x="334" y="64"/>
                  </a:lnTo>
                  <a:lnTo>
                    <a:pt x="321" y="77"/>
                  </a:lnTo>
                  <a:lnTo>
                    <a:pt x="309" y="77"/>
                  </a:lnTo>
                  <a:lnTo>
                    <a:pt x="270" y="39"/>
                  </a:lnTo>
                  <a:lnTo>
                    <a:pt x="270" y="13"/>
                  </a:lnTo>
                  <a:lnTo>
                    <a:pt x="270" y="0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2560486" y="3404589"/>
              <a:ext cx="414535" cy="254325"/>
            </a:xfrm>
            <a:custGeom>
              <a:avLst/>
              <a:gdLst/>
              <a:ahLst/>
              <a:cxnLst>
                <a:cxn ang="0">
                  <a:pos x="283" y="64"/>
                </a:cxn>
                <a:cxn ang="0">
                  <a:pos x="244" y="38"/>
                </a:cxn>
                <a:cxn ang="0">
                  <a:pos x="231" y="25"/>
                </a:cxn>
                <a:cxn ang="0">
                  <a:pos x="193" y="12"/>
                </a:cxn>
                <a:cxn ang="0">
                  <a:pos x="193" y="0"/>
                </a:cxn>
                <a:cxn ang="0">
                  <a:pos x="180" y="12"/>
                </a:cxn>
                <a:cxn ang="0">
                  <a:pos x="180" y="25"/>
                </a:cxn>
                <a:cxn ang="0">
                  <a:pos x="167" y="25"/>
                </a:cxn>
                <a:cxn ang="0">
                  <a:pos x="154" y="38"/>
                </a:cxn>
                <a:cxn ang="0">
                  <a:pos x="141" y="38"/>
                </a:cxn>
                <a:cxn ang="0">
                  <a:pos x="128" y="51"/>
                </a:cxn>
                <a:cxn ang="0">
                  <a:pos x="115" y="64"/>
                </a:cxn>
                <a:cxn ang="0">
                  <a:pos x="103" y="38"/>
                </a:cxn>
                <a:cxn ang="0">
                  <a:pos x="90" y="38"/>
                </a:cxn>
                <a:cxn ang="0">
                  <a:pos x="77" y="25"/>
                </a:cxn>
                <a:cxn ang="0">
                  <a:pos x="64" y="38"/>
                </a:cxn>
                <a:cxn ang="0">
                  <a:pos x="64" y="38"/>
                </a:cxn>
                <a:cxn ang="0">
                  <a:pos x="77" y="64"/>
                </a:cxn>
                <a:cxn ang="0">
                  <a:pos x="77" y="64"/>
                </a:cxn>
                <a:cxn ang="0">
                  <a:pos x="64" y="64"/>
                </a:cxn>
                <a:cxn ang="0">
                  <a:pos x="51" y="77"/>
                </a:cxn>
                <a:cxn ang="0">
                  <a:pos x="51" y="90"/>
                </a:cxn>
                <a:cxn ang="0">
                  <a:pos x="38" y="90"/>
                </a:cxn>
                <a:cxn ang="0">
                  <a:pos x="25" y="103"/>
                </a:cxn>
                <a:cxn ang="0">
                  <a:pos x="0" y="103"/>
                </a:cxn>
                <a:cxn ang="0">
                  <a:pos x="25" y="115"/>
                </a:cxn>
                <a:cxn ang="0">
                  <a:pos x="38" y="141"/>
                </a:cxn>
                <a:cxn ang="0">
                  <a:pos x="38" y="154"/>
                </a:cxn>
                <a:cxn ang="0">
                  <a:pos x="38" y="167"/>
                </a:cxn>
                <a:cxn ang="0">
                  <a:pos x="25" y="180"/>
                </a:cxn>
                <a:cxn ang="0">
                  <a:pos x="38" y="180"/>
                </a:cxn>
                <a:cxn ang="0">
                  <a:pos x="64" y="193"/>
                </a:cxn>
                <a:cxn ang="0">
                  <a:pos x="90" y="180"/>
                </a:cxn>
                <a:cxn ang="0">
                  <a:pos x="115" y="167"/>
                </a:cxn>
                <a:cxn ang="0">
                  <a:pos x="128" y="167"/>
                </a:cxn>
                <a:cxn ang="0">
                  <a:pos x="141" y="180"/>
                </a:cxn>
                <a:cxn ang="0">
                  <a:pos x="154" y="193"/>
                </a:cxn>
                <a:cxn ang="0">
                  <a:pos x="180" y="193"/>
                </a:cxn>
                <a:cxn ang="0">
                  <a:pos x="193" y="193"/>
                </a:cxn>
                <a:cxn ang="0">
                  <a:pos x="206" y="167"/>
                </a:cxn>
                <a:cxn ang="0">
                  <a:pos x="231" y="167"/>
                </a:cxn>
                <a:cxn ang="0">
                  <a:pos x="244" y="141"/>
                </a:cxn>
                <a:cxn ang="0">
                  <a:pos x="257" y="141"/>
                </a:cxn>
                <a:cxn ang="0">
                  <a:pos x="270" y="141"/>
                </a:cxn>
                <a:cxn ang="0">
                  <a:pos x="283" y="141"/>
                </a:cxn>
                <a:cxn ang="0">
                  <a:pos x="283" y="128"/>
                </a:cxn>
                <a:cxn ang="0">
                  <a:pos x="296" y="115"/>
                </a:cxn>
                <a:cxn ang="0">
                  <a:pos x="296" y="90"/>
                </a:cxn>
                <a:cxn ang="0">
                  <a:pos x="283" y="64"/>
                </a:cxn>
              </a:cxnLst>
              <a:rect l="0" t="0" r="r" b="b"/>
              <a:pathLst>
                <a:path w="296" h="193">
                  <a:moveTo>
                    <a:pt x="283" y="64"/>
                  </a:moveTo>
                  <a:lnTo>
                    <a:pt x="244" y="38"/>
                  </a:lnTo>
                  <a:lnTo>
                    <a:pt x="231" y="25"/>
                  </a:lnTo>
                  <a:lnTo>
                    <a:pt x="193" y="12"/>
                  </a:lnTo>
                  <a:lnTo>
                    <a:pt x="193" y="0"/>
                  </a:lnTo>
                  <a:lnTo>
                    <a:pt x="180" y="12"/>
                  </a:lnTo>
                  <a:lnTo>
                    <a:pt x="180" y="25"/>
                  </a:lnTo>
                  <a:lnTo>
                    <a:pt x="167" y="25"/>
                  </a:lnTo>
                  <a:lnTo>
                    <a:pt x="154" y="38"/>
                  </a:lnTo>
                  <a:lnTo>
                    <a:pt x="141" y="38"/>
                  </a:lnTo>
                  <a:lnTo>
                    <a:pt x="128" y="51"/>
                  </a:lnTo>
                  <a:lnTo>
                    <a:pt x="115" y="64"/>
                  </a:lnTo>
                  <a:lnTo>
                    <a:pt x="103" y="38"/>
                  </a:lnTo>
                  <a:lnTo>
                    <a:pt x="90" y="38"/>
                  </a:lnTo>
                  <a:lnTo>
                    <a:pt x="77" y="25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77" y="64"/>
                  </a:lnTo>
                  <a:lnTo>
                    <a:pt x="77" y="64"/>
                  </a:lnTo>
                  <a:lnTo>
                    <a:pt x="64" y="64"/>
                  </a:lnTo>
                  <a:lnTo>
                    <a:pt x="51" y="77"/>
                  </a:lnTo>
                  <a:lnTo>
                    <a:pt x="51" y="90"/>
                  </a:lnTo>
                  <a:lnTo>
                    <a:pt x="38" y="90"/>
                  </a:lnTo>
                  <a:lnTo>
                    <a:pt x="25" y="103"/>
                  </a:lnTo>
                  <a:lnTo>
                    <a:pt x="0" y="103"/>
                  </a:lnTo>
                  <a:lnTo>
                    <a:pt x="25" y="115"/>
                  </a:lnTo>
                  <a:lnTo>
                    <a:pt x="38" y="141"/>
                  </a:lnTo>
                  <a:lnTo>
                    <a:pt x="38" y="154"/>
                  </a:lnTo>
                  <a:lnTo>
                    <a:pt x="38" y="167"/>
                  </a:lnTo>
                  <a:lnTo>
                    <a:pt x="25" y="180"/>
                  </a:lnTo>
                  <a:lnTo>
                    <a:pt x="38" y="180"/>
                  </a:lnTo>
                  <a:lnTo>
                    <a:pt x="64" y="193"/>
                  </a:lnTo>
                  <a:lnTo>
                    <a:pt x="90" y="180"/>
                  </a:lnTo>
                  <a:lnTo>
                    <a:pt x="115" y="167"/>
                  </a:lnTo>
                  <a:lnTo>
                    <a:pt x="128" y="167"/>
                  </a:lnTo>
                  <a:lnTo>
                    <a:pt x="141" y="180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67"/>
                  </a:lnTo>
                  <a:lnTo>
                    <a:pt x="231" y="167"/>
                  </a:lnTo>
                  <a:lnTo>
                    <a:pt x="244" y="141"/>
                  </a:lnTo>
                  <a:lnTo>
                    <a:pt x="257" y="141"/>
                  </a:lnTo>
                  <a:lnTo>
                    <a:pt x="270" y="141"/>
                  </a:lnTo>
                  <a:lnTo>
                    <a:pt x="283" y="141"/>
                  </a:lnTo>
                  <a:lnTo>
                    <a:pt x="283" y="128"/>
                  </a:lnTo>
                  <a:lnTo>
                    <a:pt x="296" y="115"/>
                  </a:lnTo>
                  <a:lnTo>
                    <a:pt x="296" y="90"/>
                  </a:lnTo>
                  <a:lnTo>
                    <a:pt x="283" y="64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 dirty="0"/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2325115" y="3082003"/>
              <a:ext cx="507045" cy="440390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206" y="52"/>
                </a:cxn>
                <a:cxn ang="0">
                  <a:pos x="219" y="77"/>
                </a:cxn>
                <a:cxn ang="0">
                  <a:pos x="219" y="90"/>
                </a:cxn>
                <a:cxn ang="0">
                  <a:pos x="232" y="116"/>
                </a:cxn>
                <a:cxn ang="0">
                  <a:pos x="258" y="142"/>
                </a:cxn>
                <a:cxn ang="0">
                  <a:pos x="271" y="154"/>
                </a:cxn>
                <a:cxn ang="0">
                  <a:pos x="309" y="193"/>
                </a:cxn>
                <a:cxn ang="0">
                  <a:pos x="348" y="206"/>
                </a:cxn>
                <a:cxn ang="0">
                  <a:pos x="361" y="232"/>
                </a:cxn>
                <a:cxn ang="0">
                  <a:pos x="348" y="245"/>
                </a:cxn>
                <a:cxn ang="0">
                  <a:pos x="348" y="245"/>
                </a:cxn>
                <a:cxn ang="0">
                  <a:pos x="335" y="257"/>
                </a:cxn>
                <a:cxn ang="0">
                  <a:pos x="335" y="270"/>
                </a:cxn>
                <a:cxn ang="0">
                  <a:pos x="322" y="270"/>
                </a:cxn>
                <a:cxn ang="0">
                  <a:pos x="322" y="283"/>
                </a:cxn>
                <a:cxn ang="0">
                  <a:pos x="309" y="283"/>
                </a:cxn>
                <a:cxn ang="0">
                  <a:pos x="283" y="296"/>
                </a:cxn>
                <a:cxn ang="0">
                  <a:pos x="271" y="283"/>
                </a:cxn>
                <a:cxn ang="0">
                  <a:pos x="258" y="283"/>
                </a:cxn>
                <a:cxn ang="0">
                  <a:pos x="245" y="270"/>
                </a:cxn>
                <a:cxn ang="0">
                  <a:pos x="245" y="270"/>
                </a:cxn>
                <a:cxn ang="0">
                  <a:pos x="232" y="283"/>
                </a:cxn>
                <a:cxn ang="0">
                  <a:pos x="232" y="283"/>
                </a:cxn>
                <a:cxn ang="0">
                  <a:pos x="245" y="296"/>
                </a:cxn>
                <a:cxn ang="0">
                  <a:pos x="232" y="309"/>
                </a:cxn>
                <a:cxn ang="0">
                  <a:pos x="219" y="309"/>
                </a:cxn>
                <a:cxn ang="0">
                  <a:pos x="219" y="322"/>
                </a:cxn>
                <a:cxn ang="0">
                  <a:pos x="206" y="335"/>
                </a:cxn>
                <a:cxn ang="0">
                  <a:pos x="206" y="335"/>
                </a:cxn>
                <a:cxn ang="0">
                  <a:pos x="193" y="335"/>
                </a:cxn>
                <a:cxn ang="0">
                  <a:pos x="168" y="335"/>
                </a:cxn>
                <a:cxn ang="0">
                  <a:pos x="142" y="335"/>
                </a:cxn>
                <a:cxn ang="0">
                  <a:pos x="129" y="322"/>
                </a:cxn>
                <a:cxn ang="0">
                  <a:pos x="103" y="309"/>
                </a:cxn>
                <a:cxn ang="0">
                  <a:pos x="77" y="283"/>
                </a:cxn>
                <a:cxn ang="0">
                  <a:pos x="65" y="270"/>
                </a:cxn>
                <a:cxn ang="0">
                  <a:pos x="52" y="270"/>
                </a:cxn>
                <a:cxn ang="0">
                  <a:pos x="26" y="257"/>
                </a:cxn>
                <a:cxn ang="0">
                  <a:pos x="13" y="257"/>
                </a:cxn>
                <a:cxn ang="0">
                  <a:pos x="0" y="257"/>
                </a:cxn>
                <a:cxn ang="0">
                  <a:pos x="0" y="232"/>
                </a:cxn>
                <a:cxn ang="0">
                  <a:pos x="0" y="206"/>
                </a:cxn>
                <a:cxn ang="0">
                  <a:pos x="13" y="193"/>
                </a:cxn>
                <a:cxn ang="0">
                  <a:pos x="0" y="193"/>
                </a:cxn>
                <a:cxn ang="0">
                  <a:pos x="0" y="167"/>
                </a:cxn>
                <a:cxn ang="0">
                  <a:pos x="0" y="154"/>
                </a:cxn>
                <a:cxn ang="0">
                  <a:pos x="0" y="142"/>
                </a:cxn>
                <a:cxn ang="0">
                  <a:pos x="0" y="129"/>
                </a:cxn>
                <a:cxn ang="0">
                  <a:pos x="13" y="129"/>
                </a:cxn>
                <a:cxn ang="0">
                  <a:pos x="0" y="116"/>
                </a:cxn>
                <a:cxn ang="0">
                  <a:pos x="13" y="103"/>
                </a:cxn>
                <a:cxn ang="0">
                  <a:pos x="26" y="90"/>
                </a:cxn>
                <a:cxn ang="0">
                  <a:pos x="39" y="90"/>
                </a:cxn>
                <a:cxn ang="0">
                  <a:pos x="65" y="77"/>
                </a:cxn>
                <a:cxn ang="0">
                  <a:pos x="65" y="64"/>
                </a:cxn>
                <a:cxn ang="0">
                  <a:pos x="65" y="52"/>
                </a:cxn>
                <a:cxn ang="0">
                  <a:pos x="90" y="26"/>
                </a:cxn>
                <a:cxn ang="0">
                  <a:pos x="116" y="39"/>
                </a:cxn>
                <a:cxn ang="0">
                  <a:pos x="129" y="26"/>
                </a:cxn>
                <a:cxn ang="0">
                  <a:pos x="155" y="13"/>
                </a:cxn>
                <a:cxn ang="0">
                  <a:pos x="168" y="13"/>
                </a:cxn>
                <a:cxn ang="0">
                  <a:pos x="180" y="0"/>
                </a:cxn>
              </a:cxnLst>
              <a:rect l="0" t="0" r="r" b="b"/>
              <a:pathLst>
                <a:path w="361" h="335">
                  <a:moveTo>
                    <a:pt x="180" y="0"/>
                  </a:moveTo>
                  <a:lnTo>
                    <a:pt x="206" y="52"/>
                  </a:lnTo>
                  <a:lnTo>
                    <a:pt x="219" y="77"/>
                  </a:lnTo>
                  <a:lnTo>
                    <a:pt x="219" y="90"/>
                  </a:lnTo>
                  <a:lnTo>
                    <a:pt x="232" y="116"/>
                  </a:lnTo>
                  <a:lnTo>
                    <a:pt x="258" y="142"/>
                  </a:lnTo>
                  <a:lnTo>
                    <a:pt x="271" y="154"/>
                  </a:lnTo>
                  <a:lnTo>
                    <a:pt x="309" y="193"/>
                  </a:lnTo>
                  <a:lnTo>
                    <a:pt x="348" y="206"/>
                  </a:lnTo>
                  <a:lnTo>
                    <a:pt x="361" y="232"/>
                  </a:lnTo>
                  <a:lnTo>
                    <a:pt x="348" y="245"/>
                  </a:lnTo>
                  <a:lnTo>
                    <a:pt x="348" y="245"/>
                  </a:lnTo>
                  <a:lnTo>
                    <a:pt x="335" y="257"/>
                  </a:lnTo>
                  <a:lnTo>
                    <a:pt x="335" y="270"/>
                  </a:lnTo>
                  <a:lnTo>
                    <a:pt x="322" y="270"/>
                  </a:lnTo>
                  <a:lnTo>
                    <a:pt x="322" y="283"/>
                  </a:lnTo>
                  <a:lnTo>
                    <a:pt x="309" y="283"/>
                  </a:lnTo>
                  <a:lnTo>
                    <a:pt x="283" y="296"/>
                  </a:lnTo>
                  <a:lnTo>
                    <a:pt x="271" y="283"/>
                  </a:lnTo>
                  <a:lnTo>
                    <a:pt x="258" y="283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32" y="283"/>
                  </a:lnTo>
                  <a:lnTo>
                    <a:pt x="232" y="283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35"/>
                  </a:lnTo>
                  <a:lnTo>
                    <a:pt x="193" y="335"/>
                  </a:lnTo>
                  <a:lnTo>
                    <a:pt x="168" y="335"/>
                  </a:lnTo>
                  <a:lnTo>
                    <a:pt x="142" y="335"/>
                  </a:lnTo>
                  <a:lnTo>
                    <a:pt x="129" y="322"/>
                  </a:lnTo>
                  <a:lnTo>
                    <a:pt x="103" y="309"/>
                  </a:lnTo>
                  <a:lnTo>
                    <a:pt x="77" y="283"/>
                  </a:lnTo>
                  <a:lnTo>
                    <a:pt x="65" y="270"/>
                  </a:lnTo>
                  <a:lnTo>
                    <a:pt x="52" y="270"/>
                  </a:lnTo>
                  <a:lnTo>
                    <a:pt x="26" y="257"/>
                  </a:lnTo>
                  <a:lnTo>
                    <a:pt x="13" y="257"/>
                  </a:lnTo>
                  <a:lnTo>
                    <a:pt x="0" y="257"/>
                  </a:lnTo>
                  <a:lnTo>
                    <a:pt x="0" y="232"/>
                  </a:lnTo>
                  <a:lnTo>
                    <a:pt x="0" y="206"/>
                  </a:lnTo>
                  <a:lnTo>
                    <a:pt x="13" y="193"/>
                  </a:lnTo>
                  <a:lnTo>
                    <a:pt x="0" y="193"/>
                  </a:lnTo>
                  <a:lnTo>
                    <a:pt x="0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29"/>
                  </a:lnTo>
                  <a:lnTo>
                    <a:pt x="0" y="116"/>
                  </a:lnTo>
                  <a:lnTo>
                    <a:pt x="13" y="103"/>
                  </a:lnTo>
                  <a:lnTo>
                    <a:pt x="26" y="90"/>
                  </a:lnTo>
                  <a:lnTo>
                    <a:pt x="39" y="90"/>
                  </a:lnTo>
                  <a:lnTo>
                    <a:pt x="65" y="77"/>
                  </a:lnTo>
                  <a:lnTo>
                    <a:pt x="65" y="64"/>
                  </a:lnTo>
                  <a:lnTo>
                    <a:pt x="65" y="52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29" y="26"/>
                  </a:lnTo>
                  <a:lnTo>
                    <a:pt x="155" y="13"/>
                  </a:lnTo>
                  <a:lnTo>
                    <a:pt x="168" y="13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1983182" y="2792447"/>
              <a:ext cx="433271" cy="459107"/>
            </a:xfrm>
            <a:custGeom>
              <a:avLst/>
              <a:gdLst/>
              <a:ahLst/>
              <a:cxnLst>
                <a:cxn ang="0">
                  <a:pos x="296" y="245"/>
                </a:cxn>
                <a:cxn ang="0">
                  <a:pos x="257" y="219"/>
                </a:cxn>
                <a:cxn ang="0">
                  <a:pos x="219" y="193"/>
                </a:cxn>
                <a:cxn ang="0">
                  <a:pos x="219" y="142"/>
                </a:cxn>
                <a:cxn ang="0">
                  <a:pos x="219" y="90"/>
                </a:cxn>
                <a:cxn ang="0">
                  <a:pos x="167" y="52"/>
                </a:cxn>
                <a:cxn ang="0">
                  <a:pos x="128" y="39"/>
                </a:cxn>
                <a:cxn ang="0">
                  <a:pos x="103" y="13"/>
                </a:cxn>
                <a:cxn ang="0">
                  <a:pos x="90" y="0"/>
                </a:cxn>
                <a:cxn ang="0">
                  <a:pos x="64" y="0"/>
                </a:cxn>
                <a:cxn ang="0">
                  <a:pos x="77" y="39"/>
                </a:cxn>
                <a:cxn ang="0">
                  <a:pos x="90" y="77"/>
                </a:cxn>
                <a:cxn ang="0">
                  <a:pos x="64" y="90"/>
                </a:cxn>
                <a:cxn ang="0">
                  <a:pos x="25" y="116"/>
                </a:cxn>
                <a:cxn ang="0">
                  <a:pos x="38" y="142"/>
                </a:cxn>
                <a:cxn ang="0">
                  <a:pos x="38" y="155"/>
                </a:cxn>
                <a:cxn ang="0">
                  <a:pos x="25" y="180"/>
                </a:cxn>
                <a:cxn ang="0">
                  <a:pos x="0" y="206"/>
                </a:cxn>
                <a:cxn ang="0">
                  <a:pos x="0" y="232"/>
                </a:cxn>
                <a:cxn ang="0">
                  <a:pos x="13" y="245"/>
                </a:cxn>
                <a:cxn ang="0">
                  <a:pos x="0" y="271"/>
                </a:cxn>
                <a:cxn ang="0">
                  <a:pos x="25" y="271"/>
                </a:cxn>
                <a:cxn ang="0">
                  <a:pos x="64" y="283"/>
                </a:cxn>
                <a:cxn ang="0">
                  <a:pos x="77" y="309"/>
                </a:cxn>
                <a:cxn ang="0">
                  <a:pos x="90" y="335"/>
                </a:cxn>
                <a:cxn ang="0">
                  <a:pos x="116" y="348"/>
                </a:cxn>
                <a:cxn ang="0">
                  <a:pos x="141" y="348"/>
                </a:cxn>
                <a:cxn ang="0">
                  <a:pos x="167" y="335"/>
                </a:cxn>
                <a:cxn ang="0">
                  <a:pos x="193" y="322"/>
                </a:cxn>
                <a:cxn ang="0">
                  <a:pos x="219" y="309"/>
                </a:cxn>
                <a:cxn ang="0">
                  <a:pos x="231" y="283"/>
                </a:cxn>
                <a:cxn ang="0">
                  <a:pos x="270" y="283"/>
                </a:cxn>
                <a:cxn ang="0">
                  <a:pos x="309" y="271"/>
                </a:cxn>
              </a:cxnLst>
              <a:rect l="0" t="0" r="r" b="b"/>
              <a:pathLst>
                <a:path w="309" h="348">
                  <a:moveTo>
                    <a:pt x="309" y="271"/>
                  </a:moveTo>
                  <a:lnTo>
                    <a:pt x="296" y="245"/>
                  </a:lnTo>
                  <a:lnTo>
                    <a:pt x="283" y="232"/>
                  </a:lnTo>
                  <a:lnTo>
                    <a:pt x="257" y="219"/>
                  </a:lnTo>
                  <a:lnTo>
                    <a:pt x="231" y="206"/>
                  </a:lnTo>
                  <a:lnTo>
                    <a:pt x="219" y="193"/>
                  </a:lnTo>
                  <a:lnTo>
                    <a:pt x="231" y="168"/>
                  </a:lnTo>
                  <a:lnTo>
                    <a:pt x="219" y="142"/>
                  </a:lnTo>
                  <a:lnTo>
                    <a:pt x="219" y="116"/>
                  </a:lnTo>
                  <a:lnTo>
                    <a:pt x="219" y="90"/>
                  </a:lnTo>
                  <a:lnTo>
                    <a:pt x="193" y="77"/>
                  </a:lnTo>
                  <a:lnTo>
                    <a:pt x="167" y="52"/>
                  </a:lnTo>
                  <a:lnTo>
                    <a:pt x="154" y="52"/>
                  </a:lnTo>
                  <a:lnTo>
                    <a:pt x="128" y="39"/>
                  </a:lnTo>
                  <a:lnTo>
                    <a:pt x="128" y="13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64" y="26"/>
                  </a:lnTo>
                  <a:lnTo>
                    <a:pt x="77" y="39"/>
                  </a:lnTo>
                  <a:lnTo>
                    <a:pt x="77" y="65"/>
                  </a:lnTo>
                  <a:lnTo>
                    <a:pt x="90" y="77"/>
                  </a:lnTo>
                  <a:lnTo>
                    <a:pt x="77" y="90"/>
                  </a:lnTo>
                  <a:lnTo>
                    <a:pt x="64" y="90"/>
                  </a:lnTo>
                  <a:lnTo>
                    <a:pt x="38" y="103"/>
                  </a:lnTo>
                  <a:lnTo>
                    <a:pt x="25" y="116"/>
                  </a:lnTo>
                  <a:lnTo>
                    <a:pt x="38" y="129"/>
                  </a:lnTo>
                  <a:lnTo>
                    <a:pt x="38" y="142"/>
                  </a:lnTo>
                  <a:lnTo>
                    <a:pt x="25" y="142"/>
                  </a:lnTo>
                  <a:lnTo>
                    <a:pt x="38" y="155"/>
                  </a:lnTo>
                  <a:lnTo>
                    <a:pt x="13" y="168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0" y="206"/>
                  </a:lnTo>
                  <a:lnTo>
                    <a:pt x="13" y="219"/>
                  </a:lnTo>
                  <a:lnTo>
                    <a:pt x="0" y="232"/>
                  </a:lnTo>
                  <a:lnTo>
                    <a:pt x="13" y="232"/>
                  </a:lnTo>
                  <a:lnTo>
                    <a:pt x="13" y="245"/>
                  </a:lnTo>
                  <a:lnTo>
                    <a:pt x="13" y="245"/>
                  </a:lnTo>
                  <a:lnTo>
                    <a:pt x="0" y="271"/>
                  </a:lnTo>
                  <a:lnTo>
                    <a:pt x="13" y="283"/>
                  </a:lnTo>
                  <a:lnTo>
                    <a:pt x="25" y="271"/>
                  </a:lnTo>
                  <a:lnTo>
                    <a:pt x="51" y="271"/>
                  </a:lnTo>
                  <a:lnTo>
                    <a:pt x="64" y="283"/>
                  </a:lnTo>
                  <a:lnTo>
                    <a:pt x="64" y="296"/>
                  </a:lnTo>
                  <a:lnTo>
                    <a:pt x="77" y="309"/>
                  </a:lnTo>
                  <a:lnTo>
                    <a:pt x="90" y="322"/>
                  </a:lnTo>
                  <a:lnTo>
                    <a:pt x="90" y="335"/>
                  </a:lnTo>
                  <a:lnTo>
                    <a:pt x="103" y="348"/>
                  </a:lnTo>
                  <a:lnTo>
                    <a:pt x="116" y="348"/>
                  </a:lnTo>
                  <a:lnTo>
                    <a:pt x="128" y="348"/>
                  </a:lnTo>
                  <a:lnTo>
                    <a:pt x="141" y="348"/>
                  </a:lnTo>
                  <a:lnTo>
                    <a:pt x="154" y="348"/>
                  </a:lnTo>
                  <a:lnTo>
                    <a:pt x="167" y="335"/>
                  </a:lnTo>
                  <a:lnTo>
                    <a:pt x="180" y="335"/>
                  </a:lnTo>
                  <a:lnTo>
                    <a:pt x="193" y="322"/>
                  </a:lnTo>
                  <a:lnTo>
                    <a:pt x="206" y="322"/>
                  </a:lnTo>
                  <a:lnTo>
                    <a:pt x="219" y="309"/>
                  </a:lnTo>
                  <a:lnTo>
                    <a:pt x="231" y="296"/>
                  </a:lnTo>
                  <a:lnTo>
                    <a:pt x="231" y="283"/>
                  </a:lnTo>
                  <a:lnTo>
                    <a:pt x="257" y="296"/>
                  </a:lnTo>
                  <a:lnTo>
                    <a:pt x="270" y="283"/>
                  </a:lnTo>
                  <a:lnTo>
                    <a:pt x="283" y="283"/>
                  </a:lnTo>
                  <a:lnTo>
                    <a:pt x="309" y="271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2072178" y="2622896"/>
              <a:ext cx="504703" cy="543882"/>
            </a:xfrm>
            <a:custGeom>
              <a:avLst/>
              <a:gdLst/>
              <a:ahLst/>
              <a:cxnLst>
                <a:cxn ang="0">
                  <a:pos x="360" y="347"/>
                </a:cxn>
                <a:cxn ang="0">
                  <a:pos x="348" y="321"/>
                </a:cxn>
                <a:cxn ang="0">
                  <a:pos x="348" y="270"/>
                </a:cxn>
                <a:cxn ang="0">
                  <a:pos x="348" y="231"/>
                </a:cxn>
                <a:cxn ang="0">
                  <a:pos x="322" y="180"/>
                </a:cxn>
                <a:cxn ang="0">
                  <a:pos x="309" y="167"/>
                </a:cxn>
                <a:cxn ang="0">
                  <a:pos x="296" y="128"/>
                </a:cxn>
                <a:cxn ang="0">
                  <a:pos x="257" y="115"/>
                </a:cxn>
                <a:cxn ang="0">
                  <a:pos x="232" y="90"/>
                </a:cxn>
                <a:cxn ang="0">
                  <a:pos x="206" y="64"/>
                </a:cxn>
                <a:cxn ang="0">
                  <a:pos x="167" y="38"/>
                </a:cxn>
                <a:cxn ang="0">
                  <a:pos x="155" y="12"/>
                </a:cxn>
                <a:cxn ang="0">
                  <a:pos x="129" y="0"/>
                </a:cxn>
                <a:cxn ang="0">
                  <a:pos x="129" y="12"/>
                </a:cxn>
                <a:cxn ang="0">
                  <a:pos x="129" y="38"/>
                </a:cxn>
                <a:cxn ang="0">
                  <a:pos x="116" y="38"/>
                </a:cxn>
                <a:cxn ang="0">
                  <a:pos x="103" y="38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52" y="12"/>
                </a:cxn>
                <a:cxn ang="0">
                  <a:pos x="39" y="25"/>
                </a:cxn>
                <a:cxn ang="0">
                  <a:pos x="26" y="12"/>
                </a:cxn>
                <a:cxn ang="0">
                  <a:pos x="13" y="25"/>
                </a:cxn>
                <a:cxn ang="0">
                  <a:pos x="13" y="51"/>
                </a:cxn>
                <a:cxn ang="0">
                  <a:pos x="0" y="51"/>
                </a:cxn>
                <a:cxn ang="0">
                  <a:pos x="0" y="64"/>
                </a:cxn>
                <a:cxn ang="0">
                  <a:pos x="13" y="77"/>
                </a:cxn>
                <a:cxn ang="0">
                  <a:pos x="26" y="64"/>
                </a:cxn>
                <a:cxn ang="0">
                  <a:pos x="39" y="77"/>
                </a:cxn>
                <a:cxn ang="0">
                  <a:pos x="52" y="90"/>
                </a:cxn>
                <a:cxn ang="0">
                  <a:pos x="39" y="90"/>
                </a:cxn>
                <a:cxn ang="0">
                  <a:pos x="26" y="103"/>
                </a:cxn>
                <a:cxn ang="0">
                  <a:pos x="26" y="103"/>
                </a:cxn>
                <a:cxn ang="0">
                  <a:pos x="26" y="115"/>
                </a:cxn>
                <a:cxn ang="0">
                  <a:pos x="26" y="128"/>
                </a:cxn>
                <a:cxn ang="0">
                  <a:pos x="26" y="141"/>
                </a:cxn>
                <a:cxn ang="0">
                  <a:pos x="52" y="141"/>
                </a:cxn>
                <a:cxn ang="0">
                  <a:pos x="52" y="141"/>
                </a:cxn>
                <a:cxn ang="0">
                  <a:pos x="77" y="167"/>
                </a:cxn>
                <a:cxn ang="0">
                  <a:pos x="90" y="180"/>
                </a:cxn>
                <a:cxn ang="0">
                  <a:pos x="103" y="180"/>
                </a:cxn>
                <a:cxn ang="0">
                  <a:pos x="129" y="205"/>
                </a:cxn>
                <a:cxn ang="0">
                  <a:pos x="155" y="218"/>
                </a:cxn>
                <a:cxn ang="0">
                  <a:pos x="155" y="257"/>
                </a:cxn>
                <a:cxn ang="0">
                  <a:pos x="155" y="283"/>
                </a:cxn>
                <a:cxn ang="0">
                  <a:pos x="155" y="308"/>
                </a:cxn>
                <a:cxn ang="0">
                  <a:pos x="167" y="334"/>
                </a:cxn>
                <a:cxn ang="0">
                  <a:pos x="167" y="334"/>
                </a:cxn>
                <a:cxn ang="0">
                  <a:pos x="193" y="347"/>
                </a:cxn>
                <a:cxn ang="0">
                  <a:pos x="219" y="360"/>
                </a:cxn>
                <a:cxn ang="0">
                  <a:pos x="232" y="373"/>
                </a:cxn>
                <a:cxn ang="0">
                  <a:pos x="232" y="386"/>
                </a:cxn>
                <a:cxn ang="0">
                  <a:pos x="245" y="399"/>
                </a:cxn>
                <a:cxn ang="0">
                  <a:pos x="245" y="411"/>
                </a:cxn>
                <a:cxn ang="0">
                  <a:pos x="245" y="399"/>
                </a:cxn>
                <a:cxn ang="0">
                  <a:pos x="270" y="373"/>
                </a:cxn>
                <a:cxn ang="0">
                  <a:pos x="296" y="386"/>
                </a:cxn>
                <a:cxn ang="0">
                  <a:pos x="309" y="360"/>
                </a:cxn>
                <a:cxn ang="0">
                  <a:pos x="322" y="373"/>
                </a:cxn>
                <a:cxn ang="0">
                  <a:pos x="360" y="347"/>
                </a:cxn>
              </a:cxnLst>
              <a:rect l="0" t="0" r="r" b="b"/>
              <a:pathLst>
                <a:path w="360" h="411">
                  <a:moveTo>
                    <a:pt x="360" y="347"/>
                  </a:moveTo>
                  <a:lnTo>
                    <a:pt x="348" y="321"/>
                  </a:lnTo>
                  <a:lnTo>
                    <a:pt x="348" y="270"/>
                  </a:lnTo>
                  <a:lnTo>
                    <a:pt x="348" y="231"/>
                  </a:lnTo>
                  <a:lnTo>
                    <a:pt x="322" y="180"/>
                  </a:lnTo>
                  <a:lnTo>
                    <a:pt x="309" y="167"/>
                  </a:lnTo>
                  <a:lnTo>
                    <a:pt x="296" y="128"/>
                  </a:lnTo>
                  <a:lnTo>
                    <a:pt x="257" y="115"/>
                  </a:lnTo>
                  <a:lnTo>
                    <a:pt x="232" y="90"/>
                  </a:lnTo>
                  <a:lnTo>
                    <a:pt x="206" y="64"/>
                  </a:lnTo>
                  <a:lnTo>
                    <a:pt x="167" y="38"/>
                  </a:lnTo>
                  <a:lnTo>
                    <a:pt x="155" y="12"/>
                  </a:lnTo>
                  <a:lnTo>
                    <a:pt x="129" y="0"/>
                  </a:lnTo>
                  <a:lnTo>
                    <a:pt x="129" y="12"/>
                  </a:lnTo>
                  <a:lnTo>
                    <a:pt x="129" y="38"/>
                  </a:lnTo>
                  <a:lnTo>
                    <a:pt x="116" y="38"/>
                  </a:lnTo>
                  <a:lnTo>
                    <a:pt x="103" y="38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52" y="12"/>
                  </a:lnTo>
                  <a:lnTo>
                    <a:pt x="39" y="25"/>
                  </a:lnTo>
                  <a:lnTo>
                    <a:pt x="26" y="12"/>
                  </a:lnTo>
                  <a:lnTo>
                    <a:pt x="13" y="25"/>
                  </a:lnTo>
                  <a:lnTo>
                    <a:pt x="13" y="51"/>
                  </a:lnTo>
                  <a:lnTo>
                    <a:pt x="0" y="51"/>
                  </a:lnTo>
                  <a:lnTo>
                    <a:pt x="0" y="64"/>
                  </a:lnTo>
                  <a:lnTo>
                    <a:pt x="13" y="77"/>
                  </a:lnTo>
                  <a:lnTo>
                    <a:pt x="26" y="64"/>
                  </a:lnTo>
                  <a:lnTo>
                    <a:pt x="39" y="77"/>
                  </a:lnTo>
                  <a:lnTo>
                    <a:pt x="52" y="90"/>
                  </a:lnTo>
                  <a:lnTo>
                    <a:pt x="39" y="90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15"/>
                  </a:lnTo>
                  <a:lnTo>
                    <a:pt x="26" y="128"/>
                  </a:lnTo>
                  <a:lnTo>
                    <a:pt x="26" y="141"/>
                  </a:lnTo>
                  <a:lnTo>
                    <a:pt x="52" y="141"/>
                  </a:lnTo>
                  <a:lnTo>
                    <a:pt x="52" y="141"/>
                  </a:lnTo>
                  <a:lnTo>
                    <a:pt x="77" y="167"/>
                  </a:lnTo>
                  <a:lnTo>
                    <a:pt x="90" y="180"/>
                  </a:lnTo>
                  <a:lnTo>
                    <a:pt x="103" y="180"/>
                  </a:lnTo>
                  <a:lnTo>
                    <a:pt x="129" y="205"/>
                  </a:lnTo>
                  <a:lnTo>
                    <a:pt x="155" y="218"/>
                  </a:lnTo>
                  <a:lnTo>
                    <a:pt x="155" y="257"/>
                  </a:lnTo>
                  <a:lnTo>
                    <a:pt x="155" y="283"/>
                  </a:lnTo>
                  <a:lnTo>
                    <a:pt x="155" y="308"/>
                  </a:lnTo>
                  <a:lnTo>
                    <a:pt x="167" y="334"/>
                  </a:lnTo>
                  <a:lnTo>
                    <a:pt x="167" y="334"/>
                  </a:lnTo>
                  <a:lnTo>
                    <a:pt x="193" y="347"/>
                  </a:lnTo>
                  <a:lnTo>
                    <a:pt x="219" y="360"/>
                  </a:lnTo>
                  <a:lnTo>
                    <a:pt x="232" y="373"/>
                  </a:lnTo>
                  <a:lnTo>
                    <a:pt x="232" y="386"/>
                  </a:lnTo>
                  <a:lnTo>
                    <a:pt x="245" y="399"/>
                  </a:lnTo>
                  <a:lnTo>
                    <a:pt x="245" y="411"/>
                  </a:lnTo>
                  <a:lnTo>
                    <a:pt x="245" y="399"/>
                  </a:lnTo>
                  <a:lnTo>
                    <a:pt x="270" y="373"/>
                  </a:lnTo>
                  <a:lnTo>
                    <a:pt x="296" y="386"/>
                  </a:lnTo>
                  <a:lnTo>
                    <a:pt x="309" y="360"/>
                  </a:lnTo>
                  <a:lnTo>
                    <a:pt x="322" y="373"/>
                  </a:lnTo>
                  <a:lnTo>
                    <a:pt x="360" y="34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1837977" y="3082003"/>
              <a:ext cx="776375" cy="678201"/>
            </a:xfrm>
            <a:custGeom>
              <a:avLst/>
              <a:gdLst/>
              <a:ahLst/>
              <a:cxnLst>
                <a:cxn ang="0">
                  <a:pos x="116" y="13"/>
                </a:cxn>
                <a:cxn ang="0">
                  <a:pos x="103" y="39"/>
                </a:cxn>
                <a:cxn ang="0">
                  <a:pos x="128" y="52"/>
                </a:cxn>
                <a:cxn ang="0">
                  <a:pos x="154" y="52"/>
                </a:cxn>
                <a:cxn ang="0">
                  <a:pos x="167" y="77"/>
                </a:cxn>
                <a:cxn ang="0">
                  <a:pos x="180" y="103"/>
                </a:cxn>
                <a:cxn ang="0">
                  <a:pos x="193" y="116"/>
                </a:cxn>
                <a:cxn ang="0">
                  <a:pos x="206" y="129"/>
                </a:cxn>
                <a:cxn ang="0">
                  <a:pos x="231" y="129"/>
                </a:cxn>
                <a:cxn ang="0">
                  <a:pos x="270" y="116"/>
                </a:cxn>
                <a:cxn ang="0">
                  <a:pos x="296" y="103"/>
                </a:cxn>
                <a:cxn ang="0">
                  <a:pos x="322" y="90"/>
                </a:cxn>
                <a:cxn ang="0">
                  <a:pos x="347" y="64"/>
                </a:cxn>
                <a:cxn ang="0">
                  <a:pos x="360" y="64"/>
                </a:cxn>
                <a:cxn ang="0">
                  <a:pos x="386" y="64"/>
                </a:cxn>
                <a:cxn ang="0">
                  <a:pos x="412" y="64"/>
                </a:cxn>
                <a:cxn ang="0">
                  <a:pos x="399" y="77"/>
                </a:cxn>
                <a:cxn ang="0">
                  <a:pos x="373" y="90"/>
                </a:cxn>
                <a:cxn ang="0">
                  <a:pos x="347" y="116"/>
                </a:cxn>
                <a:cxn ang="0">
                  <a:pos x="360" y="129"/>
                </a:cxn>
                <a:cxn ang="0">
                  <a:pos x="347" y="142"/>
                </a:cxn>
                <a:cxn ang="0">
                  <a:pos x="347" y="180"/>
                </a:cxn>
                <a:cxn ang="0">
                  <a:pos x="347" y="206"/>
                </a:cxn>
                <a:cxn ang="0">
                  <a:pos x="347" y="257"/>
                </a:cxn>
                <a:cxn ang="0">
                  <a:pos x="373" y="257"/>
                </a:cxn>
                <a:cxn ang="0">
                  <a:pos x="424" y="283"/>
                </a:cxn>
                <a:cxn ang="0">
                  <a:pos x="489" y="335"/>
                </a:cxn>
                <a:cxn ang="0">
                  <a:pos x="527" y="348"/>
                </a:cxn>
                <a:cxn ang="0">
                  <a:pos x="553" y="386"/>
                </a:cxn>
                <a:cxn ang="0">
                  <a:pos x="553" y="412"/>
                </a:cxn>
                <a:cxn ang="0">
                  <a:pos x="540" y="425"/>
                </a:cxn>
                <a:cxn ang="0">
                  <a:pos x="527" y="438"/>
                </a:cxn>
                <a:cxn ang="0">
                  <a:pos x="527" y="463"/>
                </a:cxn>
                <a:cxn ang="0">
                  <a:pos x="502" y="489"/>
                </a:cxn>
                <a:cxn ang="0">
                  <a:pos x="502" y="502"/>
                </a:cxn>
                <a:cxn ang="0">
                  <a:pos x="463" y="515"/>
                </a:cxn>
                <a:cxn ang="0">
                  <a:pos x="437" y="502"/>
                </a:cxn>
                <a:cxn ang="0">
                  <a:pos x="386" y="476"/>
                </a:cxn>
                <a:cxn ang="0">
                  <a:pos x="334" y="489"/>
                </a:cxn>
                <a:cxn ang="0">
                  <a:pos x="309" y="451"/>
                </a:cxn>
                <a:cxn ang="0">
                  <a:pos x="257" y="412"/>
                </a:cxn>
                <a:cxn ang="0">
                  <a:pos x="206" y="360"/>
                </a:cxn>
                <a:cxn ang="0">
                  <a:pos x="141" y="296"/>
                </a:cxn>
                <a:cxn ang="0">
                  <a:pos x="103" y="245"/>
                </a:cxn>
                <a:cxn ang="0">
                  <a:pos x="64" y="193"/>
                </a:cxn>
                <a:cxn ang="0">
                  <a:pos x="0" y="129"/>
                </a:cxn>
                <a:cxn ang="0">
                  <a:pos x="38" y="90"/>
                </a:cxn>
                <a:cxn ang="0">
                  <a:pos x="51" y="52"/>
                </a:cxn>
                <a:cxn ang="0">
                  <a:pos x="77" y="39"/>
                </a:cxn>
                <a:cxn ang="0">
                  <a:pos x="77" y="13"/>
                </a:cxn>
                <a:cxn ang="0">
                  <a:pos x="103" y="13"/>
                </a:cxn>
              </a:cxnLst>
              <a:rect l="0" t="0" r="r" b="b"/>
              <a:pathLst>
                <a:path w="553" h="515">
                  <a:moveTo>
                    <a:pt x="103" y="13"/>
                  </a:moveTo>
                  <a:lnTo>
                    <a:pt x="116" y="13"/>
                  </a:lnTo>
                  <a:lnTo>
                    <a:pt x="116" y="26"/>
                  </a:lnTo>
                  <a:lnTo>
                    <a:pt x="103" y="39"/>
                  </a:lnTo>
                  <a:lnTo>
                    <a:pt x="116" y="64"/>
                  </a:lnTo>
                  <a:lnTo>
                    <a:pt x="128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7" y="64"/>
                  </a:lnTo>
                  <a:lnTo>
                    <a:pt x="167" y="77"/>
                  </a:lnTo>
                  <a:lnTo>
                    <a:pt x="167" y="90"/>
                  </a:lnTo>
                  <a:lnTo>
                    <a:pt x="180" y="103"/>
                  </a:lnTo>
                  <a:lnTo>
                    <a:pt x="180" y="103"/>
                  </a:lnTo>
                  <a:lnTo>
                    <a:pt x="193" y="116"/>
                  </a:lnTo>
                  <a:lnTo>
                    <a:pt x="206" y="129"/>
                  </a:lnTo>
                  <a:lnTo>
                    <a:pt x="206" y="129"/>
                  </a:lnTo>
                  <a:lnTo>
                    <a:pt x="231" y="129"/>
                  </a:lnTo>
                  <a:lnTo>
                    <a:pt x="231" y="129"/>
                  </a:lnTo>
                  <a:lnTo>
                    <a:pt x="244" y="129"/>
                  </a:lnTo>
                  <a:lnTo>
                    <a:pt x="270" y="116"/>
                  </a:lnTo>
                  <a:lnTo>
                    <a:pt x="283" y="103"/>
                  </a:lnTo>
                  <a:lnTo>
                    <a:pt x="296" y="103"/>
                  </a:lnTo>
                  <a:lnTo>
                    <a:pt x="309" y="103"/>
                  </a:lnTo>
                  <a:lnTo>
                    <a:pt x="322" y="90"/>
                  </a:lnTo>
                  <a:lnTo>
                    <a:pt x="334" y="64"/>
                  </a:lnTo>
                  <a:lnTo>
                    <a:pt x="347" y="64"/>
                  </a:lnTo>
                  <a:lnTo>
                    <a:pt x="347" y="77"/>
                  </a:lnTo>
                  <a:lnTo>
                    <a:pt x="360" y="64"/>
                  </a:lnTo>
                  <a:lnTo>
                    <a:pt x="373" y="64"/>
                  </a:lnTo>
                  <a:lnTo>
                    <a:pt x="386" y="64"/>
                  </a:lnTo>
                  <a:lnTo>
                    <a:pt x="412" y="52"/>
                  </a:lnTo>
                  <a:lnTo>
                    <a:pt x="412" y="64"/>
                  </a:lnTo>
                  <a:lnTo>
                    <a:pt x="412" y="64"/>
                  </a:lnTo>
                  <a:lnTo>
                    <a:pt x="399" y="77"/>
                  </a:lnTo>
                  <a:lnTo>
                    <a:pt x="399" y="90"/>
                  </a:lnTo>
                  <a:lnTo>
                    <a:pt x="373" y="90"/>
                  </a:lnTo>
                  <a:lnTo>
                    <a:pt x="360" y="90"/>
                  </a:lnTo>
                  <a:lnTo>
                    <a:pt x="347" y="116"/>
                  </a:lnTo>
                  <a:lnTo>
                    <a:pt x="347" y="116"/>
                  </a:lnTo>
                  <a:lnTo>
                    <a:pt x="360" y="129"/>
                  </a:lnTo>
                  <a:lnTo>
                    <a:pt x="347" y="129"/>
                  </a:lnTo>
                  <a:lnTo>
                    <a:pt x="347" y="142"/>
                  </a:lnTo>
                  <a:lnTo>
                    <a:pt x="334" y="154"/>
                  </a:lnTo>
                  <a:lnTo>
                    <a:pt x="347" y="180"/>
                  </a:lnTo>
                  <a:lnTo>
                    <a:pt x="347" y="193"/>
                  </a:lnTo>
                  <a:lnTo>
                    <a:pt x="347" y="206"/>
                  </a:lnTo>
                  <a:lnTo>
                    <a:pt x="347" y="232"/>
                  </a:lnTo>
                  <a:lnTo>
                    <a:pt x="347" y="257"/>
                  </a:lnTo>
                  <a:lnTo>
                    <a:pt x="360" y="257"/>
                  </a:lnTo>
                  <a:lnTo>
                    <a:pt x="373" y="257"/>
                  </a:lnTo>
                  <a:lnTo>
                    <a:pt x="412" y="270"/>
                  </a:lnTo>
                  <a:lnTo>
                    <a:pt x="424" y="283"/>
                  </a:lnTo>
                  <a:lnTo>
                    <a:pt x="450" y="309"/>
                  </a:lnTo>
                  <a:lnTo>
                    <a:pt x="489" y="335"/>
                  </a:lnTo>
                  <a:lnTo>
                    <a:pt x="502" y="335"/>
                  </a:lnTo>
                  <a:lnTo>
                    <a:pt x="527" y="348"/>
                  </a:lnTo>
                  <a:lnTo>
                    <a:pt x="540" y="360"/>
                  </a:lnTo>
                  <a:lnTo>
                    <a:pt x="553" y="386"/>
                  </a:lnTo>
                  <a:lnTo>
                    <a:pt x="553" y="399"/>
                  </a:lnTo>
                  <a:lnTo>
                    <a:pt x="553" y="412"/>
                  </a:lnTo>
                  <a:lnTo>
                    <a:pt x="553" y="425"/>
                  </a:lnTo>
                  <a:lnTo>
                    <a:pt x="540" y="425"/>
                  </a:lnTo>
                  <a:lnTo>
                    <a:pt x="527" y="438"/>
                  </a:lnTo>
                  <a:lnTo>
                    <a:pt x="527" y="438"/>
                  </a:lnTo>
                  <a:lnTo>
                    <a:pt x="527" y="451"/>
                  </a:lnTo>
                  <a:lnTo>
                    <a:pt x="527" y="463"/>
                  </a:lnTo>
                  <a:lnTo>
                    <a:pt x="515" y="476"/>
                  </a:lnTo>
                  <a:lnTo>
                    <a:pt x="502" y="489"/>
                  </a:lnTo>
                  <a:lnTo>
                    <a:pt x="502" y="502"/>
                  </a:lnTo>
                  <a:lnTo>
                    <a:pt x="502" y="502"/>
                  </a:lnTo>
                  <a:lnTo>
                    <a:pt x="489" y="515"/>
                  </a:lnTo>
                  <a:lnTo>
                    <a:pt x="463" y="515"/>
                  </a:lnTo>
                  <a:lnTo>
                    <a:pt x="450" y="515"/>
                  </a:lnTo>
                  <a:lnTo>
                    <a:pt x="437" y="502"/>
                  </a:lnTo>
                  <a:lnTo>
                    <a:pt x="412" y="489"/>
                  </a:lnTo>
                  <a:lnTo>
                    <a:pt x="386" y="476"/>
                  </a:lnTo>
                  <a:lnTo>
                    <a:pt x="360" y="489"/>
                  </a:lnTo>
                  <a:lnTo>
                    <a:pt x="334" y="489"/>
                  </a:lnTo>
                  <a:lnTo>
                    <a:pt x="309" y="463"/>
                  </a:lnTo>
                  <a:lnTo>
                    <a:pt x="309" y="451"/>
                  </a:lnTo>
                  <a:lnTo>
                    <a:pt x="296" y="425"/>
                  </a:lnTo>
                  <a:lnTo>
                    <a:pt x="257" y="412"/>
                  </a:lnTo>
                  <a:lnTo>
                    <a:pt x="231" y="399"/>
                  </a:lnTo>
                  <a:lnTo>
                    <a:pt x="206" y="360"/>
                  </a:lnTo>
                  <a:lnTo>
                    <a:pt x="154" y="322"/>
                  </a:lnTo>
                  <a:lnTo>
                    <a:pt x="141" y="296"/>
                  </a:lnTo>
                  <a:lnTo>
                    <a:pt x="128" y="270"/>
                  </a:lnTo>
                  <a:lnTo>
                    <a:pt x="103" y="245"/>
                  </a:lnTo>
                  <a:lnTo>
                    <a:pt x="90" y="219"/>
                  </a:lnTo>
                  <a:lnTo>
                    <a:pt x="64" y="193"/>
                  </a:lnTo>
                  <a:lnTo>
                    <a:pt x="38" y="167"/>
                  </a:lnTo>
                  <a:lnTo>
                    <a:pt x="0" y="129"/>
                  </a:lnTo>
                  <a:lnTo>
                    <a:pt x="25" y="116"/>
                  </a:lnTo>
                  <a:lnTo>
                    <a:pt x="38" y="90"/>
                  </a:lnTo>
                  <a:lnTo>
                    <a:pt x="51" y="77"/>
                  </a:lnTo>
                  <a:lnTo>
                    <a:pt x="51" y="52"/>
                  </a:lnTo>
                  <a:lnTo>
                    <a:pt x="64" y="52"/>
                  </a:lnTo>
                  <a:lnTo>
                    <a:pt x="77" y="39"/>
                  </a:lnTo>
                  <a:lnTo>
                    <a:pt x="77" y="26"/>
                  </a:lnTo>
                  <a:lnTo>
                    <a:pt x="77" y="13"/>
                  </a:lnTo>
                  <a:lnTo>
                    <a:pt x="90" y="0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1241936" y="2114246"/>
              <a:ext cx="1010576" cy="576911"/>
            </a:xfrm>
            <a:custGeom>
              <a:avLst/>
              <a:gdLst/>
              <a:ahLst/>
              <a:cxnLst>
                <a:cxn ang="0">
                  <a:pos x="695" y="361"/>
                </a:cxn>
                <a:cxn ang="0">
                  <a:pos x="669" y="309"/>
                </a:cxn>
                <a:cxn ang="0">
                  <a:pos x="644" y="271"/>
                </a:cxn>
                <a:cxn ang="0">
                  <a:pos x="644" y="245"/>
                </a:cxn>
                <a:cxn ang="0">
                  <a:pos x="644" y="206"/>
                </a:cxn>
                <a:cxn ang="0">
                  <a:pos x="644" y="155"/>
                </a:cxn>
                <a:cxn ang="0">
                  <a:pos x="644" y="129"/>
                </a:cxn>
                <a:cxn ang="0">
                  <a:pos x="605" y="103"/>
                </a:cxn>
                <a:cxn ang="0">
                  <a:pos x="579" y="103"/>
                </a:cxn>
                <a:cxn ang="0">
                  <a:pos x="553" y="116"/>
                </a:cxn>
                <a:cxn ang="0">
                  <a:pos x="502" y="103"/>
                </a:cxn>
                <a:cxn ang="0">
                  <a:pos x="450" y="91"/>
                </a:cxn>
                <a:cxn ang="0">
                  <a:pos x="425" y="91"/>
                </a:cxn>
                <a:cxn ang="0">
                  <a:pos x="360" y="91"/>
                </a:cxn>
                <a:cxn ang="0">
                  <a:pos x="322" y="65"/>
                </a:cxn>
                <a:cxn ang="0">
                  <a:pos x="296" y="78"/>
                </a:cxn>
                <a:cxn ang="0">
                  <a:pos x="270" y="65"/>
                </a:cxn>
                <a:cxn ang="0">
                  <a:pos x="232" y="65"/>
                </a:cxn>
                <a:cxn ang="0">
                  <a:pos x="180" y="39"/>
                </a:cxn>
                <a:cxn ang="0">
                  <a:pos x="142" y="13"/>
                </a:cxn>
                <a:cxn ang="0">
                  <a:pos x="103" y="13"/>
                </a:cxn>
                <a:cxn ang="0">
                  <a:pos x="77" y="0"/>
                </a:cxn>
                <a:cxn ang="0">
                  <a:pos x="64" y="26"/>
                </a:cxn>
                <a:cxn ang="0">
                  <a:pos x="51" y="78"/>
                </a:cxn>
                <a:cxn ang="0">
                  <a:pos x="39" y="116"/>
                </a:cxn>
                <a:cxn ang="0">
                  <a:pos x="13" y="155"/>
                </a:cxn>
                <a:cxn ang="0">
                  <a:pos x="13" y="168"/>
                </a:cxn>
                <a:cxn ang="0">
                  <a:pos x="51" y="181"/>
                </a:cxn>
                <a:cxn ang="0">
                  <a:pos x="77" y="219"/>
                </a:cxn>
                <a:cxn ang="0">
                  <a:pos x="103" y="232"/>
                </a:cxn>
                <a:cxn ang="0">
                  <a:pos x="116" y="271"/>
                </a:cxn>
                <a:cxn ang="0">
                  <a:pos x="129" y="296"/>
                </a:cxn>
                <a:cxn ang="0">
                  <a:pos x="154" y="284"/>
                </a:cxn>
                <a:cxn ang="0">
                  <a:pos x="167" y="258"/>
                </a:cxn>
                <a:cxn ang="0">
                  <a:pos x="180" y="258"/>
                </a:cxn>
                <a:cxn ang="0">
                  <a:pos x="219" y="271"/>
                </a:cxn>
                <a:cxn ang="0">
                  <a:pos x="270" y="284"/>
                </a:cxn>
                <a:cxn ang="0">
                  <a:pos x="322" y="309"/>
                </a:cxn>
                <a:cxn ang="0">
                  <a:pos x="347" y="335"/>
                </a:cxn>
                <a:cxn ang="0">
                  <a:pos x="399" y="335"/>
                </a:cxn>
                <a:cxn ang="0">
                  <a:pos x="425" y="361"/>
                </a:cxn>
                <a:cxn ang="0">
                  <a:pos x="463" y="361"/>
                </a:cxn>
                <a:cxn ang="0">
                  <a:pos x="502" y="361"/>
                </a:cxn>
                <a:cxn ang="0">
                  <a:pos x="528" y="361"/>
                </a:cxn>
                <a:cxn ang="0">
                  <a:pos x="528" y="399"/>
                </a:cxn>
                <a:cxn ang="0">
                  <a:pos x="553" y="412"/>
                </a:cxn>
                <a:cxn ang="0">
                  <a:pos x="579" y="438"/>
                </a:cxn>
                <a:cxn ang="0">
                  <a:pos x="605" y="438"/>
                </a:cxn>
                <a:cxn ang="0">
                  <a:pos x="618" y="399"/>
                </a:cxn>
                <a:cxn ang="0">
                  <a:pos x="644" y="399"/>
                </a:cxn>
                <a:cxn ang="0">
                  <a:pos x="682" y="412"/>
                </a:cxn>
                <a:cxn ang="0">
                  <a:pos x="708" y="425"/>
                </a:cxn>
                <a:cxn ang="0">
                  <a:pos x="721" y="399"/>
                </a:cxn>
              </a:cxnLst>
              <a:rect l="0" t="0" r="r" b="b"/>
              <a:pathLst>
                <a:path w="721" h="438">
                  <a:moveTo>
                    <a:pt x="721" y="387"/>
                  </a:moveTo>
                  <a:lnTo>
                    <a:pt x="695" y="361"/>
                  </a:lnTo>
                  <a:lnTo>
                    <a:pt x="682" y="348"/>
                  </a:lnTo>
                  <a:lnTo>
                    <a:pt x="669" y="309"/>
                  </a:lnTo>
                  <a:lnTo>
                    <a:pt x="669" y="296"/>
                  </a:lnTo>
                  <a:lnTo>
                    <a:pt x="644" y="271"/>
                  </a:lnTo>
                  <a:lnTo>
                    <a:pt x="644" y="258"/>
                  </a:lnTo>
                  <a:lnTo>
                    <a:pt x="644" y="245"/>
                  </a:lnTo>
                  <a:lnTo>
                    <a:pt x="656" y="219"/>
                  </a:lnTo>
                  <a:lnTo>
                    <a:pt x="644" y="206"/>
                  </a:lnTo>
                  <a:lnTo>
                    <a:pt x="644" y="181"/>
                  </a:lnTo>
                  <a:lnTo>
                    <a:pt x="644" y="155"/>
                  </a:lnTo>
                  <a:lnTo>
                    <a:pt x="656" y="142"/>
                  </a:lnTo>
                  <a:lnTo>
                    <a:pt x="644" y="129"/>
                  </a:lnTo>
                  <a:lnTo>
                    <a:pt x="631" y="103"/>
                  </a:lnTo>
                  <a:lnTo>
                    <a:pt x="605" y="103"/>
                  </a:lnTo>
                  <a:lnTo>
                    <a:pt x="592" y="91"/>
                  </a:lnTo>
                  <a:lnTo>
                    <a:pt x="579" y="103"/>
                  </a:lnTo>
                  <a:lnTo>
                    <a:pt x="566" y="116"/>
                  </a:lnTo>
                  <a:lnTo>
                    <a:pt x="553" y="116"/>
                  </a:lnTo>
                  <a:lnTo>
                    <a:pt x="541" y="103"/>
                  </a:lnTo>
                  <a:lnTo>
                    <a:pt x="502" y="103"/>
                  </a:lnTo>
                  <a:lnTo>
                    <a:pt x="476" y="103"/>
                  </a:lnTo>
                  <a:lnTo>
                    <a:pt x="450" y="91"/>
                  </a:lnTo>
                  <a:lnTo>
                    <a:pt x="438" y="78"/>
                  </a:lnTo>
                  <a:lnTo>
                    <a:pt x="425" y="91"/>
                  </a:lnTo>
                  <a:lnTo>
                    <a:pt x="399" y="91"/>
                  </a:lnTo>
                  <a:lnTo>
                    <a:pt x="360" y="91"/>
                  </a:lnTo>
                  <a:lnTo>
                    <a:pt x="335" y="91"/>
                  </a:lnTo>
                  <a:lnTo>
                    <a:pt x="322" y="65"/>
                  </a:lnTo>
                  <a:lnTo>
                    <a:pt x="309" y="78"/>
                  </a:lnTo>
                  <a:lnTo>
                    <a:pt x="296" y="78"/>
                  </a:lnTo>
                  <a:lnTo>
                    <a:pt x="270" y="78"/>
                  </a:lnTo>
                  <a:lnTo>
                    <a:pt x="270" y="65"/>
                  </a:lnTo>
                  <a:lnTo>
                    <a:pt x="245" y="65"/>
                  </a:lnTo>
                  <a:lnTo>
                    <a:pt x="232" y="65"/>
                  </a:lnTo>
                  <a:lnTo>
                    <a:pt x="206" y="52"/>
                  </a:lnTo>
                  <a:lnTo>
                    <a:pt x="180" y="39"/>
                  </a:lnTo>
                  <a:lnTo>
                    <a:pt x="154" y="13"/>
                  </a:lnTo>
                  <a:lnTo>
                    <a:pt x="142" y="13"/>
                  </a:lnTo>
                  <a:lnTo>
                    <a:pt x="129" y="26"/>
                  </a:lnTo>
                  <a:lnTo>
                    <a:pt x="103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13"/>
                  </a:lnTo>
                  <a:lnTo>
                    <a:pt x="64" y="26"/>
                  </a:lnTo>
                  <a:lnTo>
                    <a:pt x="64" y="52"/>
                  </a:lnTo>
                  <a:lnTo>
                    <a:pt x="51" y="78"/>
                  </a:lnTo>
                  <a:lnTo>
                    <a:pt x="51" y="103"/>
                  </a:lnTo>
                  <a:lnTo>
                    <a:pt x="39" y="116"/>
                  </a:lnTo>
                  <a:lnTo>
                    <a:pt x="26" y="142"/>
                  </a:lnTo>
                  <a:lnTo>
                    <a:pt x="13" y="155"/>
                  </a:lnTo>
                  <a:lnTo>
                    <a:pt x="0" y="155"/>
                  </a:lnTo>
                  <a:lnTo>
                    <a:pt x="13" y="168"/>
                  </a:lnTo>
                  <a:lnTo>
                    <a:pt x="39" y="181"/>
                  </a:lnTo>
                  <a:lnTo>
                    <a:pt x="51" y="181"/>
                  </a:lnTo>
                  <a:lnTo>
                    <a:pt x="51" y="206"/>
                  </a:lnTo>
                  <a:lnTo>
                    <a:pt x="77" y="219"/>
                  </a:lnTo>
                  <a:lnTo>
                    <a:pt x="103" y="232"/>
                  </a:lnTo>
                  <a:lnTo>
                    <a:pt x="103" y="232"/>
                  </a:lnTo>
                  <a:lnTo>
                    <a:pt x="103" y="245"/>
                  </a:lnTo>
                  <a:lnTo>
                    <a:pt x="116" y="271"/>
                  </a:lnTo>
                  <a:lnTo>
                    <a:pt x="116" y="284"/>
                  </a:lnTo>
                  <a:lnTo>
                    <a:pt x="129" y="296"/>
                  </a:lnTo>
                  <a:lnTo>
                    <a:pt x="142" y="296"/>
                  </a:lnTo>
                  <a:lnTo>
                    <a:pt x="154" y="284"/>
                  </a:lnTo>
                  <a:lnTo>
                    <a:pt x="154" y="271"/>
                  </a:lnTo>
                  <a:lnTo>
                    <a:pt x="167" y="258"/>
                  </a:lnTo>
                  <a:lnTo>
                    <a:pt x="167" y="245"/>
                  </a:lnTo>
                  <a:lnTo>
                    <a:pt x="180" y="258"/>
                  </a:lnTo>
                  <a:lnTo>
                    <a:pt x="193" y="271"/>
                  </a:lnTo>
                  <a:lnTo>
                    <a:pt x="219" y="271"/>
                  </a:lnTo>
                  <a:lnTo>
                    <a:pt x="257" y="284"/>
                  </a:lnTo>
                  <a:lnTo>
                    <a:pt x="270" y="284"/>
                  </a:lnTo>
                  <a:lnTo>
                    <a:pt x="309" y="296"/>
                  </a:lnTo>
                  <a:lnTo>
                    <a:pt x="322" y="309"/>
                  </a:lnTo>
                  <a:lnTo>
                    <a:pt x="347" y="335"/>
                  </a:lnTo>
                  <a:lnTo>
                    <a:pt x="347" y="335"/>
                  </a:lnTo>
                  <a:lnTo>
                    <a:pt x="386" y="335"/>
                  </a:lnTo>
                  <a:lnTo>
                    <a:pt x="399" y="335"/>
                  </a:lnTo>
                  <a:lnTo>
                    <a:pt x="412" y="348"/>
                  </a:lnTo>
                  <a:lnTo>
                    <a:pt x="425" y="361"/>
                  </a:lnTo>
                  <a:lnTo>
                    <a:pt x="450" y="348"/>
                  </a:lnTo>
                  <a:lnTo>
                    <a:pt x="463" y="361"/>
                  </a:lnTo>
                  <a:lnTo>
                    <a:pt x="476" y="361"/>
                  </a:lnTo>
                  <a:lnTo>
                    <a:pt x="502" y="361"/>
                  </a:lnTo>
                  <a:lnTo>
                    <a:pt x="502" y="348"/>
                  </a:lnTo>
                  <a:lnTo>
                    <a:pt x="528" y="361"/>
                  </a:lnTo>
                  <a:lnTo>
                    <a:pt x="528" y="374"/>
                  </a:lnTo>
                  <a:lnTo>
                    <a:pt x="528" y="399"/>
                  </a:lnTo>
                  <a:lnTo>
                    <a:pt x="528" y="399"/>
                  </a:lnTo>
                  <a:lnTo>
                    <a:pt x="553" y="412"/>
                  </a:lnTo>
                  <a:lnTo>
                    <a:pt x="566" y="425"/>
                  </a:lnTo>
                  <a:lnTo>
                    <a:pt x="579" y="438"/>
                  </a:lnTo>
                  <a:lnTo>
                    <a:pt x="592" y="438"/>
                  </a:lnTo>
                  <a:lnTo>
                    <a:pt x="605" y="438"/>
                  </a:lnTo>
                  <a:lnTo>
                    <a:pt x="605" y="412"/>
                  </a:lnTo>
                  <a:lnTo>
                    <a:pt x="618" y="399"/>
                  </a:lnTo>
                  <a:lnTo>
                    <a:pt x="631" y="412"/>
                  </a:lnTo>
                  <a:lnTo>
                    <a:pt x="644" y="399"/>
                  </a:lnTo>
                  <a:lnTo>
                    <a:pt x="656" y="399"/>
                  </a:lnTo>
                  <a:lnTo>
                    <a:pt x="682" y="412"/>
                  </a:lnTo>
                  <a:lnTo>
                    <a:pt x="695" y="425"/>
                  </a:lnTo>
                  <a:lnTo>
                    <a:pt x="708" y="425"/>
                  </a:lnTo>
                  <a:lnTo>
                    <a:pt x="721" y="412"/>
                  </a:lnTo>
                  <a:lnTo>
                    <a:pt x="721" y="399"/>
                  </a:lnTo>
                  <a:lnTo>
                    <a:pt x="721" y="38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718498" y="2300311"/>
              <a:ext cx="790428" cy="306071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296" y="39"/>
                </a:cxn>
                <a:cxn ang="0">
                  <a:pos x="257" y="26"/>
                </a:cxn>
                <a:cxn ang="0">
                  <a:pos x="219" y="39"/>
                </a:cxn>
                <a:cxn ang="0">
                  <a:pos x="193" y="13"/>
                </a:cxn>
                <a:cxn ang="0">
                  <a:pos x="154" y="13"/>
                </a:cxn>
                <a:cxn ang="0">
                  <a:pos x="154" y="39"/>
                </a:cxn>
                <a:cxn ang="0">
                  <a:pos x="141" y="51"/>
                </a:cxn>
                <a:cxn ang="0">
                  <a:pos x="128" y="77"/>
                </a:cxn>
                <a:cxn ang="0">
                  <a:pos x="128" y="103"/>
                </a:cxn>
                <a:cxn ang="0">
                  <a:pos x="90" y="116"/>
                </a:cxn>
                <a:cxn ang="0">
                  <a:pos x="38" y="129"/>
                </a:cxn>
                <a:cxn ang="0">
                  <a:pos x="13" y="154"/>
                </a:cxn>
                <a:cxn ang="0">
                  <a:pos x="0" y="206"/>
                </a:cxn>
                <a:cxn ang="0">
                  <a:pos x="38" y="219"/>
                </a:cxn>
                <a:cxn ang="0">
                  <a:pos x="77" y="232"/>
                </a:cxn>
                <a:cxn ang="0">
                  <a:pos x="128" y="206"/>
                </a:cxn>
                <a:cxn ang="0">
                  <a:pos x="141" y="167"/>
                </a:cxn>
                <a:cxn ang="0">
                  <a:pos x="167" y="129"/>
                </a:cxn>
                <a:cxn ang="0">
                  <a:pos x="206" y="116"/>
                </a:cxn>
                <a:cxn ang="0">
                  <a:pos x="257" y="77"/>
                </a:cxn>
                <a:cxn ang="0">
                  <a:pos x="321" y="77"/>
                </a:cxn>
                <a:cxn ang="0">
                  <a:pos x="360" y="103"/>
                </a:cxn>
                <a:cxn ang="0">
                  <a:pos x="412" y="116"/>
                </a:cxn>
                <a:cxn ang="0">
                  <a:pos x="476" y="167"/>
                </a:cxn>
                <a:cxn ang="0">
                  <a:pos x="553" y="219"/>
                </a:cxn>
                <a:cxn ang="0">
                  <a:pos x="566" y="206"/>
                </a:cxn>
                <a:cxn ang="0">
                  <a:pos x="527" y="167"/>
                </a:cxn>
                <a:cxn ang="0">
                  <a:pos x="489" y="142"/>
                </a:cxn>
                <a:cxn ang="0">
                  <a:pos x="489" y="116"/>
                </a:cxn>
                <a:cxn ang="0">
                  <a:pos x="476" y="90"/>
                </a:cxn>
                <a:cxn ang="0">
                  <a:pos x="450" y="77"/>
                </a:cxn>
                <a:cxn ang="0">
                  <a:pos x="424" y="51"/>
                </a:cxn>
                <a:cxn ang="0">
                  <a:pos x="424" y="26"/>
                </a:cxn>
                <a:cxn ang="0">
                  <a:pos x="399" y="26"/>
                </a:cxn>
                <a:cxn ang="0">
                  <a:pos x="373" y="13"/>
                </a:cxn>
              </a:cxnLst>
              <a:rect l="0" t="0" r="r" b="b"/>
              <a:pathLst>
                <a:path w="566" h="232">
                  <a:moveTo>
                    <a:pt x="373" y="13"/>
                  </a:moveTo>
                  <a:lnTo>
                    <a:pt x="321" y="0"/>
                  </a:lnTo>
                  <a:lnTo>
                    <a:pt x="309" y="39"/>
                  </a:lnTo>
                  <a:lnTo>
                    <a:pt x="296" y="39"/>
                  </a:lnTo>
                  <a:lnTo>
                    <a:pt x="270" y="13"/>
                  </a:lnTo>
                  <a:lnTo>
                    <a:pt x="257" y="26"/>
                  </a:lnTo>
                  <a:lnTo>
                    <a:pt x="244" y="26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193" y="13"/>
                  </a:lnTo>
                  <a:lnTo>
                    <a:pt x="180" y="13"/>
                  </a:lnTo>
                  <a:lnTo>
                    <a:pt x="154" y="13"/>
                  </a:lnTo>
                  <a:lnTo>
                    <a:pt x="154" y="26"/>
                  </a:lnTo>
                  <a:lnTo>
                    <a:pt x="154" y="39"/>
                  </a:lnTo>
                  <a:lnTo>
                    <a:pt x="154" y="51"/>
                  </a:lnTo>
                  <a:lnTo>
                    <a:pt x="141" y="51"/>
                  </a:lnTo>
                  <a:lnTo>
                    <a:pt x="141" y="64"/>
                  </a:lnTo>
                  <a:lnTo>
                    <a:pt x="128" y="77"/>
                  </a:lnTo>
                  <a:lnTo>
                    <a:pt x="141" y="90"/>
                  </a:lnTo>
                  <a:lnTo>
                    <a:pt x="128" y="103"/>
                  </a:lnTo>
                  <a:lnTo>
                    <a:pt x="128" y="103"/>
                  </a:lnTo>
                  <a:lnTo>
                    <a:pt x="90" y="116"/>
                  </a:lnTo>
                  <a:lnTo>
                    <a:pt x="38" y="116"/>
                  </a:lnTo>
                  <a:lnTo>
                    <a:pt x="38" y="129"/>
                  </a:lnTo>
                  <a:lnTo>
                    <a:pt x="25" y="142"/>
                  </a:lnTo>
                  <a:lnTo>
                    <a:pt x="13" y="154"/>
                  </a:lnTo>
                  <a:lnTo>
                    <a:pt x="0" y="167"/>
                  </a:lnTo>
                  <a:lnTo>
                    <a:pt x="0" y="206"/>
                  </a:lnTo>
                  <a:lnTo>
                    <a:pt x="13" y="232"/>
                  </a:lnTo>
                  <a:lnTo>
                    <a:pt x="38" y="219"/>
                  </a:lnTo>
                  <a:lnTo>
                    <a:pt x="64" y="219"/>
                  </a:lnTo>
                  <a:lnTo>
                    <a:pt x="77" y="232"/>
                  </a:lnTo>
                  <a:lnTo>
                    <a:pt x="103" y="219"/>
                  </a:lnTo>
                  <a:lnTo>
                    <a:pt x="128" y="206"/>
                  </a:lnTo>
                  <a:lnTo>
                    <a:pt x="141" y="193"/>
                  </a:lnTo>
                  <a:lnTo>
                    <a:pt x="141" y="167"/>
                  </a:lnTo>
                  <a:lnTo>
                    <a:pt x="154" y="142"/>
                  </a:lnTo>
                  <a:lnTo>
                    <a:pt x="167" y="129"/>
                  </a:lnTo>
                  <a:lnTo>
                    <a:pt x="180" y="116"/>
                  </a:lnTo>
                  <a:lnTo>
                    <a:pt x="206" y="116"/>
                  </a:lnTo>
                  <a:lnTo>
                    <a:pt x="219" y="90"/>
                  </a:lnTo>
                  <a:lnTo>
                    <a:pt x="257" y="77"/>
                  </a:lnTo>
                  <a:lnTo>
                    <a:pt x="296" y="64"/>
                  </a:lnTo>
                  <a:lnTo>
                    <a:pt x="321" y="77"/>
                  </a:lnTo>
                  <a:lnTo>
                    <a:pt x="347" y="90"/>
                  </a:lnTo>
                  <a:lnTo>
                    <a:pt x="360" y="103"/>
                  </a:lnTo>
                  <a:lnTo>
                    <a:pt x="386" y="103"/>
                  </a:lnTo>
                  <a:lnTo>
                    <a:pt x="412" y="116"/>
                  </a:lnTo>
                  <a:lnTo>
                    <a:pt x="450" y="142"/>
                  </a:lnTo>
                  <a:lnTo>
                    <a:pt x="476" y="167"/>
                  </a:lnTo>
                  <a:lnTo>
                    <a:pt x="515" y="206"/>
                  </a:lnTo>
                  <a:lnTo>
                    <a:pt x="553" y="219"/>
                  </a:lnTo>
                  <a:lnTo>
                    <a:pt x="553" y="219"/>
                  </a:lnTo>
                  <a:lnTo>
                    <a:pt x="566" y="206"/>
                  </a:lnTo>
                  <a:lnTo>
                    <a:pt x="553" y="180"/>
                  </a:lnTo>
                  <a:lnTo>
                    <a:pt x="527" y="167"/>
                  </a:lnTo>
                  <a:lnTo>
                    <a:pt x="515" y="142"/>
                  </a:lnTo>
                  <a:lnTo>
                    <a:pt x="489" y="142"/>
                  </a:lnTo>
                  <a:lnTo>
                    <a:pt x="489" y="129"/>
                  </a:lnTo>
                  <a:lnTo>
                    <a:pt x="489" y="116"/>
                  </a:lnTo>
                  <a:lnTo>
                    <a:pt x="476" y="103"/>
                  </a:lnTo>
                  <a:lnTo>
                    <a:pt x="476" y="90"/>
                  </a:lnTo>
                  <a:lnTo>
                    <a:pt x="463" y="77"/>
                  </a:lnTo>
                  <a:lnTo>
                    <a:pt x="450" y="77"/>
                  </a:lnTo>
                  <a:lnTo>
                    <a:pt x="424" y="64"/>
                  </a:lnTo>
                  <a:lnTo>
                    <a:pt x="424" y="51"/>
                  </a:lnTo>
                  <a:lnTo>
                    <a:pt x="424" y="39"/>
                  </a:lnTo>
                  <a:lnTo>
                    <a:pt x="424" y="26"/>
                  </a:lnTo>
                  <a:lnTo>
                    <a:pt x="412" y="26"/>
                  </a:lnTo>
                  <a:lnTo>
                    <a:pt x="399" y="26"/>
                  </a:lnTo>
                  <a:lnTo>
                    <a:pt x="386" y="26"/>
                  </a:lnTo>
                  <a:lnTo>
                    <a:pt x="37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09594" y="1723399"/>
              <a:ext cx="324368" cy="240013"/>
            </a:xfrm>
            <a:custGeom>
              <a:avLst/>
              <a:gdLst/>
              <a:ahLst/>
              <a:cxnLst>
                <a:cxn ang="0">
                  <a:pos x="219" y="13"/>
                </a:cxn>
                <a:cxn ang="0">
                  <a:pos x="181" y="0"/>
                </a:cxn>
                <a:cxn ang="0">
                  <a:pos x="168" y="0"/>
                </a:cxn>
                <a:cxn ang="0">
                  <a:pos x="142" y="26"/>
                </a:cxn>
                <a:cxn ang="0">
                  <a:pos x="142" y="39"/>
                </a:cxn>
                <a:cxn ang="0">
                  <a:pos x="116" y="39"/>
                </a:cxn>
                <a:cxn ang="0">
                  <a:pos x="91" y="26"/>
                </a:cxn>
                <a:cxn ang="0">
                  <a:pos x="78" y="26"/>
                </a:cxn>
                <a:cxn ang="0">
                  <a:pos x="65" y="0"/>
                </a:cxn>
                <a:cxn ang="0">
                  <a:pos x="52" y="0"/>
                </a:cxn>
                <a:cxn ang="0">
                  <a:pos x="39" y="13"/>
                </a:cxn>
                <a:cxn ang="0">
                  <a:pos x="26" y="26"/>
                </a:cxn>
                <a:cxn ang="0">
                  <a:pos x="0" y="52"/>
                </a:cxn>
                <a:cxn ang="0">
                  <a:pos x="13" y="78"/>
                </a:cxn>
                <a:cxn ang="0">
                  <a:pos x="26" y="103"/>
                </a:cxn>
                <a:cxn ang="0">
                  <a:pos x="39" y="103"/>
                </a:cxn>
                <a:cxn ang="0">
                  <a:pos x="26" y="129"/>
                </a:cxn>
                <a:cxn ang="0">
                  <a:pos x="26" y="142"/>
                </a:cxn>
                <a:cxn ang="0">
                  <a:pos x="26" y="168"/>
                </a:cxn>
                <a:cxn ang="0">
                  <a:pos x="39" y="181"/>
                </a:cxn>
                <a:cxn ang="0">
                  <a:pos x="52" y="155"/>
                </a:cxn>
                <a:cxn ang="0">
                  <a:pos x="65" y="155"/>
                </a:cxn>
                <a:cxn ang="0">
                  <a:pos x="78" y="142"/>
                </a:cxn>
                <a:cxn ang="0">
                  <a:pos x="103" y="155"/>
                </a:cxn>
                <a:cxn ang="0">
                  <a:pos x="116" y="142"/>
                </a:cxn>
                <a:cxn ang="0">
                  <a:pos x="142" y="155"/>
                </a:cxn>
                <a:cxn ang="0">
                  <a:pos x="155" y="155"/>
                </a:cxn>
                <a:cxn ang="0">
                  <a:pos x="168" y="142"/>
                </a:cxn>
                <a:cxn ang="0">
                  <a:pos x="194" y="142"/>
                </a:cxn>
                <a:cxn ang="0">
                  <a:pos x="194" y="116"/>
                </a:cxn>
                <a:cxn ang="0">
                  <a:pos x="206" y="116"/>
                </a:cxn>
                <a:cxn ang="0">
                  <a:pos x="219" y="116"/>
                </a:cxn>
                <a:cxn ang="0">
                  <a:pos x="232" y="116"/>
                </a:cxn>
                <a:cxn ang="0">
                  <a:pos x="219" y="103"/>
                </a:cxn>
                <a:cxn ang="0">
                  <a:pos x="219" y="78"/>
                </a:cxn>
                <a:cxn ang="0">
                  <a:pos x="219" y="65"/>
                </a:cxn>
                <a:cxn ang="0">
                  <a:pos x="219" y="39"/>
                </a:cxn>
                <a:cxn ang="0">
                  <a:pos x="219" y="26"/>
                </a:cxn>
                <a:cxn ang="0">
                  <a:pos x="219" y="13"/>
                </a:cxn>
              </a:cxnLst>
              <a:rect l="0" t="0" r="r" b="b"/>
              <a:pathLst>
                <a:path w="232" h="181">
                  <a:moveTo>
                    <a:pt x="219" y="13"/>
                  </a:moveTo>
                  <a:lnTo>
                    <a:pt x="181" y="0"/>
                  </a:lnTo>
                  <a:lnTo>
                    <a:pt x="168" y="0"/>
                  </a:lnTo>
                  <a:lnTo>
                    <a:pt x="142" y="26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26"/>
                  </a:lnTo>
                  <a:lnTo>
                    <a:pt x="78" y="26"/>
                  </a:lnTo>
                  <a:lnTo>
                    <a:pt x="65" y="0"/>
                  </a:lnTo>
                  <a:lnTo>
                    <a:pt x="52" y="0"/>
                  </a:lnTo>
                  <a:lnTo>
                    <a:pt x="39" y="13"/>
                  </a:lnTo>
                  <a:lnTo>
                    <a:pt x="26" y="26"/>
                  </a:lnTo>
                  <a:lnTo>
                    <a:pt x="0" y="52"/>
                  </a:lnTo>
                  <a:lnTo>
                    <a:pt x="13" y="78"/>
                  </a:lnTo>
                  <a:lnTo>
                    <a:pt x="26" y="103"/>
                  </a:lnTo>
                  <a:lnTo>
                    <a:pt x="39" y="103"/>
                  </a:lnTo>
                  <a:lnTo>
                    <a:pt x="26" y="129"/>
                  </a:lnTo>
                  <a:lnTo>
                    <a:pt x="26" y="142"/>
                  </a:lnTo>
                  <a:lnTo>
                    <a:pt x="26" y="168"/>
                  </a:lnTo>
                  <a:lnTo>
                    <a:pt x="39" y="181"/>
                  </a:lnTo>
                  <a:lnTo>
                    <a:pt x="52" y="155"/>
                  </a:lnTo>
                  <a:lnTo>
                    <a:pt x="65" y="155"/>
                  </a:lnTo>
                  <a:lnTo>
                    <a:pt x="78" y="142"/>
                  </a:lnTo>
                  <a:lnTo>
                    <a:pt x="103" y="155"/>
                  </a:lnTo>
                  <a:lnTo>
                    <a:pt x="116" y="142"/>
                  </a:lnTo>
                  <a:lnTo>
                    <a:pt x="142" y="155"/>
                  </a:lnTo>
                  <a:lnTo>
                    <a:pt x="155" y="155"/>
                  </a:lnTo>
                  <a:lnTo>
                    <a:pt x="168" y="142"/>
                  </a:lnTo>
                  <a:lnTo>
                    <a:pt x="194" y="142"/>
                  </a:lnTo>
                  <a:lnTo>
                    <a:pt x="194" y="116"/>
                  </a:lnTo>
                  <a:lnTo>
                    <a:pt x="206" y="116"/>
                  </a:lnTo>
                  <a:lnTo>
                    <a:pt x="219" y="116"/>
                  </a:lnTo>
                  <a:lnTo>
                    <a:pt x="232" y="116"/>
                  </a:lnTo>
                  <a:lnTo>
                    <a:pt x="219" y="103"/>
                  </a:lnTo>
                  <a:lnTo>
                    <a:pt x="219" y="78"/>
                  </a:lnTo>
                  <a:lnTo>
                    <a:pt x="219" y="65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219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538163" y="1556051"/>
              <a:ext cx="722509" cy="898396"/>
            </a:xfrm>
            <a:custGeom>
              <a:avLst/>
              <a:gdLst/>
              <a:ahLst/>
              <a:cxnLst>
                <a:cxn ang="0">
                  <a:pos x="283" y="116"/>
                </a:cxn>
                <a:cxn ang="0">
                  <a:pos x="309" y="90"/>
                </a:cxn>
                <a:cxn ang="0">
                  <a:pos x="309" y="38"/>
                </a:cxn>
                <a:cxn ang="0">
                  <a:pos x="360" y="25"/>
                </a:cxn>
                <a:cxn ang="0">
                  <a:pos x="399" y="0"/>
                </a:cxn>
                <a:cxn ang="0">
                  <a:pos x="412" y="38"/>
                </a:cxn>
                <a:cxn ang="0">
                  <a:pos x="438" y="90"/>
                </a:cxn>
                <a:cxn ang="0">
                  <a:pos x="438" y="141"/>
                </a:cxn>
                <a:cxn ang="0">
                  <a:pos x="412" y="154"/>
                </a:cxn>
                <a:cxn ang="0">
                  <a:pos x="386" y="167"/>
                </a:cxn>
                <a:cxn ang="0">
                  <a:pos x="399" y="219"/>
                </a:cxn>
                <a:cxn ang="0">
                  <a:pos x="412" y="270"/>
                </a:cxn>
                <a:cxn ang="0">
                  <a:pos x="438" y="309"/>
                </a:cxn>
                <a:cxn ang="0">
                  <a:pos x="438" y="334"/>
                </a:cxn>
                <a:cxn ang="0">
                  <a:pos x="425" y="347"/>
                </a:cxn>
                <a:cxn ang="0">
                  <a:pos x="386" y="334"/>
                </a:cxn>
                <a:cxn ang="0">
                  <a:pos x="373" y="360"/>
                </a:cxn>
                <a:cxn ang="0">
                  <a:pos x="386" y="424"/>
                </a:cxn>
                <a:cxn ang="0">
                  <a:pos x="399" y="437"/>
                </a:cxn>
                <a:cxn ang="0">
                  <a:pos x="450" y="424"/>
                </a:cxn>
                <a:cxn ang="0">
                  <a:pos x="489" y="489"/>
                </a:cxn>
                <a:cxn ang="0">
                  <a:pos x="502" y="515"/>
                </a:cxn>
                <a:cxn ang="0">
                  <a:pos x="515" y="566"/>
                </a:cxn>
                <a:cxn ang="0">
                  <a:pos x="502" y="579"/>
                </a:cxn>
                <a:cxn ang="0">
                  <a:pos x="450" y="579"/>
                </a:cxn>
                <a:cxn ang="0">
                  <a:pos x="412" y="605"/>
                </a:cxn>
                <a:cxn ang="0">
                  <a:pos x="399" y="592"/>
                </a:cxn>
                <a:cxn ang="0">
                  <a:pos x="373" y="605"/>
                </a:cxn>
                <a:cxn ang="0">
                  <a:pos x="335" y="592"/>
                </a:cxn>
                <a:cxn ang="0">
                  <a:pos x="309" y="579"/>
                </a:cxn>
                <a:cxn ang="0">
                  <a:pos x="283" y="592"/>
                </a:cxn>
                <a:cxn ang="0">
                  <a:pos x="283" y="605"/>
                </a:cxn>
                <a:cxn ang="0">
                  <a:pos x="270" y="630"/>
                </a:cxn>
                <a:cxn ang="0">
                  <a:pos x="257" y="656"/>
                </a:cxn>
                <a:cxn ang="0">
                  <a:pos x="257" y="669"/>
                </a:cxn>
                <a:cxn ang="0">
                  <a:pos x="193" y="682"/>
                </a:cxn>
                <a:cxn ang="0">
                  <a:pos x="167" y="669"/>
                </a:cxn>
                <a:cxn ang="0">
                  <a:pos x="129" y="643"/>
                </a:cxn>
                <a:cxn ang="0">
                  <a:pos x="103" y="656"/>
                </a:cxn>
                <a:cxn ang="0">
                  <a:pos x="90" y="682"/>
                </a:cxn>
                <a:cxn ang="0">
                  <a:pos x="64" y="656"/>
                </a:cxn>
                <a:cxn ang="0">
                  <a:pos x="39" y="617"/>
                </a:cxn>
                <a:cxn ang="0">
                  <a:pos x="26" y="579"/>
                </a:cxn>
                <a:cxn ang="0">
                  <a:pos x="13" y="553"/>
                </a:cxn>
                <a:cxn ang="0">
                  <a:pos x="39" y="527"/>
                </a:cxn>
                <a:cxn ang="0">
                  <a:pos x="51" y="489"/>
                </a:cxn>
                <a:cxn ang="0">
                  <a:pos x="51" y="450"/>
                </a:cxn>
                <a:cxn ang="0">
                  <a:pos x="13" y="412"/>
                </a:cxn>
                <a:cxn ang="0">
                  <a:pos x="0" y="386"/>
                </a:cxn>
                <a:cxn ang="0">
                  <a:pos x="26" y="373"/>
                </a:cxn>
                <a:cxn ang="0">
                  <a:pos x="39" y="347"/>
                </a:cxn>
                <a:cxn ang="0">
                  <a:pos x="77" y="321"/>
                </a:cxn>
                <a:cxn ang="0">
                  <a:pos x="90" y="309"/>
                </a:cxn>
                <a:cxn ang="0">
                  <a:pos x="116" y="283"/>
                </a:cxn>
                <a:cxn ang="0">
                  <a:pos x="154" y="270"/>
                </a:cxn>
                <a:cxn ang="0">
                  <a:pos x="193" y="283"/>
                </a:cxn>
                <a:cxn ang="0">
                  <a:pos x="245" y="270"/>
                </a:cxn>
                <a:cxn ang="0">
                  <a:pos x="245" y="257"/>
                </a:cxn>
                <a:cxn ang="0">
                  <a:pos x="270" y="244"/>
                </a:cxn>
                <a:cxn ang="0">
                  <a:pos x="270" y="193"/>
                </a:cxn>
                <a:cxn ang="0">
                  <a:pos x="270" y="154"/>
                </a:cxn>
              </a:cxnLst>
              <a:rect l="0" t="0" r="r" b="b"/>
              <a:pathLst>
                <a:path w="515" h="682">
                  <a:moveTo>
                    <a:pt x="270" y="128"/>
                  </a:moveTo>
                  <a:lnTo>
                    <a:pt x="283" y="116"/>
                  </a:lnTo>
                  <a:lnTo>
                    <a:pt x="309" y="90"/>
                  </a:lnTo>
                  <a:lnTo>
                    <a:pt x="309" y="90"/>
                  </a:lnTo>
                  <a:lnTo>
                    <a:pt x="309" y="51"/>
                  </a:lnTo>
                  <a:lnTo>
                    <a:pt x="309" y="38"/>
                  </a:lnTo>
                  <a:lnTo>
                    <a:pt x="348" y="25"/>
                  </a:lnTo>
                  <a:lnTo>
                    <a:pt x="360" y="25"/>
                  </a:lnTo>
                  <a:lnTo>
                    <a:pt x="386" y="0"/>
                  </a:lnTo>
                  <a:lnTo>
                    <a:pt x="399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77"/>
                  </a:lnTo>
                  <a:lnTo>
                    <a:pt x="438" y="90"/>
                  </a:lnTo>
                  <a:lnTo>
                    <a:pt x="438" y="116"/>
                  </a:lnTo>
                  <a:lnTo>
                    <a:pt x="438" y="141"/>
                  </a:lnTo>
                  <a:lnTo>
                    <a:pt x="412" y="154"/>
                  </a:lnTo>
                  <a:lnTo>
                    <a:pt x="412" y="154"/>
                  </a:lnTo>
                  <a:lnTo>
                    <a:pt x="399" y="154"/>
                  </a:lnTo>
                  <a:lnTo>
                    <a:pt x="386" y="167"/>
                  </a:lnTo>
                  <a:lnTo>
                    <a:pt x="399" y="193"/>
                  </a:lnTo>
                  <a:lnTo>
                    <a:pt x="399" y="219"/>
                  </a:lnTo>
                  <a:lnTo>
                    <a:pt x="412" y="244"/>
                  </a:lnTo>
                  <a:lnTo>
                    <a:pt x="412" y="270"/>
                  </a:lnTo>
                  <a:lnTo>
                    <a:pt x="425" y="296"/>
                  </a:lnTo>
                  <a:lnTo>
                    <a:pt x="438" y="309"/>
                  </a:lnTo>
                  <a:lnTo>
                    <a:pt x="450" y="321"/>
                  </a:lnTo>
                  <a:lnTo>
                    <a:pt x="438" y="334"/>
                  </a:lnTo>
                  <a:lnTo>
                    <a:pt x="438" y="347"/>
                  </a:lnTo>
                  <a:lnTo>
                    <a:pt x="425" y="347"/>
                  </a:lnTo>
                  <a:lnTo>
                    <a:pt x="412" y="334"/>
                  </a:lnTo>
                  <a:lnTo>
                    <a:pt x="386" y="334"/>
                  </a:lnTo>
                  <a:lnTo>
                    <a:pt x="373" y="347"/>
                  </a:lnTo>
                  <a:lnTo>
                    <a:pt x="373" y="360"/>
                  </a:lnTo>
                  <a:lnTo>
                    <a:pt x="386" y="373"/>
                  </a:lnTo>
                  <a:lnTo>
                    <a:pt x="386" y="424"/>
                  </a:lnTo>
                  <a:lnTo>
                    <a:pt x="399" y="437"/>
                  </a:lnTo>
                  <a:lnTo>
                    <a:pt x="399" y="437"/>
                  </a:lnTo>
                  <a:lnTo>
                    <a:pt x="425" y="437"/>
                  </a:lnTo>
                  <a:lnTo>
                    <a:pt x="450" y="424"/>
                  </a:lnTo>
                  <a:lnTo>
                    <a:pt x="463" y="463"/>
                  </a:lnTo>
                  <a:lnTo>
                    <a:pt x="489" y="489"/>
                  </a:lnTo>
                  <a:lnTo>
                    <a:pt x="502" y="502"/>
                  </a:lnTo>
                  <a:lnTo>
                    <a:pt x="502" y="515"/>
                  </a:lnTo>
                  <a:lnTo>
                    <a:pt x="502" y="553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02" y="579"/>
                  </a:lnTo>
                  <a:lnTo>
                    <a:pt x="450" y="579"/>
                  </a:lnTo>
                  <a:lnTo>
                    <a:pt x="450" y="579"/>
                  </a:lnTo>
                  <a:lnTo>
                    <a:pt x="438" y="605"/>
                  </a:lnTo>
                  <a:lnTo>
                    <a:pt x="412" y="605"/>
                  </a:lnTo>
                  <a:lnTo>
                    <a:pt x="399" y="592"/>
                  </a:lnTo>
                  <a:lnTo>
                    <a:pt x="399" y="592"/>
                  </a:lnTo>
                  <a:lnTo>
                    <a:pt x="373" y="592"/>
                  </a:lnTo>
                  <a:lnTo>
                    <a:pt x="373" y="605"/>
                  </a:lnTo>
                  <a:lnTo>
                    <a:pt x="348" y="605"/>
                  </a:lnTo>
                  <a:lnTo>
                    <a:pt x="335" y="592"/>
                  </a:lnTo>
                  <a:lnTo>
                    <a:pt x="309" y="579"/>
                  </a:lnTo>
                  <a:lnTo>
                    <a:pt x="309" y="579"/>
                  </a:lnTo>
                  <a:lnTo>
                    <a:pt x="296" y="579"/>
                  </a:lnTo>
                  <a:lnTo>
                    <a:pt x="283" y="592"/>
                  </a:lnTo>
                  <a:lnTo>
                    <a:pt x="283" y="605"/>
                  </a:lnTo>
                  <a:lnTo>
                    <a:pt x="283" y="605"/>
                  </a:lnTo>
                  <a:lnTo>
                    <a:pt x="283" y="617"/>
                  </a:lnTo>
                  <a:lnTo>
                    <a:pt x="270" y="630"/>
                  </a:lnTo>
                  <a:lnTo>
                    <a:pt x="257" y="630"/>
                  </a:lnTo>
                  <a:lnTo>
                    <a:pt x="257" y="656"/>
                  </a:lnTo>
                  <a:lnTo>
                    <a:pt x="257" y="669"/>
                  </a:lnTo>
                  <a:lnTo>
                    <a:pt x="257" y="669"/>
                  </a:lnTo>
                  <a:lnTo>
                    <a:pt x="232" y="682"/>
                  </a:lnTo>
                  <a:lnTo>
                    <a:pt x="193" y="682"/>
                  </a:lnTo>
                  <a:lnTo>
                    <a:pt x="167" y="682"/>
                  </a:lnTo>
                  <a:lnTo>
                    <a:pt x="167" y="669"/>
                  </a:lnTo>
                  <a:lnTo>
                    <a:pt x="142" y="656"/>
                  </a:lnTo>
                  <a:lnTo>
                    <a:pt x="129" y="643"/>
                  </a:lnTo>
                  <a:lnTo>
                    <a:pt x="116" y="656"/>
                  </a:lnTo>
                  <a:lnTo>
                    <a:pt x="103" y="656"/>
                  </a:lnTo>
                  <a:lnTo>
                    <a:pt x="103" y="669"/>
                  </a:lnTo>
                  <a:lnTo>
                    <a:pt x="90" y="682"/>
                  </a:lnTo>
                  <a:lnTo>
                    <a:pt x="77" y="669"/>
                  </a:lnTo>
                  <a:lnTo>
                    <a:pt x="64" y="656"/>
                  </a:lnTo>
                  <a:lnTo>
                    <a:pt x="39" y="643"/>
                  </a:lnTo>
                  <a:lnTo>
                    <a:pt x="39" y="617"/>
                  </a:lnTo>
                  <a:lnTo>
                    <a:pt x="26" y="592"/>
                  </a:lnTo>
                  <a:lnTo>
                    <a:pt x="26" y="579"/>
                  </a:lnTo>
                  <a:lnTo>
                    <a:pt x="13" y="566"/>
                  </a:lnTo>
                  <a:lnTo>
                    <a:pt x="13" y="553"/>
                  </a:lnTo>
                  <a:lnTo>
                    <a:pt x="26" y="540"/>
                  </a:lnTo>
                  <a:lnTo>
                    <a:pt x="39" y="527"/>
                  </a:lnTo>
                  <a:lnTo>
                    <a:pt x="51" y="502"/>
                  </a:lnTo>
                  <a:lnTo>
                    <a:pt x="51" y="489"/>
                  </a:lnTo>
                  <a:lnTo>
                    <a:pt x="64" y="463"/>
                  </a:lnTo>
                  <a:lnTo>
                    <a:pt x="51" y="450"/>
                  </a:lnTo>
                  <a:lnTo>
                    <a:pt x="39" y="437"/>
                  </a:lnTo>
                  <a:lnTo>
                    <a:pt x="13" y="412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26" y="373"/>
                  </a:lnTo>
                  <a:lnTo>
                    <a:pt x="39" y="373"/>
                  </a:lnTo>
                  <a:lnTo>
                    <a:pt x="39" y="347"/>
                  </a:lnTo>
                  <a:lnTo>
                    <a:pt x="51" y="334"/>
                  </a:lnTo>
                  <a:lnTo>
                    <a:pt x="77" y="321"/>
                  </a:lnTo>
                  <a:lnTo>
                    <a:pt x="77" y="321"/>
                  </a:lnTo>
                  <a:lnTo>
                    <a:pt x="90" y="309"/>
                  </a:lnTo>
                  <a:lnTo>
                    <a:pt x="103" y="283"/>
                  </a:lnTo>
                  <a:lnTo>
                    <a:pt x="116" y="283"/>
                  </a:lnTo>
                  <a:lnTo>
                    <a:pt x="129" y="270"/>
                  </a:lnTo>
                  <a:lnTo>
                    <a:pt x="154" y="270"/>
                  </a:lnTo>
                  <a:lnTo>
                    <a:pt x="167" y="270"/>
                  </a:lnTo>
                  <a:lnTo>
                    <a:pt x="193" y="283"/>
                  </a:lnTo>
                  <a:lnTo>
                    <a:pt x="219" y="270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45" y="257"/>
                  </a:lnTo>
                  <a:lnTo>
                    <a:pt x="257" y="244"/>
                  </a:lnTo>
                  <a:lnTo>
                    <a:pt x="270" y="244"/>
                  </a:lnTo>
                  <a:lnTo>
                    <a:pt x="283" y="244"/>
                  </a:lnTo>
                  <a:lnTo>
                    <a:pt x="270" y="193"/>
                  </a:lnTo>
                  <a:lnTo>
                    <a:pt x="270" y="193"/>
                  </a:lnTo>
                  <a:lnTo>
                    <a:pt x="270" y="154"/>
                  </a:lnTo>
                  <a:lnTo>
                    <a:pt x="270" y="12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1061602" y="1537335"/>
              <a:ext cx="799796" cy="762976"/>
            </a:xfrm>
            <a:custGeom>
              <a:avLst/>
              <a:gdLst/>
              <a:ahLst/>
              <a:cxnLst>
                <a:cxn ang="0">
                  <a:pos x="103" y="116"/>
                </a:cxn>
                <a:cxn ang="0">
                  <a:pos x="103" y="154"/>
                </a:cxn>
                <a:cxn ang="0">
                  <a:pos x="116" y="193"/>
                </a:cxn>
                <a:cxn ang="0">
                  <a:pos x="155" y="154"/>
                </a:cxn>
                <a:cxn ang="0">
                  <a:pos x="193" y="116"/>
                </a:cxn>
                <a:cxn ang="0">
                  <a:pos x="219" y="26"/>
                </a:cxn>
                <a:cxn ang="0">
                  <a:pos x="245" y="38"/>
                </a:cxn>
                <a:cxn ang="0">
                  <a:pos x="271" y="90"/>
                </a:cxn>
                <a:cxn ang="0">
                  <a:pos x="322" y="77"/>
                </a:cxn>
                <a:cxn ang="0">
                  <a:pos x="348" y="64"/>
                </a:cxn>
                <a:cxn ang="0">
                  <a:pos x="386" y="0"/>
                </a:cxn>
                <a:cxn ang="0">
                  <a:pos x="425" y="51"/>
                </a:cxn>
                <a:cxn ang="0">
                  <a:pos x="451" y="90"/>
                </a:cxn>
                <a:cxn ang="0">
                  <a:pos x="451" y="167"/>
                </a:cxn>
                <a:cxn ang="0">
                  <a:pos x="438" y="232"/>
                </a:cxn>
                <a:cxn ang="0">
                  <a:pos x="451" y="283"/>
                </a:cxn>
                <a:cxn ang="0">
                  <a:pos x="502" y="270"/>
                </a:cxn>
                <a:cxn ang="0">
                  <a:pos x="502" y="334"/>
                </a:cxn>
                <a:cxn ang="0">
                  <a:pos x="464" y="373"/>
                </a:cxn>
                <a:cxn ang="0">
                  <a:pos x="476" y="425"/>
                </a:cxn>
                <a:cxn ang="0">
                  <a:pos x="502" y="425"/>
                </a:cxn>
                <a:cxn ang="0">
                  <a:pos x="528" y="476"/>
                </a:cxn>
                <a:cxn ang="0">
                  <a:pos x="554" y="515"/>
                </a:cxn>
                <a:cxn ang="0">
                  <a:pos x="515" y="528"/>
                </a:cxn>
                <a:cxn ang="0">
                  <a:pos x="451" y="502"/>
                </a:cxn>
                <a:cxn ang="0">
                  <a:pos x="412" y="515"/>
                </a:cxn>
                <a:cxn ang="0">
                  <a:pos x="374" y="502"/>
                </a:cxn>
                <a:cxn ang="0">
                  <a:pos x="309" y="463"/>
                </a:cxn>
                <a:cxn ang="0">
                  <a:pos x="271" y="463"/>
                </a:cxn>
                <a:cxn ang="0">
                  <a:pos x="219" y="437"/>
                </a:cxn>
                <a:cxn ang="0">
                  <a:pos x="193" y="450"/>
                </a:cxn>
                <a:cxn ang="0">
                  <a:pos x="193" y="502"/>
                </a:cxn>
                <a:cxn ang="0">
                  <a:pos x="168" y="553"/>
                </a:cxn>
                <a:cxn ang="0">
                  <a:pos x="142" y="566"/>
                </a:cxn>
                <a:cxn ang="0">
                  <a:pos x="90" y="476"/>
                </a:cxn>
                <a:cxn ang="0">
                  <a:pos x="39" y="437"/>
                </a:cxn>
                <a:cxn ang="0">
                  <a:pos x="13" y="437"/>
                </a:cxn>
                <a:cxn ang="0">
                  <a:pos x="13" y="386"/>
                </a:cxn>
                <a:cxn ang="0">
                  <a:pos x="0" y="360"/>
                </a:cxn>
                <a:cxn ang="0">
                  <a:pos x="39" y="347"/>
                </a:cxn>
                <a:cxn ang="0">
                  <a:pos x="77" y="334"/>
                </a:cxn>
                <a:cxn ang="0">
                  <a:pos x="39" y="296"/>
                </a:cxn>
                <a:cxn ang="0">
                  <a:pos x="26" y="232"/>
                </a:cxn>
                <a:cxn ang="0">
                  <a:pos x="26" y="193"/>
                </a:cxn>
                <a:cxn ang="0">
                  <a:pos x="26" y="167"/>
                </a:cxn>
                <a:cxn ang="0">
                  <a:pos x="52" y="154"/>
                </a:cxn>
                <a:cxn ang="0">
                  <a:pos x="65" y="103"/>
                </a:cxn>
              </a:cxnLst>
              <a:rect l="0" t="0" r="r" b="b"/>
              <a:pathLst>
                <a:path w="567" h="579">
                  <a:moveTo>
                    <a:pt x="65" y="103"/>
                  </a:moveTo>
                  <a:lnTo>
                    <a:pt x="90" y="103"/>
                  </a:lnTo>
                  <a:lnTo>
                    <a:pt x="103" y="116"/>
                  </a:lnTo>
                  <a:lnTo>
                    <a:pt x="103" y="129"/>
                  </a:lnTo>
                  <a:lnTo>
                    <a:pt x="103" y="141"/>
                  </a:lnTo>
                  <a:lnTo>
                    <a:pt x="103" y="154"/>
                  </a:lnTo>
                  <a:lnTo>
                    <a:pt x="90" y="167"/>
                  </a:lnTo>
                  <a:lnTo>
                    <a:pt x="103" y="180"/>
                  </a:lnTo>
                  <a:lnTo>
                    <a:pt x="116" y="193"/>
                  </a:lnTo>
                  <a:lnTo>
                    <a:pt x="129" y="180"/>
                  </a:lnTo>
                  <a:lnTo>
                    <a:pt x="142" y="167"/>
                  </a:lnTo>
                  <a:lnTo>
                    <a:pt x="155" y="154"/>
                  </a:lnTo>
                  <a:lnTo>
                    <a:pt x="155" y="141"/>
                  </a:lnTo>
                  <a:lnTo>
                    <a:pt x="168" y="129"/>
                  </a:lnTo>
                  <a:lnTo>
                    <a:pt x="193" y="116"/>
                  </a:lnTo>
                  <a:lnTo>
                    <a:pt x="206" y="90"/>
                  </a:lnTo>
                  <a:lnTo>
                    <a:pt x="219" y="77"/>
                  </a:lnTo>
                  <a:lnTo>
                    <a:pt x="219" y="26"/>
                  </a:lnTo>
                  <a:lnTo>
                    <a:pt x="232" y="26"/>
                  </a:lnTo>
                  <a:lnTo>
                    <a:pt x="245" y="26"/>
                  </a:lnTo>
                  <a:lnTo>
                    <a:pt x="245" y="38"/>
                  </a:lnTo>
                  <a:lnTo>
                    <a:pt x="245" y="77"/>
                  </a:lnTo>
                  <a:lnTo>
                    <a:pt x="258" y="90"/>
                  </a:lnTo>
                  <a:lnTo>
                    <a:pt x="271" y="90"/>
                  </a:lnTo>
                  <a:lnTo>
                    <a:pt x="283" y="103"/>
                  </a:lnTo>
                  <a:lnTo>
                    <a:pt x="296" y="116"/>
                  </a:lnTo>
                  <a:lnTo>
                    <a:pt x="322" y="77"/>
                  </a:lnTo>
                  <a:lnTo>
                    <a:pt x="335" y="90"/>
                  </a:lnTo>
                  <a:lnTo>
                    <a:pt x="348" y="77"/>
                  </a:lnTo>
                  <a:lnTo>
                    <a:pt x="348" y="64"/>
                  </a:lnTo>
                  <a:lnTo>
                    <a:pt x="361" y="26"/>
                  </a:lnTo>
                  <a:lnTo>
                    <a:pt x="374" y="13"/>
                  </a:lnTo>
                  <a:lnTo>
                    <a:pt x="386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51"/>
                  </a:lnTo>
                  <a:lnTo>
                    <a:pt x="451" y="64"/>
                  </a:lnTo>
                  <a:lnTo>
                    <a:pt x="451" y="77"/>
                  </a:lnTo>
                  <a:lnTo>
                    <a:pt x="451" y="90"/>
                  </a:lnTo>
                  <a:lnTo>
                    <a:pt x="451" y="129"/>
                  </a:lnTo>
                  <a:lnTo>
                    <a:pt x="451" y="141"/>
                  </a:lnTo>
                  <a:lnTo>
                    <a:pt x="451" y="167"/>
                  </a:lnTo>
                  <a:lnTo>
                    <a:pt x="451" y="180"/>
                  </a:lnTo>
                  <a:lnTo>
                    <a:pt x="438" y="206"/>
                  </a:lnTo>
                  <a:lnTo>
                    <a:pt x="438" y="232"/>
                  </a:lnTo>
                  <a:lnTo>
                    <a:pt x="438" y="257"/>
                  </a:lnTo>
                  <a:lnTo>
                    <a:pt x="451" y="283"/>
                  </a:lnTo>
                  <a:lnTo>
                    <a:pt x="451" y="283"/>
                  </a:lnTo>
                  <a:lnTo>
                    <a:pt x="476" y="270"/>
                  </a:lnTo>
                  <a:lnTo>
                    <a:pt x="476" y="257"/>
                  </a:lnTo>
                  <a:lnTo>
                    <a:pt x="502" y="270"/>
                  </a:lnTo>
                  <a:lnTo>
                    <a:pt x="489" y="283"/>
                  </a:lnTo>
                  <a:lnTo>
                    <a:pt x="502" y="322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76" y="347"/>
                  </a:lnTo>
                  <a:lnTo>
                    <a:pt x="464" y="373"/>
                  </a:lnTo>
                  <a:lnTo>
                    <a:pt x="464" y="386"/>
                  </a:lnTo>
                  <a:lnTo>
                    <a:pt x="464" y="412"/>
                  </a:lnTo>
                  <a:lnTo>
                    <a:pt x="476" y="425"/>
                  </a:lnTo>
                  <a:lnTo>
                    <a:pt x="489" y="412"/>
                  </a:lnTo>
                  <a:lnTo>
                    <a:pt x="502" y="412"/>
                  </a:lnTo>
                  <a:lnTo>
                    <a:pt x="502" y="425"/>
                  </a:lnTo>
                  <a:lnTo>
                    <a:pt x="502" y="450"/>
                  </a:lnTo>
                  <a:lnTo>
                    <a:pt x="515" y="463"/>
                  </a:lnTo>
                  <a:lnTo>
                    <a:pt x="528" y="476"/>
                  </a:lnTo>
                  <a:lnTo>
                    <a:pt x="541" y="476"/>
                  </a:lnTo>
                  <a:lnTo>
                    <a:pt x="554" y="502"/>
                  </a:lnTo>
                  <a:lnTo>
                    <a:pt x="554" y="515"/>
                  </a:lnTo>
                  <a:lnTo>
                    <a:pt x="567" y="515"/>
                  </a:lnTo>
                  <a:lnTo>
                    <a:pt x="554" y="528"/>
                  </a:lnTo>
                  <a:lnTo>
                    <a:pt x="515" y="528"/>
                  </a:lnTo>
                  <a:lnTo>
                    <a:pt x="502" y="528"/>
                  </a:lnTo>
                  <a:lnTo>
                    <a:pt x="476" y="528"/>
                  </a:lnTo>
                  <a:lnTo>
                    <a:pt x="451" y="502"/>
                  </a:lnTo>
                  <a:lnTo>
                    <a:pt x="438" y="515"/>
                  </a:lnTo>
                  <a:lnTo>
                    <a:pt x="425" y="515"/>
                  </a:lnTo>
                  <a:lnTo>
                    <a:pt x="412" y="515"/>
                  </a:lnTo>
                  <a:lnTo>
                    <a:pt x="399" y="502"/>
                  </a:lnTo>
                  <a:lnTo>
                    <a:pt x="386" y="502"/>
                  </a:lnTo>
                  <a:lnTo>
                    <a:pt x="374" y="502"/>
                  </a:lnTo>
                  <a:lnTo>
                    <a:pt x="361" y="502"/>
                  </a:lnTo>
                  <a:lnTo>
                    <a:pt x="335" y="489"/>
                  </a:lnTo>
                  <a:lnTo>
                    <a:pt x="309" y="463"/>
                  </a:lnTo>
                  <a:lnTo>
                    <a:pt x="283" y="450"/>
                  </a:lnTo>
                  <a:lnTo>
                    <a:pt x="271" y="450"/>
                  </a:lnTo>
                  <a:lnTo>
                    <a:pt x="271" y="463"/>
                  </a:lnTo>
                  <a:lnTo>
                    <a:pt x="258" y="463"/>
                  </a:lnTo>
                  <a:lnTo>
                    <a:pt x="232" y="450"/>
                  </a:lnTo>
                  <a:lnTo>
                    <a:pt x="219" y="437"/>
                  </a:lnTo>
                  <a:lnTo>
                    <a:pt x="206" y="437"/>
                  </a:lnTo>
                  <a:lnTo>
                    <a:pt x="206" y="450"/>
                  </a:lnTo>
                  <a:lnTo>
                    <a:pt x="193" y="450"/>
                  </a:lnTo>
                  <a:lnTo>
                    <a:pt x="193" y="463"/>
                  </a:lnTo>
                  <a:lnTo>
                    <a:pt x="193" y="476"/>
                  </a:lnTo>
                  <a:lnTo>
                    <a:pt x="193" y="502"/>
                  </a:lnTo>
                  <a:lnTo>
                    <a:pt x="180" y="528"/>
                  </a:lnTo>
                  <a:lnTo>
                    <a:pt x="168" y="540"/>
                  </a:lnTo>
                  <a:lnTo>
                    <a:pt x="168" y="553"/>
                  </a:lnTo>
                  <a:lnTo>
                    <a:pt x="155" y="566"/>
                  </a:lnTo>
                  <a:lnTo>
                    <a:pt x="142" y="579"/>
                  </a:lnTo>
                  <a:lnTo>
                    <a:pt x="142" y="566"/>
                  </a:lnTo>
                  <a:lnTo>
                    <a:pt x="142" y="566"/>
                  </a:lnTo>
                  <a:lnTo>
                    <a:pt x="142" y="528"/>
                  </a:lnTo>
                  <a:lnTo>
                    <a:pt x="90" y="476"/>
                  </a:lnTo>
                  <a:lnTo>
                    <a:pt x="77" y="437"/>
                  </a:lnTo>
                  <a:lnTo>
                    <a:pt x="52" y="437"/>
                  </a:lnTo>
                  <a:lnTo>
                    <a:pt x="39" y="437"/>
                  </a:lnTo>
                  <a:lnTo>
                    <a:pt x="39" y="450"/>
                  </a:lnTo>
                  <a:lnTo>
                    <a:pt x="26" y="450"/>
                  </a:lnTo>
                  <a:lnTo>
                    <a:pt x="13" y="437"/>
                  </a:lnTo>
                  <a:lnTo>
                    <a:pt x="13" y="425"/>
                  </a:lnTo>
                  <a:lnTo>
                    <a:pt x="13" y="412"/>
                  </a:lnTo>
                  <a:lnTo>
                    <a:pt x="13" y="386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60"/>
                  </a:lnTo>
                  <a:lnTo>
                    <a:pt x="13" y="347"/>
                  </a:lnTo>
                  <a:lnTo>
                    <a:pt x="26" y="347"/>
                  </a:lnTo>
                  <a:lnTo>
                    <a:pt x="39" y="347"/>
                  </a:lnTo>
                  <a:lnTo>
                    <a:pt x="52" y="360"/>
                  </a:lnTo>
                  <a:lnTo>
                    <a:pt x="65" y="347"/>
                  </a:lnTo>
                  <a:lnTo>
                    <a:pt x="77" y="334"/>
                  </a:lnTo>
                  <a:lnTo>
                    <a:pt x="77" y="334"/>
                  </a:lnTo>
                  <a:lnTo>
                    <a:pt x="65" y="322"/>
                  </a:lnTo>
                  <a:lnTo>
                    <a:pt x="39" y="296"/>
                  </a:lnTo>
                  <a:lnTo>
                    <a:pt x="39" y="283"/>
                  </a:lnTo>
                  <a:lnTo>
                    <a:pt x="39" y="257"/>
                  </a:lnTo>
                  <a:lnTo>
                    <a:pt x="26" y="232"/>
                  </a:lnTo>
                  <a:lnTo>
                    <a:pt x="26" y="219"/>
                  </a:lnTo>
                  <a:lnTo>
                    <a:pt x="26" y="206"/>
                  </a:lnTo>
                  <a:lnTo>
                    <a:pt x="26" y="193"/>
                  </a:lnTo>
                  <a:lnTo>
                    <a:pt x="13" y="180"/>
                  </a:lnTo>
                  <a:lnTo>
                    <a:pt x="13" y="180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9" y="167"/>
                  </a:lnTo>
                  <a:lnTo>
                    <a:pt x="52" y="154"/>
                  </a:lnTo>
                  <a:lnTo>
                    <a:pt x="65" y="141"/>
                  </a:lnTo>
                  <a:lnTo>
                    <a:pt x="65" y="129"/>
                  </a:lnTo>
                  <a:lnTo>
                    <a:pt x="65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1638906" y="1384299"/>
              <a:ext cx="613606" cy="525165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9" y="64"/>
                </a:cxn>
                <a:cxn ang="0">
                  <a:pos x="26" y="39"/>
                </a:cxn>
                <a:cxn ang="0">
                  <a:pos x="77" y="0"/>
                </a:cxn>
                <a:cxn ang="0">
                  <a:pos x="90" y="26"/>
                </a:cxn>
                <a:cxn ang="0">
                  <a:pos x="167" y="51"/>
                </a:cxn>
                <a:cxn ang="0">
                  <a:pos x="193" y="39"/>
                </a:cxn>
                <a:cxn ang="0">
                  <a:pos x="245" y="0"/>
                </a:cxn>
                <a:cxn ang="0">
                  <a:pos x="296" y="26"/>
                </a:cxn>
                <a:cxn ang="0">
                  <a:pos x="348" y="0"/>
                </a:cxn>
                <a:cxn ang="0">
                  <a:pos x="373" y="0"/>
                </a:cxn>
                <a:cxn ang="0">
                  <a:pos x="386" y="39"/>
                </a:cxn>
                <a:cxn ang="0">
                  <a:pos x="412" y="64"/>
                </a:cxn>
                <a:cxn ang="0">
                  <a:pos x="425" y="103"/>
                </a:cxn>
                <a:cxn ang="0">
                  <a:pos x="438" y="142"/>
                </a:cxn>
                <a:cxn ang="0">
                  <a:pos x="399" y="154"/>
                </a:cxn>
                <a:cxn ang="0">
                  <a:pos x="361" y="193"/>
                </a:cxn>
                <a:cxn ang="0">
                  <a:pos x="322" y="206"/>
                </a:cxn>
                <a:cxn ang="0">
                  <a:pos x="296" y="219"/>
                </a:cxn>
                <a:cxn ang="0">
                  <a:pos x="309" y="245"/>
                </a:cxn>
                <a:cxn ang="0">
                  <a:pos x="322" y="257"/>
                </a:cxn>
                <a:cxn ang="0">
                  <a:pos x="309" y="283"/>
                </a:cxn>
                <a:cxn ang="0">
                  <a:pos x="283" y="283"/>
                </a:cxn>
                <a:cxn ang="0">
                  <a:pos x="283" y="322"/>
                </a:cxn>
                <a:cxn ang="0">
                  <a:pos x="258" y="322"/>
                </a:cxn>
                <a:cxn ang="0">
                  <a:pos x="232" y="322"/>
                </a:cxn>
                <a:cxn ang="0">
                  <a:pos x="206" y="335"/>
                </a:cxn>
                <a:cxn ang="0">
                  <a:pos x="193" y="373"/>
                </a:cxn>
                <a:cxn ang="0">
                  <a:pos x="167" y="386"/>
                </a:cxn>
                <a:cxn ang="0">
                  <a:pos x="129" y="399"/>
                </a:cxn>
                <a:cxn ang="0">
                  <a:pos x="103" y="386"/>
                </a:cxn>
                <a:cxn ang="0">
                  <a:pos x="77" y="386"/>
                </a:cxn>
                <a:cxn ang="0">
                  <a:pos x="64" y="373"/>
                </a:cxn>
                <a:cxn ang="0">
                  <a:pos x="52" y="386"/>
                </a:cxn>
                <a:cxn ang="0">
                  <a:pos x="26" y="399"/>
                </a:cxn>
                <a:cxn ang="0">
                  <a:pos x="26" y="373"/>
                </a:cxn>
                <a:cxn ang="0">
                  <a:pos x="26" y="322"/>
                </a:cxn>
                <a:cxn ang="0">
                  <a:pos x="39" y="283"/>
                </a:cxn>
                <a:cxn ang="0">
                  <a:pos x="39" y="257"/>
                </a:cxn>
                <a:cxn ang="0">
                  <a:pos x="39" y="206"/>
                </a:cxn>
                <a:cxn ang="0">
                  <a:pos x="39" y="180"/>
                </a:cxn>
                <a:cxn ang="0">
                  <a:pos x="13" y="167"/>
                </a:cxn>
                <a:cxn ang="0">
                  <a:pos x="0" y="142"/>
                </a:cxn>
              </a:cxnLst>
              <a:rect l="0" t="0" r="r" b="b"/>
              <a:pathLst>
                <a:path w="438" h="399">
                  <a:moveTo>
                    <a:pt x="0" y="116"/>
                  </a:moveTo>
                  <a:lnTo>
                    <a:pt x="0" y="90"/>
                  </a:lnTo>
                  <a:lnTo>
                    <a:pt x="13" y="90"/>
                  </a:lnTo>
                  <a:lnTo>
                    <a:pt x="39" y="64"/>
                  </a:lnTo>
                  <a:lnTo>
                    <a:pt x="39" y="51"/>
                  </a:lnTo>
                  <a:lnTo>
                    <a:pt x="26" y="39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0" y="13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93" y="39"/>
                  </a:lnTo>
                  <a:lnTo>
                    <a:pt x="232" y="0"/>
                  </a:lnTo>
                  <a:lnTo>
                    <a:pt x="245" y="0"/>
                  </a:lnTo>
                  <a:lnTo>
                    <a:pt x="270" y="26"/>
                  </a:lnTo>
                  <a:lnTo>
                    <a:pt x="296" y="26"/>
                  </a:lnTo>
                  <a:lnTo>
                    <a:pt x="335" y="13"/>
                  </a:lnTo>
                  <a:lnTo>
                    <a:pt x="348" y="0"/>
                  </a:lnTo>
                  <a:lnTo>
                    <a:pt x="361" y="0"/>
                  </a:lnTo>
                  <a:lnTo>
                    <a:pt x="373" y="0"/>
                  </a:lnTo>
                  <a:lnTo>
                    <a:pt x="386" y="13"/>
                  </a:lnTo>
                  <a:lnTo>
                    <a:pt x="386" y="39"/>
                  </a:lnTo>
                  <a:lnTo>
                    <a:pt x="386" y="51"/>
                  </a:lnTo>
                  <a:lnTo>
                    <a:pt x="412" y="64"/>
                  </a:lnTo>
                  <a:lnTo>
                    <a:pt x="425" y="77"/>
                  </a:lnTo>
                  <a:lnTo>
                    <a:pt x="425" y="103"/>
                  </a:lnTo>
                  <a:lnTo>
                    <a:pt x="438" y="116"/>
                  </a:lnTo>
                  <a:lnTo>
                    <a:pt x="438" y="142"/>
                  </a:lnTo>
                  <a:lnTo>
                    <a:pt x="425" y="142"/>
                  </a:lnTo>
                  <a:lnTo>
                    <a:pt x="399" y="154"/>
                  </a:lnTo>
                  <a:lnTo>
                    <a:pt x="373" y="167"/>
                  </a:lnTo>
                  <a:lnTo>
                    <a:pt x="361" y="193"/>
                  </a:lnTo>
                  <a:lnTo>
                    <a:pt x="348" y="206"/>
                  </a:lnTo>
                  <a:lnTo>
                    <a:pt x="322" y="206"/>
                  </a:lnTo>
                  <a:lnTo>
                    <a:pt x="296" y="206"/>
                  </a:lnTo>
                  <a:lnTo>
                    <a:pt x="296" y="219"/>
                  </a:lnTo>
                  <a:lnTo>
                    <a:pt x="296" y="232"/>
                  </a:lnTo>
                  <a:lnTo>
                    <a:pt x="309" y="245"/>
                  </a:lnTo>
                  <a:lnTo>
                    <a:pt x="322" y="257"/>
                  </a:lnTo>
                  <a:lnTo>
                    <a:pt x="322" y="257"/>
                  </a:lnTo>
                  <a:lnTo>
                    <a:pt x="322" y="270"/>
                  </a:lnTo>
                  <a:lnTo>
                    <a:pt x="309" y="283"/>
                  </a:lnTo>
                  <a:lnTo>
                    <a:pt x="296" y="283"/>
                  </a:lnTo>
                  <a:lnTo>
                    <a:pt x="283" y="283"/>
                  </a:lnTo>
                  <a:lnTo>
                    <a:pt x="283" y="296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58" y="322"/>
                  </a:lnTo>
                  <a:lnTo>
                    <a:pt x="245" y="322"/>
                  </a:lnTo>
                  <a:lnTo>
                    <a:pt x="232" y="322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48"/>
                  </a:lnTo>
                  <a:lnTo>
                    <a:pt x="193" y="373"/>
                  </a:lnTo>
                  <a:lnTo>
                    <a:pt x="180" y="386"/>
                  </a:lnTo>
                  <a:lnTo>
                    <a:pt x="167" y="386"/>
                  </a:lnTo>
                  <a:lnTo>
                    <a:pt x="142" y="399"/>
                  </a:lnTo>
                  <a:lnTo>
                    <a:pt x="129" y="399"/>
                  </a:lnTo>
                  <a:lnTo>
                    <a:pt x="116" y="386"/>
                  </a:lnTo>
                  <a:lnTo>
                    <a:pt x="103" y="386"/>
                  </a:lnTo>
                  <a:lnTo>
                    <a:pt x="90" y="386"/>
                  </a:lnTo>
                  <a:lnTo>
                    <a:pt x="77" y="386"/>
                  </a:lnTo>
                  <a:lnTo>
                    <a:pt x="77" y="386"/>
                  </a:lnTo>
                  <a:lnTo>
                    <a:pt x="64" y="373"/>
                  </a:lnTo>
                  <a:lnTo>
                    <a:pt x="64" y="386"/>
                  </a:lnTo>
                  <a:lnTo>
                    <a:pt x="52" y="386"/>
                  </a:lnTo>
                  <a:lnTo>
                    <a:pt x="39" y="399"/>
                  </a:lnTo>
                  <a:lnTo>
                    <a:pt x="26" y="399"/>
                  </a:lnTo>
                  <a:lnTo>
                    <a:pt x="26" y="386"/>
                  </a:lnTo>
                  <a:lnTo>
                    <a:pt x="26" y="373"/>
                  </a:lnTo>
                  <a:lnTo>
                    <a:pt x="26" y="348"/>
                  </a:lnTo>
                  <a:lnTo>
                    <a:pt x="26" y="322"/>
                  </a:lnTo>
                  <a:lnTo>
                    <a:pt x="26" y="309"/>
                  </a:lnTo>
                  <a:lnTo>
                    <a:pt x="39" y="283"/>
                  </a:lnTo>
                  <a:lnTo>
                    <a:pt x="39" y="270"/>
                  </a:lnTo>
                  <a:lnTo>
                    <a:pt x="39" y="257"/>
                  </a:lnTo>
                  <a:lnTo>
                    <a:pt x="39" y="232"/>
                  </a:lnTo>
                  <a:lnTo>
                    <a:pt x="39" y="206"/>
                  </a:lnTo>
                  <a:lnTo>
                    <a:pt x="52" y="193"/>
                  </a:lnTo>
                  <a:lnTo>
                    <a:pt x="39" y="180"/>
                  </a:lnTo>
                  <a:lnTo>
                    <a:pt x="26" y="167"/>
                  </a:lnTo>
                  <a:lnTo>
                    <a:pt x="13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2199817" y="1586878"/>
              <a:ext cx="436784" cy="423876"/>
            </a:xfrm>
            <a:custGeom>
              <a:avLst/>
              <a:gdLst/>
              <a:ahLst/>
              <a:cxnLst>
                <a:cxn ang="0">
                  <a:pos x="103" y="13"/>
                </a:cxn>
                <a:cxn ang="0">
                  <a:pos x="116" y="0"/>
                </a:cxn>
                <a:cxn ang="0">
                  <a:pos x="155" y="13"/>
                </a:cxn>
                <a:cxn ang="0">
                  <a:pos x="219" y="39"/>
                </a:cxn>
                <a:cxn ang="0">
                  <a:pos x="296" y="78"/>
                </a:cxn>
                <a:cxn ang="0">
                  <a:pos x="296" y="91"/>
                </a:cxn>
                <a:cxn ang="0">
                  <a:pos x="270" y="103"/>
                </a:cxn>
                <a:cxn ang="0">
                  <a:pos x="258" y="129"/>
                </a:cxn>
                <a:cxn ang="0">
                  <a:pos x="296" y="168"/>
                </a:cxn>
                <a:cxn ang="0">
                  <a:pos x="270" y="206"/>
                </a:cxn>
                <a:cxn ang="0">
                  <a:pos x="283" y="245"/>
                </a:cxn>
                <a:cxn ang="0">
                  <a:pos x="296" y="284"/>
                </a:cxn>
                <a:cxn ang="0">
                  <a:pos x="309" y="322"/>
                </a:cxn>
                <a:cxn ang="0">
                  <a:pos x="283" y="322"/>
                </a:cxn>
                <a:cxn ang="0">
                  <a:pos x="270" y="296"/>
                </a:cxn>
                <a:cxn ang="0">
                  <a:pos x="258" y="284"/>
                </a:cxn>
                <a:cxn ang="0">
                  <a:pos x="232" y="309"/>
                </a:cxn>
                <a:cxn ang="0">
                  <a:pos x="206" y="309"/>
                </a:cxn>
                <a:cxn ang="0">
                  <a:pos x="167" y="296"/>
                </a:cxn>
                <a:cxn ang="0">
                  <a:pos x="155" y="296"/>
                </a:cxn>
                <a:cxn ang="0">
                  <a:pos x="129" y="284"/>
                </a:cxn>
                <a:cxn ang="0">
                  <a:pos x="103" y="258"/>
                </a:cxn>
                <a:cxn ang="0">
                  <a:pos x="77" y="284"/>
                </a:cxn>
                <a:cxn ang="0">
                  <a:pos x="52" y="271"/>
                </a:cxn>
                <a:cxn ang="0">
                  <a:pos x="39" y="245"/>
                </a:cxn>
                <a:cxn ang="0">
                  <a:pos x="39" y="219"/>
                </a:cxn>
                <a:cxn ang="0">
                  <a:pos x="13" y="194"/>
                </a:cxn>
                <a:cxn ang="0">
                  <a:pos x="13" y="181"/>
                </a:cxn>
                <a:cxn ang="0">
                  <a:pos x="13" y="155"/>
                </a:cxn>
                <a:cxn ang="0">
                  <a:pos x="13" y="129"/>
                </a:cxn>
                <a:cxn ang="0">
                  <a:pos x="52" y="78"/>
                </a:cxn>
                <a:cxn ang="0">
                  <a:pos x="65" y="65"/>
                </a:cxn>
                <a:cxn ang="0">
                  <a:pos x="90" y="39"/>
                </a:cxn>
                <a:cxn ang="0">
                  <a:pos x="90" y="39"/>
                </a:cxn>
              </a:cxnLst>
              <a:rect l="0" t="0" r="r" b="b"/>
              <a:pathLst>
                <a:path w="309" h="322">
                  <a:moveTo>
                    <a:pt x="103" y="13"/>
                  </a:moveTo>
                  <a:lnTo>
                    <a:pt x="103" y="13"/>
                  </a:lnTo>
                  <a:lnTo>
                    <a:pt x="103" y="13"/>
                  </a:lnTo>
                  <a:lnTo>
                    <a:pt x="116" y="0"/>
                  </a:lnTo>
                  <a:lnTo>
                    <a:pt x="129" y="13"/>
                  </a:lnTo>
                  <a:lnTo>
                    <a:pt x="155" y="13"/>
                  </a:lnTo>
                  <a:lnTo>
                    <a:pt x="206" y="39"/>
                  </a:lnTo>
                  <a:lnTo>
                    <a:pt x="219" y="39"/>
                  </a:lnTo>
                  <a:lnTo>
                    <a:pt x="270" y="65"/>
                  </a:lnTo>
                  <a:lnTo>
                    <a:pt x="296" y="78"/>
                  </a:lnTo>
                  <a:lnTo>
                    <a:pt x="296" y="78"/>
                  </a:lnTo>
                  <a:lnTo>
                    <a:pt x="296" y="91"/>
                  </a:lnTo>
                  <a:lnTo>
                    <a:pt x="283" y="103"/>
                  </a:lnTo>
                  <a:lnTo>
                    <a:pt x="270" y="103"/>
                  </a:lnTo>
                  <a:lnTo>
                    <a:pt x="258" y="103"/>
                  </a:lnTo>
                  <a:lnTo>
                    <a:pt x="258" y="129"/>
                  </a:lnTo>
                  <a:lnTo>
                    <a:pt x="283" y="155"/>
                  </a:lnTo>
                  <a:lnTo>
                    <a:pt x="296" y="168"/>
                  </a:lnTo>
                  <a:lnTo>
                    <a:pt x="283" y="194"/>
                  </a:lnTo>
                  <a:lnTo>
                    <a:pt x="270" y="206"/>
                  </a:lnTo>
                  <a:lnTo>
                    <a:pt x="270" y="232"/>
                  </a:lnTo>
                  <a:lnTo>
                    <a:pt x="283" y="245"/>
                  </a:lnTo>
                  <a:lnTo>
                    <a:pt x="296" y="271"/>
                  </a:lnTo>
                  <a:lnTo>
                    <a:pt x="296" y="284"/>
                  </a:lnTo>
                  <a:lnTo>
                    <a:pt x="309" y="309"/>
                  </a:lnTo>
                  <a:lnTo>
                    <a:pt x="309" y="322"/>
                  </a:lnTo>
                  <a:lnTo>
                    <a:pt x="296" y="322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70" y="296"/>
                  </a:lnTo>
                  <a:lnTo>
                    <a:pt x="258" y="284"/>
                  </a:lnTo>
                  <a:lnTo>
                    <a:pt x="258" y="284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06" y="309"/>
                  </a:lnTo>
                  <a:lnTo>
                    <a:pt x="193" y="296"/>
                  </a:lnTo>
                  <a:lnTo>
                    <a:pt x="167" y="296"/>
                  </a:lnTo>
                  <a:lnTo>
                    <a:pt x="155" y="309"/>
                  </a:lnTo>
                  <a:lnTo>
                    <a:pt x="155" y="296"/>
                  </a:lnTo>
                  <a:lnTo>
                    <a:pt x="142" y="296"/>
                  </a:lnTo>
                  <a:lnTo>
                    <a:pt x="129" y="284"/>
                  </a:lnTo>
                  <a:lnTo>
                    <a:pt x="116" y="271"/>
                  </a:lnTo>
                  <a:lnTo>
                    <a:pt x="103" y="258"/>
                  </a:lnTo>
                  <a:lnTo>
                    <a:pt x="90" y="271"/>
                  </a:lnTo>
                  <a:lnTo>
                    <a:pt x="77" y="284"/>
                  </a:lnTo>
                  <a:lnTo>
                    <a:pt x="65" y="284"/>
                  </a:lnTo>
                  <a:lnTo>
                    <a:pt x="52" y="271"/>
                  </a:lnTo>
                  <a:lnTo>
                    <a:pt x="39" y="258"/>
                  </a:lnTo>
                  <a:lnTo>
                    <a:pt x="39" y="245"/>
                  </a:lnTo>
                  <a:lnTo>
                    <a:pt x="39" y="232"/>
                  </a:lnTo>
                  <a:lnTo>
                    <a:pt x="39" y="219"/>
                  </a:lnTo>
                  <a:lnTo>
                    <a:pt x="26" y="206"/>
                  </a:lnTo>
                  <a:lnTo>
                    <a:pt x="13" y="194"/>
                  </a:lnTo>
                  <a:lnTo>
                    <a:pt x="13" y="194"/>
                  </a:lnTo>
                  <a:lnTo>
                    <a:pt x="13" y="181"/>
                  </a:lnTo>
                  <a:lnTo>
                    <a:pt x="13" y="181"/>
                  </a:lnTo>
                  <a:lnTo>
                    <a:pt x="13" y="155"/>
                  </a:lnTo>
                  <a:lnTo>
                    <a:pt x="0" y="142"/>
                  </a:lnTo>
                  <a:lnTo>
                    <a:pt x="13" y="129"/>
                  </a:lnTo>
                  <a:lnTo>
                    <a:pt x="39" y="103"/>
                  </a:lnTo>
                  <a:lnTo>
                    <a:pt x="52" y="78"/>
                  </a:lnTo>
                  <a:lnTo>
                    <a:pt x="65" y="78"/>
                  </a:lnTo>
                  <a:lnTo>
                    <a:pt x="65" y="65"/>
                  </a:lnTo>
                  <a:lnTo>
                    <a:pt x="77" y="52"/>
                  </a:lnTo>
                  <a:lnTo>
                    <a:pt x="90" y="39"/>
                  </a:lnTo>
                  <a:lnTo>
                    <a:pt x="103" y="39"/>
                  </a:lnTo>
                  <a:lnTo>
                    <a:pt x="90" y="39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1712680" y="1556051"/>
              <a:ext cx="703773" cy="745360"/>
            </a:xfrm>
            <a:custGeom>
              <a:avLst/>
              <a:gdLst/>
              <a:ahLst/>
              <a:cxnLst>
                <a:cxn ang="0">
                  <a:pos x="424" y="0"/>
                </a:cxn>
                <a:cxn ang="0">
                  <a:pos x="463" y="25"/>
                </a:cxn>
                <a:cxn ang="0">
                  <a:pos x="450" y="64"/>
                </a:cxn>
                <a:cxn ang="0">
                  <a:pos x="412" y="90"/>
                </a:cxn>
                <a:cxn ang="0">
                  <a:pos x="399" y="103"/>
                </a:cxn>
                <a:cxn ang="0">
                  <a:pos x="373" y="141"/>
                </a:cxn>
                <a:cxn ang="0">
                  <a:pos x="347" y="180"/>
                </a:cxn>
                <a:cxn ang="0">
                  <a:pos x="347" y="219"/>
                </a:cxn>
                <a:cxn ang="0">
                  <a:pos x="386" y="257"/>
                </a:cxn>
                <a:cxn ang="0">
                  <a:pos x="399" y="283"/>
                </a:cxn>
                <a:cxn ang="0">
                  <a:pos x="424" y="296"/>
                </a:cxn>
                <a:cxn ang="0">
                  <a:pos x="463" y="296"/>
                </a:cxn>
                <a:cxn ang="0">
                  <a:pos x="502" y="334"/>
                </a:cxn>
                <a:cxn ang="0">
                  <a:pos x="437" y="347"/>
                </a:cxn>
                <a:cxn ang="0">
                  <a:pos x="334" y="386"/>
                </a:cxn>
                <a:cxn ang="0">
                  <a:pos x="321" y="437"/>
                </a:cxn>
                <a:cxn ang="0">
                  <a:pos x="334" y="502"/>
                </a:cxn>
                <a:cxn ang="0">
                  <a:pos x="347" y="553"/>
                </a:cxn>
                <a:cxn ang="0">
                  <a:pos x="321" y="566"/>
                </a:cxn>
                <a:cxn ang="0">
                  <a:pos x="296" y="527"/>
                </a:cxn>
                <a:cxn ang="0">
                  <a:pos x="231" y="527"/>
                </a:cxn>
                <a:cxn ang="0">
                  <a:pos x="206" y="527"/>
                </a:cxn>
                <a:cxn ang="0">
                  <a:pos x="154" y="527"/>
                </a:cxn>
                <a:cxn ang="0">
                  <a:pos x="128" y="515"/>
                </a:cxn>
                <a:cxn ang="0">
                  <a:pos x="103" y="502"/>
                </a:cxn>
                <a:cxn ang="0">
                  <a:pos x="64" y="450"/>
                </a:cxn>
                <a:cxn ang="0">
                  <a:pos x="38" y="424"/>
                </a:cxn>
                <a:cxn ang="0">
                  <a:pos x="38" y="399"/>
                </a:cxn>
                <a:cxn ang="0">
                  <a:pos x="0" y="399"/>
                </a:cxn>
                <a:cxn ang="0">
                  <a:pos x="0" y="347"/>
                </a:cxn>
                <a:cxn ang="0">
                  <a:pos x="25" y="321"/>
                </a:cxn>
                <a:cxn ang="0">
                  <a:pos x="25" y="296"/>
                </a:cxn>
                <a:cxn ang="0">
                  <a:pos x="38" y="257"/>
                </a:cxn>
                <a:cxn ang="0">
                  <a:pos x="64" y="270"/>
                </a:cxn>
                <a:cxn ang="0">
                  <a:pos x="128" y="257"/>
                </a:cxn>
                <a:cxn ang="0">
                  <a:pos x="154" y="206"/>
                </a:cxn>
                <a:cxn ang="0">
                  <a:pos x="193" y="193"/>
                </a:cxn>
                <a:cxn ang="0">
                  <a:pos x="218" y="193"/>
                </a:cxn>
                <a:cxn ang="0">
                  <a:pos x="231" y="154"/>
                </a:cxn>
                <a:cxn ang="0">
                  <a:pos x="270" y="128"/>
                </a:cxn>
                <a:cxn ang="0">
                  <a:pos x="257" y="116"/>
                </a:cxn>
                <a:cxn ang="0">
                  <a:pos x="244" y="103"/>
                </a:cxn>
                <a:cxn ang="0">
                  <a:pos x="244" y="77"/>
                </a:cxn>
                <a:cxn ang="0">
                  <a:pos x="270" y="77"/>
                </a:cxn>
                <a:cxn ang="0">
                  <a:pos x="309" y="51"/>
                </a:cxn>
                <a:cxn ang="0">
                  <a:pos x="334" y="25"/>
                </a:cxn>
                <a:cxn ang="0">
                  <a:pos x="373" y="13"/>
                </a:cxn>
              </a:cxnLst>
              <a:rect l="0" t="0" r="r" b="b"/>
              <a:pathLst>
                <a:path w="502" h="566">
                  <a:moveTo>
                    <a:pt x="386" y="0"/>
                  </a:moveTo>
                  <a:lnTo>
                    <a:pt x="412" y="0"/>
                  </a:lnTo>
                  <a:lnTo>
                    <a:pt x="424" y="0"/>
                  </a:lnTo>
                  <a:lnTo>
                    <a:pt x="437" y="13"/>
                  </a:lnTo>
                  <a:lnTo>
                    <a:pt x="463" y="25"/>
                  </a:lnTo>
                  <a:lnTo>
                    <a:pt x="463" y="25"/>
                  </a:lnTo>
                  <a:lnTo>
                    <a:pt x="450" y="38"/>
                  </a:lnTo>
                  <a:lnTo>
                    <a:pt x="437" y="51"/>
                  </a:lnTo>
                  <a:lnTo>
                    <a:pt x="450" y="64"/>
                  </a:lnTo>
                  <a:lnTo>
                    <a:pt x="437" y="64"/>
                  </a:lnTo>
                  <a:lnTo>
                    <a:pt x="424" y="77"/>
                  </a:lnTo>
                  <a:lnTo>
                    <a:pt x="412" y="90"/>
                  </a:lnTo>
                  <a:lnTo>
                    <a:pt x="399" y="90"/>
                  </a:lnTo>
                  <a:lnTo>
                    <a:pt x="412" y="103"/>
                  </a:lnTo>
                  <a:lnTo>
                    <a:pt x="399" y="103"/>
                  </a:lnTo>
                  <a:lnTo>
                    <a:pt x="386" y="116"/>
                  </a:lnTo>
                  <a:lnTo>
                    <a:pt x="386" y="128"/>
                  </a:lnTo>
                  <a:lnTo>
                    <a:pt x="373" y="141"/>
                  </a:lnTo>
                  <a:lnTo>
                    <a:pt x="360" y="154"/>
                  </a:lnTo>
                  <a:lnTo>
                    <a:pt x="347" y="167"/>
                  </a:lnTo>
                  <a:lnTo>
                    <a:pt x="347" y="180"/>
                  </a:lnTo>
                  <a:lnTo>
                    <a:pt x="360" y="193"/>
                  </a:lnTo>
                  <a:lnTo>
                    <a:pt x="360" y="206"/>
                  </a:lnTo>
                  <a:lnTo>
                    <a:pt x="347" y="219"/>
                  </a:lnTo>
                  <a:lnTo>
                    <a:pt x="373" y="231"/>
                  </a:lnTo>
                  <a:lnTo>
                    <a:pt x="386" y="244"/>
                  </a:lnTo>
                  <a:lnTo>
                    <a:pt x="386" y="257"/>
                  </a:lnTo>
                  <a:lnTo>
                    <a:pt x="386" y="257"/>
                  </a:lnTo>
                  <a:lnTo>
                    <a:pt x="386" y="270"/>
                  </a:lnTo>
                  <a:lnTo>
                    <a:pt x="399" y="283"/>
                  </a:lnTo>
                  <a:lnTo>
                    <a:pt x="399" y="296"/>
                  </a:lnTo>
                  <a:lnTo>
                    <a:pt x="412" y="309"/>
                  </a:lnTo>
                  <a:lnTo>
                    <a:pt x="424" y="296"/>
                  </a:lnTo>
                  <a:lnTo>
                    <a:pt x="437" y="296"/>
                  </a:lnTo>
                  <a:lnTo>
                    <a:pt x="450" y="283"/>
                  </a:lnTo>
                  <a:lnTo>
                    <a:pt x="463" y="296"/>
                  </a:lnTo>
                  <a:lnTo>
                    <a:pt x="476" y="309"/>
                  </a:lnTo>
                  <a:lnTo>
                    <a:pt x="489" y="321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50" y="347"/>
                  </a:lnTo>
                  <a:lnTo>
                    <a:pt x="437" y="347"/>
                  </a:lnTo>
                  <a:lnTo>
                    <a:pt x="386" y="360"/>
                  </a:lnTo>
                  <a:lnTo>
                    <a:pt x="360" y="373"/>
                  </a:lnTo>
                  <a:lnTo>
                    <a:pt x="334" y="386"/>
                  </a:lnTo>
                  <a:lnTo>
                    <a:pt x="321" y="399"/>
                  </a:lnTo>
                  <a:lnTo>
                    <a:pt x="321" y="412"/>
                  </a:lnTo>
                  <a:lnTo>
                    <a:pt x="321" y="437"/>
                  </a:lnTo>
                  <a:lnTo>
                    <a:pt x="321" y="476"/>
                  </a:lnTo>
                  <a:lnTo>
                    <a:pt x="309" y="489"/>
                  </a:lnTo>
                  <a:lnTo>
                    <a:pt x="334" y="502"/>
                  </a:lnTo>
                  <a:lnTo>
                    <a:pt x="347" y="527"/>
                  </a:lnTo>
                  <a:lnTo>
                    <a:pt x="360" y="540"/>
                  </a:lnTo>
                  <a:lnTo>
                    <a:pt x="347" y="553"/>
                  </a:lnTo>
                  <a:lnTo>
                    <a:pt x="334" y="566"/>
                  </a:lnTo>
                  <a:lnTo>
                    <a:pt x="321" y="566"/>
                  </a:lnTo>
                  <a:lnTo>
                    <a:pt x="321" y="566"/>
                  </a:lnTo>
                  <a:lnTo>
                    <a:pt x="309" y="553"/>
                  </a:lnTo>
                  <a:lnTo>
                    <a:pt x="296" y="540"/>
                  </a:lnTo>
                  <a:lnTo>
                    <a:pt x="296" y="527"/>
                  </a:lnTo>
                  <a:lnTo>
                    <a:pt x="270" y="527"/>
                  </a:lnTo>
                  <a:lnTo>
                    <a:pt x="257" y="515"/>
                  </a:lnTo>
                  <a:lnTo>
                    <a:pt x="231" y="527"/>
                  </a:lnTo>
                  <a:lnTo>
                    <a:pt x="231" y="540"/>
                  </a:lnTo>
                  <a:lnTo>
                    <a:pt x="218" y="540"/>
                  </a:lnTo>
                  <a:lnTo>
                    <a:pt x="206" y="527"/>
                  </a:lnTo>
                  <a:lnTo>
                    <a:pt x="193" y="527"/>
                  </a:lnTo>
                  <a:lnTo>
                    <a:pt x="167" y="527"/>
                  </a:lnTo>
                  <a:lnTo>
                    <a:pt x="154" y="527"/>
                  </a:lnTo>
                  <a:lnTo>
                    <a:pt x="141" y="527"/>
                  </a:lnTo>
                  <a:lnTo>
                    <a:pt x="141" y="527"/>
                  </a:lnTo>
                  <a:lnTo>
                    <a:pt x="128" y="515"/>
                  </a:lnTo>
                  <a:lnTo>
                    <a:pt x="128" y="515"/>
                  </a:lnTo>
                  <a:lnTo>
                    <a:pt x="115" y="515"/>
                  </a:lnTo>
                  <a:lnTo>
                    <a:pt x="103" y="502"/>
                  </a:lnTo>
                  <a:lnTo>
                    <a:pt x="90" y="476"/>
                  </a:lnTo>
                  <a:lnTo>
                    <a:pt x="77" y="463"/>
                  </a:lnTo>
                  <a:lnTo>
                    <a:pt x="64" y="450"/>
                  </a:lnTo>
                  <a:lnTo>
                    <a:pt x="51" y="450"/>
                  </a:lnTo>
                  <a:lnTo>
                    <a:pt x="38" y="437"/>
                  </a:lnTo>
                  <a:lnTo>
                    <a:pt x="38" y="424"/>
                  </a:lnTo>
                  <a:lnTo>
                    <a:pt x="38" y="424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25" y="399"/>
                  </a:lnTo>
                  <a:lnTo>
                    <a:pt x="12" y="399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0" y="347"/>
                  </a:lnTo>
                  <a:lnTo>
                    <a:pt x="0" y="347"/>
                  </a:lnTo>
                  <a:lnTo>
                    <a:pt x="12" y="334"/>
                  </a:lnTo>
                  <a:lnTo>
                    <a:pt x="25" y="321"/>
                  </a:lnTo>
                  <a:lnTo>
                    <a:pt x="38" y="309"/>
                  </a:lnTo>
                  <a:lnTo>
                    <a:pt x="38" y="309"/>
                  </a:lnTo>
                  <a:lnTo>
                    <a:pt x="25" y="296"/>
                  </a:lnTo>
                  <a:lnTo>
                    <a:pt x="25" y="283"/>
                  </a:lnTo>
                  <a:lnTo>
                    <a:pt x="25" y="270"/>
                  </a:lnTo>
                  <a:lnTo>
                    <a:pt x="38" y="257"/>
                  </a:lnTo>
                  <a:lnTo>
                    <a:pt x="51" y="244"/>
                  </a:lnTo>
                  <a:lnTo>
                    <a:pt x="64" y="257"/>
                  </a:lnTo>
                  <a:lnTo>
                    <a:pt x="64" y="270"/>
                  </a:lnTo>
                  <a:lnTo>
                    <a:pt x="90" y="270"/>
                  </a:lnTo>
                  <a:lnTo>
                    <a:pt x="115" y="257"/>
                  </a:lnTo>
                  <a:lnTo>
                    <a:pt x="128" y="257"/>
                  </a:lnTo>
                  <a:lnTo>
                    <a:pt x="141" y="244"/>
                  </a:lnTo>
                  <a:lnTo>
                    <a:pt x="141" y="231"/>
                  </a:lnTo>
                  <a:lnTo>
                    <a:pt x="154" y="206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31" y="167"/>
                  </a:lnTo>
                  <a:lnTo>
                    <a:pt x="231" y="167"/>
                  </a:lnTo>
                  <a:lnTo>
                    <a:pt x="231" y="154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57" y="116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77"/>
                  </a:lnTo>
                  <a:lnTo>
                    <a:pt x="244" y="77"/>
                  </a:lnTo>
                  <a:lnTo>
                    <a:pt x="270" y="77"/>
                  </a:lnTo>
                  <a:lnTo>
                    <a:pt x="270" y="77"/>
                  </a:lnTo>
                  <a:lnTo>
                    <a:pt x="296" y="77"/>
                  </a:lnTo>
                  <a:lnTo>
                    <a:pt x="296" y="64"/>
                  </a:lnTo>
                  <a:lnTo>
                    <a:pt x="309" y="51"/>
                  </a:lnTo>
                  <a:lnTo>
                    <a:pt x="321" y="51"/>
                  </a:lnTo>
                  <a:lnTo>
                    <a:pt x="334" y="38"/>
                  </a:lnTo>
                  <a:lnTo>
                    <a:pt x="334" y="25"/>
                  </a:lnTo>
                  <a:lnTo>
                    <a:pt x="347" y="25"/>
                  </a:lnTo>
                  <a:lnTo>
                    <a:pt x="360" y="13"/>
                  </a:lnTo>
                  <a:lnTo>
                    <a:pt x="373" y="13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4" name="Freeform 23"/>
            <p:cNvSpPr>
              <a:spLocks/>
            </p:cNvSpPr>
            <p:nvPr/>
          </p:nvSpPr>
          <p:spPr bwMode="auto">
            <a:xfrm>
              <a:off x="1441007" y="3030257"/>
              <a:ext cx="125297" cy="6826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25" y="13"/>
                </a:cxn>
                <a:cxn ang="0">
                  <a:pos x="12" y="13"/>
                </a:cxn>
                <a:cxn ang="0">
                  <a:pos x="0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38" y="39"/>
                </a:cxn>
                <a:cxn ang="0">
                  <a:pos x="64" y="39"/>
                </a:cxn>
                <a:cxn ang="0">
                  <a:pos x="77" y="52"/>
                </a:cxn>
                <a:cxn ang="0">
                  <a:pos x="77" y="39"/>
                </a:cxn>
                <a:cxn ang="0">
                  <a:pos x="90" y="26"/>
                </a:cxn>
                <a:cxn ang="0">
                  <a:pos x="90" y="13"/>
                </a:cxn>
                <a:cxn ang="0">
                  <a:pos x="77" y="0"/>
                </a:cxn>
                <a:cxn ang="0">
                  <a:pos x="64" y="0"/>
                </a:cxn>
                <a:cxn ang="0">
                  <a:pos x="51" y="13"/>
                </a:cxn>
                <a:cxn ang="0">
                  <a:pos x="38" y="0"/>
                </a:cxn>
              </a:cxnLst>
              <a:rect l="0" t="0" r="r" b="b"/>
              <a:pathLst>
                <a:path w="90" h="52">
                  <a:moveTo>
                    <a:pt x="38" y="0"/>
                  </a:moveTo>
                  <a:lnTo>
                    <a:pt x="25" y="13"/>
                  </a:lnTo>
                  <a:lnTo>
                    <a:pt x="12" y="13"/>
                  </a:lnTo>
                  <a:lnTo>
                    <a:pt x="0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38" y="39"/>
                  </a:lnTo>
                  <a:lnTo>
                    <a:pt x="64" y="39"/>
                  </a:lnTo>
                  <a:lnTo>
                    <a:pt x="77" y="52"/>
                  </a:lnTo>
                  <a:lnTo>
                    <a:pt x="77" y="39"/>
                  </a:lnTo>
                  <a:lnTo>
                    <a:pt x="90" y="26"/>
                  </a:lnTo>
                  <a:lnTo>
                    <a:pt x="90" y="13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51" y="1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6" name="Freeform 24"/>
            <p:cNvSpPr>
              <a:spLocks/>
            </p:cNvSpPr>
            <p:nvPr/>
          </p:nvSpPr>
          <p:spPr bwMode="auto">
            <a:xfrm>
              <a:off x="1458572" y="2436832"/>
              <a:ext cx="690892" cy="814722"/>
            </a:xfrm>
            <a:custGeom>
              <a:avLst/>
              <a:gdLst/>
              <a:ahLst/>
              <a:cxnLst>
                <a:cxn ang="0">
                  <a:pos x="26" y="116"/>
                </a:cxn>
                <a:cxn ang="0">
                  <a:pos x="52" y="167"/>
                </a:cxn>
                <a:cxn ang="0">
                  <a:pos x="39" y="219"/>
                </a:cxn>
                <a:cxn ang="0">
                  <a:pos x="65" y="270"/>
                </a:cxn>
                <a:cxn ang="0">
                  <a:pos x="91" y="347"/>
                </a:cxn>
                <a:cxn ang="0">
                  <a:pos x="91" y="386"/>
                </a:cxn>
                <a:cxn ang="0">
                  <a:pos x="78" y="425"/>
                </a:cxn>
                <a:cxn ang="0">
                  <a:pos x="116" y="450"/>
                </a:cxn>
                <a:cxn ang="0">
                  <a:pos x="116" y="476"/>
                </a:cxn>
                <a:cxn ang="0">
                  <a:pos x="155" y="502"/>
                </a:cxn>
                <a:cxn ang="0">
                  <a:pos x="168" y="541"/>
                </a:cxn>
                <a:cxn ang="0">
                  <a:pos x="193" y="566"/>
                </a:cxn>
                <a:cxn ang="0">
                  <a:pos x="219" y="605"/>
                </a:cxn>
                <a:cxn ang="0">
                  <a:pos x="245" y="605"/>
                </a:cxn>
                <a:cxn ang="0">
                  <a:pos x="284" y="618"/>
                </a:cxn>
                <a:cxn ang="0">
                  <a:pos x="296" y="592"/>
                </a:cxn>
                <a:cxn ang="0">
                  <a:pos x="322" y="566"/>
                </a:cxn>
                <a:cxn ang="0">
                  <a:pos x="335" y="541"/>
                </a:cxn>
                <a:cxn ang="0">
                  <a:pos x="361" y="515"/>
                </a:cxn>
                <a:cxn ang="0">
                  <a:pos x="361" y="489"/>
                </a:cxn>
                <a:cxn ang="0">
                  <a:pos x="387" y="489"/>
                </a:cxn>
                <a:cxn ang="0">
                  <a:pos x="399" y="463"/>
                </a:cxn>
                <a:cxn ang="0">
                  <a:pos x="412" y="425"/>
                </a:cxn>
                <a:cxn ang="0">
                  <a:pos x="425" y="412"/>
                </a:cxn>
                <a:cxn ang="0">
                  <a:pos x="412" y="373"/>
                </a:cxn>
                <a:cxn ang="0">
                  <a:pos x="438" y="360"/>
                </a:cxn>
                <a:cxn ang="0">
                  <a:pos x="464" y="347"/>
                </a:cxn>
                <a:cxn ang="0">
                  <a:pos x="464" y="322"/>
                </a:cxn>
                <a:cxn ang="0">
                  <a:pos x="451" y="270"/>
                </a:cxn>
                <a:cxn ang="0">
                  <a:pos x="477" y="283"/>
                </a:cxn>
                <a:cxn ang="0">
                  <a:pos x="464" y="245"/>
                </a:cxn>
                <a:cxn ang="0">
                  <a:pos x="477" y="232"/>
                </a:cxn>
                <a:cxn ang="0">
                  <a:pos x="477" y="219"/>
                </a:cxn>
                <a:cxn ang="0">
                  <a:pos x="464" y="219"/>
                </a:cxn>
                <a:cxn ang="0">
                  <a:pos x="438" y="206"/>
                </a:cxn>
                <a:cxn ang="0">
                  <a:pos x="438" y="180"/>
                </a:cxn>
                <a:cxn ang="0">
                  <a:pos x="399" y="154"/>
                </a:cxn>
                <a:cxn ang="0">
                  <a:pos x="374" y="154"/>
                </a:cxn>
                <a:cxn ang="0">
                  <a:pos x="374" y="116"/>
                </a:cxn>
                <a:cxn ang="0">
                  <a:pos x="348" y="116"/>
                </a:cxn>
                <a:cxn ang="0">
                  <a:pos x="296" y="103"/>
                </a:cxn>
                <a:cxn ang="0">
                  <a:pos x="284" y="116"/>
                </a:cxn>
                <a:cxn ang="0">
                  <a:pos x="271" y="103"/>
                </a:cxn>
                <a:cxn ang="0">
                  <a:pos x="206" y="90"/>
                </a:cxn>
                <a:cxn ang="0">
                  <a:pos x="181" y="64"/>
                </a:cxn>
                <a:cxn ang="0">
                  <a:pos x="142" y="39"/>
                </a:cxn>
                <a:cxn ang="0">
                  <a:pos x="91" y="39"/>
                </a:cxn>
                <a:cxn ang="0">
                  <a:pos x="39" y="26"/>
                </a:cxn>
                <a:cxn ang="0">
                  <a:pos x="26" y="0"/>
                </a:cxn>
                <a:cxn ang="0">
                  <a:pos x="0" y="13"/>
                </a:cxn>
                <a:cxn ang="0">
                  <a:pos x="13" y="64"/>
                </a:cxn>
                <a:cxn ang="0">
                  <a:pos x="39" y="103"/>
                </a:cxn>
              </a:cxnLst>
              <a:rect l="0" t="0" r="r" b="b"/>
              <a:pathLst>
                <a:path w="490" h="618">
                  <a:moveTo>
                    <a:pt x="26" y="103"/>
                  </a:moveTo>
                  <a:lnTo>
                    <a:pt x="26" y="116"/>
                  </a:lnTo>
                  <a:lnTo>
                    <a:pt x="39" y="129"/>
                  </a:lnTo>
                  <a:lnTo>
                    <a:pt x="52" y="167"/>
                  </a:lnTo>
                  <a:lnTo>
                    <a:pt x="52" y="193"/>
                  </a:lnTo>
                  <a:lnTo>
                    <a:pt x="39" y="219"/>
                  </a:lnTo>
                  <a:lnTo>
                    <a:pt x="39" y="232"/>
                  </a:lnTo>
                  <a:lnTo>
                    <a:pt x="65" y="270"/>
                  </a:lnTo>
                  <a:lnTo>
                    <a:pt x="78" y="309"/>
                  </a:lnTo>
                  <a:lnTo>
                    <a:pt x="91" y="347"/>
                  </a:lnTo>
                  <a:lnTo>
                    <a:pt x="91" y="360"/>
                  </a:lnTo>
                  <a:lnTo>
                    <a:pt x="91" y="386"/>
                  </a:lnTo>
                  <a:lnTo>
                    <a:pt x="78" y="412"/>
                  </a:lnTo>
                  <a:lnTo>
                    <a:pt x="78" y="425"/>
                  </a:lnTo>
                  <a:lnTo>
                    <a:pt x="103" y="438"/>
                  </a:lnTo>
                  <a:lnTo>
                    <a:pt x="116" y="450"/>
                  </a:lnTo>
                  <a:lnTo>
                    <a:pt x="116" y="463"/>
                  </a:lnTo>
                  <a:lnTo>
                    <a:pt x="116" y="476"/>
                  </a:lnTo>
                  <a:lnTo>
                    <a:pt x="142" y="489"/>
                  </a:lnTo>
                  <a:lnTo>
                    <a:pt x="155" y="502"/>
                  </a:lnTo>
                  <a:lnTo>
                    <a:pt x="168" y="515"/>
                  </a:lnTo>
                  <a:lnTo>
                    <a:pt x="168" y="541"/>
                  </a:lnTo>
                  <a:lnTo>
                    <a:pt x="181" y="541"/>
                  </a:lnTo>
                  <a:lnTo>
                    <a:pt x="193" y="566"/>
                  </a:lnTo>
                  <a:lnTo>
                    <a:pt x="206" y="592"/>
                  </a:lnTo>
                  <a:lnTo>
                    <a:pt x="219" y="605"/>
                  </a:lnTo>
                  <a:lnTo>
                    <a:pt x="232" y="605"/>
                  </a:lnTo>
                  <a:lnTo>
                    <a:pt x="245" y="605"/>
                  </a:lnTo>
                  <a:lnTo>
                    <a:pt x="271" y="605"/>
                  </a:lnTo>
                  <a:lnTo>
                    <a:pt x="284" y="618"/>
                  </a:lnTo>
                  <a:lnTo>
                    <a:pt x="284" y="605"/>
                  </a:lnTo>
                  <a:lnTo>
                    <a:pt x="296" y="592"/>
                  </a:lnTo>
                  <a:lnTo>
                    <a:pt x="309" y="579"/>
                  </a:lnTo>
                  <a:lnTo>
                    <a:pt x="322" y="566"/>
                  </a:lnTo>
                  <a:lnTo>
                    <a:pt x="322" y="541"/>
                  </a:lnTo>
                  <a:lnTo>
                    <a:pt x="335" y="541"/>
                  </a:lnTo>
                  <a:lnTo>
                    <a:pt x="348" y="528"/>
                  </a:lnTo>
                  <a:lnTo>
                    <a:pt x="361" y="515"/>
                  </a:lnTo>
                  <a:lnTo>
                    <a:pt x="348" y="489"/>
                  </a:lnTo>
                  <a:lnTo>
                    <a:pt x="361" y="489"/>
                  </a:lnTo>
                  <a:lnTo>
                    <a:pt x="374" y="489"/>
                  </a:lnTo>
                  <a:lnTo>
                    <a:pt x="387" y="489"/>
                  </a:lnTo>
                  <a:lnTo>
                    <a:pt x="387" y="476"/>
                  </a:lnTo>
                  <a:lnTo>
                    <a:pt x="399" y="463"/>
                  </a:lnTo>
                  <a:lnTo>
                    <a:pt x="399" y="438"/>
                  </a:lnTo>
                  <a:lnTo>
                    <a:pt x="412" y="425"/>
                  </a:lnTo>
                  <a:lnTo>
                    <a:pt x="412" y="412"/>
                  </a:lnTo>
                  <a:lnTo>
                    <a:pt x="425" y="412"/>
                  </a:lnTo>
                  <a:lnTo>
                    <a:pt x="412" y="386"/>
                  </a:lnTo>
                  <a:lnTo>
                    <a:pt x="412" y="373"/>
                  </a:lnTo>
                  <a:lnTo>
                    <a:pt x="425" y="360"/>
                  </a:lnTo>
                  <a:lnTo>
                    <a:pt x="438" y="360"/>
                  </a:lnTo>
                  <a:lnTo>
                    <a:pt x="451" y="347"/>
                  </a:lnTo>
                  <a:lnTo>
                    <a:pt x="464" y="347"/>
                  </a:lnTo>
                  <a:lnTo>
                    <a:pt x="464" y="335"/>
                  </a:lnTo>
                  <a:lnTo>
                    <a:pt x="464" y="322"/>
                  </a:lnTo>
                  <a:lnTo>
                    <a:pt x="438" y="283"/>
                  </a:lnTo>
                  <a:lnTo>
                    <a:pt x="451" y="270"/>
                  </a:lnTo>
                  <a:lnTo>
                    <a:pt x="464" y="270"/>
                  </a:lnTo>
                  <a:lnTo>
                    <a:pt x="477" y="283"/>
                  </a:lnTo>
                  <a:lnTo>
                    <a:pt x="464" y="257"/>
                  </a:lnTo>
                  <a:lnTo>
                    <a:pt x="464" y="245"/>
                  </a:lnTo>
                  <a:lnTo>
                    <a:pt x="477" y="232"/>
                  </a:lnTo>
                  <a:lnTo>
                    <a:pt x="477" y="232"/>
                  </a:lnTo>
                  <a:lnTo>
                    <a:pt x="490" y="219"/>
                  </a:lnTo>
                  <a:lnTo>
                    <a:pt x="477" y="219"/>
                  </a:lnTo>
                  <a:lnTo>
                    <a:pt x="477" y="206"/>
                  </a:lnTo>
                  <a:lnTo>
                    <a:pt x="464" y="219"/>
                  </a:lnTo>
                  <a:lnTo>
                    <a:pt x="451" y="219"/>
                  </a:lnTo>
                  <a:lnTo>
                    <a:pt x="438" y="206"/>
                  </a:lnTo>
                  <a:lnTo>
                    <a:pt x="438" y="193"/>
                  </a:lnTo>
                  <a:lnTo>
                    <a:pt x="438" y="180"/>
                  </a:lnTo>
                  <a:lnTo>
                    <a:pt x="412" y="167"/>
                  </a:lnTo>
                  <a:lnTo>
                    <a:pt x="399" y="154"/>
                  </a:lnTo>
                  <a:lnTo>
                    <a:pt x="374" y="154"/>
                  </a:lnTo>
                  <a:lnTo>
                    <a:pt x="374" y="154"/>
                  </a:lnTo>
                  <a:lnTo>
                    <a:pt x="374" y="129"/>
                  </a:lnTo>
                  <a:lnTo>
                    <a:pt x="374" y="116"/>
                  </a:lnTo>
                  <a:lnTo>
                    <a:pt x="361" y="103"/>
                  </a:lnTo>
                  <a:lnTo>
                    <a:pt x="348" y="116"/>
                  </a:lnTo>
                  <a:lnTo>
                    <a:pt x="322" y="116"/>
                  </a:lnTo>
                  <a:lnTo>
                    <a:pt x="296" y="103"/>
                  </a:lnTo>
                  <a:lnTo>
                    <a:pt x="296" y="103"/>
                  </a:lnTo>
                  <a:lnTo>
                    <a:pt x="284" y="116"/>
                  </a:lnTo>
                  <a:lnTo>
                    <a:pt x="271" y="103"/>
                  </a:lnTo>
                  <a:lnTo>
                    <a:pt x="271" y="103"/>
                  </a:lnTo>
                  <a:lnTo>
                    <a:pt x="245" y="90"/>
                  </a:lnTo>
                  <a:lnTo>
                    <a:pt x="206" y="90"/>
                  </a:lnTo>
                  <a:lnTo>
                    <a:pt x="193" y="77"/>
                  </a:lnTo>
                  <a:lnTo>
                    <a:pt x="181" y="64"/>
                  </a:lnTo>
                  <a:lnTo>
                    <a:pt x="155" y="51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39"/>
                  </a:lnTo>
                  <a:lnTo>
                    <a:pt x="65" y="26"/>
                  </a:lnTo>
                  <a:lnTo>
                    <a:pt x="39" y="26"/>
                  </a:lnTo>
                  <a:lnTo>
                    <a:pt x="39" y="1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0" y="13"/>
                  </a:lnTo>
                  <a:lnTo>
                    <a:pt x="0" y="39"/>
                  </a:lnTo>
                  <a:lnTo>
                    <a:pt x="13" y="64"/>
                  </a:lnTo>
                  <a:lnTo>
                    <a:pt x="26" y="77"/>
                  </a:lnTo>
                  <a:lnTo>
                    <a:pt x="39" y="103"/>
                  </a:lnTo>
                  <a:lnTo>
                    <a:pt x="26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7" name="Freeform 25"/>
            <p:cNvSpPr>
              <a:spLocks/>
            </p:cNvSpPr>
            <p:nvPr/>
          </p:nvSpPr>
          <p:spPr bwMode="auto">
            <a:xfrm>
              <a:off x="2018312" y="4898613"/>
              <a:ext cx="1046877" cy="661686"/>
            </a:xfrm>
            <a:custGeom>
              <a:avLst/>
              <a:gdLst/>
              <a:ahLst/>
              <a:cxnLst>
                <a:cxn ang="0">
                  <a:pos x="747" y="13"/>
                </a:cxn>
                <a:cxn ang="0">
                  <a:pos x="708" y="103"/>
                </a:cxn>
                <a:cxn ang="0">
                  <a:pos x="670" y="180"/>
                </a:cxn>
                <a:cxn ang="0">
                  <a:pos x="657" y="219"/>
                </a:cxn>
                <a:cxn ang="0">
                  <a:pos x="631" y="270"/>
                </a:cxn>
                <a:cxn ang="0">
                  <a:pos x="644" y="322"/>
                </a:cxn>
                <a:cxn ang="0">
                  <a:pos x="657" y="361"/>
                </a:cxn>
                <a:cxn ang="0">
                  <a:pos x="670" y="386"/>
                </a:cxn>
                <a:cxn ang="0">
                  <a:pos x="631" y="451"/>
                </a:cxn>
                <a:cxn ang="0">
                  <a:pos x="631" y="489"/>
                </a:cxn>
                <a:cxn ang="0">
                  <a:pos x="605" y="502"/>
                </a:cxn>
                <a:cxn ang="0">
                  <a:pos x="580" y="476"/>
                </a:cxn>
                <a:cxn ang="0">
                  <a:pos x="528" y="464"/>
                </a:cxn>
                <a:cxn ang="0">
                  <a:pos x="502" y="451"/>
                </a:cxn>
                <a:cxn ang="0">
                  <a:pos x="477" y="438"/>
                </a:cxn>
                <a:cxn ang="0">
                  <a:pos x="464" y="425"/>
                </a:cxn>
                <a:cxn ang="0">
                  <a:pos x="451" y="386"/>
                </a:cxn>
                <a:cxn ang="0">
                  <a:pos x="387" y="335"/>
                </a:cxn>
                <a:cxn ang="0">
                  <a:pos x="348" y="335"/>
                </a:cxn>
                <a:cxn ang="0">
                  <a:pos x="296" y="322"/>
                </a:cxn>
                <a:cxn ang="0">
                  <a:pos x="271" y="296"/>
                </a:cxn>
                <a:cxn ang="0">
                  <a:pos x="219" y="296"/>
                </a:cxn>
                <a:cxn ang="0">
                  <a:pos x="194" y="258"/>
                </a:cxn>
                <a:cxn ang="0">
                  <a:pos x="181" y="245"/>
                </a:cxn>
                <a:cxn ang="0">
                  <a:pos x="155" y="219"/>
                </a:cxn>
                <a:cxn ang="0">
                  <a:pos x="116" y="193"/>
                </a:cxn>
                <a:cxn ang="0">
                  <a:pos x="103" y="193"/>
                </a:cxn>
                <a:cxn ang="0">
                  <a:pos x="65" y="206"/>
                </a:cxn>
                <a:cxn ang="0">
                  <a:pos x="52" y="180"/>
                </a:cxn>
                <a:cxn ang="0">
                  <a:pos x="26" y="167"/>
                </a:cxn>
                <a:cxn ang="0">
                  <a:pos x="26" y="155"/>
                </a:cxn>
                <a:cxn ang="0">
                  <a:pos x="0" y="129"/>
                </a:cxn>
                <a:cxn ang="0">
                  <a:pos x="26" y="103"/>
                </a:cxn>
                <a:cxn ang="0">
                  <a:pos x="13" y="77"/>
                </a:cxn>
                <a:cxn ang="0">
                  <a:pos x="26" y="52"/>
                </a:cxn>
                <a:cxn ang="0">
                  <a:pos x="91" y="26"/>
                </a:cxn>
                <a:cxn ang="0">
                  <a:pos x="116" y="52"/>
                </a:cxn>
                <a:cxn ang="0">
                  <a:pos x="142" y="13"/>
                </a:cxn>
                <a:cxn ang="0">
                  <a:pos x="232" y="26"/>
                </a:cxn>
                <a:cxn ang="0">
                  <a:pos x="271" y="65"/>
                </a:cxn>
                <a:cxn ang="0">
                  <a:pos x="284" y="65"/>
                </a:cxn>
                <a:cxn ang="0">
                  <a:pos x="335" y="77"/>
                </a:cxn>
                <a:cxn ang="0">
                  <a:pos x="387" y="65"/>
                </a:cxn>
                <a:cxn ang="0">
                  <a:pos x="425" y="77"/>
                </a:cxn>
                <a:cxn ang="0">
                  <a:pos x="464" y="77"/>
                </a:cxn>
                <a:cxn ang="0">
                  <a:pos x="515" y="65"/>
                </a:cxn>
                <a:cxn ang="0">
                  <a:pos x="554" y="52"/>
                </a:cxn>
                <a:cxn ang="0">
                  <a:pos x="605" y="39"/>
                </a:cxn>
                <a:cxn ang="0">
                  <a:pos x="644" y="39"/>
                </a:cxn>
                <a:cxn ang="0">
                  <a:pos x="683" y="13"/>
                </a:cxn>
                <a:cxn ang="0">
                  <a:pos x="721" y="13"/>
                </a:cxn>
              </a:cxnLst>
              <a:rect l="0" t="0" r="r" b="b"/>
              <a:pathLst>
                <a:path w="747" h="502">
                  <a:moveTo>
                    <a:pt x="747" y="0"/>
                  </a:moveTo>
                  <a:lnTo>
                    <a:pt x="747" y="13"/>
                  </a:lnTo>
                  <a:lnTo>
                    <a:pt x="721" y="65"/>
                  </a:lnTo>
                  <a:lnTo>
                    <a:pt x="708" y="103"/>
                  </a:lnTo>
                  <a:lnTo>
                    <a:pt x="683" y="142"/>
                  </a:lnTo>
                  <a:lnTo>
                    <a:pt x="670" y="180"/>
                  </a:lnTo>
                  <a:lnTo>
                    <a:pt x="657" y="193"/>
                  </a:lnTo>
                  <a:lnTo>
                    <a:pt x="657" y="219"/>
                  </a:lnTo>
                  <a:lnTo>
                    <a:pt x="618" y="245"/>
                  </a:lnTo>
                  <a:lnTo>
                    <a:pt x="631" y="270"/>
                  </a:lnTo>
                  <a:lnTo>
                    <a:pt x="631" y="296"/>
                  </a:lnTo>
                  <a:lnTo>
                    <a:pt x="644" y="322"/>
                  </a:lnTo>
                  <a:lnTo>
                    <a:pt x="644" y="335"/>
                  </a:lnTo>
                  <a:lnTo>
                    <a:pt x="657" y="361"/>
                  </a:lnTo>
                  <a:lnTo>
                    <a:pt x="670" y="373"/>
                  </a:lnTo>
                  <a:lnTo>
                    <a:pt x="670" y="386"/>
                  </a:lnTo>
                  <a:lnTo>
                    <a:pt x="631" y="425"/>
                  </a:lnTo>
                  <a:lnTo>
                    <a:pt x="631" y="451"/>
                  </a:lnTo>
                  <a:lnTo>
                    <a:pt x="631" y="464"/>
                  </a:lnTo>
                  <a:lnTo>
                    <a:pt x="631" y="489"/>
                  </a:lnTo>
                  <a:lnTo>
                    <a:pt x="618" y="502"/>
                  </a:lnTo>
                  <a:lnTo>
                    <a:pt x="605" y="502"/>
                  </a:lnTo>
                  <a:lnTo>
                    <a:pt x="580" y="489"/>
                  </a:lnTo>
                  <a:lnTo>
                    <a:pt x="580" y="476"/>
                  </a:lnTo>
                  <a:lnTo>
                    <a:pt x="554" y="476"/>
                  </a:lnTo>
                  <a:lnTo>
                    <a:pt x="528" y="464"/>
                  </a:lnTo>
                  <a:lnTo>
                    <a:pt x="515" y="464"/>
                  </a:lnTo>
                  <a:lnTo>
                    <a:pt x="502" y="451"/>
                  </a:lnTo>
                  <a:lnTo>
                    <a:pt x="490" y="438"/>
                  </a:lnTo>
                  <a:lnTo>
                    <a:pt x="477" y="438"/>
                  </a:lnTo>
                  <a:lnTo>
                    <a:pt x="464" y="438"/>
                  </a:lnTo>
                  <a:lnTo>
                    <a:pt x="464" y="425"/>
                  </a:lnTo>
                  <a:lnTo>
                    <a:pt x="451" y="399"/>
                  </a:lnTo>
                  <a:lnTo>
                    <a:pt x="451" y="386"/>
                  </a:lnTo>
                  <a:lnTo>
                    <a:pt x="425" y="373"/>
                  </a:lnTo>
                  <a:lnTo>
                    <a:pt x="387" y="335"/>
                  </a:lnTo>
                  <a:lnTo>
                    <a:pt x="361" y="335"/>
                  </a:lnTo>
                  <a:lnTo>
                    <a:pt x="348" y="335"/>
                  </a:lnTo>
                  <a:lnTo>
                    <a:pt x="322" y="322"/>
                  </a:lnTo>
                  <a:lnTo>
                    <a:pt x="296" y="322"/>
                  </a:lnTo>
                  <a:lnTo>
                    <a:pt x="284" y="309"/>
                  </a:lnTo>
                  <a:lnTo>
                    <a:pt x="271" y="296"/>
                  </a:lnTo>
                  <a:lnTo>
                    <a:pt x="232" y="296"/>
                  </a:lnTo>
                  <a:lnTo>
                    <a:pt x="219" y="296"/>
                  </a:lnTo>
                  <a:lnTo>
                    <a:pt x="206" y="270"/>
                  </a:lnTo>
                  <a:lnTo>
                    <a:pt x="194" y="258"/>
                  </a:lnTo>
                  <a:lnTo>
                    <a:pt x="181" y="258"/>
                  </a:lnTo>
                  <a:lnTo>
                    <a:pt x="181" y="245"/>
                  </a:lnTo>
                  <a:lnTo>
                    <a:pt x="168" y="219"/>
                  </a:lnTo>
                  <a:lnTo>
                    <a:pt x="155" y="219"/>
                  </a:lnTo>
                  <a:lnTo>
                    <a:pt x="129" y="219"/>
                  </a:lnTo>
                  <a:lnTo>
                    <a:pt x="116" y="193"/>
                  </a:lnTo>
                  <a:lnTo>
                    <a:pt x="116" y="193"/>
                  </a:lnTo>
                  <a:lnTo>
                    <a:pt x="103" y="193"/>
                  </a:lnTo>
                  <a:lnTo>
                    <a:pt x="78" y="206"/>
                  </a:lnTo>
                  <a:lnTo>
                    <a:pt x="65" y="206"/>
                  </a:lnTo>
                  <a:lnTo>
                    <a:pt x="52" y="193"/>
                  </a:lnTo>
                  <a:lnTo>
                    <a:pt x="52" y="180"/>
                  </a:lnTo>
                  <a:lnTo>
                    <a:pt x="39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55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16"/>
                  </a:lnTo>
                  <a:lnTo>
                    <a:pt x="26" y="103"/>
                  </a:lnTo>
                  <a:lnTo>
                    <a:pt x="26" y="90"/>
                  </a:lnTo>
                  <a:lnTo>
                    <a:pt x="13" y="77"/>
                  </a:lnTo>
                  <a:lnTo>
                    <a:pt x="13" y="65"/>
                  </a:lnTo>
                  <a:lnTo>
                    <a:pt x="26" y="52"/>
                  </a:lnTo>
                  <a:lnTo>
                    <a:pt x="65" y="26"/>
                  </a:lnTo>
                  <a:lnTo>
                    <a:pt x="91" y="26"/>
                  </a:lnTo>
                  <a:lnTo>
                    <a:pt x="91" y="39"/>
                  </a:lnTo>
                  <a:lnTo>
                    <a:pt x="116" y="52"/>
                  </a:lnTo>
                  <a:lnTo>
                    <a:pt x="142" y="39"/>
                  </a:lnTo>
                  <a:lnTo>
                    <a:pt x="142" y="13"/>
                  </a:lnTo>
                  <a:lnTo>
                    <a:pt x="232" y="13"/>
                  </a:lnTo>
                  <a:lnTo>
                    <a:pt x="232" y="26"/>
                  </a:lnTo>
                  <a:lnTo>
                    <a:pt x="258" y="52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84" y="65"/>
                  </a:lnTo>
                  <a:lnTo>
                    <a:pt x="322" y="77"/>
                  </a:lnTo>
                  <a:lnTo>
                    <a:pt x="335" y="77"/>
                  </a:lnTo>
                  <a:lnTo>
                    <a:pt x="361" y="77"/>
                  </a:lnTo>
                  <a:lnTo>
                    <a:pt x="387" y="65"/>
                  </a:lnTo>
                  <a:lnTo>
                    <a:pt x="399" y="65"/>
                  </a:lnTo>
                  <a:lnTo>
                    <a:pt x="425" y="77"/>
                  </a:lnTo>
                  <a:lnTo>
                    <a:pt x="438" y="77"/>
                  </a:lnTo>
                  <a:lnTo>
                    <a:pt x="464" y="77"/>
                  </a:lnTo>
                  <a:lnTo>
                    <a:pt x="490" y="77"/>
                  </a:lnTo>
                  <a:lnTo>
                    <a:pt x="515" y="65"/>
                  </a:lnTo>
                  <a:lnTo>
                    <a:pt x="528" y="65"/>
                  </a:lnTo>
                  <a:lnTo>
                    <a:pt x="554" y="52"/>
                  </a:lnTo>
                  <a:lnTo>
                    <a:pt x="580" y="39"/>
                  </a:lnTo>
                  <a:lnTo>
                    <a:pt x="605" y="39"/>
                  </a:lnTo>
                  <a:lnTo>
                    <a:pt x="631" y="39"/>
                  </a:lnTo>
                  <a:lnTo>
                    <a:pt x="644" y="39"/>
                  </a:lnTo>
                  <a:lnTo>
                    <a:pt x="670" y="13"/>
                  </a:lnTo>
                  <a:lnTo>
                    <a:pt x="683" y="13"/>
                  </a:lnTo>
                  <a:lnTo>
                    <a:pt x="695" y="13"/>
                  </a:lnTo>
                  <a:lnTo>
                    <a:pt x="721" y="13"/>
                  </a:lnTo>
                  <a:lnTo>
                    <a:pt x="747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2813423" y="4780808"/>
              <a:ext cx="36301" cy="3302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26"/>
                </a:cxn>
                <a:cxn ang="0">
                  <a:pos x="26" y="13"/>
                </a:cxn>
              </a:cxnLst>
              <a:rect l="0" t="0" r="r" b="b"/>
              <a:pathLst>
                <a:path w="26" h="26">
                  <a:moveTo>
                    <a:pt x="26" y="13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26"/>
                  </a:lnTo>
                  <a:lnTo>
                    <a:pt x="26" y="26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2794687" y="4762092"/>
              <a:ext cx="36301" cy="3523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13"/>
                </a:cxn>
                <a:cxn ang="0">
                  <a:pos x="26" y="0"/>
                </a:cxn>
              </a:cxnLst>
              <a:rect l="0" t="0" r="r" b="b"/>
              <a:pathLst>
                <a:path w="26" h="26">
                  <a:moveTo>
                    <a:pt x="26" y="0"/>
                  </a:moveTo>
                  <a:lnTo>
                    <a:pt x="0" y="0"/>
                  </a:lnTo>
                  <a:lnTo>
                    <a:pt x="13" y="26"/>
                  </a:ln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2832159" y="4830352"/>
              <a:ext cx="35130" cy="33029"/>
            </a:xfrm>
            <a:custGeom>
              <a:avLst/>
              <a:gdLst/>
              <a:ahLst/>
              <a:cxnLst>
                <a:cxn ang="0">
                  <a:pos x="25" y="13"/>
                </a:cxn>
                <a:cxn ang="0">
                  <a:pos x="13" y="0"/>
                </a:cxn>
                <a:cxn ang="0">
                  <a:pos x="0" y="13"/>
                </a:cxn>
                <a:cxn ang="0">
                  <a:pos x="25" y="25"/>
                </a:cxn>
                <a:cxn ang="0">
                  <a:pos x="25" y="13"/>
                </a:cxn>
              </a:cxnLst>
              <a:rect l="0" t="0" r="r" b="b"/>
              <a:pathLst>
                <a:path w="25" h="25">
                  <a:moveTo>
                    <a:pt x="25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5" y="25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</p:grpSp>
      <p:sp>
        <p:nvSpPr>
          <p:cNvPr id="7" name="Arrotonda angolo diagonale rettangolo 6"/>
          <p:cNvSpPr/>
          <p:nvPr/>
        </p:nvSpPr>
        <p:spPr>
          <a:xfrm>
            <a:off x="30035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D09A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7" name="Immagine 56" descr="ANCI LOGO GIALLO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6644" y="4797250"/>
            <a:ext cx="511412" cy="756000"/>
          </a:xfrm>
          <a:prstGeom prst="rect">
            <a:avLst/>
          </a:prstGeom>
        </p:spPr>
      </p:pic>
      <p:sp>
        <p:nvSpPr>
          <p:cNvPr id="58" name="Arrotonda angolo diagonale rettangolo 57"/>
          <p:cNvSpPr/>
          <p:nvPr/>
        </p:nvSpPr>
        <p:spPr>
          <a:xfrm>
            <a:off x="16573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F26B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5" name="Immagine 54" descr="SWG_trasparent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5065" y="4773291"/>
            <a:ext cx="682171" cy="80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531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b="1" dirty="0" smtClean="0">
                <a:solidFill>
                  <a:srgbClr val="008000"/>
                </a:solidFill>
              </a:rPr>
              <a:t>GIOVANI</a:t>
            </a:r>
            <a:r>
              <a:rPr lang="it-IT" dirty="0" smtClean="0"/>
              <a:t>: torna la spinta alla politica </a:t>
            </a:r>
            <a:endParaRPr lang="it-IT" sz="2800" b="0" dirty="0" smtClean="0"/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  <a:latin typeface="Calibri"/>
                <a:cs typeface="Calibri"/>
              </a:rPr>
              <a:t>Valori espressi in %. </a:t>
            </a:r>
            <a:r>
              <a:rPr lang="it-IT" sz="1100" i="1" dirty="0">
                <a:solidFill>
                  <a:srgbClr val="000000"/>
                </a:solidFill>
                <a:latin typeface="Calibri"/>
                <a:cs typeface="Calibri"/>
              </a:rPr>
              <a:t>Somma risposte </a:t>
            </a:r>
            <a:r>
              <a:rPr lang="it-IT" sz="1100" i="1" dirty="0" smtClean="0">
                <a:solidFill>
                  <a:srgbClr val="000000"/>
                </a:solidFill>
                <a:latin typeface="Calibri"/>
                <a:cs typeface="Calibri"/>
              </a:rPr>
              <a:t>consentite. 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215901" y="762000"/>
            <a:ext cx="869950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400" b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Di </a:t>
            </a:r>
            <a:r>
              <a:rPr lang="it-IT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fronte ai problemi che affliggono il Paese e limitano le opportunità delle giovani generazioni, secondo te, i giovani quali delle seguenti cose dovrebbero fare prima di tutto? </a:t>
            </a:r>
            <a:r>
              <a:rPr lang="it-IT" sz="1400" i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Indicane un massimo di </a:t>
            </a:r>
            <a:r>
              <a:rPr lang="it-IT" sz="1400" i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3</a:t>
            </a:r>
            <a:endParaRPr lang="it-IT" sz="1400" i="1" dirty="0">
              <a:latin typeface="Calibri"/>
              <a:cs typeface="Calibri"/>
            </a:endParaRPr>
          </a:p>
        </p:txBody>
      </p:sp>
      <p:graphicFrame>
        <p:nvGraphicFramePr>
          <p:cNvPr id="8" name="Grafico 7"/>
          <p:cNvGraphicFramePr/>
          <p:nvPr>
            <p:extLst>
              <p:ext uri="{D42A27DB-BD31-4B8C-83A1-F6EECF244321}">
                <p14:modId xmlns:p14="http://schemas.microsoft.com/office/powerpoint/2010/main" val="7100030"/>
              </p:ext>
            </p:extLst>
          </p:nvPr>
        </p:nvGraphicFramePr>
        <p:xfrm>
          <a:off x="495300" y="1435100"/>
          <a:ext cx="8318499" cy="485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754518"/>
              </p:ext>
            </p:extLst>
          </p:nvPr>
        </p:nvGraphicFramePr>
        <p:xfrm>
          <a:off x="8388350" y="1574799"/>
          <a:ext cx="825500" cy="3556000"/>
        </p:xfrm>
        <a:graphic>
          <a:graphicData uri="http://schemas.openxmlformats.org/drawingml/2006/table">
            <a:tbl>
              <a:tblPr/>
              <a:tblGrid>
                <a:gridCol w="825500"/>
              </a:tblGrid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14" name="Connettore 1 13"/>
          <p:cNvCxnSpPr/>
          <p:nvPr/>
        </p:nvCxnSpPr>
        <p:spPr bwMode="auto">
          <a:xfrm>
            <a:off x="-30000" y="210502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Connettore 1 14"/>
          <p:cNvCxnSpPr/>
          <p:nvPr/>
        </p:nvCxnSpPr>
        <p:spPr bwMode="auto">
          <a:xfrm>
            <a:off x="-17300" y="261302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Connettore 1 15"/>
          <p:cNvCxnSpPr/>
          <p:nvPr/>
        </p:nvCxnSpPr>
        <p:spPr bwMode="auto">
          <a:xfrm>
            <a:off x="-17300" y="313372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Connettore 1 16"/>
          <p:cNvCxnSpPr/>
          <p:nvPr/>
        </p:nvCxnSpPr>
        <p:spPr bwMode="auto">
          <a:xfrm>
            <a:off x="-17300" y="364172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Connettore 1 17"/>
          <p:cNvCxnSpPr/>
          <p:nvPr/>
        </p:nvCxnSpPr>
        <p:spPr bwMode="auto">
          <a:xfrm>
            <a:off x="-17300" y="416242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Connettore 1 18"/>
          <p:cNvCxnSpPr/>
          <p:nvPr/>
        </p:nvCxnSpPr>
        <p:spPr bwMode="auto">
          <a:xfrm>
            <a:off x="-4600" y="468312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Connettore 1 19"/>
          <p:cNvCxnSpPr/>
          <p:nvPr/>
        </p:nvCxnSpPr>
        <p:spPr bwMode="auto">
          <a:xfrm>
            <a:off x="8100" y="519112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Connettore 1 20"/>
          <p:cNvCxnSpPr/>
          <p:nvPr/>
        </p:nvCxnSpPr>
        <p:spPr bwMode="auto">
          <a:xfrm>
            <a:off x="20800" y="569912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Rettangolo 2"/>
          <p:cNvSpPr/>
          <p:nvPr/>
        </p:nvSpPr>
        <p:spPr bwMode="auto">
          <a:xfrm>
            <a:off x="8153400" y="1638300"/>
            <a:ext cx="1320800" cy="3556000"/>
          </a:xfrm>
          <a:prstGeom prst="rect">
            <a:avLst/>
          </a:prstGeom>
          <a:solidFill>
            <a:srgbClr val="008000">
              <a:alpha val="4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2" name="Rettangolo 21"/>
          <p:cNvSpPr/>
          <p:nvPr/>
        </p:nvSpPr>
        <p:spPr bwMode="auto">
          <a:xfrm>
            <a:off x="7823200" y="1143000"/>
            <a:ext cx="2032000" cy="525100"/>
          </a:xfrm>
          <a:prstGeom prst="rect">
            <a:avLst/>
          </a:prstGeom>
          <a:solidFill>
            <a:srgbClr val="008000"/>
          </a:solidFill>
          <a:ln>
            <a:solidFill>
              <a:srgbClr val="008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b="1" dirty="0" smtClean="0">
                <a:solidFill>
                  <a:schemeClr val="bg1"/>
                </a:solidFill>
                <a:latin typeface="Calibri"/>
                <a:ea typeface="ヒラギノ角ゴ Pro W3" charset="-128"/>
                <a:cs typeface="Calibri"/>
              </a:rPr>
              <a:t>GIOVANI AMMINISTRATORI</a:t>
            </a:r>
            <a:endParaRPr kumimoji="0" lang="it-IT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6355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8400"/>
            <a:ext cx="9906000" cy="5128638"/>
          </a:xfrm>
          <a:prstGeom prst="rect">
            <a:avLst/>
          </a:prstGeom>
        </p:spPr>
      </p:pic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xfrm>
            <a:off x="203200" y="158850"/>
            <a:ext cx="95885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sz="2600" b="1" dirty="0" smtClean="0">
                <a:solidFill>
                  <a:srgbClr val="008000"/>
                </a:solidFill>
              </a:rPr>
              <a:t>I GIOVANI AMMINISTRATORI</a:t>
            </a:r>
            <a:r>
              <a:rPr lang="it-IT" sz="2600" b="1" dirty="0" smtClean="0"/>
              <a:t>: </a:t>
            </a:r>
            <a:r>
              <a:rPr lang="it-IT" sz="2600" dirty="0" smtClean="0"/>
              <a:t>avvertono la fiducia delle persone</a:t>
            </a:r>
            <a:endParaRPr lang="it-IT" sz="2600" b="0" dirty="0" smtClean="0"/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  <a:latin typeface="Calibri"/>
                <a:cs typeface="Calibri"/>
              </a:rPr>
              <a:t>Valori espressi in %. 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165100" y="723900"/>
            <a:ext cx="732934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400" b="1" dirty="0" smtClean="0">
                <a:latin typeface="Calibri"/>
                <a:ea typeface="Calibri"/>
                <a:cs typeface="Calibri"/>
              </a:rPr>
              <a:t>Secondo te, </a:t>
            </a:r>
            <a:r>
              <a:rPr lang="it-IT" sz="1400" b="1" dirty="0">
                <a:latin typeface="Calibri"/>
                <a:ea typeface="Calibri"/>
                <a:cs typeface="Calibri"/>
              </a:rPr>
              <a:t>i </a:t>
            </a:r>
            <a:r>
              <a:rPr lang="it-IT" sz="1400" b="1" dirty="0" smtClean="0">
                <a:latin typeface="Calibri"/>
                <a:ea typeface="Calibri"/>
                <a:cs typeface="Calibri"/>
              </a:rPr>
              <a:t>tuoi </a:t>
            </a:r>
            <a:r>
              <a:rPr lang="it-IT" sz="1400" b="1" dirty="0">
                <a:latin typeface="Calibri"/>
                <a:ea typeface="Calibri"/>
                <a:cs typeface="Calibri"/>
              </a:rPr>
              <a:t>concittadini, hanno più fiducia in un politico giovane o in un politico più maturo?</a:t>
            </a:r>
            <a:endParaRPr lang="it-IT" sz="1400" b="1" dirty="0">
              <a:latin typeface="Calibri"/>
              <a:cs typeface="Calibri"/>
            </a:endParaRPr>
          </a:p>
        </p:txBody>
      </p:sp>
      <p:sp>
        <p:nvSpPr>
          <p:cNvPr id="12" name="Titolo 4"/>
          <p:cNvSpPr txBox="1">
            <a:spLocks/>
          </p:cNvSpPr>
          <p:nvPr/>
        </p:nvSpPr>
        <p:spPr bwMode="auto">
          <a:xfrm>
            <a:off x="5270499" y="5588000"/>
            <a:ext cx="1346201" cy="324000"/>
          </a:xfrm>
          <a:prstGeom prst="rect">
            <a:avLst/>
          </a:prstGeom>
          <a:solidFill>
            <a:srgbClr val="C1B7AF"/>
          </a:solidFill>
          <a:ln>
            <a:solidFill>
              <a:srgbClr val="C1B7AF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 smtClean="0">
                <a:solidFill>
                  <a:schemeClr val="tx1"/>
                </a:solidFill>
                <a:latin typeface="Calibri"/>
                <a:cs typeface="Calibri"/>
              </a:rPr>
              <a:t>non saprei</a:t>
            </a:r>
            <a:endParaRPr lang="it-IT" sz="18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7" name="Titolo 4"/>
          <p:cNvSpPr txBox="1">
            <a:spLocks/>
          </p:cNvSpPr>
          <p:nvPr/>
        </p:nvSpPr>
        <p:spPr bwMode="auto">
          <a:xfrm>
            <a:off x="6591300" y="1638300"/>
            <a:ext cx="2921000" cy="723900"/>
          </a:xfrm>
          <a:prstGeom prst="rect">
            <a:avLst/>
          </a:prstGeom>
          <a:solidFill>
            <a:srgbClr val="008000"/>
          </a:solidFill>
          <a:ln>
            <a:solidFill>
              <a:srgbClr val="008000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3600" dirty="0">
                <a:solidFill>
                  <a:schemeClr val="bg1"/>
                </a:solidFill>
                <a:latin typeface="Calibri"/>
                <a:cs typeface="Calibri"/>
              </a:rPr>
              <a:t>in uno giovane</a:t>
            </a:r>
          </a:p>
        </p:txBody>
      </p:sp>
      <p:sp>
        <p:nvSpPr>
          <p:cNvPr id="28" name="Titolo 4"/>
          <p:cNvSpPr txBox="1">
            <a:spLocks/>
          </p:cNvSpPr>
          <p:nvPr/>
        </p:nvSpPr>
        <p:spPr bwMode="auto">
          <a:xfrm>
            <a:off x="304800" y="1295400"/>
            <a:ext cx="2628900" cy="596900"/>
          </a:xfrm>
          <a:prstGeom prst="rect">
            <a:avLst/>
          </a:prstGeom>
          <a:solidFill>
            <a:srgbClr val="D09A2D"/>
          </a:solidFill>
          <a:ln>
            <a:solidFill>
              <a:srgbClr val="D09A2D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2400" dirty="0" smtClean="0">
                <a:solidFill>
                  <a:schemeClr val="bg1"/>
                </a:solidFill>
                <a:latin typeface="Calibri"/>
                <a:cs typeface="Calibri"/>
              </a:rPr>
              <a:t>in </a:t>
            </a:r>
            <a:r>
              <a:rPr lang="it-IT" sz="2400" dirty="0">
                <a:solidFill>
                  <a:schemeClr val="bg1"/>
                </a:solidFill>
                <a:latin typeface="Calibri"/>
                <a:cs typeface="Calibri"/>
              </a:rPr>
              <a:t>uno più maturo</a:t>
            </a:r>
          </a:p>
        </p:txBody>
      </p:sp>
      <p:sp>
        <p:nvSpPr>
          <p:cNvPr id="15" name="Ovale 14"/>
          <p:cNvSpPr>
            <a:spLocks noChangeAspect="1"/>
          </p:cNvSpPr>
          <p:nvPr/>
        </p:nvSpPr>
        <p:spPr>
          <a:xfrm>
            <a:off x="7241801" y="2461708"/>
            <a:ext cx="1619999" cy="1619999"/>
          </a:xfrm>
          <a:prstGeom prst="ellipse">
            <a:avLst/>
          </a:prstGeom>
          <a:solidFill>
            <a:srgbClr val="008000"/>
          </a:solidFill>
          <a:ln w="28575" cap="flat" cmpd="sng" algn="ctr">
            <a:solidFill>
              <a:schemeClr val="bg1"/>
            </a:solidFill>
            <a:prstDash val="solid"/>
          </a:ln>
          <a:effectLst/>
          <a:scene3d>
            <a:camera prst="orthographicFront"/>
            <a:lightRig rig="threePt" dir="t"/>
          </a:scene3d>
          <a:sp3d contourW="12700" prstMaterial="matte">
            <a:contourClr>
              <a:sysClr val="window" lastClr="FFFFFF"/>
            </a:contourClr>
          </a:sp3d>
        </p:spPr>
        <p:txBody>
          <a:bodyPr rtlCol="0" anchor="ctr"/>
          <a:lstStyle/>
          <a:p>
            <a:pPr algn="ctr" defTabSz="914400">
              <a:defRPr/>
            </a:pPr>
            <a:endParaRPr lang="it-IT" kern="0">
              <a:solidFill>
                <a:prstClr val="white"/>
              </a:solidFill>
              <a:latin typeface="Calibri"/>
              <a:cs typeface="Calibri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7405113" y="2671543"/>
            <a:ext cx="12933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200" b="1" dirty="0" smtClean="0">
                <a:solidFill>
                  <a:srgbClr val="FFFFFF"/>
                </a:solidFill>
                <a:latin typeface="Calibri"/>
                <a:cs typeface="Calibri"/>
              </a:rPr>
              <a:t>66</a:t>
            </a:r>
            <a:r>
              <a:rPr lang="it-IT" sz="1100" dirty="0" smtClean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lang="it-IT" sz="20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7" name="Ovale 16"/>
          <p:cNvSpPr>
            <a:spLocks noChangeAspect="1"/>
          </p:cNvSpPr>
          <p:nvPr/>
        </p:nvSpPr>
        <p:spPr>
          <a:xfrm>
            <a:off x="953251" y="1991808"/>
            <a:ext cx="1331998" cy="1331998"/>
          </a:xfrm>
          <a:prstGeom prst="ellipse">
            <a:avLst/>
          </a:prstGeom>
          <a:solidFill>
            <a:srgbClr val="D09A2D"/>
          </a:solidFill>
          <a:ln w="28575" cap="flat" cmpd="sng" algn="ctr">
            <a:solidFill>
              <a:schemeClr val="bg1"/>
            </a:solidFill>
            <a:prstDash val="solid"/>
          </a:ln>
          <a:effectLst/>
          <a:scene3d>
            <a:camera prst="orthographicFront"/>
            <a:lightRig rig="threePt" dir="t"/>
          </a:scene3d>
          <a:sp3d contourW="12700" prstMaterial="matte">
            <a:contourClr>
              <a:sysClr val="window" lastClr="FFFFFF"/>
            </a:contourClr>
          </a:sp3d>
        </p:spPr>
        <p:txBody>
          <a:bodyPr rtlCol="0" anchor="ctr"/>
          <a:lstStyle/>
          <a:p>
            <a:pPr algn="ctr" defTabSz="914400">
              <a:defRPr/>
            </a:pPr>
            <a:endParaRPr lang="it-IT" kern="0">
              <a:solidFill>
                <a:prstClr val="white"/>
              </a:solidFill>
              <a:latin typeface="Calibri"/>
              <a:cs typeface="Calibri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092707" y="2201643"/>
            <a:ext cx="10530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400" b="1" dirty="0" smtClean="0">
                <a:solidFill>
                  <a:srgbClr val="FFFFFF"/>
                </a:solidFill>
                <a:latin typeface="Calibri"/>
                <a:cs typeface="Calibri"/>
              </a:rPr>
              <a:t>23</a:t>
            </a:r>
            <a:r>
              <a:rPr lang="it-IT" sz="1100" dirty="0" smtClean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lang="it-IT" sz="20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9" name="Ovale 18"/>
          <p:cNvSpPr>
            <a:spLocks noChangeAspect="1"/>
          </p:cNvSpPr>
          <p:nvPr/>
        </p:nvSpPr>
        <p:spPr>
          <a:xfrm>
            <a:off x="4217151" y="5230309"/>
            <a:ext cx="935997" cy="935997"/>
          </a:xfrm>
          <a:prstGeom prst="ellipse">
            <a:avLst/>
          </a:prstGeom>
          <a:solidFill>
            <a:srgbClr val="C1B7AF"/>
          </a:solidFill>
          <a:ln w="28575" cap="flat" cmpd="sng" algn="ctr">
            <a:solidFill>
              <a:schemeClr val="bg1"/>
            </a:solidFill>
            <a:prstDash val="solid"/>
          </a:ln>
          <a:effectLst/>
          <a:scene3d>
            <a:camera prst="orthographicFront"/>
            <a:lightRig rig="threePt" dir="t"/>
          </a:scene3d>
          <a:sp3d contourW="12700" prstMaterial="matte">
            <a:contourClr>
              <a:sysClr val="window" lastClr="FFFFFF"/>
            </a:contourClr>
          </a:sp3d>
        </p:spPr>
        <p:txBody>
          <a:bodyPr rtlCol="0" anchor="ctr"/>
          <a:lstStyle/>
          <a:p>
            <a:pPr algn="ctr" defTabSz="914400">
              <a:defRPr/>
            </a:pPr>
            <a:endParaRPr lang="it-IT" kern="0">
              <a:solidFill>
                <a:prstClr val="white"/>
              </a:solidFill>
              <a:latin typeface="Calibri"/>
              <a:cs typeface="Calibri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4178806" y="5313143"/>
            <a:ext cx="10530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 smtClean="0">
                <a:latin typeface="Calibri"/>
                <a:cs typeface="Calibri"/>
              </a:rPr>
              <a:t>11</a:t>
            </a:r>
            <a:r>
              <a:rPr lang="it-IT" sz="1100" dirty="0" smtClean="0">
                <a:latin typeface="Calibri"/>
                <a:cs typeface="Calibri"/>
              </a:rPr>
              <a:t>%</a:t>
            </a:r>
            <a:endParaRPr lang="it-IT"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7842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tangolo 61"/>
          <p:cNvSpPr/>
          <p:nvPr/>
        </p:nvSpPr>
        <p:spPr>
          <a:xfrm>
            <a:off x="0" y="1930400"/>
            <a:ext cx="9906000" cy="246221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endParaRPr lang="it-IT" sz="1000" dirty="0">
              <a:latin typeface="Century Gothic"/>
              <a:ea typeface="Times New Roman" pitchFamily="18" charset="0"/>
              <a:cs typeface="Century Gothic"/>
            </a:endParaRPr>
          </a:p>
        </p:txBody>
      </p:sp>
      <p:grpSp>
        <p:nvGrpSpPr>
          <p:cNvPr id="12" name="Gruppo 11"/>
          <p:cNvGrpSpPr/>
          <p:nvPr/>
        </p:nvGrpSpPr>
        <p:grpSpPr>
          <a:xfrm>
            <a:off x="2212975" y="2451100"/>
            <a:ext cx="1352550" cy="2190750"/>
            <a:chOff x="2212975" y="4267200"/>
            <a:chExt cx="1352550" cy="387350"/>
          </a:xfrm>
        </p:grpSpPr>
        <p:cxnSp>
          <p:nvCxnSpPr>
            <p:cNvPr id="11" name="Connettore 1 10"/>
            <p:cNvCxnSpPr/>
            <p:nvPr/>
          </p:nvCxnSpPr>
          <p:spPr>
            <a:xfrm>
              <a:off x="2212975" y="4267200"/>
              <a:ext cx="6350" cy="387350"/>
            </a:xfrm>
            <a:prstGeom prst="line">
              <a:avLst/>
            </a:prstGeom>
            <a:ln w="3175" cmpd="sng">
              <a:solidFill>
                <a:srgbClr val="F26B0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/>
          </p:nvCxnSpPr>
          <p:spPr>
            <a:xfrm>
              <a:off x="3559175" y="4267200"/>
              <a:ext cx="6350" cy="387350"/>
            </a:xfrm>
            <a:prstGeom prst="line">
              <a:avLst/>
            </a:prstGeom>
            <a:ln w="3175" cmpd="sng">
              <a:solidFill>
                <a:srgbClr val="D09A2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Connettore 1 44"/>
          <p:cNvCxnSpPr/>
          <p:nvPr/>
        </p:nvCxnSpPr>
        <p:spPr>
          <a:xfrm>
            <a:off x="0" y="2429930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>
            <a:off x="0" y="4271431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ttangolo 23"/>
          <p:cNvSpPr/>
          <p:nvPr/>
        </p:nvSpPr>
        <p:spPr>
          <a:xfrm>
            <a:off x="0" y="2527898"/>
            <a:ext cx="9905999" cy="1642533"/>
          </a:xfrm>
          <a:prstGeom prst="rect">
            <a:avLst/>
          </a:prstGeom>
          <a:solidFill>
            <a:srgbClr val="D09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-1" y="2772511"/>
            <a:ext cx="7137401" cy="1153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>
              <a:lnSpc>
                <a:spcPts val="4120"/>
              </a:lnSpc>
              <a:spcBef>
                <a:spcPts val="0"/>
              </a:spcBef>
              <a:defRPr/>
            </a:pPr>
            <a:r>
              <a:rPr lang="it-IT" sz="3600" b="1" cap="all" dirty="0" smtClean="0">
                <a:solidFill>
                  <a:srgbClr val="FFFFFF"/>
                </a:solidFill>
                <a:latin typeface="Calibri"/>
                <a:cs typeface="Calibri"/>
              </a:rPr>
              <a:t>PARTE 2: </a:t>
            </a:r>
          </a:p>
          <a:p>
            <a:pPr>
              <a:lnSpc>
                <a:spcPts val="4120"/>
              </a:lnSpc>
              <a:spcBef>
                <a:spcPts val="0"/>
              </a:spcBef>
              <a:defRPr/>
            </a:pPr>
            <a:r>
              <a:rPr lang="it-IT" sz="3600" b="1" cap="all" dirty="0" smtClean="0">
                <a:solidFill>
                  <a:srgbClr val="FFFFFF"/>
                </a:solidFill>
                <a:latin typeface="Calibri"/>
                <a:cs typeface="Calibri"/>
              </a:rPr>
              <a:t>i giovani e l’amministrazione</a:t>
            </a:r>
            <a:endParaRPr lang="it-IT" sz="3600" b="1" cap="all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6" name="Ovale 15"/>
          <p:cNvSpPr/>
          <p:nvPr/>
        </p:nvSpPr>
        <p:spPr>
          <a:xfrm>
            <a:off x="6654184" y="1219820"/>
            <a:ext cx="3251816" cy="4320000"/>
          </a:xfrm>
          <a:prstGeom prst="ellipse">
            <a:avLst/>
          </a:prstGeom>
          <a:solidFill>
            <a:srgbClr val="D09A2D">
              <a:alpha val="48000"/>
            </a:srgbClr>
          </a:solidFill>
          <a:ln>
            <a:solidFill>
              <a:srgbClr val="D09A2D"/>
            </a:solidFill>
          </a:ln>
          <a:scene3d>
            <a:camera prst="orthographicFront"/>
            <a:lightRig rig="threePt" dir="t"/>
          </a:scene3d>
          <a:sp3d>
            <a:bevelT w="6350000" h="635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/>
          <p:cNvSpPr>
            <a:spLocks noChangeAspect="1"/>
          </p:cNvSpPr>
          <p:nvPr/>
        </p:nvSpPr>
        <p:spPr>
          <a:xfrm rot="19380045">
            <a:off x="6949932" y="1623335"/>
            <a:ext cx="2660320" cy="3512971"/>
          </a:xfrm>
          <a:prstGeom prst="ellipse">
            <a:avLst/>
          </a:prstGeom>
          <a:solidFill>
            <a:schemeClr val="bg1"/>
          </a:solidFill>
          <a:ln>
            <a:solidFill>
              <a:srgbClr val="C1B7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1" name="Gruppo 20"/>
          <p:cNvGrpSpPr>
            <a:grpSpLocks noChangeAspect="1"/>
          </p:cNvGrpSpPr>
          <p:nvPr/>
        </p:nvGrpSpPr>
        <p:grpSpPr>
          <a:xfrm>
            <a:off x="7176711" y="1999608"/>
            <a:ext cx="2287626" cy="2759959"/>
            <a:chOff x="538163" y="1378458"/>
            <a:chExt cx="3466171" cy="4181841"/>
          </a:xfrm>
        </p:grpSpPr>
        <p:grpSp>
          <p:nvGrpSpPr>
            <p:cNvPr id="22" name="Gruppo 21"/>
            <p:cNvGrpSpPr>
              <a:grpSpLocks/>
            </p:cNvGrpSpPr>
            <p:nvPr/>
          </p:nvGrpSpPr>
          <p:grpSpPr>
            <a:xfrm>
              <a:off x="556933" y="1378458"/>
              <a:ext cx="3422400" cy="4176000"/>
              <a:chOff x="1799481" y="582590"/>
              <a:chExt cx="1183587" cy="1525610"/>
            </a:xfr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Figura a mano libera 51"/>
              <p:cNvSpPr/>
              <p:nvPr/>
            </p:nvSpPr>
            <p:spPr>
              <a:xfrm>
                <a:off x="1799481" y="582590"/>
                <a:ext cx="1183587" cy="1347243"/>
              </a:xfrm>
              <a:custGeom>
                <a:avLst/>
                <a:gdLst>
                  <a:gd name="connsiteX0" fmla="*/ 145573 w 2380773"/>
                  <a:gd name="connsiteY0" fmla="*/ 889633 h 2709966"/>
                  <a:gd name="connsiteX1" fmla="*/ 154039 w 2380773"/>
                  <a:gd name="connsiteY1" fmla="*/ 796500 h 2709966"/>
                  <a:gd name="connsiteX2" fmla="*/ 170973 w 2380773"/>
                  <a:gd name="connsiteY2" fmla="*/ 779566 h 2709966"/>
                  <a:gd name="connsiteX3" fmla="*/ 128639 w 2380773"/>
                  <a:gd name="connsiteY3" fmla="*/ 728766 h 2709966"/>
                  <a:gd name="connsiteX4" fmla="*/ 94773 w 2380773"/>
                  <a:gd name="connsiteY4" fmla="*/ 737233 h 2709966"/>
                  <a:gd name="connsiteX5" fmla="*/ 60906 w 2380773"/>
                  <a:gd name="connsiteY5" fmla="*/ 754166 h 2709966"/>
                  <a:gd name="connsiteX6" fmla="*/ 27039 w 2380773"/>
                  <a:gd name="connsiteY6" fmla="*/ 703366 h 2709966"/>
                  <a:gd name="connsiteX7" fmla="*/ 10106 w 2380773"/>
                  <a:gd name="connsiteY7" fmla="*/ 677966 h 2709966"/>
                  <a:gd name="connsiteX8" fmla="*/ 35506 w 2380773"/>
                  <a:gd name="connsiteY8" fmla="*/ 610233 h 2709966"/>
                  <a:gd name="connsiteX9" fmla="*/ 60906 w 2380773"/>
                  <a:gd name="connsiteY9" fmla="*/ 593300 h 2709966"/>
                  <a:gd name="connsiteX10" fmla="*/ 52439 w 2380773"/>
                  <a:gd name="connsiteY10" fmla="*/ 542500 h 2709966"/>
                  <a:gd name="connsiteX11" fmla="*/ 10106 w 2380773"/>
                  <a:gd name="connsiteY11" fmla="*/ 508633 h 2709966"/>
                  <a:gd name="connsiteX12" fmla="*/ 10106 w 2380773"/>
                  <a:gd name="connsiteY12" fmla="*/ 449366 h 2709966"/>
                  <a:gd name="connsiteX13" fmla="*/ 60906 w 2380773"/>
                  <a:gd name="connsiteY13" fmla="*/ 440900 h 2709966"/>
                  <a:gd name="connsiteX14" fmla="*/ 77839 w 2380773"/>
                  <a:gd name="connsiteY14" fmla="*/ 423966 h 2709966"/>
                  <a:gd name="connsiteX15" fmla="*/ 77839 w 2380773"/>
                  <a:gd name="connsiteY15" fmla="*/ 356233 h 2709966"/>
                  <a:gd name="connsiteX16" fmla="*/ 60906 w 2380773"/>
                  <a:gd name="connsiteY16" fmla="*/ 330833 h 2709966"/>
                  <a:gd name="connsiteX17" fmla="*/ 52439 w 2380773"/>
                  <a:gd name="connsiteY17" fmla="*/ 305433 h 2709966"/>
                  <a:gd name="connsiteX18" fmla="*/ 60906 w 2380773"/>
                  <a:gd name="connsiteY18" fmla="*/ 271566 h 2709966"/>
                  <a:gd name="connsiteX19" fmla="*/ 111706 w 2380773"/>
                  <a:gd name="connsiteY19" fmla="*/ 237700 h 2709966"/>
                  <a:gd name="connsiteX20" fmla="*/ 247173 w 2380773"/>
                  <a:gd name="connsiteY20" fmla="*/ 246166 h 2709966"/>
                  <a:gd name="connsiteX21" fmla="*/ 289506 w 2380773"/>
                  <a:gd name="connsiteY21" fmla="*/ 186900 h 2709966"/>
                  <a:gd name="connsiteX22" fmla="*/ 323373 w 2380773"/>
                  <a:gd name="connsiteY22" fmla="*/ 153033 h 2709966"/>
                  <a:gd name="connsiteX23" fmla="*/ 348773 w 2380773"/>
                  <a:gd name="connsiteY23" fmla="*/ 127633 h 2709966"/>
                  <a:gd name="connsiteX24" fmla="*/ 357239 w 2380773"/>
                  <a:gd name="connsiteY24" fmla="*/ 102233 h 2709966"/>
                  <a:gd name="connsiteX25" fmla="*/ 391106 w 2380773"/>
                  <a:gd name="connsiteY25" fmla="*/ 144566 h 2709966"/>
                  <a:gd name="connsiteX26" fmla="*/ 467306 w 2380773"/>
                  <a:gd name="connsiteY26" fmla="*/ 186900 h 2709966"/>
                  <a:gd name="connsiteX27" fmla="*/ 501173 w 2380773"/>
                  <a:gd name="connsiteY27" fmla="*/ 263100 h 2709966"/>
                  <a:gd name="connsiteX28" fmla="*/ 518106 w 2380773"/>
                  <a:gd name="connsiteY28" fmla="*/ 246166 h 2709966"/>
                  <a:gd name="connsiteX29" fmla="*/ 543506 w 2380773"/>
                  <a:gd name="connsiteY29" fmla="*/ 195366 h 2709966"/>
                  <a:gd name="connsiteX30" fmla="*/ 551973 w 2380773"/>
                  <a:gd name="connsiteY30" fmla="*/ 169966 h 2709966"/>
                  <a:gd name="connsiteX31" fmla="*/ 577373 w 2380773"/>
                  <a:gd name="connsiteY31" fmla="*/ 153033 h 2709966"/>
                  <a:gd name="connsiteX32" fmla="*/ 602773 w 2380773"/>
                  <a:gd name="connsiteY32" fmla="*/ 161500 h 2709966"/>
                  <a:gd name="connsiteX33" fmla="*/ 636639 w 2380773"/>
                  <a:gd name="connsiteY33" fmla="*/ 195366 h 2709966"/>
                  <a:gd name="connsiteX34" fmla="*/ 687439 w 2380773"/>
                  <a:gd name="connsiteY34" fmla="*/ 186900 h 2709966"/>
                  <a:gd name="connsiteX35" fmla="*/ 712839 w 2380773"/>
                  <a:gd name="connsiteY35" fmla="*/ 127633 h 2709966"/>
                  <a:gd name="connsiteX36" fmla="*/ 738239 w 2380773"/>
                  <a:gd name="connsiteY36" fmla="*/ 119166 h 2709966"/>
                  <a:gd name="connsiteX37" fmla="*/ 763639 w 2380773"/>
                  <a:gd name="connsiteY37" fmla="*/ 68366 h 2709966"/>
                  <a:gd name="connsiteX38" fmla="*/ 789039 w 2380773"/>
                  <a:gd name="connsiteY38" fmla="*/ 59900 h 2709966"/>
                  <a:gd name="connsiteX39" fmla="*/ 797506 w 2380773"/>
                  <a:gd name="connsiteY39" fmla="*/ 34500 h 2709966"/>
                  <a:gd name="connsiteX40" fmla="*/ 805973 w 2380773"/>
                  <a:gd name="connsiteY40" fmla="*/ 633 h 2709966"/>
                  <a:gd name="connsiteX41" fmla="*/ 873706 w 2380773"/>
                  <a:gd name="connsiteY41" fmla="*/ 17566 h 2709966"/>
                  <a:gd name="connsiteX42" fmla="*/ 1110773 w 2380773"/>
                  <a:gd name="connsiteY42" fmla="*/ 17566 h 2709966"/>
                  <a:gd name="connsiteX43" fmla="*/ 1127706 w 2380773"/>
                  <a:gd name="connsiteY43" fmla="*/ 42966 h 2709966"/>
                  <a:gd name="connsiteX44" fmla="*/ 1170039 w 2380773"/>
                  <a:gd name="connsiteY44" fmla="*/ 68366 h 2709966"/>
                  <a:gd name="connsiteX45" fmla="*/ 1186973 w 2380773"/>
                  <a:gd name="connsiteY45" fmla="*/ 85300 h 2709966"/>
                  <a:gd name="connsiteX46" fmla="*/ 1212373 w 2380773"/>
                  <a:gd name="connsiteY46" fmla="*/ 127633 h 2709966"/>
                  <a:gd name="connsiteX47" fmla="*/ 1246239 w 2380773"/>
                  <a:gd name="connsiteY47" fmla="*/ 136100 h 2709966"/>
                  <a:gd name="connsiteX48" fmla="*/ 1297039 w 2380773"/>
                  <a:gd name="connsiteY48" fmla="*/ 153033 h 2709966"/>
                  <a:gd name="connsiteX49" fmla="*/ 1364773 w 2380773"/>
                  <a:gd name="connsiteY49" fmla="*/ 186900 h 2709966"/>
                  <a:gd name="connsiteX50" fmla="*/ 1390173 w 2380773"/>
                  <a:gd name="connsiteY50" fmla="*/ 195366 h 2709966"/>
                  <a:gd name="connsiteX51" fmla="*/ 1415573 w 2380773"/>
                  <a:gd name="connsiteY51" fmla="*/ 203833 h 2709966"/>
                  <a:gd name="connsiteX52" fmla="*/ 1415573 w 2380773"/>
                  <a:gd name="connsiteY52" fmla="*/ 254633 h 2709966"/>
                  <a:gd name="connsiteX53" fmla="*/ 1432506 w 2380773"/>
                  <a:gd name="connsiteY53" fmla="*/ 313900 h 2709966"/>
                  <a:gd name="connsiteX54" fmla="*/ 1407106 w 2380773"/>
                  <a:gd name="connsiteY54" fmla="*/ 364700 h 2709966"/>
                  <a:gd name="connsiteX55" fmla="*/ 1424039 w 2380773"/>
                  <a:gd name="connsiteY55" fmla="*/ 423966 h 2709966"/>
                  <a:gd name="connsiteX56" fmla="*/ 1440973 w 2380773"/>
                  <a:gd name="connsiteY56" fmla="*/ 440900 h 2709966"/>
                  <a:gd name="connsiteX57" fmla="*/ 1432506 w 2380773"/>
                  <a:gd name="connsiteY57" fmla="*/ 466300 h 2709966"/>
                  <a:gd name="connsiteX58" fmla="*/ 1390173 w 2380773"/>
                  <a:gd name="connsiteY58" fmla="*/ 432433 h 2709966"/>
                  <a:gd name="connsiteX59" fmla="*/ 1330906 w 2380773"/>
                  <a:gd name="connsiteY59" fmla="*/ 457833 h 2709966"/>
                  <a:gd name="connsiteX60" fmla="*/ 1297039 w 2380773"/>
                  <a:gd name="connsiteY60" fmla="*/ 466300 h 2709966"/>
                  <a:gd name="connsiteX61" fmla="*/ 1246239 w 2380773"/>
                  <a:gd name="connsiteY61" fmla="*/ 483233 h 2709966"/>
                  <a:gd name="connsiteX62" fmla="*/ 1186973 w 2380773"/>
                  <a:gd name="connsiteY62" fmla="*/ 500166 h 2709966"/>
                  <a:gd name="connsiteX63" fmla="*/ 1153106 w 2380773"/>
                  <a:gd name="connsiteY63" fmla="*/ 508633 h 2709966"/>
                  <a:gd name="connsiteX64" fmla="*/ 1136173 w 2380773"/>
                  <a:gd name="connsiteY64" fmla="*/ 534033 h 2709966"/>
                  <a:gd name="connsiteX65" fmla="*/ 1136173 w 2380773"/>
                  <a:gd name="connsiteY65" fmla="*/ 677966 h 2709966"/>
                  <a:gd name="connsiteX66" fmla="*/ 1119239 w 2380773"/>
                  <a:gd name="connsiteY66" fmla="*/ 694900 h 2709966"/>
                  <a:gd name="connsiteX67" fmla="*/ 1110773 w 2380773"/>
                  <a:gd name="connsiteY67" fmla="*/ 720300 h 2709966"/>
                  <a:gd name="connsiteX68" fmla="*/ 1119239 w 2380773"/>
                  <a:gd name="connsiteY68" fmla="*/ 881166 h 2709966"/>
                  <a:gd name="connsiteX69" fmla="*/ 1161573 w 2380773"/>
                  <a:gd name="connsiteY69" fmla="*/ 915033 h 2709966"/>
                  <a:gd name="connsiteX70" fmla="*/ 1178506 w 2380773"/>
                  <a:gd name="connsiteY70" fmla="*/ 940433 h 2709966"/>
                  <a:gd name="connsiteX71" fmla="*/ 1203906 w 2380773"/>
                  <a:gd name="connsiteY71" fmla="*/ 957366 h 2709966"/>
                  <a:gd name="connsiteX72" fmla="*/ 1237773 w 2380773"/>
                  <a:gd name="connsiteY72" fmla="*/ 1008166 h 2709966"/>
                  <a:gd name="connsiteX73" fmla="*/ 1288573 w 2380773"/>
                  <a:gd name="connsiteY73" fmla="*/ 1025100 h 2709966"/>
                  <a:gd name="connsiteX74" fmla="*/ 1313973 w 2380773"/>
                  <a:gd name="connsiteY74" fmla="*/ 1033566 h 2709966"/>
                  <a:gd name="connsiteX75" fmla="*/ 1347839 w 2380773"/>
                  <a:gd name="connsiteY75" fmla="*/ 1075900 h 2709966"/>
                  <a:gd name="connsiteX76" fmla="*/ 1364773 w 2380773"/>
                  <a:gd name="connsiteY76" fmla="*/ 1092833 h 2709966"/>
                  <a:gd name="connsiteX77" fmla="*/ 1381706 w 2380773"/>
                  <a:gd name="connsiteY77" fmla="*/ 1143633 h 2709966"/>
                  <a:gd name="connsiteX78" fmla="*/ 1390173 w 2380773"/>
                  <a:gd name="connsiteY78" fmla="*/ 1169033 h 2709966"/>
                  <a:gd name="connsiteX79" fmla="*/ 1407106 w 2380773"/>
                  <a:gd name="connsiteY79" fmla="*/ 1270633 h 2709966"/>
                  <a:gd name="connsiteX80" fmla="*/ 1415573 w 2380773"/>
                  <a:gd name="connsiteY80" fmla="*/ 1304500 h 2709966"/>
                  <a:gd name="connsiteX81" fmla="*/ 1449439 w 2380773"/>
                  <a:gd name="connsiteY81" fmla="*/ 1380700 h 2709966"/>
                  <a:gd name="connsiteX82" fmla="*/ 1517173 w 2380773"/>
                  <a:gd name="connsiteY82" fmla="*/ 1439966 h 2709966"/>
                  <a:gd name="connsiteX83" fmla="*/ 1534106 w 2380773"/>
                  <a:gd name="connsiteY83" fmla="*/ 1456900 h 2709966"/>
                  <a:gd name="connsiteX84" fmla="*/ 1593373 w 2380773"/>
                  <a:gd name="connsiteY84" fmla="*/ 1473833 h 2709966"/>
                  <a:gd name="connsiteX85" fmla="*/ 1601839 w 2380773"/>
                  <a:gd name="connsiteY85" fmla="*/ 1499233 h 2709966"/>
                  <a:gd name="connsiteX86" fmla="*/ 1694973 w 2380773"/>
                  <a:gd name="connsiteY86" fmla="*/ 1524633 h 2709966"/>
                  <a:gd name="connsiteX87" fmla="*/ 1771173 w 2380773"/>
                  <a:gd name="connsiteY87" fmla="*/ 1541566 h 2709966"/>
                  <a:gd name="connsiteX88" fmla="*/ 1898173 w 2380773"/>
                  <a:gd name="connsiteY88" fmla="*/ 1541566 h 2709966"/>
                  <a:gd name="connsiteX89" fmla="*/ 1906639 w 2380773"/>
                  <a:gd name="connsiteY89" fmla="*/ 1566966 h 2709966"/>
                  <a:gd name="connsiteX90" fmla="*/ 1864306 w 2380773"/>
                  <a:gd name="connsiteY90" fmla="*/ 1600833 h 2709966"/>
                  <a:gd name="connsiteX91" fmla="*/ 1855839 w 2380773"/>
                  <a:gd name="connsiteY91" fmla="*/ 1634700 h 2709966"/>
                  <a:gd name="connsiteX92" fmla="*/ 1872773 w 2380773"/>
                  <a:gd name="connsiteY92" fmla="*/ 1702433 h 2709966"/>
                  <a:gd name="connsiteX93" fmla="*/ 1957439 w 2380773"/>
                  <a:gd name="connsiteY93" fmla="*/ 1719366 h 2709966"/>
                  <a:gd name="connsiteX94" fmla="*/ 1982839 w 2380773"/>
                  <a:gd name="connsiteY94" fmla="*/ 1727833 h 2709966"/>
                  <a:gd name="connsiteX95" fmla="*/ 2016706 w 2380773"/>
                  <a:gd name="connsiteY95" fmla="*/ 1761700 h 2709966"/>
                  <a:gd name="connsiteX96" fmla="*/ 2067506 w 2380773"/>
                  <a:gd name="connsiteY96" fmla="*/ 1778633 h 2709966"/>
                  <a:gd name="connsiteX97" fmla="*/ 2092906 w 2380773"/>
                  <a:gd name="connsiteY97" fmla="*/ 1787100 h 2709966"/>
                  <a:gd name="connsiteX98" fmla="*/ 2126773 w 2380773"/>
                  <a:gd name="connsiteY98" fmla="*/ 1795566 h 2709966"/>
                  <a:gd name="connsiteX99" fmla="*/ 2135239 w 2380773"/>
                  <a:gd name="connsiteY99" fmla="*/ 1820966 h 2709966"/>
                  <a:gd name="connsiteX100" fmla="*/ 2143706 w 2380773"/>
                  <a:gd name="connsiteY100" fmla="*/ 1854833 h 2709966"/>
                  <a:gd name="connsiteX101" fmla="*/ 2169106 w 2380773"/>
                  <a:gd name="connsiteY101" fmla="*/ 1863300 h 2709966"/>
                  <a:gd name="connsiteX102" fmla="*/ 2219906 w 2380773"/>
                  <a:gd name="connsiteY102" fmla="*/ 1871766 h 2709966"/>
                  <a:gd name="connsiteX103" fmla="*/ 2253773 w 2380773"/>
                  <a:gd name="connsiteY103" fmla="*/ 1905633 h 2709966"/>
                  <a:gd name="connsiteX104" fmla="*/ 2304573 w 2380773"/>
                  <a:gd name="connsiteY104" fmla="*/ 1939500 h 2709966"/>
                  <a:gd name="connsiteX105" fmla="*/ 2321506 w 2380773"/>
                  <a:gd name="connsiteY105" fmla="*/ 1964900 h 2709966"/>
                  <a:gd name="connsiteX106" fmla="*/ 2355373 w 2380773"/>
                  <a:gd name="connsiteY106" fmla="*/ 2032633 h 2709966"/>
                  <a:gd name="connsiteX107" fmla="*/ 2380773 w 2380773"/>
                  <a:gd name="connsiteY107" fmla="*/ 2041100 h 2709966"/>
                  <a:gd name="connsiteX108" fmla="*/ 2355373 w 2380773"/>
                  <a:gd name="connsiteY108" fmla="*/ 2151166 h 2709966"/>
                  <a:gd name="connsiteX109" fmla="*/ 2338439 w 2380773"/>
                  <a:gd name="connsiteY109" fmla="*/ 2168100 h 2709966"/>
                  <a:gd name="connsiteX110" fmla="*/ 2304573 w 2380773"/>
                  <a:gd name="connsiteY110" fmla="*/ 2159633 h 2709966"/>
                  <a:gd name="connsiteX111" fmla="*/ 2296106 w 2380773"/>
                  <a:gd name="connsiteY111" fmla="*/ 2134233 h 2709966"/>
                  <a:gd name="connsiteX112" fmla="*/ 2287639 w 2380773"/>
                  <a:gd name="connsiteY112" fmla="*/ 2083433 h 2709966"/>
                  <a:gd name="connsiteX113" fmla="*/ 2253773 w 2380773"/>
                  <a:gd name="connsiteY113" fmla="*/ 2074966 h 2709966"/>
                  <a:gd name="connsiteX114" fmla="*/ 2245306 w 2380773"/>
                  <a:gd name="connsiteY114" fmla="*/ 2049566 h 2709966"/>
                  <a:gd name="connsiteX115" fmla="*/ 2075973 w 2380773"/>
                  <a:gd name="connsiteY115" fmla="*/ 2024166 h 2709966"/>
                  <a:gd name="connsiteX116" fmla="*/ 2067506 w 2380773"/>
                  <a:gd name="connsiteY116" fmla="*/ 1998766 h 2709966"/>
                  <a:gd name="connsiteX117" fmla="*/ 1982839 w 2380773"/>
                  <a:gd name="connsiteY117" fmla="*/ 2024166 h 2709966"/>
                  <a:gd name="connsiteX118" fmla="*/ 1974373 w 2380773"/>
                  <a:gd name="connsiteY118" fmla="*/ 2100366 h 2709966"/>
                  <a:gd name="connsiteX119" fmla="*/ 1974373 w 2380773"/>
                  <a:gd name="connsiteY119" fmla="*/ 2185033 h 2709966"/>
                  <a:gd name="connsiteX120" fmla="*/ 1999773 w 2380773"/>
                  <a:gd name="connsiteY120" fmla="*/ 2193500 h 2709966"/>
                  <a:gd name="connsiteX121" fmla="*/ 2050573 w 2380773"/>
                  <a:gd name="connsiteY121" fmla="*/ 2235833 h 2709966"/>
                  <a:gd name="connsiteX122" fmla="*/ 2075973 w 2380773"/>
                  <a:gd name="connsiteY122" fmla="*/ 2244300 h 2709966"/>
                  <a:gd name="connsiteX123" fmla="*/ 2075973 w 2380773"/>
                  <a:gd name="connsiteY123" fmla="*/ 2295100 h 2709966"/>
                  <a:gd name="connsiteX124" fmla="*/ 2067506 w 2380773"/>
                  <a:gd name="connsiteY124" fmla="*/ 2413633 h 2709966"/>
                  <a:gd name="connsiteX125" fmla="*/ 2059039 w 2380773"/>
                  <a:gd name="connsiteY125" fmla="*/ 2439033 h 2709966"/>
                  <a:gd name="connsiteX126" fmla="*/ 2033639 w 2380773"/>
                  <a:gd name="connsiteY126" fmla="*/ 2447500 h 2709966"/>
                  <a:gd name="connsiteX127" fmla="*/ 1982839 w 2380773"/>
                  <a:gd name="connsiteY127" fmla="*/ 2455966 h 2709966"/>
                  <a:gd name="connsiteX128" fmla="*/ 1948973 w 2380773"/>
                  <a:gd name="connsiteY128" fmla="*/ 2549100 h 2709966"/>
                  <a:gd name="connsiteX129" fmla="*/ 1932039 w 2380773"/>
                  <a:gd name="connsiteY129" fmla="*/ 2566033 h 2709966"/>
                  <a:gd name="connsiteX130" fmla="*/ 1915106 w 2380773"/>
                  <a:gd name="connsiteY130" fmla="*/ 2591433 h 2709966"/>
                  <a:gd name="connsiteX131" fmla="*/ 1889706 w 2380773"/>
                  <a:gd name="connsiteY131" fmla="*/ 2608366 h 2709966"/>
                  <a:gd name="connsiteX132" fmla="*/ 1872773 w 2380773"/>
                  <a:gd name="connsiteY132" fmla="*/ 2625300 h 2709966"/>
                  <a:gd name="connsiteX133" fmla="*/ 1864306 w 2380773"/>
                  <a:gd name="connsiteY133" fmla="*/ 2659166 h 2709966"/>
                  <a:gd name="connsiteX134" fmla="*/ 1838906 w 2380773"/>
                  <a:gd name="connsiteY134" fmla="*/ 2701500 h 2709966"/>
                  <a:gd name="connsiteX135" fmla="*/ 1813506 w 2380773"/>
                  <a:gd name="connsiteY135" fmla="*/ 2709966 h 2709966"/>
                  <a:gd name="connsiteX136" fmla="*/ 1754239 w 2380773"/>
                  <a:gd name="connsiteY136" fmla="*/ 2701500 h 2709966"/>
                  <a:gd name="connsiteX137" fmla="*/ 1745773 w 2380773"/>
                  <a:gd name="connsiteY137" fmla="*/ 2676100 h 2709966"/>
                  <a:gd name="connsiteX138" fmla="*/ 1788106 w 2380773"/>
                  <a:gd name="connsiteY138" fmla="*/ 2633766 h 2709966"/>
                  <a:gd name="connsiteX139" fmla="*/ 1821973 w 2380773"/>
                  <a:gd name="connsiteY139" fmla="*/ 2515233 h 2709966"/>
                  <a:gd name="connsiteX140" fmla="*/ 1855839 w 2380773"/>
                  <a:gd name="connsiteY140" fmla="*/ 2506766 h 2709966"/>
                  <a:gd name="connsiteX141" fmla="*/ 1864306 w 2380773"/>
                  <a:gd name="connsiteY141" fmla="*/ 2481366 h 2709966"/>
                  <a:gd name="connsiteX142" fmla="*/ 1864306 w 2380773"/>
                  <a:gd name="connsiteY142" fmla="*/ 2337433 h 2709966"/>
                  <a:gd name="connsiteX143" fmla="*/ 1830439 w 2380773"/>
                  <a:gd name="connsiteY143" fmla="*/ 2295100 h 2709966"/>
                  <a:gd name="connsiteX144" fmla="*/ 1813506 w 2380773"/>
                  <a:gd name="connsiteY144" fmla="*/ 2235833 h 2709966"/>
                  <a:gd name="connsiteX145" fmla="*/ 1788106 w 2380773"/>
                  <a:gd name="connsiteY145" fmla="*/ 2100366 h 2709966"/>
                  <a:gd name="connsiteX146" fmla="*/ 1762706 w 2380773"/>
                  <a:gd name="connsiteY146" fmla="*/ 2091900 h 2709966"/>
                  <a:gd name="connsiteX147" fmla="*/ 1745773 w 2380773"/>
                  <a:gd name="connsiteY147" fmla="*/ 2074966 h 2709966"/>
                  <a:gd name="connsiteX148" fmla="*/ 1635706 w 2380773"/>
                  <a:gd name="connsiteY148" fmla="*/ 2058033 h 2709966"/>
                  <a:gd name="connsiteX149" fmla="*/ 1610306 w 2380773"/>
                  <a:gd name="connsiteY149" fmla="*/ 1998766 h 2709966"/>
                  <a:gd name="connsiteX150" fmla="*/ 1601839 w 2380773"/>
                  <a:gd name="connsiteY150" fmla="*/ 1956433 h 2709966"/>
                  <a:gd name="connsiteX151" fmla="*/ 1576439 w 2380773"/>
                  <a:gd name="connsiteY151" fmla="*/ 1939500 h 2709966"/>
                  <a:gd name="connsiteX152" fmla="*/ 1483306 w 2380773"/>
                  <a:gd name="connsiteY152" fmla="*/ 1905633 h 2709966"/>
                  <a:gd name="connsiteX153" fmla="*/ 1474839 w 2380773"/>
                  <a:gd name="connsiteY153" fmla="*/ 1880233 h 2709966"/>
                  <a:gd name="connsiteX154" fmla="*/ 1390173 w 2380773"/>
                  <a:gd name="connsiteY154" fmla="*/ 1854833 h 2709966"/>
                  <a:gd name="connsiteX155" fmla="*/ 1381706 w 2380773"/>
                  <a:gd name="connsiteY155" fmla="*/ 1829433 h 2709966"/>
                  <a:gd name="connsiteX156" fmla="*/ 1263173 w 2380773"/>
                  <a:gd name="connsiteY156" fmla="*/ 1727833 h 2709966"/>
                  <a:gd name="connsiteX157" fmla="*/ 1246239 w 2380773"/>
                  <a:gd name="connsiteY157" fmla="*/ 1710900 h 2709966"/>
                  <a:gd name="connsiteX158" fmla="*/ 1161573 w 2380773"/>
                  <a:gd name="connsiteY158" fmla="*/ 1693966 h 2709966"/>
                  <a:gd name="connsiteX159" fmla="*/ 1127706 w 2380773"/>
                  <a:gd name="connsiteY159" fmla="*/ 1617766 h 2709966"/>
                  <a:gd name="connsiteX160" fmla="*/ 1102306 w 2380773"/>
                  <a:gd name="connsiteY160" fmla="*/ 1600833 h 2709966"/>
                  <a:gd name="connsiteX161" fmla="*/ 1051506 w 2380773"/>
                  <a:gd name="connsiteY161" fmla="*/ 1583900 h 2709966"/>
                  <a:gd name="connsiteX162" fmla="*/ 1017639 w 2380773"/>
                  <a:gd name="connsiteY162" fmla="*/ 1550033 h 2709966"/>
                  <a:gd name="connsiteX163" fmla="*/ 992239 w 2380773"/>
                  <a:gd name="connsiteY163" fmla="*/ 1499233 h 2709966"/>
                  <a:gd name="connsiteX164" fmla="*/ 958373 w 2380773"/>
                  <a:gd name="connsiteY164" fmla="*/ 1423033 h 2709966"/>
                  <a:gd name="connsiteX165" fmla="*/ 941439 w 2380773"/>
                  <a:gd name="connsiteY165" fmla="*/ 1406100 h 2709966"/>
                  <a:gd name="connsiteX166" fmla="*/ 916039 w 2380773"/>
                  <a:gd name="connsiteY166" fmla="*/ 1397633 h 2709966"/>
                  <a:gd name="connsiteX167" fmla="*/ 899106 w 2380773"/>
                  <a:gd name="connsiteY167" fmla="*/ 1372233 h 2709966"/>
                  <a:gd name="connsiteX168" fmla="*/ 890639 w 2380773"/>
                  <a:gd name="connsiteY168" fmla="*/ 1346833 h 2709966"/>
                  <a:gd name="connsiteX169" fmla="*/ 865239 w 2380773"/>
                  <a:gd name="connsiteY169" fmla="*/ 1338366 h 2709966"/>
                  <a:gd name="connsiteX170" fmla="*/ 805973 w 2380773"/>
                  <a:gd name="connsiteY170" fmla="*/ 1329900 h 2709966"/>
                  <a:gd name="connsiteX171" fmla="*/ 797506 w 2380773"/>
                  <a:gd name="connsiteY171" fmla="*/ 1296033 h 2709966"/>
                  <a:gd name="connsiteX172" fmla="*/ 789039 w 2380773"/>
                  <a:gd name="connsiteY172" fmla="*/ 1253700 h 2709966"/>
                  <a:gd name="connsiteX173" fmla="*/ 772106 w 2380773"/>
                  <a:gd name="connsiteY173" fmla="*/ 1236766 h 2709966"/>
                  <a:gd name="connsiteX174" fmla="*/ 755173 w 2380773"/>
                  <a:gd name="connsiteY174" fmla="*/ 1185966 h 2709966"/>
                  <a:gd name="connsiteX175" fmla="*/ 746706 w 2380773"/>
                  <a:gd name="connsiteY175" fmla="*/ 1152100 h 2709966"/>
                  <a:gd name="connsiteX176" fmla="*/ 712839 w 2380773"/>
                  <a:gd name="connsiteY176" fmla="*/ 1143633 h 2709966"/>
                  <a:gd name="connsiteX177" fmla="*/ 704373 w 2380773"/>
                  <a:gd name="connsiteY177" fmla="*/ 1092833 h 2709966"/>
                  <a:gd name="connsiteX178" fmla="*/ 687439 w 2380773"/>
                  <a:gd name="connsiteY178" fmla="*/ 1025100 h 2709966"/>
                  <a:gd name="connsiteX179" fmla="*/ 678973 w 2380773"/>
                  <a:gd name="connsiteY179" fmla="*/ 957366 h 2709966"/>
                  <a:gd name="connsiteX180" fmla="*/ 662039 w 2380773"/>
                  <a:gd name="connsiteY180" fmla="*/ 940433 h 2709966"/>
                  <a:gd name="connsiteX181" fmla="*/ 645106 w 2380773"/>
                  <a:gd name="connsiteY181" fmla="*/ 915033 h 2709966"/>
                  <a:gd name="connsiteX182" fmla="*/ 585839 w 2380773"/>
                  <a:gd name="connsiteY182" fmla="*/ 864233 h 2709966"/>
                  <a:gd name="connsiteX183" fmla="*/ 535039 w 2380773"/>
                  <a:gd name="connsiteY183" fmla="*/ 796500 h 2709966"/>
                  <a:gd name="connsiteX184" fmla="*/ 509639 w 2380773"/>
                  <a:gd name="connsiteY184" fmla="*/ 788033 h 2709966"/>
                  <a:gd name="connsiteX185" fmla="*/ 484239 w 2380773"/>
                  <a:gd name="connsiteY185" fmla="*/ 771100 h 2709966"/>
                  <a:gd name="connsiteX186" fmla="*/ 424973 w 2380773"/>
                  <a:gd name="connsiteY186" fmla="*/ 754166 h 2709966"/>
                  <a:gd name="connsiteX187" fmla="*/ 306439 w 2380773"/>
                  <a:gd name="connsiteY187" fmla="*/ 762633 h 2709966"/>
                  <a:gd name="connsiteX188" fmla="*/ 281039 w 2380773"/>
                  <a:gd name="connsiteY188" fmla="*/ 779566 h 2709966"/>
                  <a:gd name="connsiteX189" fmla="*/ 247173 w 2380773"/>
                  <a:gd name="connsiteY189" fmla="*/ 855766 h 2709966"/>
                  <a:gd name="connsiteX190" fmla="*/ 238706 w 2380773"/>
                  <a:gd name="connsiteY190" fmla="*/ 881166 h 2709966"/>
                  <a:gd name="connsiteX191" fmla="*/ 187906 w 2380773"/>
                  <a:gd name="connsiteY191" fmla="*/ 898100 h 2709966"/>
                  <a:gd name="connsiteX192" fmla="*/ 162506 w 2380773"/>
                  <a:gd name="connsiteY192" fmla="*/ 906566 h 2709966"/>
                  <a:gd name="connsiteX193" fmla="*/ 145573 w 2380773"/>
                  <a:gd name="connsiteY193" fmla="*/ 889633 h 2709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2380773" h="2709966">
                    <a:moveTo>
                      <a:pt x="145573" y="889633"/>
                    </a:moveTo>
                    <a:cubicBezTo>
                      <a:pt x="144162" y="871289"/>
                      <a:pt x="147030" y="826874"/>
                      <a:pt x="154039" y="796500"/>
                    </a:cubicBezTo>
                    <a:cubicBezTo>
                      <a:pt x="155834" y="788722"/>
                      <a:pt x="170973" y="787549"/>
                      <a:pt x="170973" y="779566"/>
                    </a:cubicBezTo>
                    <a:cubicBezTo>
                      <a:pt x="170973" y="735697"/>
                      <a:pt x="156567" y="738076"/>
                      <a:pt x="128639" y="728766"/>
                    </a:cubicBezTo>
                    <a:cubicBezTo>
                      <a:pt x="117350" y="731588"/>
                      <a:pt x="103859" y="729964"/>
                      <a:pt x="94773" y="737233"/>
                    </a:cubicBezTo>
                    <a:cubicBezTo>
                      <a:pt x="61571" y="763795"/>
                      <a:pt x="116685" y="772760"/>
                      <a:pt x="60906" y="754166"/>
                    </a:cubicBezTo>
                    <a:lnTo>
                      <a:pt x="27039" y="703366"/>
                    </a:lnTo>
                    <a:lnTo>
                      <a:pt x="10106" y="677966"/>
                    </a:lnTo>
                    <a:cubicBezTo>
                      <a:pt x="16164" y="647679"/>
                      <a:pt x="13705" y="632034"/>
                      <a:pt x="35506" y="610233"/>
                    </a:cubicBezTo>
                    <a:cubicBezTo>
                      <a:pt x="42701" y="603038"/>
                      <a:pt x="52439" y="598944"/>
                      <a:pt x="60906" y="593300"/>
                    </a:cubicBezTo>
                    <a:cubicBezTo>
                      <a:pt x="58084" y="576367"/>
                      <a:pt x="58467" y="558574"/>
                      <a:pt x="52439" y="542500"/>
                    </a:cubicBezTo>
                    <a:cubicBezTo>
                      <a:pt x="48417" y="531774"/>
                      <a:pt x="16518" y="512908"/>
                      <a:pt x="10106" y="508633"/>
                    </a:cubicBezTo>
                    <a:cubicBezTo>
                      <a:pt x="5172" y="493832"/>
                      <a:pt x="-9931" y="463678"/>
                      <a:pt x="10106" y="449366"/>
                    </a:cubicBezTo>
                    <a:cubicBezTo>
                      <a:pt x="24075" y="439388"/>
                      <a:pt x="43973" y="443722"/>
                      <a:pt x="60906" y="440900"/>
                    </a:cubicBezTo>
                    <a:cubicBezTo>
                      <a:pt x="66550" y="435255"/>
                      <a:pt x="73732" y="430811"/>
                      <a:pt x="77839" y="423966"/>
                    </a:cubicBezTo>
                    <a:cubicBezTo>
                      <a:pt x="91450" y="401280"/>
                      <a:pt x="87100" y="380928"/>
                      <a:pt x="77839" y="356233"/>
                    </a:cubicBezTo>
                    <a:cubicBezTo>
                      <a:pt x="74266" y="346705"/>
                      <a:pt x="65457" y="339934"/>
                      <a:pt x="60906" y="330833"/>
                    </a:cubicBezTo>
                    <a:cubicBezTo>
                      <a:pt x="56915" y="322851"/>
                      <a:pt x="55261" y="313900"/>
                      <a:pt x="52439" y="305433"/>
                    </a:cubicBezTo>
                    <a:cubicBezTo>
                      <a:pt x="55261" y="294144"/>
                      <a:pt x="55133" y="281669"/>
                      <a:pt x="60906" y="271566"/>
                    </a:cubicBezTo>
                    <a:cubicBezTo>
                      <a:pt x="75829" y="245451"/>
                      <a:pt x="87459" y="245782"/>
                      <a:pt x="111706" y="237700"/>
                    </a:cubicBezTo>
                    <a:cubicBezTo>
                      <a:pt x="189414" y="263602"/>
                      <a:pt x="144745" y="256409"/>
                      <a:pt x="247173" y="246166"/>
                    </a:cubicBezTo>
                    <a:cubicBezTo>
                      <a:pt x="319139" y="222179"/>
                      <a:pt x="210486" y="265920"/>
                      <a:pt x="289506" y="186900"/>
                    </a:cubicBezTo>
                    <a:lnTo>
                      <a:pt x="323373" y="153033"/>
                    </a:lnTo>
                    <a:lnTo>
                      <a:pt x="348773" y="127633"/>
                    </a:lnTo>
                    <a:cubicBezTo>
                      <a:pt x="351595" y="119166"/>
                      <a:pt x="348581" y="104398"/>
                      <a:pt x="357239" y="102233"/>
                    </a:cubicBezTo>
                    <a:cubicBezTo>
                      <a:pt x="387308" y="94715"/>
                      <a:pt x="381839" y="135299"/>
                      <a:pt x="391106" y="144566"/>
                    </a:cubicBezTo>
                    <a:cubicBezTo>
                      <a:pt x="420219" y="173679"/>
                      <a:pt x="435366" y="176253"/>
                      <a:pt x="467306" y="186900"/>
                    </a:cubicBezTo>
                    <a:cubicBezTo>
                      <a:pt x="469088" y="201157"/>
                      <a:pt x="457244" y="271886"/>
                      <a:pt x="501173" y="263100"/>
                    </a:cubicBezTo>
                    <a:cubicBezTo>
                      <a:pt x="509000" y="261534"/>
                      <a:pt x="512462" y="251811"/>
                      <a:pt x="518106" y="246166"/>
                    </a:cubicBezTo>
                    <a:cubicBezTo>
                      <a:pt x="539388" y="182322"/>
                      <a:pt x="510680" y="261018"/>
                      <a:pt x="543506" y="195366"/>
                    </a:cubicBezTo>
                    <a:cubicBezTo>
                      <a:pt x="547497" y="187384"/>
                      <a:pt x="546398" y="176935"/>
                      <a:pt x="551973" y="169966"/>
                    </a:cubicBezTo>
                    <a:cubicBezTo>
                      <a:pt x="558330" y="162020"/>
                      <a:pt x="568906" y="158677"/>
                      <a:pt x="577373" y="153033"/>
                    </a:cubicBezTo>
                    <a:cubicBezTo>
                      <a:pt x="585840" y="155855"/>
                      <a:pt x="596462" y="155189"/>
                      <a:pt x="602773" y="161500"/>
                    </a:cubicBezTo>
                    <a:cubicBezTo>
                      <a:pt x="647926" y="206654"/>
                      <a:pt x="568908" y="172791"/>
                      <a:pt x="636639" y="195366"/>
                    </a:cubicBezTo>
                    <a:cubicBezTo>
                      <a:pt x="653572" y="192544"/>
                      <a:pt x="671365" y="192928"/>
                      <a:pt x="687439" y="186900"/>
                    </a:cubicBezTo>
                    <a:cubicBezTo>
                      <a:pt x="716802" y="175889"/>
                      <a:pt x="698746" y="148773"/>
                      <a:pt x="712839" y="127633"/>
                    </a:cubicBezTo>
                    <a:cubicBezTo>
                      <a:pt x="717789" y="120207"/>
                      <a:pt x="729772" y="121988"/>
                      <a:pt x="738239" y="119166"/>
                    </a:cubicBezTo>
                    <a:cubicBezTo>
                      <a:pt x="743816" y="102435"/>
                      <a:pt x="748719" y="80302"/>
                      <a:pt x="763639" y="68366"/>
                    </a:cubicBezTo>
                    <a:cubicBezTo>
                      <a:pt x="770608" y="62791"/>
                      <a:pt x="780572" y="62722"/>
                      <a:pt x="789039" y="59900"/>
                    </a:cubicBezTo>
                    <a:cubicBezTo>
                      <a:pt x="791861" y="51433"/>
                      <a:pt x="795054" y="43081"/>
                      <a:pt x="797506" y="34500"/>
                    </a:cubicBezTo>
                    <a:cubicBezTo>
                      <a:pt x="800703" y="23311"/>
                      <a:pt x="795565" y="5837"/>
                      <a:pt x="805973" y="633"/>
                    </a:cubicBezTo>
                    <a:cubicBezTo>
                      <a:pt x="814145" y="-3453"/>
                      <a:pt x="861267" y="13420"/>
                      <a:pt x="873706" y="17566"/>
                    </a:cubicBezTo>
                    <a:cubicBezTo>
                      <a:pt x="949383" y="11745"/>
                      <a:pt x="1035483" y="-149"/>
                      <a:pt x="1110773" y="17566"/>
                    </a:cubicBezTo>
                    <a:cubicBezTo>
                      <a:pt x="1120678" y="19897"/>
                      <a:pt x="1121349" y="35020"/>
                      <a:pt x="1127706" y="42966"/>
                    </a:cubicBezTo>
                    <a:cubicBezTo>
                      <a:pt x="1144611" y="64098"/>
                      <a:pt x="1144152" y="59738"/>
                      <a:pt x="1170039" y="68366"/>
                    </a:cubicBezTo>
                    <a:cubicBezTo>
                      <a:pt x="1175684" y="74011"/>
                      <a:pt x="1182866" y="78455"/>
                      <a:pt x="1186973" y="85300"/>
                    </a:cubicBezTo>
                    <a:cubicBezTo>
                      <a:pt x="1199389" y="105993"/>
                      <a:pt x="1187853" y="115373"/>
                      <a:pt x="1212373" y="127633"/>
                    </a:cubicBezTo>
                    <a:cubicBezTo>
                      <a:pt x="1222781" y="132837"/>
                      <a:pt x="1235094" y="132756"/>
                      <a:pt x="1246239" y="136100"/>
                    </a:cubicBezTo>
                    <a:cubicBezTo>
                      <a:pt x="1263335" y="141229"/>
                      <a:pt x="1297039" y="153033"/>
                      <a:pt x="1297039" y="153033"/>
                    </a:cubicBezTo>
                    <a:cubicBezTo>
                      <a:pt x="1326594" y="182587"/>
                      <a:pt x="1306401" y="167443"/>
                      <a:pt x="1364773" y="186900"/>
                    </a:cubicBezTo>
                    <a:lnTo>
                      <a:pt x="1390173" y="195366"/>
                    </a:lnTo>
                    <a:lnTo>
                      <a:pt x="1415573" y="203833"/>
                    </a:lnTo>
                    <a:cubicBezTo>
                      <a:pt x="1438149" y="271566"/>
                      <a:pt x="1415573" y="186900"/>
                      <a:pt x="1415573" y="254633"/>
                    </a:cubicBezTo>
                    <a:cubicBezTo>
                      <a:pt x="1415573" y="265268"/>
                      <a:pt x="1428512" y="301919"/>
                      <a:pt x="1432506" y="313900"/>
                    </a:cubicBezTo>
                    <a:cubicBezTo>
                      <a:pt x="1423945" y="326741"/>
                      <a:pt x="1407106" y="347174"/>
                      <a:pt x="1407106" y="364700"/>
                    </a:cubicBezTo>
                    <a:cubicBezTo>
                      <a:pt x="1407106" y="368387"/>
                      <a:pt x="1420048" y="417314"/>
                      <a:pt x="1424039" y="423966"/>
                    </a:cubicBezTo>
                    <a:cubicBezTo>
                      <a:pt x="1428146" y="430811"/>
                      <a:pt x="1435328" y="435255"/>
                      <a:pt x="1440973" y="440900"/>
                    </a:cubicBezTo>
                    <a:cubicBezTo>
                      <a:pt x="1438151" y="449367"/>
                      <a:pt x="1440489" y="462309"/>
                      <a:pt x="1432506" y="466300"/>
                    </a:cubicBezTo>
                    <a:cubicBezTo>
                      <a:pt x="1412058" y="476524"/>
                      <a:pt x="1395404" y="440279"/>
                      <a:pt x="1390173" y="432433"/>
                    </a:cubicBezTo>
                    <a:cubicBezTo>
                      <a:pt x="1292942" y="456741"/>
                      <a:pt x="1412765" y="422751"/>
                      <a:pt x="1330906" y="457833"/>
                    </a:cubicBezTo>
                    <a:cubicBezTo>
                      <a:pt x="1320210" y="462417"/>
                      <a:pt x="1308185" y="462956"/>
                      <a:pt x="1297039" y="466300"/>
                    </a:cubicBezTo>
                    <a:cubicBezTo>
                      <a:pt x="1279942" y="471429"/>
                      <a:pt x="1263555" y="478904"/>
                      <a:pt x="1246239" y="483233"/>
                    </a:cubicBezTo>
                    <a:cubicBezTo>
                      <a:pt x="1140354" y="509706"/>
                      <a:pt x="1272008" y="475871"/>
                      <a:pt x="1186973" y="500166"/>
                    </a:cubicBezTo>
                    <a:cubicBezTo>
                      <a:pt x="1175784" y="503363"/>
                      <a:pt x="1164395" y="505811"/>
                      <a:pt x="1153106" y="508633"/>
                    </a:cubicBezTo>
                    <a:cubicBezTo>
                      <a:pt x="1147462" y="517100"/>
                      <a:pt x="1136808" y="523877"/>
                      <a:pt x="1136173" y="534033"/>
                    </a:cubicBezTo>
                    <a:cubicBezTo>
                      <a:pt x="1134003" y="568758"/>
                      <a:pt x="1157209" y="635894"/>
                      <a:pt x="1136173" y="677966"/>
                    </a:cubicBezTo>
                    <a:cubicBezTo>
                      <a:pt x="1132603" y="685106"/>
                      <a:pt x="1124884" y="689255"/>
                      <a:pt x="1119239" y="694900"/>
                    </a:cubicBezTo>
                    <a:cubicBezTo>
                      <a:pt x="1116417" y="703367"/>
                      <a:pt x="1112240" y="711497"/>
                      <a:pt x="1110773" y="720300"/>
                    </a:cubicBezTo>
                    <a:cubicBezTo>
                      <a:pt x="1105273" y="753304"/>
                      <a:pt x="1090374" y="852301"/>
                      <a:pt x="1119239" y="881166"/>
                    </a:cubicBezTo>
                    <a:cubicBezTo>
                      <a:pt x="1143368" y="905295"/>
                      <a:pt x="1129531" y="893672"/>
                      <a:pt x="1161573" y="915033"/>
                    </a:cubicBezTo>
                    <a:cubicBezTo>
                      <a:pt x="1167217" y="923500"/>
                      <a:pt x="1171311" y="933238"/>
                      <a:pt x="1178506" y="940433"/>
                    </a:cubicBezTo>
                    <a:cubicBezTo>
                      <a:pt x="1185701" y="947628"/>
                      <a:pt x="1198262" y="948899"/>
                      <a:pt x="1203906" y="957366"/>
                    </a:cubicBezTo>
                    <a:cubicBezTo>
                      <a:pt x="1232294" y="999947"/>
                      <a:pt x="1187429" y="985791"/>
                      <a:pt x="1237773" y="1008166"/>
                    </a:cubicBezTo>
                    <a:cubicBezTo>
                      <a:pt x="1254084" y="1015415"/>
                      <a:pt x="1271640" y="1019456"/>
                      <a:pt x="1288573" y="1025100"/>
                    </a:cubicBezTo>
                    <a:lnTo>
                      <a:pt x="1313973" y="1033566"/>
                    </a:lnTo>
                    <a:cubicBezTo>
                      <a:pt x="1354867" y="1074462"/>
                      <a:pt x="1305106" y="1022485"/>
                      <a:pt x="1347839" y="1075900"/>
                    </a:cubicBezTo>
                    <a:cubicBezTo>
                      <a:pt x="1352826" y="1082133"/>
                      <a:pt x="1359128" y="1087189"/>
                      <a:pt x="1364773" y="1092833"/>
                    </a:cubicBezTo>
                    <a:lnTo>
                      <a:pt x="1381706" y="1143633"/>
                    </a:lnTo>
                    <a:lnTo>
                      <a:pt x="1390173" y="1169033"/>
                    </a:lnTo>
                    <a:cubicBezTo>
                      <a:pt x="1397242" y="1218517"/>
                      <a:pt x="1397200" y="1226059"/>
                      <a:pt x="1407106" y="1270633"/>
                    </a:cubicBezTo>
                    <a:cubicBezTo>
                      <a:pt x="1409630" y="1281992"/>
                      <a:pt x="1412229" y="1293354"/>
                      <a:pt x="1415573" y="1304500"/>
                    </a:cubicBezTo>
                    <a:cubicBezTo>
                      <a:pt x="1424983" y="1335865"/>
                      <a:pt x="1428729" y="1357031"/>
                      <a:pt x="1449439" y="1380700"/>
                    </a:cubicBezTo>
                    <a:cubicBezTo>
                      <a:pt x="1510373" y="1450338"/>
                      <a:pt x="1469353" y="1401709"/>
                      <a:pt x="1517173" y="1439966"/>
                    </a:cubicBezTo>
                    <a:cubicBezTo>
                      <a:pt x="1523406" y="1444953"/>
                      <a:pt x="1527261" y="1452793"/>
                      <a:pt x="1534106" y="1456900"/>
                    </a:cubicBezTo>
                    <a:cubicBezTo>
                      <a:pt x="1542779" y="1462104"/>
                      <a:pt x="1587052" y="1472253"/>
                      <a:pt x="1593373" y="1473833"/>
                    </a:cubicBezTo>
                    <a:cubicBezTo>
                      <a:pt x="1596195" y="1482300"/>
                      <a:pt x="1597247" y="1491580"/>
                      <a:pt x="1601839" y="1499233"/>
                    </a:cubicBezTo>
                    <a:cubicBezTo>
                      <a:pt x="1622076" y="1532961"/>
                      <a:pt x="1658122" y="1519368"/>
                      <a:pt x="1694973" y="1524633"/>
                    </a:cubicBezTo>
                    <a:cubicBezTo>
                      <a:pt x="1720044" y="1528215"/>
                      <a:pt x="1746530" y="1535406"/>
                      <a:pt x="1771173" y="1541566"/>
                    </a:cubicBezTo>
                    <a:cubicBezTo>
                      <a:pt x="1797329" y="1538660"/>
                      <a:pt x="1867241" y="1523891"/>
                      <a:pt x="1898173" y="1541566"/>
                    </a:cubicBezTo>
                    <a:cubicBezTo>
                      <a:pt x="1905922" y="1545994"/>
                      <a:pt x="1903817" y="1558499"/>
                      <a:pt x="1906639" y="1566966"/>
                    </a:cubicBezTo>
                    <a:cubicBezTo>
                      <a:pt x="1882265" y="1640095"/>
                      <a:pt x="1922776" y="1542363"/>
                      <a:pt x="1864306" y="1600833"/>
                    </a:cubicBezTo>
                    <a:cubicBezTo>
                      <a:pt x="1856078" y="1609061"/>
                      <a:pt x="1858661" y="1623411"/>
                      <a:pt x="1855839" y="1634700"/>
                    </a:cubicBezTo>
                    <a:cubicBezTo>
                      <a:pt x="1861484" y="1657278"/>
                      <a:pt x="1854894" y="1687534"/>
                      <a:pt x="1872773" y="1702433"/>
                    </a:cubicBezTo>
                    <a:cubicBezTo>
                      <a:pt x="1894883" y="1720858"/>
                      <a:pt x="1930135" y="1710264"/>
                      <a:pt x="1957439" y="1719366"/>
                    </a:cubicBezTo>
                    <a:lnTo>
                      <a:pt x="1982839" y="1727833"/>
                    </a:lnTo>
                    <a:cubicBezTo>
                      <a:pt x="1994128" y="1739122"/>
                      <a:pt x="2001560" y="1756651"/>
                      <a:pt x="2016706" y="1761700"/>
                    </a:cubicBezTo>
                    <a:lnTo>
                      <a:pt x="2067506" y="1778633"/>
                    </a:lnTo>
                    <a:cubicBezTo>
                      <a:pt x="2075973" y="1781455"/>
                      <a:pt x="2084248" y="1784936"/>
                      <a:pt x="2092906" y="1787100"/>
                    </a:cubicBezTo>
                    <a:lnTo>
                      <a:pt x="2126773" y="1795566"/>
                    </a:lnTo>
                    <a:cubicBezTo>
                      <a:pt x="2129595" y="1804033"/>
                      <a:pt x="2132787" y="1812385"/>
                      <a:pt x="2135239" y="1820966"/>
                    </a:cubicBezTo>
                    <a:cubicBezTo>
                      <a:pt x="2138436" y="1832155"/>
                      <a:pt x="2136437" y="1845746"/>
                      <a:pt x="2143706" y="1854833"/>
                    </a:cubicBezTo>
                    <a:cubicBezTo>
                      <a:pt x="2149281" y="1861802"/>
                      <a:pt x="2160394" y="1861364"/>
                      <a:pt x="2169106" y="1863300"/>
                    </a:cubicBezTo>
                    <a:cubicBezTo>
                      <a:pt x="2185864" y="1867024"/>
                      <a:pt x="2202973" y="1868944"/>
                      <a:pt x="2219906" y="1871766"/>
                    </a:cubicBezTo>
                    <a:cubicBezTo>
                      <a:pt x="2231195" y="1883055"/>
                      <a:pt x="2240489" y="1896777"/>
                      <a:pt x="2253773" y="1905633"/>
                    </a:cubicBezTo>
                    <a:lnTo>
                      <a:pt x="2304573" y="1939500"/>
                    </a:lnTo>
                    <a:cubicBezTo>
                      <a:pt x="2310217" y="1947967"/>
                      <a:pt x="2317373" y="1955601"/>
                      <a:pt x="2321506" y="1964900"/>
                    </a:cubicBezTo>
                    <a:cubicBezTo>
                      <a:pt x="2333789" y="1992536"/>
                      <a:pt x="2329026" y="2016825"/>
                      <a:pt x="2355373" y="2032633"/>
                    </a:cubicBezTo>
                    <a:cubicBezTo>
                      <a:pt x="2363026" y="2037225"/>
                      <a:pt x="2372306" y="2038278"/>
                      <a:pt x="2380773" y="2041100"/>
                    </a:cubicBezTo>
                    <a:cubicBezTo>
                      <a:pt x="2378445" y="2057398"/>
                      <a:pt x="2370868" y="2135671"/>
                      <a:pt x="2355373" y="2151166"/>
                    </a:cubicBezTo>
                    <a:lnTo>
                      <a:pt x="2338439" y="2168100"/>
                    </a:lnTo>
                    <a:cubicBezTo>
                      <a:pt x="2327150" y="2165278"/>
                      <a:pt x="2313659" y="2166902"/>
                      <a:pt x="2304573" y="2159633"/>
                    </a:cubicBezTo>
                    <a:cubicBezTo>
                      <a:pt x="2297604" y="2154058"/>
                      <a:pt x="2298042" y="2142945"/>
                      <a:pt x="2296106" y="2134233"/>
                    </a:cubicBezTo>
                    <a:cubicBezTo>
                      <a:pt x="2292382" y="2117475"/>
                      <a:pt x="2297617" y="2097402"/>
                      <a:pt x="2287639" y="2083433"/>
                    </a:cubicBezTo>
                    <a:cubicBezTo>
                      <a:pt x="2280876" y="2073964"/>
                      <a:pt x="2265062" y="2077788"/>
                      <a:pt x="2253773" y="2074966"/>
                    </a:cubicBezTo>
                    <a:cubicBezTo>
                      <a:pt x="2250951" y="2066499"/>
                      <a:pt x="2250881" y="2056535"/>
                      <a:pt x="2245306" y="2049566"/>
                    </a:cubicBezTo>
                    <a:cubicBezTo>
                      <a:pt x="2211939" y="2007858"/>
                      <a:pt x="2078820" y="2024333"/>
                      <a:pt x="2075973" y="2024166"/>
                    </a:cubicBezTo>
                    <a:cubicBezTo>
                      <a:pt x="2073151" y="2015699"/>
                      <a:pt x="2076218" y="2000702"/>
                      <a:pt x="2067506" y="1998766"/>
                    </a:cubicBezTo>
                    <a:cubicBezTo>
                      <a:pt x="2013346" y="1986731"/>
                      <a:pt x="2008322" y="1998685"/>
                      <a:pt x="1982839" y="2024166"/>
                    </a:cubicBezTo>
                    <a:cubicBezTo>
                      <a:pt x="1980017" y="2049566"/>
                      <a:pt x="1978574" y="2075157"/>
                      <a:pt x="1974373" y="2100366"/>
                    </a:cubicBezTo>
                    <a:cubicBezTo>
                      <a:pt x="1967856" y="2139467"/>
                      <a:pt x="1946171" y="2128629"/>
                      <a:pt x="1974373" y="2185033"/>
                    </a:cubicBezTo>
                    <a:cubicBezTo>
                      <a:pt x="1978364" y="2193015"/>
                      <a:pt x="1991791" y="2189509"/>
                      <a:pt x="1999773" y="2193500"/>
                    </a:cubicBezTo>
                    <a:cubicBezTo>
                      <a:pt x="2055175" y="2221201"/>
                      <a:pt x="1994398" y="2198382"/>
                      <a:pt x="2050573" y="2235833"/>
                    </a:cubicBezTo>
                    <a:cubicBezTo>
                      <a:pt x="2057999" y="2240784"/>
                      <a:pt x="2067506" y="2241478"/>
                      <a:pt x="2075973" y="2244300"/>
                    </a:cubicBezTo>
                    <a:cubicBezTo>
                      <a:pt x="2092659" y="2294363"/>
                      <a:pt x="2081863" y="2245037"/>
                      <a:pt x="2075973" y="2295100"/>
                    </a:cubicBezTo>
                    <a:cubicBezTo>
                      <a:pt x="2071345" y="2334440"/>
                      <a:pt x="2072134" y="2374293"/>
                      <a:pt x="2067506" y="2413633"/>
                    </a:cubicBezTo>
                    <a:cubicBezTo>
                      <a:pt x="2066463" y="2422497"/>
                      <a:pt x="2065350" y="2432722"/>
                      <a:pt x="2059039" y="2439033"/>
                    </a:cubicBezTo>
                    <a:cubicBezTo>
                      <a:pt x="2052728" y="2445344"/>
                      <a:pt x="2042351" y="2445564"/>
                      <a:pt x="2033639" y="2447500"/>
                    </a:cubicBezTo>
                    <a:cubicBezTo>
                      <a:pt x="2016881" y="2451224"/>
                      <a:pt x="1999772" y="2453144"/>
                      <a:pt x="1982839" y="2455966"/>
                    </a:cubicBezTo>
                    <a:cubicBezTo>
                      <a:pt x="1925715" y="2475008"/>
                      <a:pt x="1973636" y="2450450"/>
                      <a:pt x="1948973" y="2549100"/>
                    </a:cubicBezTo>
                    <a:cubicBezTo>
                      <a:pt x="1947037" y="2556844"/>
                      <a:pt x="1937026" y="2559800"/>
                      <a:pt x="1932039" y="2566033"/>
                    </a:cubicBezTo>
                    <a:cubicBezTo>
                      <a:pt x="1925682" y="2573979"/>
                      <a:pt x="1922301" y="2584238"/>
                      <a:pt x="1915106" y="2591433"/>
                    </a:cubicBezTo>
                    <a:cubicBezTo>
                      <a:pt x="1907911" y="2598628"/>
                      <a:pt x="1897652" y="2602009"/>
                      <a:pt x="1889706" y="2608366"/>
                    </a:cubicBezTo>
                    <a:cubicBezTo>
                      <a:pt x="1883473" y="2613353"/>
                      <a:pt x="1878417" y="2619655"/>
                      <a:pt x="1872773" y="2625300"/>
                    </a:cubicBezTo>
                    <a:cubicBezTo>
                      <a:pt x="1869951" y="2636589"/>
                      <a:pt x="1867503" y="2647978"/>
                      <a:pt x="1864306" y="2659166"/>
                    </a:cubicBezTo>
                    <a:cubicBezTo>
                      <a:pt x="1858795" y="2678455"/>
                      <a:pt x="1857248" y="2690495"/>
                      <a:pt x="1838906" y="2701500"/>
                    </a:cubicBezTo>
                    <a:cubicBezTo>
                      <a:pt x="1831253" y="2706092"/>
                      <a:pt x="1821973" y="2707144"/>
                      <a:pt x="1813506" y="2709966"/>
                    </a:cubicBezTo>
                    <a:cubicBezTo>
                      <a:pt x="1793750" y="2707144"/>
                      <a:pt x="1772088" y="2710425"/>
                      <a:pt x="1754239" y="2701500"/>
                    </a:cubicBezTo>
                    <a:cubicBezTo>
                      <a:pt x="1746257" y="2697509"/>
                      <a:pt x="1741782" y="2684082"/>
                      <a:pt x="1745773" y="2676100"/>
                    </a:cubicBezTo>
                    <a:cubicBezTo>
                      <a:pt x="1754698" y="2658251"/>
                      <a:pt x="1788106" y="2633766"/>
                      <a:pt x="1788106" y="2633766"/>
                    </a:cubicBezTo>
                    <a:cubicBezTo>
                      <a:pt x="1796326" y="2526908"/>
                      <a:pt x="1761890" y="2532400"/>
                      <a:pt x="1821973" y="2515233"/>
                    </a:cubicBezTo>
                    <a:cubicBezTo>
                      <a:pt x="1833161" y="2512036"/>
                      <a:pt x="1844550" y="2509588"/>
                      <a:pt x="1855839" y="2506766"/>
                    </a:cubicBezTo>
                    <a:cubicBezTo>
                      <a:pt x="1858661" y="2498299"/>
                      <a:pt x="1862949" y="2490187"/>
                      <a:pt x="1864306" y="2481366"/>
                    </a:cubicBezTo>
                    <a:cubicBezTo>
                      <a:pt x="1871867" y="2432225"/>
                      <a:pt x="1878819" y="2385811"/>
                      <a:pt x="1864306" y="2337433"/>
                    </a:cubicBezTo>
                    <a:cubicBezTo>
                      <a:pt x="1859728" y="2322173"/>
                      <a:pt x="1841403" y="2306063"/>
                      <a:pt x="1830439" y="2295100"/>
                    </a:cubicBezTo>
                    <a:cubicBezTo>
                      <a:pt x="1825089" y="2279048"/>
                      <a:pt x="1815277" y="2251776"/>
                      <a:pt x="1813506" y="2235833"/>
                    </a:cubicBezTo>
                    <a:cubicBezTo>
                      <a:pt x="1809713" y="2201702"/>
                      <a:pt x="1831991" y="2126697"/>
                      <a:pt x="1788106" y="2100366"/>
                    </a:cubicBezTo>
                    <a:cubicBezTo>
                      <a:pt x="1780453" y="2095774"/>
                      <a:pt x="1771173" y="2094722"/>
                      <a:pt x="1762706" y="2091900"/>
                    </a:cubicBezTo>
                    <a:cubicBezTo>
                      <a:pt x="1757062" y="2086255"/>
                      <a:pt x="1752913" y="2078536"/>
                      <a:pt x="1745773" y="2074966"/>
                    </a:cubicBezTo>
                    <a:cubicBezTo>
                      <a:pt x="1724827" y="2064493"/>
                      <a:pt x="1640642" y="2058581"/>
                      <a:pt x="1635706" y="2058033"/>
                    </a:cubicBezTo>
                    <a:cubicBezTo>
                      <a:pt x="1613912" y="2025341"/>
                      <a:pt x="1619419" y="2039771"/>
                      <a:pt x="1610306" y="1998766"/>
                    </a:cubicBezTo>
                    <a:cubicBezTo>
                      <a:pt x="1607184" y="1984718"/>
                      <a:pt x="1608979" y="1968927"/>
                      <a:pt x="1601839" y="1956433"/>
                    </a:cubicBezTo>
                    <a:cubicBezTo>
                      <a:pt x="1596790" y="1947598"/>
                      <a:pt x="1584906" y="1945144"/>
                      <a:pt x="1576439" y="1939500"/>
                    </a:cubicBezTo>
                    <a:cubicBezTo>
                      <a:pt x="1556061" y="1878362"/>
                      <a:pt x="1586207" y="1943052"/>
                      <a:pt x="1483306" y="1905633"/>
                    </a:cubicBezTo>
                    <a:cubicBezTo>
                      <a:pt x="1474919" y="1902583"/>
                      <a:pt x="1480414" y="1887202"/>
                      <a:pt x="1474839" y="1880233"/>
                    </a:cubicBezTo>
                    <a:cubicBezTo>
                      <a:pt x="1454966" y="1855392"/>
                      <a:pt x="1416109" y="1858538"/>
                      <a:pt x="1390173" y="1854833"/>
                    </a:cubicBezTo>
                    <a:cubicBezTo>
                      <a:pt x="1387351" y="1846366"/>
                      <a:pt x="1382968" y="1838268"/>
                      <a:pt x="1381706" y="1829433"/>
                    </a:cubicBezTo>
                    <a:cubicBezTo>
                      <a:pt x="1363090" y="1699130"/>
                      <a:pt x="1412367" y="1739310"/>
                      <a:pt x="1263173" y="1727833"/>
                    </a:cubicBezTo>
                    <a:cubicBezTo>
                      <a:pt x="1257528" y="1722189"/>
                      <a:pt x="1253084" y="1715007"/>
                      <a:pt x="1246239" y="1710900"/>
                    </a:cubicBezTo>
                    <a:cubicBezTo>
                      <a:pt x="1227766" y="1699816"/>
                      <a:pt x="1171852" y="1695435"/>
                      <a:pt x="1161573" y="1693966"/>
                    </a:cubicBezTo>
                    <a:cubicBezTo>
                      <a:pt x="1153190" y="1668818"/>
                      <a:pt x="1147831" y="1637891"/>
                      <a:pt x="1127706" y="1617766"/>
                    </a:cubicBezTo>
                    <a:cubicBezTo>
                      <a:pt x="1120511" y="1610571"/>
                      <a:pt x="1111605" y="1604966"/>
                      <a:pt x="1102306" y="1600833"/>
                    </a:cubicBezTo>
                    <a:cubicBezTo>
                      <a:pt x="1085995" y="1593584"/>
                      <a:pt x="1051506" y="1583900"/>
                      <a:pt x="1051506" y="1583900"/>
                    </a:cubicBezTo>
                    <a:cubicBezTo>
                      <a:pt x="1040217" y="1572611"/>
                      <a:pt x="1022687" y="1565179"/>
                      <a:pt x="1017639" y="1550033"/>
                    </a:cubicBezTo>
                    <a:cubicBezTo>
                      <a:pt x="1005955" y="1514979"/>
                      <a:pt x="1014124" y="1532059"/>
                      <a:pt x="992239" y="1499233"/>
                    </a:cubicBezTo>
                    <a:cubicBezTo>
                      <a:pt x="978814" y="1458956"/>
                      <a:pt x="981373" y="1451782"/>
                      <a:pt x="958373" y="1423033"/>
                    </a:cubicBezTo>
                    <a:cubicBezTo>
                      <a:pt x="953386" y="1416800"/>
                      <a:pt x="948284" y="1410207"/>
                      <a:pt x="941439" y="1406100"/>
                    </a:cubicBezTo>
                    <a:cubicBezTo>
                      <a:pt x="933786" y="1401508"/>
                      <a:pt x="924506" y="1400455"/>
                      <a:pt x="916039" y="1397633"/>
                    </a:cubicBezTo>
                    <a:cubicBezTo>
                      <a:pt x="910395" y="1389166"/>
                      <a:pt x="903657" y="1381334"/>
                      <a:pt x="899106" y="1372233"/>
                    </a:cubicBezTo>
                    <a:cubicBezTo>
                      <a:pt x="895115" y="1364251"/>
                      <a:pt x="896950" y="1353144"/>
                      <a:pt x="890639" y="1346833"/>
                    </a:cubicBezTo>
                    <a:cubicBezTo>
                      <a:pt x="884328" y="1340522"/>
                      <a:pt x="873990" y="1340116"/>
                      <a:pt x="865239" y="1338366"/>
                    </a:cubicBezTo>
                    <a:cubicBezTo>
                      <a:pt x="845671" y="1334452"/>
                      <a:pt x="825728" y="1332722"/>
                      <a:pt x="805973" y="1329900"/>
                    </a:cubicBezTo>
                    <a:cubicBezTo>
                      <a:pt x="803151" y="1318611"/>
                      <a:pt x="800030" y="1307392"/>
                      <a:pt x="797506" y="1296033"/>
                    </a:cubicBezTo>
                    <a:cubicBezTo>
                      <a:pt x="794384" y="1281985"/>
                      <a:pt x="794708" y="1266927"/>
                      <a:pt x="789039" y="1253700"/>
                    </a:cubicBezTo>
                    <a:cubicBezTo>
                      <a:pt x="785895" y="1246363"/>
                      <a:pt x="777750" y="1242411"/>
                      <a:pt x="772106" y="1236766"/>
                    </a:cubicBezTo>
                    <a:cubicBezTo>
                      <a:pt x="766462" y="1219833"/>
                      <a:pt x="759502" y="1203282"/>
                      <a:pt x="755173" y="1185966"/>
                    </a:cubicBezTo>
                    <a:cubicBezTo>
                      <a:pt x="752351" y="1174677"/>
                      <a:pt x="754934" y="1160328"/>
                      <a:pt x="746706" y="1152100"/>
                    </a:cubicBezTo>
                    <a:cubicBezTo>
                      <a:pt x="738478" y="1143872"/>
                      <a:pt x="724128" y="1146455"/>
                      <a:pt x="712839" y="1143633"/>
                    </a:cubicBezTo>
                    <a:cubicBezTo>
                      <a:pt x="710017" y="1126700"/>
                      <a:pt x="708097" y="1109591"/>
                      <a:pt x="704373" y="1092833"/>
                    </a:cubicBezTo>
                    <a:cubicBezTo>
                      <a:pt x="686344" y="1011702"/>
                      <a:pt x="705736" y="1144034"/>
                      <a:pt x="687439" y="1025100"/>
                    </a:cubicBezTo>
                    <a:cubicBezTo>
                      <a:pt x="683979" y="1002611"/>
                      <a:pt x="685511" y="979160"/>
                      <a:pt x="678973" y="957366"/>
                    </a:cubicBezTo>
                    <a:cubicBezTo>
                      <a:pt x="676679" y="949720"/>
                      <a:pt x="667026" y="946666"/>
                      <a:pt x="662039" y="940433"/>
                    </a:cubicBezTo>
                    <a:cubicBezTo>
                      <a:pt x="655682" y="932487"/>
                      <a:pt x="650750" y="923500"/>
                      <a:pt x="645106" y="915033"/>
                    </a:cubicBezTo>
                    <a:cubicBezTo>
                      <a:pt x="626514" y="822078"/>
                      <a:pt x="658896" y="915373"/>
                      <a:pt x="585839" y="864233"/>
                    </a:cubicBezTo>
                    <a:cubicBezTo>
                      <a:pt x="560592" y="846560"/>
                      <a:pt x="561246" y="812224"/>
                      <a:pt x="535039" y="796500"/>
                    </a:cubicBezTo>
                    <a:cubicBezTo>
                      <a:pt x="527386" y="791908"/>
                      <a:pt x="517621" y="792024"/>
                      <a:pt x="509639" y="788033"/>
                    </a:cubicBezTo>
                    <a:cubicBezTo>
                      <a:pt x="500538" y="783482"/>
                      <a:pt x="493340" y="775651"/>
                      <a:pt x="484239" y="771100"/>
                    </a:cubicBezTo>
                    <a:cubicBezTo>
                      <a:pt x="472092" y="765027"/>
                      <a:pt x="435825" y="756879"/>
                      <a:pt x="424973" y="754166"/>
                    </a:cubicBezTo>
                    <a:cubicBezTo>
                      <a:pt x="385462" y="756988"/>
                      <a:pt x="345448" y="755749"/>
                      <a:pt x="306439" y="762633"/>
                    </a:cubicBezTo>
                    <a:cubicBezTo>
                      <a:pt x="296418" y="764401"/>
                      <a:pt x="288234" y="772371"/>
                      <a:pt x="281039" y="779566"/>
                    </a:cubicBezTo>
                    <a:cubicBezTo>
                      <a:pt x="260914" y="799691"/>
                      <a:pt x="255556" y="830616"/>
                      <a:pt x="247173" y="855766"/>
                    </a:cubicBezTo>
                    <a:cubicBezTo>
                      <a:pt x="244351" y="864233"/>
                      <a:pt x="247173" y="878344"/>
                      <a:pt x="238706" y="881166"/>
                    </a:cubicBezTo>
                    <a:lnTo>
                      <a:pt x="187906" y="898100"/>
                    </a:lnTo>
                    <a:lnTo>
                      <a:pt x="162506" y="906566"/>
                    </a:lnTo>
                    <a:cubicBezTo>
                      <a:pt x="131119" y="896105"/>
                      <a:pt x="146984" y="907977"/>
                      <a:pt x="145573" y="889633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3" name="Figura a mano libera 52"/>
              <p:cNvSpPr/>
              <p:nvPr/>
            </p:nvSpPr>
            <p:spPr>
              <a:xfrm>
                <a:off x="2309497" y="1858277"/>
                <a:ext cx="354156" cy="249923"/>
              </a:xfrm>
              <a:custGeom>
                <a:avLst/>
                <a:gdLst>
                  <a:gd name="connsiteX0" fmla="*/ 67947 w 712381"/>
                  <a:gd name="connsiteY0" fmla="*/ 42333 h 502717"/>
                  <a:gd name="connsiteX1" fmla="*/ 135681 w 712381"/>
                  <a:gd name="connsiteY1" fmla="*/ 42333 h 502717"/>
                  <a:gd name="connsiteX2" fmla="*/ 144147 w 712381"/>
                  <a:gd name="connsiteY2" fmla="*/ 16933 h 502717"/>
                  <a:gd name="connsiteX3" fmla="*/ 161081 w 712381"/>
                  <a:gd name="connsiteY3" fmla="*/ 0 h 502717"/>
                  <a:gd name="connsiteX4" fmla="*/ 237281 w 712381"/>
                  <a:gd name="connsiteY4" fmla="*/ 42333 h 502717"/>
                  <a:gd name="connsiteX5" fmla="*/ 279614 w 712381"/>
                  <a:gd name="connsiteY5" fmla="*/ 76200 h 502717"/>
                  <a:gd name="connsiteX6" fmla="*/ 372747 w 712381"/>
                  <a:gd name="connsiteY6" fmla="*/ 84667 h 502717"/>
                  <a:gd name="connsiteX7" fmla="*/ 499747 w 712381"/>
                  <a:gd name="connsiteY7" fmla="*/ 84667 h 502717"/>
                  <a:gd name="connsiteX8" fmla="*/ 525147 w 712381"/>
                  <a:gd name="connsiteY8" fmla="*/ 76200 h 502717"/>
                  <a:gd name="connsiteX9" fmla="*/ 559014 w 712381"/>
                  <a:gd name="connsiteY9" fmla="*/ 67733 h 502717"/>
                  <a:gd name="connsiteX10" fmla="*/ 584414 w 712381"/>
                  <a:gd name="connsiteY10" fmla="*/ 59267 h 502717"/>
                  <a:gd name="connsiteX11" fmla="*/ 686014 w 712381"/>
                  <a:gd name="connsiteY11" fmla="*/ 50800 h 502717"/>
                  <a:gd name="connsiteX12" fmla="*/ 702947 w 712381"/>
                  <a:gd name="connsiteY12" fmla="*/ 25400 h 502717"/>
                  <a:gd name="connsiteX13" fmla="*/ 711414 w 712381"/>
                  <a:gd name="connsiteY13" fmla="*/ 50800 h 502717"/>
                  <a:gd name="connsiteX14" fmla="*/ 686014 w 712381"/>
                  <a:gd name="connsiteY14" fmla="*/ 84667 h 502717"/>
                  <a:gd name="connsiteX15" fmla="*/ 669081 w 712381"/>
                  <a:gd name="connsiteY15" fmla="*/ 143933 h 502717"/>
                  <a:gd name="connsiteX16" fmla="*/ 660614 w 712381"/>
                  <a:gd name="connsiteY16" fmla="*/ 169333 h 502717"/>
                  <a:gd name="connsiteX17" fmla="*/ 643681 w 712381"/>
                  <a:gd name="connsiteY17" fmla="*/ 186267 h 502717"/>
                  <a:gd name="connsiteX18" fmla="*/ 618281 w 712381"/>
                  <a:gd name="connsiteY18" fmla="*/ 262467 h 502717"/>
                  <a:gd name="connsiteX19" fmla="*/ 609814 w 712381"/>
                  <a:gd name="connsiteY19" fmla="*/ 287867 h 502717"/>
                  <a:gd name="connsiteX20" fmla="*/ 601347 w 712381"/>
                  <a:gd name="connsiteY20" fmla="*/ 313267 h 502717"/>
                  <a:gd name="connsiteX21" fmla="*/ 609814 w 712381"/>
                  <a:gd name="connsiteY21" fmla="*/ 389467 h 502717"/>
                  <a:gd name="connsiteX22" fmla="*/ 626747 w 712381"/>
                  <a:gd name="connsiteY22" fmla="*/ 414867 h 502717"/>
                  <a:gd name="connsiteX23" fmla="*/ 601347 w 712381"/>
                  <a:gd name="connsiteY23" fmla="*/ 457200 h 502717"/>
                  <a:gd name="connsiteX24" fmla="*/ 592881 w 712381"/>
                  <a:gd name="connsiteY24" fmla="*/ 482600 h 502717"/>
                  <a:gd name="connsiteX25" fmla="*/ 499747 w 712381"/>
                  <a:gd name="connsiteY25" fmla="*/ 491067 h 502717"/>
                  <a:gd name="connsiteX26" fmla="*/ 482814 w 712381"/>
                  <a:gd name="connsiteY26" fmla="*/ 465667 h 502717"/>
                  <a:gd name="connsiteX27" fmla="*/ 474347 w 712381"/>
                  <a:gd name="connsiteY27" fmla="*/ 440267 h 502717"/>
                  <a:gd name="connsiteX28" fmla="*/ 448947 w 712381"/>
                  <a:gd name="connsiteY28" fmla="*/ 431800 h 502717"/>
                  <a:gd name="connsiteX29" fmla="*/ 389681 w 712381"/>
                  <a:gd name="connsiteY29" fmla="*/ 414867 h 502717"/>
                  <a:gd name="connsiteX30" fmla="*/ 372747 w 712381"/>
                  <a:gd name="connsiteY30" fmla="*/ 364067 h 502717"/>
                  <a:gd name="connsiteX31" fmla="*/ 355814 w 712381"/>
                  <a:gd name="connsiteY31" fmla="*/ 347133 h 502717"/>
                  <a:gd name="connsiteX32" fmla="*/ 296547 w 712381"/>
                  <a:gd name="connsiteY32" fmla="*/ 321733 h 502717"/>
                  <a:gd name="connsiteX33" fmla="*/ 211881 w 712381"/>
                  <a:gd name="connsiteY33" fmla="*/ 313267 h 502717"/>
                  <a:gd name="connsiteX34" fmla="*/ 186481 w 712381"/>
                  <a:gd name="connsiteY34" fmla="*/ 304800 h 502717"/>
                  <a:gd name="connsiteX35" fmla="*/ 161081 w 712381"/>
                  <a:gd name="connsiteY35" fmla="*/ 262467 h 502717"/>
                  <a:gd name="connsiteX36" fmla="*/ 152614 w 712381"/>
                  <a:gd name="connsiteY36" fmla="*/ 228600 h 502717"/>
                  <a:gd name="connsiteX37" fmla="*/ 127214 w 712381"/>
                  <a:gd name="connsiteY37" fmla="*/ 211667 h 502717"/>
                  <a:gd name="connsiteX38" fmla="*/ 34081 w 712381"/>
                  <a:gd name="connsiteY38" fmla="*/ 194733 h 502717"/>
                  <a:gd name="connsiteX39" fmla="*/ 214 w 712381"/>
                  <a:gd name="connsiteY39" fmla="*/ 135467 h 502717"/>
                  <a:gd name="connsiteX40" fmla="*/ 8681 w 712381"/>
                  <a:gd name="connsiteY40" fmla="*/ 93133 h 502717"/>
                  <a:gd name="connsiteX41" fmla="*/ 42547 w 712381"/>
                  <a:gd name="connsiteY41" fmla="*/ 25400 h 502717"/>
                  <a:gd name="connsiteX42" fmla="*/ 67947 w 712381"/>
                  <a:gd name="connsiteY42" fmla="*/ 42333 h 502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12381" h="502717">
                    <a:moveTo>
                      <a:pt x="67947" y="42333"/>
                    </a:moveTo>
                    <a:cubicBezTo>
                      <a:pt x="84049" y="45553"/>
                      <a:pt x="118324" y="59690"/>
                      <a:pt x="135681" y="42333"/>
                    </a:cubicBezTo>
                    <a:cubicBezTo>
                      <a:pt x="141992" y="36022"/>
                      <a:pt x="139555" y="24586"/>
                      <a:pt x="144147" y="16933"/>
                    </a:cubicBezTo>
                    <a:cubicBezTo>
                      <a:pt x="148254" y="10088"/>
                      <a:pt x="155436" y="5644"/>
                      <a:pt x="161081" y="0"/>
                    </a:cubicBezTo>
                    <a:cubicBezTo>
                      <a:pt x="193019" y="10646"/>
                      <a:pt x="208172" y="13223"/>
                      <a:pt x="237281" y="42333"/>
                    </a:cubicBezTo>
                    <a:cubicBezTo>
                      <a:pt x="246938" y="51991"/>
                      <a:pt x="266019" y="73287"/>
                      <a:pt x="279614" y="76200"/>
                    </a:cubicBezTo>
                    <a:cubicBezTo>
                      <a:pt x="310094" y="82732"/>
                      <a:pt x="341703" y="81845"/>
                      <a:pt x="372747" y="84667"/>
                    </a:cubicBezTo>
                    <a:cubicBezTo>
                      <a:pt x="431686" y="99400"/>
                      <a:pt x="408875" y="97649"/>
                      <a:pt x="499747" y="84667"/>
                    </a:cubicBezTo>
                    <a:cubicBezTo>
                      <a:pt x="508582" y="83405"/>
                      <a:pt x="516566" y="78652"/>
                      <a:pt x="525147" y="76200"/>
                    </a:cubicBezTo>
                    <a:cubicBezTo>
                      <a:pt x="536336" y="73003"/>
                      <a:pt x="547825" y="70930"/>
                      <a:pt x="559014" y="67733"/>
                    </a:cubicBezTo>
                    <a:cubicBezTo>
                      <a:pt x="567595" y="65281"/>
                      <a:pt x="575568" y="60446"/>
                      <a:pt x="584414" y="59267"/>
                    </a:cubicBezTo>
                    <a:cubicBezTo>
                      <a:pt x="618100" y="54776"/>
                      <a:pt x="652147" y="53622"/>
                      <a:pt x="686014" y="50800"/>
                    </a:cubicBezTo>
                    <a:cubicBezTo>
                      <a:pt x="691658" y="42333"/>
                      <a:pt x="692771" y="25400"/>
                      <a:pt x="702947" y="25400"/>
                    </a:cubicBezTo>
                    <a:cubicBezTo>
                      <a:pt x="711872" y="25400"/>
                      <a:pt x="713866" y="42219"/>
                      <a:pt x="711414" y="50800"/>
                    </a:cubicBezTo>
                    <a:cubicBezTo>
                      <a:pt x="707537" y="64368"/>
                      <a:pt x="694481" y="73378"/>
                      <a:pt x="686014" y="84667"/>
                    </a:cubicBezTo>
                    <a:cubicBezTo>
                      <a:pt x="665713" y="145568"/>
                      <a:pt x="690343" y="69515"/>
                      <a:pt x="669081" y="143933"/>
                    </a:cubicBezTo>
                    <a:cubicBezTo>
                      <a:pt x="666629" y="152514"/>
                      <a:pt x="665206" y="161680"/>
                      <a:pt x="660614" y="169333"/>
                    </a:cubicBezTo>
                    <a:cubicBezTo>
                      <a:pt x="656507" y="176178"/>
                      <a:pt x="649325" y="180622"/>
                      <a:pt x="643681" y="186267"/>
                    </a:cubicBezTo>
                    <a:lnTo>
                      <a:pt x="618281" y="262467"/>
                    </a:lnTo>
                    <a:lnTo>
                      <a:pt x="609814" y="287867"/>
                    </a:lnTo>
                    <a:lnTo>
                      <a:pt x="601347" y="313267"/>
                    </a:lnTo>
                    <a:cubicBezTo>
                      <a:pt x="604169" y="338667"/>
                      <a:pt x="603616" y="364674"/>
                      <a:pt x="609814" y="389467"/>
                    </a:cubicBezTo>
                    <a:cubicBezTo>
                      <a:pt x="612282" y="399339"/>
                      <a:pt x="625074" y="404830"/>
                      <a:pt x="626747" y="414867"/>
                    </a:cubicBezTo>
                    <a:cubicBezTo>
                      <a:pt x="629888" y="433710"/>
                      <a:pt x="611953" y="446595"/>
                      <a:pt x="601347" y="457200"/>
                    </a:cubicBezTo>
                    <a:cubicBezTo>
                      <a:pt x="598525" y="465667"/>
                      <a:pt x="597473" y="474947"/>
                      <a:pt x="592881" y="482600"/>
                    </a:cubicBezTo>
                    <a:cubicBezTo>
                      <a:pt x="571004" y="519062"/>
                      <a:pt x="541851" y="495745"/>
                      <a:pt x="499747" y="491067"/>
                    </a:cubicBezTo>
                    <a:cubicBezTo>
                      <a:pt x="494103" y="482600"/>
                      <a:pt x="487365" y="474768"/>
                      <a:pt x="482814" y="465667"/>
                    </a:cubicBezTo>
                    <a:cubicBezTo>
                      <a:pt x="478823" y="457685"/>
                      <a:pt x="480658" y="446578"/>
                      <a:pt x="474347" y="440267"/>
                    </a:cubicBezTo>
                    <a:cubicBezTo>
                      <a:pt x="468036" y="433956"/>
                      <a:pt x="457528" y="434252"/>
                      <a:pt x="448947" y="431800"/>
                    </a:cubicBezTo>
                    <a:cubicBezTo>
                      <a:pt x="374503" y="410529"/>
                      <a:pt x="450602" y="435172"/>
                      <a:pt x="389681" y="414867"/>
                    </a:cubicBezTo>
                    <a:cubicBezTo>
                      <a:pt x="384036" y="397934"/>
                      <a:pt x="385368" y="376689"/>
                      <a:pt x="372747" y="364067"/>
                    </a:cubicBezTo>
                    <a:cubicBezTo>
                      <a:pt x="367103" y="358422"/>
                      <a:pt x="362456" y="351561"/>
                      <a:pt x="355814" y="347133"/>
                    </a:cubicBezTo>
                    <a:cubicBezTo>
                      <a:pt x="346067" y="340635"/>
                      <a:pt x="311221" y="323990"/>
                      <a:pt x="296547" y="321733"/>
                    </a:cubicBezTo>
                    <a:cubicBezTo>
                      <a:pt x="268514" y="317420"/>
                      <a:pt x="240103" y="316089"/>
                      <a:pt x="211881" y="313267"/>
                    </a:cubicBezTo>
                    <a:cubicBezTo>
                      <a:pt x="203414" y="310445"/>
                      <a:pt x="194134" y="309392"/>
                      <a:pt x="186481" y="304800"/>
                    </a:cubicBezTo>
                    <a:cubicBezTo>
                      <a:pt x="168136" y="293793"/>
                      <a:pt x="166593" y="281759"/>
                      <a:pt x="161081" y="262467"/>
                    </a:cubicBezTo>
                    <a:cubicBezTo>
                      <a:pt x="157884" y="251278"/>
                      <a:pt x="159069" y="238282"/>
                      <a:pt x="152614" y="228600"/>
                    </a:cubicBezTo>
                    <a:cubicBezTo>
                      <a:pt x="146970" y="220133"/>
                      <a:pt x="136315" y="216218"/>
                      <a:pt x="127214" y="211667"/>
                    </a:cubicBezTo>
                    <a:cubicBezTo>
                      <a:pt x="101110" y="198615"/>
                      <a:pt x="57433" y="197652"/>
                      <a:pt x="34081" y="194733"/>
                    </a:cubicBezTo>
                    <a:cubicBezTo>
                      <a:pt x="26312" y="183081"/>
                      <a:pt x="1646" y="148358"/>
                      <a:pt x="214" y="135467"/>
                    </a:cubicBezTo>
                    <a:cubicBezTo>
                      <a:pt x="-1375" y="121164"/>
                      <a:pt x="6315" y="107328"/>
                      <a:pt x="8681" y="93133"/>
                    </a:cubicBezTo>
                    <a:cubicBezTo>
                      <a:pt x="20126" y="24460"/>
                      <a:pt x="-2553" y="40434"/>
                      <a:pt x="42547" y="25400"/>
                    </a:cubicBezTo>
                    <a:lnTo>
                      <a:pt x="67947" y="42333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4" name="Figura a mano libera 53"/>
              <p:cNvSpPr/>
              <p:nvPr/>
            </p:nvSpPr>
            <p:spPr>
              <a:xfrm>
                <a:off x="1863119" y="1395271"/>
                <a:ext cx="189922" cy="358338"/>
              </a:xfrm>
              <a:custGeom>
                <a:avLst/>
                <a:gdLst>
                  <a:gd name="connsiteX0" fmla="*/ 51432 w 382026"/>
                  <a:gd name="connsiteY0" fmla="*/ 84666 h 720793"/>
                  <a:gd name="connsiteX1" fmla="*/ 93766 w 382026"/>
                  <a:gd name="connsiteY1" fmla="*/ 110066 h 720793"/>
                  <a:gd name="connsiteX2" fmla="*/ 144566 w 382026"/>
                  <a:gd name="connsiteY2" fmla="*/ 84666 h 720793"/>
                  <a:gd name="connsiteX3" fmla="*/ 195366 w 382026"/>
                  <a:gd name="connsiteY3" fmla="*/ 50800 h 720793"/>
                  <a:gd name="connsiteX4" fmla="*/ 212299 w 382026"/>
                  <a:gd name="connsiteY4" fmla="*/ 33866 h 720793"/>
                  <a:gd name="connsiteX5" fmla="*/ 229232 w 382026"/>
                  <a:gd name="connsiteY5" fmla="*/ 8466 h 720793"/>
                  <a:gd name="connsiteX6" fmla="*/ 263099 w 382026"/>
                  <a:gd name="connsiteY6" fmla="*/ 0 h 720793"/>
                  <a:gd name="connsiteX7" fmla="*/ 322366 w 382026"/>
                  <a:gd name="connsiteY7" fmla="*/ 33866 h 720793"/>
                  <a:gd name="connsiteX8" fmla="*/ 330832 w 382026"/>
                  <a:gd name="connsiteY8" fmla="*/ 118533 h 720793"/>
                  <a:gd name="connsiteX9" fmla="*/ 364699 w 382026"/>
                  <a:gd name="connsiteY9" fmla="*/ 152400 h 720793"/>
                  <a:gd name="connsiteX10" fmla="*/ 373166 w 382026"/>
                  <a:gd name="connsiteY10" fmla="*/ 254000 h 720793"/>
                  <a:gd name="connsiteX11" fmla="*/ 381632 w 382026"/>
                  <a:gd name="connsiteY11" fmla="*/ 279400 h 720793"/>
                  <a:gd name="connsiteX12" fmla="*/ 356232 w 382026"/>
                  <a:gd name="connsiteY12" fmla="*/ 313266 h 720793"/>
                  <a:gd name="connsiteX13" fmla="*/ 339299 w 382026"/>
                  <a:gd name="connsiteY13" fmla="*/ 364066 h 720793"/>
                  <a:gd name="connsiteX14" fmla="*/ 322366 w 382026"/>
                  <a:gd name="connsiteY14" fmla="*/ 431800 h 720793"/>
                  <a:gd name="connsiteX15" fmla="*/ 313899 w 382026"/>
                  <a:gd name="connsiteY15" fmla="*/ 499533 h 720793"/>
                  <a:gd name="connsiteX16" fmla="*/ 296966 w 382026"/>
                  <a:gd name="connsiteY16" fmla="*/ 575733 h 720793"/>
                  <a:gd name="connsiteX17" fmla="*/ 288499 w 382026"/>
                  <a:gd name="connsiteY17" fmla="*/ 660400 h 720793"/>
                  <a:gd name="connsiteX18" fmla="*/ 263099 w 382026"/>
                  <a:gd name="connsiteY18" fmla="*/ 651933 h 720793"/>
                  <a:gd name="connsiteX19" fmla="*/ 212299 w 382026"/>
                  <a:gd name="connsiteY19" fmla="*/ 618066 h 720793"/>
                  <a:gd name="connsiteX20" fmla="*/ 178432 w 382026"/>
                  <a:gd name="connsiteY20" fmla="*/ 677333 h 720793"/>
                  <a:gd name="connsiteX21" fmla="*/ 153032 w 382026"/>
                  <a:gd name="connsiteY21" fmla="*/ 685800 h 720793"/>
                  <a:gd name="connsiteX22" fmla="*/ 127632 w 382026"/>
                  <a:gd name="connsiteY22" fmla="*/ 711200 h 720793"/>
                  <a:gd name="connsiteX23" fmla="*/ 102232 w 382026"/>
                  <a:gd name="connsiteY23" fmla="*/ 719666 h 720793"/>
                  <a:gd name="connsiteX24" fmla="*/ 93766 w 382026"/>
                  <a:gd name="connsiteY24" fmla="*/ 694266 h 720793"/>
                  <a:gd name="connsiteX25" fmla="*/ 85299 w 382026"/>
                  <a:gd name="connsiteY25" fmla="*/ 651933 h 720793"/>
                  <a:gd name="connsiteX26" fmla="*/ 34499 w 382026"/>
                  <a:gd name="connsiteY26" fmla="*/ 643466 h 720793"/>
                  <a:gd name="connsiteX27" fmla="*/ 34499 w 382026"/>
                  <a:gd name="connsiteY27" fmla="*/ 491066 h 720793"/>
                  <a:gd name="connsiteX28" fmla="*/ 51432 w 382026"/>
                  <a:gd name="connsiteY28" fmla="*/ 465666 h 720793"/>
                  <a:gd name="connsiteX29" fmla="*/ 59899 w 382026"/>
                  <a:gd name="connsiteY29" fmla="*/ 440266 h 720793"/>
                  <a:gd name="connsiteX30" fmla="*/ 76832 w 382026"/>
                  <a:gd name="connsiteY30" fmla="*/ 296333 h 720793"/>
                  <a:gd name="connsiteX31" fmla="*/ 51432 w 382026"/>
                  <a:gd name="connsiteY31" fmla="*/ 169333 h 720793"/>
                  <a:gd name="connsiteX32" fmla="*/ 26032 w 382026"/>
                  <a:gd name="connsiteY32" fmla="*/ 160866 h 720793"/>
                  <a:gd name="connsiteX33" fmla="*/ 632 w 382026"/>
                  <a:gd name="connsiteY33" fmla="*/ 135466 h 720793"/>
                  <a:gd name="connsiteX34" fmla="*/ 9099 w 382026"/>
                  <a:gd name="connsiteY34" fmla="*/ 110066 h 720793"/>
                  <a:gd name="connsiteX35" fmla="*/ 51432 w 382026"/>
                  <a:gd name="connsiteY35" fmla="*/ 84666 h 72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82026" h="720793">
                    <a:moveTo>
                      <a:pt x="51432" y="84666"/>
                    </a:moveTo>
                    <a:cubicBezTo>
                      <a:pt x="65543" y="84666"/>
                      <a:pt x="77701" y="106496"/>
                      <a:pt x="93766" y="110066"/>
                    </a:cubicBezTo>
                    <a:cubicBezTo>
                      <a:pt x="124597" y="116918"/>
                      <a:pt x="126799" y="97991"/>
                      <a:pt x="144566" y="84666"/>
                    </a:cubicBezTo>
                    <a:cubicBezTo>
                      <a:pt x="160847" y="72455"/>
                      <a:pt x="180976" y="65191"/>
                      <a:pt x="195366" y="50800"/>
                    </a:cubicBezTo>
                    <a:cubicBezTo>
                      <a:pt x="201010" y="45155"/>
                      <a:pt x="207312" y="40099"/>
                      <a:pt x="212299" y="33866"/>
                    </a:cubicBezTo>
                    <a:cubicBezTo>
                      <a:pt x="218656" y="25920"/>
                      <a:pt x="220765" y="14110"/>
                      <a:pt x="229232" y="8466"/>
                    </a:cubicBezTo>
                    <a:cubicBezTo>
                      <a:pt x="238914" y="2011"/>
                      <a:pt x="251810" y="2822"/>
                      <a:pt x="263099" y="0"/>
                    </a:cubicBezTo>
                    <a:cubicBezTo>
                      <a:pt x="264505" y="703"/>
                      <a:pt x="319973" y="26686"/>
                      <a:pt x="322366" y="33866"/>
                    </a:cubicBezTo>
                    <a:cubicBezTo>
                      <a:pt x="331335" y="60774"/>
                      <a:pt x="321293" y="91822"/>
                      <a:pt x="330832" y="118533"/>
                    </a:cubicBezTo>
                    <a:cubicBezTo>
                      <a:pt x="336202" y="133568"/>
                      <a:pt x="364699" y="152400"/>
                      <a:pt x="364699" y="152400"/>
                    </a:cubicBezTo>
                    <a:cubicBezTo>
                      <a:pt x="367521" y="186267"/>
                      <a:pt x="368675" y="220314"/>
                      <a:pt x="373166" y="254000"/>
                    </a:cubicBezTo>
                    <a:cubicBezTo>
                      <a:pt x="374345" y="262846"/>
                      <a:pt x="384084" y="270819"/>
                      <a:pt x="381632" y="279400"/>
                    </a:cubicBezTo>
                    <a:cubicBezTo>
                      <a:pt x="377755" y="292968"/>
                      <a:pt x="364699" y="301977"/>
                      <a:pt x="356232" y="313266"/>
                    </a:cubicBezTo>
                    <a:cubicBezTo>
                      <a:pt x="350588" y="330199"/>
                      <a:pt x="342800" y="346563"/>
                      <a:pt x="339299" y="364066"/>
                    </a:cubicBezTo>
                    <a:cubicBezTo>
                      <a:pt x="329082" y="415151"/>
                      <a:pt x="335382" y="392748"/>
                      <a:pt x="322366" y="431800"/>
                    </a:cubicBezTo>
                    <a:cubicBezTo>
                      <a:pt x="319544" y="454378"/>
                      <a:pt x="317359" y="477044"/>
                      <a:pt x="313899" y="499533"/>
                    </a:cubicBezTo>
                    <a:cubicBezTo>
                      <a:pt x="309601" y="527470"/>
                      <a:pt x="303706" y="548772"/>
                      <a:pt x="296966" y="575733"/>
                    </a:cubicBezTo>
                    <a:cubicBezTo>
                      <a:pt x="294144" y="603955"/>
                      <a:pt x="300018" y="634482"/>
                      <a:pt x="288499" y="660400"/>
                    </a:cubicBezTo>
                    <a:cubicBezTo>
                      <a:pt x="284874" y="668555"/>
                      <a:pt x="270525" y="656884"/>
                      <a:pt x="263099" y="651933"/>
                    </a:cubicBezTo>
                    <a:cubicBezTo>
                      <a:pt x="199678" y="609652"/>
                      <a:pt x="272694" y="638198"/>
                      <a:pt x="212299" y="618066"/>
                    </a:cubicBezTo>
                    <a:cubicBezTo>
                      <a:pt x="155120" y="637126"/>
                      <a:pt x="218168" y="607795"/>
                      <a:pt x="178432" y="677333"/>
                    </a:cubicBezTo>
                    <a:cubicBezTo>
                      <a:pt x="174004" y="685082"/>
                      <a:pt x="161499" y="682978"/>
                      <a:pt x="153032" y="685800"/>
                    </a:cubicBezTo>
                    <a:cubicBezTo>
                      <a:pt x="144565" y="694267"/>
                      <a:pt x="137595" y="704558"/>
                      <a:pt x="127632" y="711200"/>
                    </a:cubicBezTo>
                    <a:cubicBezTo>
                      <a:pt x="120206" y="716150"/>
                      <a:pt x="110214" y="723657"/>
                      <a:pt x="102232" y="719666"/>
                    </a:cubicBezTo>
                    <a:cubicBezTo>
                      <a:pt x="94250" y="715675"/>
                      <a:pt x="95930" y="702924"/>
                      <a:pt x="93766" y="694266"/>
                    </a:cubicBezTo>
                    <a:cubicBezTo>
                      <a:pt x="90276" y="680305"/>
                      <a:pt x="96225" y="661298"/>
                      <a:pt x="85299" y="651933"/>
                    </a:cubicBezTo>
                    <a:cubicBezTo>
                      <a:pt x="72265" y="640761"/>
                      <a:pt x="51432" y="646288"/>
                      <a:pt x="34499" y="643466"/>
                    </a:cubicBezTo>
                    <a:cubicBezTo>
                      <a:pt x="26469" y="579229"/>
                      <a:pt x="18838" y="558933"/>
                      <a:pt x="34499" y="491066"/>
                    </a:cubicBezTo>
                    <a:cubicBezTo>
                      <a:pt x="36787" y="481151"/>
                      <a:pt x="46881" y="474767"/>
                      <a:pt x="51432" y="465666"/>
                    </a:cubicBezTo>
                    <a:cubicBezTo>
                      <a:pt x="55423" y="457684"/>
                      <a:pt x="57963" y="448978"/>
                      <a:pt x="59899" y="440266"/>
                    </a:cubicBezTo>
                    <a:cubicBezTo>
                      <a:pt x="70355" y="393216"/>
                      <a:pt x="72506" y="343919"/>
                      <a:pt x="76832" y="296333"/>
                    </a:cubicBezTo>
                    <a:cubicBezTo>
                      <a:pt x="74140" y="261332"/>
                      <a:pt x="93001" y="194274"/>
                      <a:pt x="51432" y="169333"/>
                    </a:cubicBezTo>
                    <a:cubicBezTo>
                      <a:pt x="43779" y="164741"/>
                      <a:pt x="34499" y="163688"/>
                      <a:pt x="26032" y="160866"/>
                    </a:cubicBezTo>
                    <a:cubicBezTo>
                      <a:pt x="17565" y="152399"/>
                      <a:pt x="4418" y="146825"/>
                      <a:pt x="632" y="135466"/>
                    </a:cubicBezTo>
                    <a:cubicBezTo>
                      <a:pt x="-2190" y="126999"/>
                      <a:pt x="5108" y="118048"/>
                      <a:pt x="9099" y="110066"/>
                    </a:cubicBezTo>
                    <a:cubicBezTo>
                      <a:pt x="18674" y="90916"/>
                      <a:pt x="37321" y="84666"/>
                      <a:pt x="51432" y="84666"/>
                    </a:cubicBez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753628" y="3608269"/>
              <a:ext cx="523439" cy="967757"/>
            </a:xfrm>
            <a:custGeom>
              <a:avLst/>
              <a:gdLst/>
              <a:ahLst/>
              <a:cxnLst>
                <a:cxn ang="0">
                  <a:pos x="13" y="90"/>
                </a:cxn>
                <a:cxn ang="0">
                  <a:pos x="13" y="129"/>
                </a:cxn>
                <a:cxn ang="0">
                  <a:pos x="0" y="154"/>
                </a:cxn>
                <a:cxn ang="0">
                  <a:pos x="13" y="193"/>
                </a:cxn>
                <a:cxn ang="0">
                  <a:pos x="39" y="206"/>
                </a:cxn>
                <a:cxn ang="0">
                  <a:pos x="52" y="270"/>
                </a:cxn>
                <a:cxn ang="0">
                  <a:pos x="52" y="322"/>
                </a:cxn>
                <a:cxn ang="0">
                  <a:pos x="52" y="348"/>
                </a:cxn>
                <a:cxn ang="0">
                  <a:pos x="39" y="399"/>
                </a:cxn>
                <a:cxn ang="0">
                  <a:pos x="52" y="425"/>
                </a:cxn>
                <a:cxn ang="0">
                  <a:pos x="52" y="463"/>
                </a:cxn>
                <a:cxn ang="0">
                  <a:pos x="26" y="502"/>
                </a:cxn>
                <a:cxn ang="0">
                  <a:pos x="13" y="528"/>
                </a:cxn>
                <a:cxn ang="0">
                  <a:pos x="0" y="579"/>
                </a:cxn>
                <a:cxn ang="0">
                  <a:pos x="0" y="618"/>
                </a:cxn>
                <a:cxn ang="0">
                  <a:pos x="39" y="644"/>
                </a:cxn>
                <a:cxn ang="0">
                  <a:pos x="52" y="708"/>
                </a:cxn>
                <a:cxn ang="0">
                  <a:pos x="78" y="695"/>
                </a:cxn>
                <a:cxn ang="0">
                  <a:pos x="116" y="734"/>
                </a:cxn>
                <a:cxn ang="0">
                  <a:pos x="155" y="682"/>
                </a:cxn>
                <a:cxn ang="0">
                  <a:pos x="168" y="656"/>
                </a:cxn>
                <a:cxn ang="0">
                  <a:pos x="181" y="644"/>
                </a:cxn>
                <a:cxn ang="0">
                  <a:pos x="232" y="656"/>
                </a:cxn>
                <a:cxn ang="0">
                  <a:pos x="271" y="669"/>
                </a:cxn>
                <a:cxn ang="0">
                  <a:pos x="284" y="553"/>
                </a:cxn>
                <a:cxn ang="0">
                  <a:pos x="322" y="373"/>
                </a:cxn>
                <a:cxn ang="0">
                  <a:pos x="374" y="270"/>
                </a:cxn>
                <a:cxn ang="0">
                  <a:pos x="361" y="245"/>
                </a:cxn>
                <a:cxn ang="0">
                  <a:pos x="361" y="193"/>
                </a:cxn>
                <a:cxn ang="0">
                  <a:pos x="348" y="142"/>
                </a:cxn>
                <a:cxn ang="0">
                  <a:pos x="322" y="64"/>
                </a:cxn>
                <a:cxn ang="0">
                  <a:pos x="309" y="26"/>
                </a:cxn>
                <a:cxn ang="0">
                  <a:pos x="271" y="26"/>
                </a:cxn>
                <a:cxn ang="0">
                  <a:pos x="232" y="26"/>
                </a:cxn>
                <a:cxn ang="0">
                  <a:pos x="206" y="52"/>
                </a:cxn>
                <a:cxn ang="0">
                  <a:pos x="181" y="64"/>
                </a:cxn>
                <a:cxn ang="0">
                  <a:pos x="142" y="103"/>
                </a:cxn>
                <a:cxn ang="0">
                  <a:pos x="116" y="103"/>
                </a:cxn>
                <a:cxn ang="0">
                  <a:pos x="91" y="129"/>
                </a:cxn>
                <a:cxn ang="0">
                  <a:pos x="52" y="103"/>
                </a:cxn>
                <a:cxn ang="0">
                  <a:pos x="26" y="103"/>
                </a:cxn>
              </a:cxnLst>
              <a:rect l="0" t="0" r="r" b="b"/>
              <a:pathLst>
                <a:path w="374" h="734">
                  <a:moveTo>
                    <a:pt x="26" y="77"/>
                  </a:moveTo>
                  <a:lnTo>
                    <a:pt x="13" y="90"/>
                  </a:lnTo>
                  <a:lnTo>
                    <a:pt x="13" y="103"/>
                  </a:lnTo>
                  <a:lnTo>
                    <a:pt x="13" y="129"/>
                  </a:lnTo>
                  <a:lnTo>
                    <a:pt x="0" y="142"/>
                  </a:lnTo>
                  <a:lnTo>
                    <a:pt x="0" y="154"/>
                  </a:lnTo>
                  <a:lnTo>
                    <a:pt x="0" y="180"/>
                  </a:lnTo>
                  <a:lnTo>
                    <a:pt x="13" y="193"/>
                  </a:lnTo>
                  <a:lnTo>
                    <a:pt x="39" y="180"/>
                  </a:lnTo>
                  <a:lnTo>
                    <a:pt x="39" y="206"/>
                  </a:lnTo>
                  <a:lnTo>
                    <a:pt x="52" y="245"/>
                  </a:lnTo>
                  <a:lnTo>
                    <a:pt x="52" y="270"/>
                  </a:lnTo>
                  <a:lnTo>
                    <a:pt x="65" y="296"/>
                  </a:lnTo>
                  <a:lnTo>
                    <a:pt x="52" y="322"/>
                  </a:lnTo>
                  <a:lnTo>
                    <a:pt x="52" y="335"/>
                  </a:lnTo>
                  <a:lnTo>
                    <a:pt x="52" y="348"/>
                  </a:lnTo>
                  <a:lnTo>
                    <a:pt x="39" y="373"/>
                  </a:lnTo>
                  <a:lnTo>
                    <a:pt x="39" y="399"/>
                  </a:lnTo>
                  <a:lnTo>
                    <a:pt x="39" y="412"/>
                  </a:lnTo>
                  <a:lnTo>
                    <a:pt x="52" y="425"/>
                  </a:lnTo>
                  <a:lnTo>
                    <a:pt x="52" y="450"/>
                  </a:lnTo>
                  <a:lnTo>
                    <a:pt x="52" y="463"/>
                  </a:lnTo>
                  <a:lnTo>
                    <a:pt x="26" y="489"/>
                  </a:lnTo>
                  <a:lnTo>
                    <a:pt x="26" y="502"/>
                  </a:lnTo>
                  <a:lnTo>
                    <a:pt x="13" y="528"/>
                  </a:lnTo>
                  <a:lnTo>
                    <a:pt x="13" y="528"/>
                  </a:lnTo>
                  <a:lnTo>
                    <a:pt x="0" y="541"/>
                  </a:lnTo>
                  <a:lnTo>
                    <a:pt x="0" y="579"/>
                  </a:lnTo>
                  <a:lnTo>
                    <a:pt x="0" y="605"/>
                  </a:lnTo>
                  <a:lnTo>
                    <a:pt x="0" y="618"/>
                  </a:lnTo>
                  <a:lnTo>
                    <a:pt x="26" y="631"/>
                  </a:lnTo>
                  <a:lnTo>
                    <a:pt x="39" y="644"/>
                  </a:lnTo>
                  <a:lnTo>
                    <a:pt x="39" y="669"/>
                  </a:lnTo>
                  <a:lnTo>
                    <a:pt x="52" y="708"/>
                  </a:lnTo>
                  <a:lnTo>
                    <a:pt x="65" y="721"/>
                  </a:lnTo>
                  <a:lnTo>
                    <a:pt x="78" y="695"/>
                  </a:lnTo>
                  <a:lnTo>
                    <a:pt x="91" y="695"/>
                  </a:lnTo>
                  <a:lnTo>
                    <a:pt x="116" y="734"/>
                  </a:lnTo>
                  <a:lnTo>
                    <a:pt x="129" y="708"/>
                  </a:lnTo>
                  <a:lnTo>
                    <a:pt x="155" y="682"/>
                  </a:lnTo>
                  <a:lnTo>
                    <a:pt x="181" y="682"/>
                  </a:lnTo>
                  <a:lnTo>
                    <a:pt x="168" y="656"/>
                  </a:lnTo>
                  <a:lnTo>
                    <a:pt x="168" y="631"/>
                  </a:lnTo>
                  <a:lnTo>
                    <a:pt x="181" y="644"/>
                  </a:lnTo>
                  <a:lnTo>
                    <a:pt x="219" y="631"/>
                  </a:lnTo>
                  <a:lnTo>
                    <a:pt x="232" y="656"/>
                  </a:lnTo>
                  <a:lnTo>
                    <a:pt x="245" y="656"/>
                  </a:lnTo>
                  <a:lnTo>
                    <a:pt x="271" y="669"/>
                  </a:lnTo>
                  <a:lnTo>
                    <a:pt x="284" y="669"/>
                  </a:lnTo>
                  <a:lnTo>
                    <a:pt x="284" y="553"/>
                  </a:lnTo>
                  <a:lnTo>
                    <a:pt x="296" y="489"/>
                  </a:lnTo>
                  <a:lnTo>
                    <a:pt x="322" y="373"/>
                  </a:lnTo>
                  <a:lnTo>
                    <a:pt x="335" y="309"/>
                  </a:lnTo>
                  <a:lnTo>
                    <a:pt x="374" y="270"/>
                  </a:lnTo>
                  <a:lnTo>
                    <a:pt x="374" y="257"/>
                  </a:lnTo>
                  <a:lnTo>
                    <a:pt x="361" y="245"/>
                  </a:lnTo>
                  <a:lnTo>
                    <a:pt x="361" y="219"/>
                  </a:lnTo>
                  <a:lnTo>
                    <a:pt x="361" y="193"/>
                  </a:lnTo>
                  <a:lnTo>
                    <a:pt x="335" y="167"/>
                  </a:lnTo>
                  <a:lnTo>
                    <a:pt x="348" y="142"/>
                  </a:lnTo>
                  <a:lnTo>
                    <a:pt x="322" y="116"/>
                  </a:lnTo>
                  <a:lnTo>
                    <a:pt x="322" y="64"/>
                  </a:lnTo>
                  <a:lnTo>
                    <a:pt x="309" y="39"/>
                  </a:lnTo>
                  <a:lnTo>
                    <a:pt x="309" y="26"/>
                  </a:lnTo>
                  <a:lnTo>
                    <a:pt x="284" y="13"/>
                  </a:lnTo>
                  <a:lnTo>
                    <a:pt x="271" y="26"/>
                  </a:lnTo>
                  <a:lnTo>
                    <a:pt x="258" y="0"/>
                  </a:lnTo>
                  <a:lnTo>
                    <a:pt x="232" y="26"/>
                  </a:lnTo>
                  <a:lnTo>
                    <a:pt x="232" y="39"/>
                  </a:lnTo>
                  <a:lnTo>
                    <a:pt x="206" y="52"/>
                  </a:lnTo>
                  <a:lnTo>
                    <a:pt x="194" y="39"/>
                  </a:lnTo>
                  <a:lnTo>
                    <a:pt x="181" y="64"/>
                  </a:lnTo>
                  <a:lnTo>
                    <a:pt x="181" y="77"/>
                  </a:lnTo>
                  <a:lnTo>
                    <a:pt x="142" y="103"/>
                  </a:lnTo>
                  <a:lnTo>
                    <a:pt x="142" y="90"/>
                  </a:lnTo>
                  <a:lnTo>
                    <a:pt x="116" y="103"/>
                  </a:lnTo>
                  <a:lnTo>
                    <a:pt x="103" y="116"/>
                  </a:lnTo>
                  <a:lnTo>
                    <a:pt x="91" y="129"/>
                  </a:lnTo>
                  <a:lnTo>
                    <a:pt x="65" y="129"/>
                  </a:lnTo>
                  <a:lnTo>
                    <a:pt x="52" y="103"/>
                  </a:lnTo>
                  <a:lnTo>
                    <a:pt x="39" y="103"/>
                  </a:lnTo>
                  <a:lnTo>
                    <a:pt x="26" y="103"/>
                  </a:lnTo>
                  <a:lnTo>
                    <a:pt x="26" y="7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3083925" y="4186282"/>
              <a:ext cx="487138" cy="879679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6" y="51"/>
                </a:cxn>
                <a:cxn ang="0">
                  <a:pos x="13" y="77"/>
                </a:cxn>
                <a:cxn ang="0">
                  <a:pos x="26" y="90"/>
                </a:cxn>
                <a:cxn ang="0">
                  <a:pos x="51" y="141"/>
                </a:cxn>
                <a:cxn ang="0">
                  <a:pos x="77" y="193"/>
                </a:cxn>
                <a:cxn ang="0">
                  <a:pos x="90" y="218"/>
                </a:cxn>
                <a:cxn ang="0">
                  <a:pos x="90" y="257"/>
                </a:cxn>
                <a:cxn ang="0">
                  <a:pos x="90" y="283"/>
                </a:cxn>
                <a:cxn ang="0">
                  <a:pos x="116" y="321"/>
                </a:cxn>
                <a:cxn ang="0">
                  <a:pos x="129" y="334"/>
                </a:cxn>
                <a:cxn ang="0">
                  <a:pos x="129" y="373"/>
                </a:cxn>
                <a:cxn ang="0">
                  <a:pos x="129" y="399"/>
                </a:cxn>
                <a:cxn ang="0">
                  <a:pos x="90" y="411"/>
                </a:cxn>
                <a:cxn ang="0">
                  <a:pos x="77" y="411"/>
                </a:cxn>
                <a:cxn ang="0">
                  <a:pos x="77" y="424"/>
                </a:cxn>
                <a:cxn ang="0">
                  <a:pos x="77" y="424"/>
                </a:cxn>
                <a:cxn ang="0">
                  <a:pos x="51" y="437"/>
                </a:cxn>
                <a:cxn ang="0">
                  <a:pos x="38" y="450"/>
                </a:cxn>
                <a:cxn ang="0">
                  <a:pos x="51" y="489"/>
                </a:cxn>
                <a:cxn ang="0">
                  <a:pos x="38" y="514"/>
                </a:cxn>
                <a:cxn ang="0">
                  <a:pos x="26" y="540"/>
                </a:cxn>
                <a:cxn ang="0">
                  <a:pos x="13" y="566"/>
                </a:cxn>
                <a:cxn ang="0">
                  <a:pos x="0" y="579"/>
                </a:cxn>
                <a:cxn ang="0">
                  <a:pos x="13" y="617"/>
                </a:cxn>
                <a:cxn ang="0">
                  <a:pos x="0" y="643"/>
                </a:cxn>
                <a:cxn ang="0">
                  <a:pos x="26" y="669"/>
                </a:cxn>
                <a:cxn ang="0">
                  <a:pos x="64" y="656"/>
                </a:cxn>
                <a:cxn ang="0">
                  <a:pos x="90" y="656"/>
                </a:cxn>
                <a:cxn ang="0">
                  <a:pos x="116" y="630"/>
                </a:cxn>
                <a:cxn ang="0">
                  <a:pos x="116" y="592"/>
                </a:cxn>
                <a:cxn ang="0">
                  <a:pos x="154" y="553"/>
                </a:cxn>
                <a:cxn ang="0">
                  <a:pos x="193" y="527"/>
                </a:cxn>
                <a:cxn ang="0">
                  <a:pos x="219" y="476"/>
                </a:cxn>
                <a:cxn ang="0">
                  <a:pos x="219" y="424"/>
                </a:cxn>
                <a:cxn ang="0">
                  <a:pos x="296" y="373"/>
                </a:cxn>
                <a:cxn ang="0">
                  <a:pos x="322" y="373"/>
                </a:cxn>
                <a:cxn ang="0">
                  <a:pos x="334" y="347"/>
                </a:cxn>
                <a:cxn ang="0">
                  <a:pos x="347" y="296"/>
                </a:cxn>
                <a:cxn ang="0">
                  <a:pos x="334" y="270"/>
                </a:cxn>
                <a:cxn ang="0">
                  <a:pos x="347" y="231"/>
                </a:cxn>
                <a:cxn ang="0">
                  <a:pos x="347" y="206"/>
                </a:cxn>
                <a:cxn ang="0">
                  <a:pos x="334" y="193"/>
                </a:cxn>
                <a:cxn ang="0">
                  <a:pos x="309" y="180"/>
                </a:cxn>
                <a:cxn ang="0">
                  <a:pos x="257" y="141"/>
                </a:cxn>
                <a:cxn ang="0">
                  <a:pos x="219" y="141"/>
                </a:cxn>
                <a:cxn ang="0">
                  <a:pos x="206" y="103"/>
                </a:cxn>
                <a:cxn ang="0">
                  <a:pos x="219" y="90"/>
                </a:cxn>
                <a:cxn ang="0">
                  <a:pos x="232" y="64"/>
                </a:cxn>
                <a:cxn ang="0">
                  <a:pos x="232" y="38"/>
                </a:cxn>
                <a:cxn ang="0">
                  <a:pos x="219" y="0"/>
                </a:cxn>
                <a:cxn ang="0">
                  <a:pos x="193" y="0"/>
                </a:cxn>
                <a:cxn ang="0">
                  <a:pos x="180" y="51"/>
                </a:cxn>
                <a:cxn ang="0">
                  <a:pos x="154" y="51"/>
                </a:cxn>
                <a:cxn ang="0">
                  <a:pos x="129" y="51"/>
                </a:cxn>
                <a:cxn ang="0">
                  <a:pos x="116" y="64"/>
                </a:cxn>
                <a:cxn ang="0">
                  <a:pos x="77" y="38"/>
                </a:cxn>
                <a:cxn ang="0">
                  <a:pos x="64" y="51"/>
                </a:cxn>
                <a:cxn ang="0">
                  <a:pos x="38" y="51"/>
                </a:cxn>
                <a:cxn ang="0">
                  <a:pos x="26" y="25"/>
                </a:cxn>
                <a:cxn ang="0">
                  <a:pos x="0" y="12"/>
                </a:cxn>
              </a:cxnLst>
              <a:rect l="0" t="0" r="r" b="b"/>
              <a:pathLst>
                <a:path w="347" h="669">
                  <a:moveTo>
                    <a:pt x="0" y="12"/>
                  </a:moveTo>
                  <a:lnTo>
                    <a:pt x="26" y="51"/>
                  </a:lnTo>
                  <a:lnTo>
                    <a:pt x="13" y="77"/>
                  </a:lnTo>
                  <a:lnTo>
                    <a:pt x="26" y="90"/>
                  </a:lnTo>
                  <a:lnTo>
                    <a:pt x="51" y="141"/>
                  </a:lnTo>
                  <a:lnTo>
                    <a:pt x="77" y="193"/>
                  </a:lnTo>
                  <a:lnTo>
                    <a:pt x="90" y="218"/>
                  </a:lnTo>
                  <a:lnTo>
                    <a:pt x="90" y="257"/>
                  </a:lnTo>
                  <a:lnTo>
                    <a:pt x="90" y="283"/>
                  </a:lnTo>
                  <a:lnTo>
                    <a:pt x="116" y="321"/>
                  </a:lnTo>
                  <a:lnTo>
                    <a:pt x="129" y="334"/>
                  </a:lnTo>
                  <a:lnTo>
                    <a:pt x="129" y="373"/>
                  </a:lnTo>
                  <a:lnTo>
                    <a:pt x="129" y="399"/>
                  </a:lnTo>
                  <a:lnTo>
                    <a:pt x="90" y="411"/>
                  </a:lnTo>
                  <a:lnTo>
                    <a:pt x="77" y="411"/>
                  </a:lnTo>
                  <a:lnTo>
                    <a:pt x="77" y="424"/>
                  </a:lnTo>
                  <a:lnTo>
                    <a:pt x="77" y="424"/>
                  </a:lnTo>
                  <a:lnTo>
                    <a:pt x="51" y="437"/>
                  </a:lnTo>
                  <a:lnTo>
                    <a:pt x="38" y="450"/>
                  </a:lnTo>
                  <a:lnTo>
                    <a:pt x="51" y="489"/>
                  </a:lnTo>
                  <a:lnTo>
                    <a:pt x="38" y="514"/>
                  </a:lnTo>
                  <a:lnTo>
                    <a:pt x="26" y="540"/>
                  </a:lnTo>
                  <a:lnTo>
                    <a:pt x="13" y="566"/>
                  </a:lnTo>
                  <a:lnTo>
                    <a:pt x="0" y="579"/>
                  </a:lnTo>
                  <a:lnTo>
                    <a:pt x="13" y="617"/>
                  </a:lnTo>
                  <a:lnTo>
                    <a:pt x="0" y="643"/>
                  </a:lnTo>
                  <a:lnTo>
                    <a:pt x="26" y="669"/>
                  </a:lnTo>
                  <a:lnTo>
                    <a:pt x="64" y="656"/>
                  </a:lnTo>
                  <a:lnTo>
                    <a:pt x="90" y="656"/>
                  </a:lnTo>
                  <a:lnTo>
                    <a:pt x="116" y="630"/>
                  </a:lnTo>
                  <a:lnTo>
                    <a:pt x="116" y="592"/>
                  </a:lnTo>
                  <a:lnTo>
                    <a:pt x="154" y="553"/>
                  </a:lnTo>
                  <a:lnTo>
                    <a:pt x="193" y="527"/>
                  </a:lnTo>
                  <a:lnTo>
                    <a:pt x="219" y="476"/>
                  </a:lnTo>
                  <a:lnTo>
                    <a:pt x="219" y="424"/>
                  </a:lnTo>
                  <a:lnTo>
                    <a:pt x="296" y="373"/>
                  </a:lnTo>
                  <a:lnTo>
                    <a:pt x="322" y="373"/>
                  </a:lnTo>
                  <a:lnTo>
                    <a:pt x="334" y="347"/>
                  </a:lnTo>
                  <a:lnTo>
                    <a:pt x="347" y="296"/>
                  </a:lnTo>
                  <a:lnTo>
                    <a:pt x="334" y="270"/>
                  </a:lnTo>
                  <a:lnTo>
                    <a:pt x="347" y="231"/>
                  </a:lnTo>
                  <a:lnTo>
                    <a:pt x="347" y="206"/>
                  </a:lnTo>
                  <a:lnTo>
                    <a:pt x="334" y="193"/>
                  </a:lnTo>
                  <a:lnTo>
                    <a:pt x="309" y="180"/>
                  </a:lnTo>
                  <a:lnTo>
                    <a:pt x="257" y="141"/>
                  </a:lnTo>
                  <a:lnTo>
                    <a:pt x="219" y="141"/>
                  </a:lnTo>
                  <a:lnTo>
                    <a:pt x="206" y="103"/>
                  </a:lnTo>
                  <a:lnTo>
                    <a:pt x="219" y="90"/>
                  </a:lnTo>
                  <a:lnTo>
                    <a:pt x="232" y="64"/>
                  </a:lnTo>
                  <a:lnTo>
                    <a:pt x="232" y="38"/>
                  </a:lnTo>
                  <a:lnTo>
                    <a:pt x="219" y="0"/>
                  </a:lnTo>
                  <a:lnTo>
                    <a:pt x="193" y="0"/>
                  </a:lnTo>
                  <a:lnTo>
                    <a:pt x="180" y="51"/>
                  </a:lnTo>
                  <a:lnTo>
                    <a:pt x="154" y="51"/>
                  </a:lnTo>
                  <a:lnTo>
                    <a:pt x="129" y="51"/>
                  </a:lnTo>
                  <a:lnTo>
                    <a:pt x="116" y="64"/>
                  </a:lnTo>
                  <a:lnTo>
                    <a:pt x="77" y="38"/>
                  </a:lnTo>
                  <a:lnTo>
                    <a:pt x="64" y="51"/>
                  </a:lnTo>
                  <a:lnTo>
                    <a:pt x="38" y="51"/>
                  </a:lnTo>
                  <a:lnTo>
                    <a:pt x="26" y="2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028888" y="3795435"/>
              <a:ext cx="469572" cy="473419"/>
            </a:xfrm>
            <a:custGeom>
              <a:avLst/>
              <a:gdLst/>
              <a:ahLst/>
              <a:cxnLst>
                <a:cxn ang="0">
                  <a:pos x="258" y="308"/>
                </a:cxn>
                <a:cxn ang="0">
                  <a:pos x="296" y="257"/>
                </a:cxn>
                <a:cxn ang="0">
                  <a:pos x="296" y="244"/>
                </a:cxn>
                <a:cxn ang="0">
                  <a:pos x="322" y="218"/>
                </a:cxn>
                <a:cxn ang="0">
                  <a:pos x="335" y="206"/>
                </a:cxn>
                <a:cxn ang="0">
                  <a:pos x="309" y="180"/>
                </a:cxn>
                <a:cxn ang="0">
                  <a:pos x="296" y="141"/>
                </a:cxn>
                <a:cxn ang="0">
                  <a:pos x="296" y="115"/>
                </a:cxn>
                <a:cxn ang="0">
                  <a:pos x="271" y="103"/>
                </a:cxn>
                <a:cxn ang="0">
                  <a:pos x="232" y="115"/>
                </a:cxn>
                <a:cxn ang="0">
                  <a:pos x="219" y="103"/>
                </a:cxn>
                <a:cxn ang="0">
                  <a:pos x="219" y="90"/>
                </a:cxn>
                <a:cxn ang="0">
                  <a:pos x="219" y="77"/>
                </a:cxn>
                <a:cxn ang="0">
                  <a:pos x="206" y="64"/>
                </a:cxn>
                <a:cxn ang="0">
                  <a:pos x="180" y="64"/>
                </a:cxn>
                <a:cxn ang="0">
                  <a:pos x="155" y="51"/>
                </a:cxn>
                <a:cxn ang="0">
                  <a:pos x="142" y="25"/>
                </a:cxn>
                <a:cxn ang="0">
                  <a:pos x="129" y="0"/>
                </a:cxn>
                <a:cxn ang="0">
                  <a:pos x="116" y="0"/>
                </a:cxn>
                <a:cxn ang="0">
                  <a:pos x="103" y="12"/>
                </a:cxn>
                <a:cxn ang="0">
                  <a:pos x="65" y="0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13" y="51"/>
                </a:cxn>
                <a:cxn ang="0">
                  <a:pos x="0" y="64"/>
                </a:cxn>
                <a:cxn ang="0">
                  <a:pos x="26" y="90"/>
                </a:cxn>
                <a:cxn ang="0">
                  <a:pos x="26" y="103"/>
                </a:cxn>
                <a:cxn ang="0">
                  <a:pos x="13" y="141"/>
                </a:cxn>
                <a:cxn ang="0">
                  <a:pos x="52" y="180"/>
                </a:cxn>
                <a:cxn ang="0">
                  <a:pos x="52" y="206"/>
                </a:cxn>
                <a:cxn ang="0">
                  <a:pos x="65" y="244"/>
                </a:cxn>
                <a:cxn ang="0">
                  <a:pos x="77" y="270"/>
                </a:cxn>
                <a:cxn ang="0">
                  <a:pos x="65" y="283"/>
                </a:cxn>
                <a:cxn ang="0">
                  <a:pos x="52" y="296"/>
                </a:cxn>
                <a:cxn ang="0">
                  <a:pos x="39" y="308"/>
                </a:cxn>
                <a:cxn ang="0">
                  <a:pos x="52" y="308"/>
                </a:cxn>
                <a:cxn ang="0">
                  <a:pos x="77" y="334"/>
                </a:cxn>
                <a:cxn ang="0">
                  <a:pos x="103" y="334"/>
                </a:cxn>
                <a:cxn ang="0">
                  <a:pos x="116" y="334"/>
                </a:cxn>
                <a:cxn ang="0">
                  <a:pos x="155" y="360"/>
                </a:cxn>
                <a:cxn ang="0">
                  <a:pos x="168" y="347"/>
                </a:cxn>
                <a:cxn ang="0">
                  <a:pos x="193" y="347"/>
                </a:cxn>
                <a:cxn ang="0">
                  <a:pos x="206" y="334"/>
                </a:cxn>
                <a:cxn ang="0">
                  <a:pos x="219" y="321"/>
                </a:cxn>
                <a:cxn ang="0">
                  <a:pos x="232" y="296"/>
                </a:cxn>
                <a:cxn ang="0">
                  <a:pos x="258" y="308"/>
                </a:cxn>
              </a:cxnLst>
              <a:rect l="0" t="0" r="r" b="b"/>
              <a:pathLst>
                <a:path w="335" h="360">
                  <a:moveTo>
                    <a:pt x="258" y="308"/>
                  </a:moveTo>
                  <a:lnTo>
                    <a:pt x="296" y="257"/>
                  </a:lnTo>
                  <a:lnTo>
                    <a:pt x="296" y="244"/>
                  </a:lnTo>
                  <a:lnTo>
                    <a:pt x="322" y="218"/>
                  </a:lnTo>
                  <a:lnTo>
                    <a:pt x="335" y="206"/>
                  </a:lnTo>
                  <a:lnTo>
                    <a:pt x="309" y="180"/>
                  </a:lnTo>
                  <a:lnTo>
                    <a:pt x="296" y="141"/>
                  </a:lnTo>
                  <a:lnTo>
                    <a:pt x="296" y="115"/>
                  </a:lnTo>
                  <a:lnTo>
                    <a:pt x="271" y="103"/>
                  </a:lnTo>
                  <a:lnTo>
                    <a:pt x="232" y="115"/>
                  </a:lnTo>
                  <a:lnTo>
                    <a:pt x="219" y="103"/>
                  </a:lnTo>
                  <a:lnTo>
                    <a:pt x="219" y="90"/>
                  </a:lnTo>
                  <a:lnTo>
                    <a:pt x="219" y="77"/>
                  </a:lnTo>
                  <a:lnTo>
                    <a:pt x="206" y="64"/>
                  </a:lnTo>
                  <a:lnTo>
                    <a:pt x="180" y="64"/>
                  </a:lnTo>
                  <a:lnTo>
                    <a:pt x="155" y="51"/>
                  </a:lnTo>
                  <a:lnTo>
                    <a:pt x="142" y="25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12"/>
                  </a:lnTo>
                  <a:lnTo>
                    <a:pt x="65" y="0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13" y="51"/>
                  </a:lnTo>
                  <a:lnTo>
                    <a:pt x="0" y="64"/>
                  </a:lnTo>
                  <a:lnTo>
                    <a:pt x="26" y="90"/>
                  </a:lnTo>
                  <a:lnTo>
                    <a:pt x="26" y="103"/>
                  </a:lnTo>
                  <a:lnTo>
                    <a:pt x="13" y="141"/>
                  </a:lnTo>
                  <a:lnTo>
                    <a:pt x="52" y="180"/>
                  </a:lnTo>
                  <a:lnTo>
                    <a:pt x="52" y="206"/>
                  </a:lnTo>
                  <a:lnTo>
                    <a:pt x="65" y="244"/>
                  </a:lnTo>
                  <a:lnTo>
                    <a:pt x="77" y="270"/>
                  </a:lnTo>
                  <a:lnTo>
                    <a:pt x="65" y="283"/>
                  </a:lnTo>
                  <a:lnTo>
                    <a:pt x="52" y="296"/>
                  </a:lnTo>
                  <a:lnTo>
                    <a:pt x="39" y="308"/>
                  </a:lnTo>
                  <a:lnTo>
                    <a:pt x="52" y="308"/>
                  </a:lnTo>
                  <a:lnTo>
                    <a:pt x="77" y="334"/>
                  </a:lnTo>
                  <a:lnTo>
                    <a:pt x="103" y="334"/>
                  </a:lnTo>
                  <a:lnTo>
                    <a:pt x="116" y="334"/>
                  </a:lnTo>
                  <a:lnTo>
                    <a:pt x="155" y="360"/>
                  </a:lnTo>
                  <a:lnTo>
                    <a:pt x="168" y="347"/>
                  </a:lnTo>
                  <a:lnTo>
                    <a:pt x="193" y="347"/>
                  </a:lnTo>
                  <a:lnTo>
                    <a:pt x="206" y="334"/>
                  </a:lnTo>
                  <a:lnTo>
                    <a:pt x="219" y="321"/>
                  </a:lnTo>
                  <a:lnTo>
                    <a:pt x="232" y="296"/>
                  </a:lnTo>
                  <a:lnTo>
                    <a:pt x="258" y="30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2884854" y="3472849"/>
              <a:ext cx="1119480" cy="847751"/>
            </a:xfrm>
            <a:custGeom>
              <a:avLst/>
              <a:gdLst/>
              <a:ahLst/>
              <a:cxnLst>
                <a:cxn ang="0">
                  <a:pos x="65" y="52"/>
                </a:cxn>
                <a:cxn ang="0">
                  <a:pos x="39" y="103"/>
                </a:cxn>
                <a:cxn ang="0">
                  <a:pos x="13" y="90"/>
                </a:cxn>
                <a:cxn ang="0">
                  <a:pos x="13" y="129"/>
                </a:cxn>
                <a:cxn ang="0">
                  <a:pos x="26" y="129"/>
                </a:cxn>
                <a:cxn ang="0">
                  <a:pos x="65" y="193"/>
                </a:cxn>
                <a:cxn ang="0">
                  <a:pos x="90" y="180"/>
                </a:cxn>
                <a:cxn ang="0">
                  <a:pos x="103" y="232"/>
                </a:cxn>
                <a:cxn ang="0">
                  <a:pos x="142" y="245"/>
                </a:cxn>
                <a:cxn ang="0">
                  <a:pos x="168" y="257"/>
                </a:cxn>
                <a:cxn ang="0">
                  <a:pos x="193" y="257"/>
                </a:cxn>
                <a:cxn ang="0">
                  <a:pos x="219" y="245"/>
                </a:cxn>
                <a:cxn ang="0">
                  <a:pos x="245" y="270"/>
                </a:cxn>
                <a:cxn ang="0">
                  <a:pos x="283" y="309"/>
                </a:cxn>
                <a:cxn ang="0">
                  <a:pos x="309" y="309"/>
                </a:cxn>
                <a:cxn ang="0">
                  <a:pos x="322" y="348"/>
                </a:cxn>
                <a:cxn ang="0">
                  <a:pos x="335" y="360"/>
                </a:cxn>
                <a:cxn ang="0">
                  <a:pos x="374" y="348"/>
                </a:cxn>
                <a:cxn ang="0">
                  <a:pos x="399" y="386"/>
                </a:cxn>
                <a:cxn ang="0">
                  <a:pos x="412" y="425"/>
                </a:cxn>
                <a:cxn ang="0">
                  <a:pos x="438" y="451"/>
                </a:cxn>
                <a:cxn ang="0">
                  <a:pos x="451" y="463"/>
                </a:cxn>
                <a:cxn ang="0">
                  <a:pos x="528" y="476"/>
                </a:cxn>
                <a:cxn ang="0">
                  <a:pos x="592" y="502"/>
                </a:cxn>
                <a:cxn ang="0">
                  <a:pos x="657" y="502"/>
                </a:cxn>
                <a:cxn ang="0">
                  <a:pos x="670" y="541"/>
                </a:cxn>
                <a:cxn ang="0">
                  <a:pos x="682" y="605"/>
                </a:cxn>
                <a:cxn ang="0">
                  <a:pos x="708" y="618"/>
                </a:cxn>
                <a:cxn ang="0">
                  <a:pos x="747" y="644"/>
                </a:cxn>
                <a:cxn ang="0">
                  <a:pos x="773" y="605"/>
                </a:cxn>
                <a:cxn ang="0">
                  <a:pos x="798" y="541"/>
                </a:cxn>
                <a:cxn ang="0">
                  <a:pos x="785" y="502"/>
                </a:cxn>
                <a:cxn ang="0">
                  <a:pos x="760" y="489"/>
                </a:cxn>
                <a:cxn ang="0">
                  <a:pos x="657" y="360"/>
                </a:cxn>
                <a:cxn ang="0">
                  <a:pos x="592" y="335"/>
                </a:cxn>
                <a:cxn ang="0">
                  <a:pos x="528" y="309"/>
                </a:cxn>
                <a:cxn ang="0">
                  <a:pos x="515" y="270"/>
                </a:cxn>
                <a:cxn ang="0">
                  <a:pos x="464" y="270"/>
                </a:cxn>
                <a:cxn ang="0">
                  <a:pos x="361" y="219"/>
                </a:cxn>
                <a:cxn ang="0">
                  <a:pos x="296" y="180"/>
                </a:cxn>
                <a:cxn ang="0">
                  <a:pos x="232" y="129"/>
                </a:cxn>
                <a:cxn ang="0">
                  <a:pos x="258" y="103"/>
                </a:cxn>
                <a:cxn ang="0">
                  <a:pos x="283" y="77"/>
                </a:cxn>
                <a:cxn ang="0">
                  <a:pos x="309" y="39"/>
                </a:cxn>
                <a:cxn ang="0">
                  <a:pos x="283" y="13"/>
                </a:cxn>
                <a:cxn ang="0">
                  <a:pos x="245" y="0"/>
                </a:cxn>
                <a:cxn ang="0">
                  <a:pos x="206" y="13"/>
                </a:cxn>
                <a:cxn ang="0">
                  <a:pos x="142" y="0"/>
                </a:cxn>
                <a:cxn ang="0">
                  <a:pos x="103" y="0"/>
                </a:cxn>
                <a:cxn ang="0">
                  <a:pos x="52" y="13"/>
                </a:cxn>
              </a:cxnLst>
              <a:rect l="0" t="0" r="r" b="b"/>
              <a:pathLst>
                <a:path w="798" h="644">
                  <a:moveTo>
                    <a:pt x="52" y="13"/>
                  </a:moveTo>
                  <a:lnTo>
                    <a:pt x="65" y="52"/>
                  </a:lnTo>
                  <a:lnTo>
                    <a:pt x="65" y="77"/>
                  </a:lnTo>
                  <a:lnTo>
                    <a:pt x="39" y="103"/>
                  </a:lnTo>
                  <a:lnTo>
                    <a:pt x="26" y="90"/>
                  </a:lnTo>
                  <a:lnTo>
                    <a:pt x="13" y="90"/>
                  </a:lnTo>
                  <a:lnTo>
                    <a:pt x="0" y="116"/>
                  </a:lnTo>
                  <a:lnTo>
                    <a:pt x="13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6" y="155"/>
                  </a:lnTo>
                  <a:lnTo>
                    <a:pt x="65" y="193"/>
                  </a:lnTo>
                  <a:lnTo>
                    <a:pt x="77" y="193"/>
                  </a:lnTo>
                  <a:lnTo>
                    <a:pt x="90" y="180"/>
                  </a:lnTo>
                  <a:lnTo>
                    <a:pt x="103" y="193"/>
                  </a:lnTo>
                  <a:lnTo>
                    <a:pt x="103" y="232"/>
                  </a:lnTo>
                  <a:lnTo>
                    <a:pt x="116" y="245"/>
                  </a:lnTo>
                  <a:lnTo>
                    <a:pt x="142" y="245"/>
                  </a:lnTo>
                  <a:lnTo>
                    <a:pt x="155" y="245"/>
                  </a:lnTo>
                  <a:lnTo>
                    <a:pt x="168" y="257"/>
                  </a:lnTo>
                  <a:lnTo>
                    <a:pt x="180" y="245"/>
                  </a:lnTo>
                  <a:lnTo>
                    <a:pt x="193" y="257"/>
                  </a:lnTo>
                  <a:lnTo>
                    <a:pt x="206" y="257"/>
                  </a:lnTo>
                  <a:lnTo>
                    <a:pt x="219" y="245"/>
                  </a:lnTo>
                  <a:lnTo>
                    <a:pt x="232" y="245"/>
                  </a:lnTo>
                  <a:lnTo>
                    <a:pt x="245" y="270"/>
                  </a:lnTo>
                  <a:lnTo>
                    <a:pt x="271" y="296"/>
                  </a:lnTo>
                  <a:lnTo>
                    <a:pt x="283" y="309"/>
                  </a:lnTo>
                  <a:lnTo>
                    <a:pt x="296" y="309"/>
                  </a:lnTo>
                  <a:lnTo>
                    <a:pt x="309" y="309"/>
                  </a:lnTo>
                  <a:lnTo>
                    <a:pt x="322" y="335"/>
                  </a:lnTo>
                  <a:lnTo>
                    <a:pt x="322" y="348"/>
                  </a:lnTo>
                  <a:lnTo>
                    <a:pt x="322" y="360"/>
                  </a:lnTo>
                  <a:lnTo>
                    <a:pt x="335" y="360"/>
                  </a:lnTo>
                  <a:lnTo>
                    <a:pt x="361" y="360"/>
                  </a:lnTo>
                  <a:lnTo>
                    <a:pt x="374" y="348"/>
                  </a:lnTo>
                  <a:lnTo>
                    <a:pt x="399" y="360"/>
                  </a:lnTo>
                  <a:lnTo>
                    <a:pt x="399" y="386"/>
                  </a:lnTo>
                  <a:lnTo>
                    <a:pt x="412" y="412"/>
                  </a:lnTo>
                  <a:lnTo>
                    <a:pt x="412" y="425"/>
                  </a:lnTo>
                  <a:lnTo>
                    <a:pt x="425" y="438"/>
                  </a:lnTo>
                  <a:lnTo>
                    <a:pt x="438" y="451"/>
                  </a:lnTo>
                  <a:lnTo>
                    <a:pt x="438" y="451"/>
                  </a:lnTo>
                  <a:lnTo>
                    <a:pt x="451" y="463"/>
                  </a:lnTo>
                  <a:lnTo>
                    <a:pt x="502" y="463"/>
                  </a:lnTo>
                  <a:lnTo>
                    <a:pt x="528" y="476"/>
                  </a:lnTo>
                  <a:lnTo>
                    <a:pt x="567" y="502"/>
                  </a:lnTo>
                  <a:lnTo>
                    <a:pt x="592" y="502"/>
                  </a:lnTo>
                  <a:lnTo>
                    <a:pt x="631" y="502"/>
                  </a:lnTo>
                  <a:lnTo>
                    <a:pt x="657" y="502"/>
                  </a:lnTo>
                  <a:lnTo>
                    <a:pt x="670" y="528"/>
                  </a:lnTo>
                  <a:lnTo>
                    <a:pt x="670" y="541"/>
                  </a:lnTo>
                  <a:lnTo>
                    <a:pt x="695" y="566"/>
                  </a:lnTo>
                  <a:lnTo>
                    <a:pt x="682" y="605"/>
                  </a:lnTo>
                  <a:lnTo>
                    <a:pt x="682" y="618"/>
                  </a:lnTo>
                  <a:lnTo>
                    <a:pt x="708" y="618"/>
                  </a:lnTo>
                  <a:lnTo>
                    <a:pt x="721" y="644"/>
                  </a:lnTo>
                  <a:lnTo>
                    <a:pt x="747" y="644"/>
                  </a:lnTo>
                  <a:lnTo>
                    <a:pt x="773" y="644"/>
                  </a:lnTo>
                  <a:lnTo>
                    <a:pt x="773" y="605"/>
                  </a:lnTo>
                  <a:lnTo>
                    <a:pt x="785" y="553"/>
                  </a:lnTo>
                  <a:lnTo>
                    <a:pt x="798" y="541"/>
                  </a:lnTo>
                  <a:lnTo>
                    <a:pt x="798" y="515"/>
                  </a:lnTo>
                  <a:lnTo>
                    <a:pt x="785" y="502"/>
                  </a:lnTo>
                  <a:lnTo>
                    <a:pt x="773" y="502"/>
                  </a:lnTo>
                  <a:lnTo>
                    <a:pt x="760" y="489"/>
                  </a:lnTo>
                  <a:lnTo>
                    <a:pt x="760" y="463"/>
                  </a:lnTo>
                  <a:lnTo>
                    <a:pt x="657" y="360"/>
                  </a:lnTo>
                  <a:lnTo>
                    <a:pt x="631" y="360"/>
                  </a:lnTo>
                  <a:lnTo>
                    <a:pt x="592" y="335"/>
                  </a:lnTo>
                  <a:lnTo>
                    <a:pt x="541" y="322"/>
                  </a:lnTo>
                  <a:lnTo>
                    <a:pt x="528" y="309"/>
                  </a:lnTo>
                  <a:lnTo>
                    <a:pt x="528" y="283"/>
                  </a:lnTo>
                  <a:lnTo>
                    <a:pt x="515" y="270"/>
                  </a:lnTo>
                  <a:lnTo>
                    <a:pt x="489" y="270"/>
                  </a:lnTo>
                  <a:lnTo>
                    <a:pt x="464" y="270"/>
                  </a:lnTo>
                  <a:lnTo>
                    <a:pt x="412" y="245"/>
                  </a:lnTo>
                  <a:lnTo>
                    <a:pt x="361" y="219"/>
                  </a:lnTo>
                  <a:lnTo>
                    <a:pt x="322" y="193"/>
                  </a:lnTo>
                  <a:lnTo>
                    <a:pt x="296" y="180"/>
                  </a:lnTo>
                  <a:lnTo>
                    <a:pt x="258" y="155"/>
                  </a:lnTo>
                  <a:lnTo>
                    <a:pt x="232" y="129"/>
                  </a:lnTo>
                  <a:lnTo>
                    <a:pt x="232" y="103"/>
                  </a:lnTo>
                  <a:lnTo>
                    <a:pt x="258" y="103"/>
                  </a:lnTo>
                  <a:lnTo>
                    <a:pt x="283" y="90"/>
                  </a:lnTo>
                  <a:lnTo>
                    <a:pt x="283" y="77"/>
                  </a:lnTo>
                  <a:lnTo>
                    <a:pt x="296" y="64"/>
                  </a:lnTo>
                  <a:lnTo>
                    <a:pt x="309" y="39"/>
                  </a:lnTo>
                  <a:lnTo>
                    <a:pt x="296" y="26"/>
                  </a:lnTo>
                  <a:lnTo>
                    <a:pt x="283" y="13"/>
                  </a:lnTo>
                  <a:lnTo>
                    <a:pt x="258" y="0"/>
                  </a:lnTo>
                  <a:lnTo>
                    <a:pt x="245" y="0"/>
                  </a:lnTo>
                  <a:lnTo>
                    <a:pt x="219" y="13"/>
                  </a:lnTo>
                  <a:lnTo>
                    <a:pt x="206" y="13"/>
                  </a:lnTo>
                  <a:lnTo>
                    <a:pt x="180" y="0"/>
                  </a:lnTo>
                  <a:lnTo>
                    <a:pt x="142" y="0"/>
                  </a:lnTo>
                  <a:lnTo>
                    <a:pt x="116" y="13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52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2541750" y="3624784"/>
              <a:ext cx="596041" cy="595628"/>
            </a:xfrm>
            <a:custGeom>
              <a:avLst/>
              <a:gdLst/>
              <a:ahLst/>
              <a:cxnLst>
                <a:cxn ang="0">
                  <a:pos x="219" y="0"/>
                </a:cxn>
                <a:cxn ang="0">
                  <a:pos x="193" y="26"/>
                </a:cxn>
                <a:cxn ang="0">
                  <a:pos x="154" y="13"/>
                </a:cxn>
                <a:cxn ang="0">
                  <a:pos x="103" y="13"/>
                </a:cxn>
                <a:cxn ang="0">
                  <a:pos x="77" y="26"/>
                </a:cxn>
                <a:cxn ang="0">
                  <a:pos x="51" y="13"/>
                </a:cxn>
                <a:cxn ang="0">
                  <a:pos x="25" y="26"/>
                </a:cxn>
                <a:cxn ang="0">
                  <a:pos x="25" y="51"/>
                </a:cxn>
                <a:cxn ang="0">
                  <a:pos x="0" y="90"/>
                </a:cxn>
                <a:cxn ang="0">
                  <a:pos x="13" y="154"/>
                </a:cxn>
                <a:cxn ang="0">
                  <a:pos x="25" y="193"/>
                </a:cxn>
                <a:cxn ang="0">
                  <a:pos x="0" y="206"/>
                </a:cxn>
                <a:cxn ang="0">
                  <a:pos x="25" y="232"/>
                </a:cxn>
                <a:cxn ang="0">
                  <a:pos x="64" y="219"/>
                </a:cxn>
                <a:cxn ang="0">
                  <a:pos x="116" y="232"/>
                </a:cxn>
                <a:cxn ang="0">
                  <a:pos x="103" y="257"/>
                </a:cxn>
                <a:cxn ang="0">
                  <a:pos x="116" y="283"/>
                </a:cxn>
                <a:cxn ang="0">
                  <a:pos x="141" y="270"/>
                </a:cxn>
                <a:cxn ang="0">
                  <a:pos x="180" y="270"/>
                </a:cxn>
                <a:cxn ang="0">
                  <a:pos x="219" y="309"/>
                </a:cxn>
                <a:cxn ang="0">
                  <a:pos x="257" y="347"/>
                </a:cxn>
                <a:cxn ang="0">
                  <a:pos x="231" y="373"/>
                </a:cxn>
                <a:cxn ang="0">
                  <a:pos x="244" y="399"/>
                </a:cxn>
                <a:cxn ang="0">
                  <a:pos x="283" y="437"/>
                </a:cxn>
                <a:cxn ang="0">
                  <a:pos x="309" y="450"/>
                </a:cxn>
                <a:cxn ang="0">
                  <a:pos x="334" y="450"/>
                </a:cxn>
                <a:cxn ang="0">
                  <a:pos x="399" y="437"/>
                </a:cxn>
                <a:cxn ang="0">
                  <a:pos x="399" y="425"/>
                </a:cxn>
                <a:cxn ang="0">
                  <a:pos x="424" y="399"/>
                </a:cxn>
                <a:cxn ang="0">
                  <a:pos x="412" y="347"/>
                </a:cxn>
                <a:cxn ang="0">
                  <a:pos x="347" y="270"/>
                </a:cxn>
                <a:cxn ang="0">
                  <a:pos x="373" y="219"/>
                </a:cxn>
                <a:cxn ang="0">
                  <a:pos x="347" y="180"/>
                </a:cxn>
                <a:cxn ang="0">
                  <a:pos x="399" y="154"/>
                </a:cxn>
                <a:cxn ang="0">
                  <a:pos x="412" y="129"/>
                </a:cxn>
                <a:cxn ang="0">
                  <a:pos x="386" y="129"/>
                </a:cxn>
                <a:cxn ang="0">
                  <a:pos x="347" y="103"/>
                </a:cxn>
                <a:cxn ang="0">
                  <a:pos x="347" y="90"/>
                </a:cxn>
                <a:cxn ang="0">
                  <a:pos x="334" y="64"/>
                </a:cxn>
                <a:cxn ang="0">
                  <a:pos x="309" y="77"/>
                </a:cxn>
                <a:cxn ang="0">
                  <a:pos x="270" y="13"/>
                </a:cxn>
                <a:cxn ang="0">
                  <a:pos x="244" y="0"/>
                </a:cxn>
              </a:cxnLst>
              <a:rect l="0" t="0" r="r" b="b"/>
              <a:pathLst>
                <a:path w="424" h="450">
                  <a:moveTo>
                    <a:pt x="244" y="0"/>
                  </a:moveTo>
                  <a:lnTo>
                    <a:pt x="219" y="0"/>
                  </a:lnTo>
                  <a:lnTo>
                    <a:pt x="206" y="26"/>
                  </a:lnTo>
                  <a:lnTo>
                    <a:pt x="193" y="26"/>
                  </a:lnTo>
                  <a:lnTo>
                    <a:pt x="167" y="26"/>
                  </a:lnTo>
                  <a:lnTo>
                    <a:pt x="154" y="13"/>
                  </a:lnTo>
                  <a:lnTo>
                    <a:pt x="128" y="0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77" y="26"/>
                  </a:lnTo>
                  <a:lnTo>
                    <a:pt x="64" y="13"/>
                  </a:lnTo>
                  <a:lnTo>
                    <a:pt x="51" y="13"/>
                  </a:lnTo>
                  <a:lnTo>
                    <a:pt x="38" y="13"/>
                  </a:lnTo>
                  <a:lnTo>
                    <a:pt x="25" y="26"/>
                  </a:lnTo>
                  <a:lnTo>
                    <a:pt x="13" y="39"/>
                  </a:lnTo>
                  <a:lnTo>
                    <a:pt x="25" y="51"/>
                  </a:lnTo>
                  <a:lnTo>
                    <a:pt x="13" y="77"/>
                  </a:lnTo>
                  <a:lnTo>
                    <a:pt x="0" y="90"/>
                  </a:lnTo>
                  <a:lnTo>
                    <a:pt x="0" y="129"/>
                  </a:lnTo>
                  <a:lnTo>
                    <a:pt x="13" y="154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13" y="193"/>
                  </a:lnTo>
                  <a:lnTo>
                    <a:pt x="0" y="206"/>
                  </a:lnTo>
                  <a:lnTo>
                    <a:pt x="0" y="219"/>
                  </a:lnTo>
                  <a:lnTo>
                    <a:pt x="25" y="232"/>
                  </a:lnTo>
                  <a:lnTo>
                    <a:pt x="38" y="232"/>
                  </a:lnTo>
                  <a:lnTo>
                    <a:pt x="64" y="219"/>
                  </a:lnTo>
                  <a:lnTo>
                    <a:pt x="77" y="219"/>
                  </a:lnTo>
                  <a:lnTo>
                    <a:pt x="116" y="232"/>
                  </a:lnTo>
                  <a:lnTo>
                    <a:pt x="116" y="244"/>
                  </a:lnTo>
                  <a:lnTo>
                    <a:pt x="103" y="257"/>
                  </a:lnTo>
                  <a:lnTo>
                    <a:pt x="103" y="270"/>
                  </a:lnTo>
                  <a:lnTo>
                    <a:pt x="116" y="283"/>
                  </a:lnTo>
                  <a:lnTo>
                    <a:pt x="128" y="270"/>
                  </a:lnTo>
                  <a:lnTo>
                    <a:pt x="141" y="270"/>
                  </a:lnTo>
                  <a:lnTo>
                    <a:pt x="154" y="283"/>
                  </a:lnTo>
                  <a:lnTo>
                    <a:pt x="180" y="270"/>
                  </a:lnTo>
                  <a:lnTo>
                    <a:pt x="206" y="270"/>
                  </a:lnTo>
                  <a:lnTo>
                    <a:pt x="219" y="309"/>
                  </a:lnTo>
                  <a:lnTo>
                    <a:pt x="244" y="335"/>
                  </a:lnTo>
                  <a:lnTo>
                    <a:pt x="257" y="347"/>
                  </a:lnTo>
                  <a:lnTo>
                    <a:pt x="244" y="360"/>
                  </a:lnTo>
                  <a:lnTo>
                    <a:pt x="231" y="373"/>
                  </a:lnTo>
                  <a:lnTo>
                    <a:pt x="244" y="399"/>
                  </a:lnTo>
                  <a:lnTo>
                    <a:pt x="244" y="399"/>
                  </a:lnTo>
                  <a:lnTo>
                    <a:pt x="270" y="412"/>
                  </a:lnTo>
                  <a:lnTo>
                    <a:pt x="283" y="437"/>
                  </a:lnTo>
                  <a:lnTo>
                    <a:pt x="296" y="450"/>
                  </a:lnTo>
                  <a:lnTo>
                    <a:pt x="309" y="450"/>
                  </a:lnTo>
                  <a:lnTo>
                    <a:pt x="321" y="437"/>
                  </a:lnTo>
                  <a:lnTo>
                    <a:pt x="334" y="450"/>
                  </a:lnTo>
                  <a:lnTo>
                    <a:pt x="373" y="450"/>
                  </a:lnTo>
                  <a:lnTo>
                    <a:pt x="399" y="437"/>
                  </a:lnTo>
                  <a:lnTo>
                    <a:pt x="386" y="437"/>
                  </a:lnTo>
                  <a:lnTo>
                    <a:pt x="399" y="425"/>
                  </a:lnTo>
                  <a:lnTo>
                    <a:pt x="412" y="412"/>
                  </a:lnTo>
                  <a:lnTo>
                    <a:pt x="424" y="399"/>
                  </a:lnTo>
                  <a:lnTo>
                    <a:pt x="424" y="373"/>
                  </a:lnTo>
                  <a:lnTo>
                    <a:pt x="412" y="347"/>
                  </a:lnTo>
                  <a:lnTo>
                    <a:pt x="399" y="309"/>
                  </a:lnTo>
                  <a:lnTo>
                    <a:pt x="347" y="270"/>
                  </a:lnTo>
                  <a:lnTo>
                    <a:pt x="360" y="244"/>
                  </a:lnTo>
                  <a:lnTo>
                    <a:pt x="373" y="219"/>
                  </a:lnTo>
                  <a:lnTo>
                    <a:pt x="347" y="193"/>
                  </a:lnTo>
                  <a:lnTo>
                    <a:pt x="347" y="180"/>
                  </a:lnTo>
                  <a:lnTo>
                    <a:pt x="373" y="180"/>
                  </a:lnTo>
                  <a:lnTo>
                    <a:pt x="399" y="154"/>
                  </a:lnTo>
                  <a:lnTo>
                    <a:pt x="399" y="141"/>
                  </a:lnTo>
                  <a:lnTo>
                    <a:pt x="412" y="129"/>
                  </a:lnTo>
                  <a:lnTo>
                    <a:pt x="399" y="116"/>
                  </a:lnTo>
                  <a:lnTo>
                    <a:pt x="386" y="129"/>
                  </a:lnTo>
                  <a:lnTo>
                    <a:pt x="347" y="116"/>
                  </a:lnTo>
                  <a:lnTo>
                    <a:pt x="347" y="103"/>
                  </a:lnTo>
                  <a:lnTo>
                    <a:pt x="347" y="90"/>
                  </a:lnTo>
                  <a:lnTo>
                    <a:pt x="347" y="90"/>
                  </a:lnTo>
                  <a:lnTo>
                    <a:pt x="347" y="77"/>
                  </a:lnTo>
                  <a:lnTo>
                    <a:pt x="334" y="64"/>
                  </a:lnTo>
                  <a:lnTo>
                    <a:pt x="321" y="77"/>
                  </a:lnTo>
                  <a:lnTo>
                    <a:pt x="309" y="77"/>
                  </a:lnTo>
                  <a:lnTo>
                    <a:pt x="270" y="39"/>
                  </a:lnTo>
                  <a:lnTo>
                    <a:pt x="270" y="13"/>
                  </a:lnTo>
                  <a:lnTo>
                    <a:pt x="270" y="0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2560486" y="3404589"/>
              <a:ext cx="414535" cy="254325"/>
            </a:xfrm>
            <a:custGeom>
              <a:avLst/>
              <a:gdLst/>
              <a:ahLst/>
              <a:cxnLst>
                <a:cxn ang="0">
                  <a:pos x="283" y="64"/>
                </a:cxn>
                <a:cxn ang="0">
                  <a:pos x="244" y="38"/>
                </a:cxn>
                <a:cxn ang="0">
                  <a:pos x="231" y="25"/>
                </a:cxn>
                <a:cxn ang="0">
                  <a:pos x="193" y="12"/>
                </a:cxn>
                <a:cxn ang="0">
                  <a:pos x="193" y="0"/>
                </a:cxn>
                <a:cxn ang="0">
                  <a:pos x="180" y="12"/>
                </a:cxn>
                <a:cxn ang="0">
                  <a:pos x="180" y="25"/>
                </a:cxn>
                <a:cxn ang="0">
                  <a:pos x="167" y="25"/>
                </a:cxn>
                <a:cxn ang="0">
                  <a:pos x="154" y="38"/>
                </a:cxn>
                <a:cxn ang="0">
                  <a:pos x="141" y="38"/>
                </a:cxn>
                <a:cxn ang="0">
                  <a:pos x="128" y="51"/>
                </a:cxn>
                <a:cxn ang="0">
                  <a:pos x="115" y="64"/>
                </a:cxn>
                <a:cxn ang="0">
                  <a:pos x="103" y="38"/>
                </a:cxn>
                <a:cxn ang="0">
                  <a:pos x="90" y="38"/>
                </a:cxn>
                <a:cxn ang="0">
                  <a:pos x="77" y="25"/>
                </a:cxn>
                <a:cxn ang="0">
                  <a:pos x="64" y="38"/>
                </a:cxn>
                <a:cxn ang="0">
                  <a:pos x="64" y="38"/>
                </a:cxn>
                <a:cxn ang="0">
                  <a:pos x="77" y="64"/>
                </a:cxn>
                <a:cxn ang="0">
                  <a:pos x="77" y="64"/>
                </a:cxn>
                <a:cxn ang="0">
                  <a:pos x="64" y="64"/>
                </a:cxn>
                <a:cxn ang="0">
                  <a:pos x="51" y="77"/>
                </a:cxn>
                <a:cxn ang="0">
                  <a:pos x="51" y="90"/>
                </a:cxn>
                <a:cxn ang="0">
                  <a:pos x="38" y="90"/>
                </a:cxn>
                <a:cxn ang="0">
                  <a:pos x="25" y="103"/>
                </a:cxn>
                <a:cxn ang="0">
                  <a:pos x="0" y="103"/>
                </a:cxn>
                <a:cxn ang="0">
                  <a:pos x="25" y="115"/>
                </a:cxn>
                <a:cxn ang="0">
                  <a:pos x="38" y="141"/>
                </a:cxn>
                <a:cxn ang="0">
                  <a:pos x="38" y="154"/>
                </a:cxn>
                <a:cxn ang="0">
                  <a:pos x="38" y="167"/>
                </a:cxn>
                <a:cxn ang="0">
                  <a:pos x="25" y="180"/>
                </a:cxn>
                <a:cxn ang="0">
                  <a:pos x="38" y="180"/>
                </a:cxn>
                <a:cxn ang="0">
                  <a:pos x="64" y="193"/>
                </a:cxn>
                <a:cxn ang="0">
                  <a:pos x="90" y="180"/>
                </a:cxn>
                <a:cxn ang="0">
                  <a:pos x="115" y="167"/>
                </a:cxn>
                <a:cxn ang="0">
                  <a:pos x="128" y="167"/>
                </a:cxn>
                <a:cxn ang="0">
                  <a:pos x="141" y="180"/>
                </a:cxn>
                <a:cxn ang="0">
                  <a:pos x="154" y="193"/>
                </a:cxn>
                <a:cxn ang="0">
                  <a:pos x="180" y="193"/>
                </a:cxn>
                <a:cxn ang="0">
                  <a:pos x="193" y="193"/>
                </a:cxn>
                <a:cxn ang="0">
                  <a:pos x="206" y="167"/>
                </a:cxn>
                <a:cxn ang="0">
                  <a:pos x="231" y="167"/>
                </a:cxn>
                <a:cxn ang="0">
                  <a:pos x="244" y="141"/>
                </a:cxn>
                <a:cxn ang="0">
                  <a:pos x="257" y="141"/>
                </a:cxn>
                <a:cxn ang="0">
                  <a:pos x="270" y="141"/>
                </a:cxn>
                <a:cxn ang="0">
                  <a:pos x="283" y="141"/>
                </a:cxn>
                <a:cxn ang="0">
                  <a:pos x="283" y="128"/>
                </a:cxn>
                <a:cxn ang="0">
                  <a:pos x="296" y="115"/>
                </a:cxn>
                <a:cxn ang="0">
                  <a:pos x="296" y="90"/>
                </a:cxn>
                <a:cxn ang="0">
                  <a:pos x="283" y="64"/>
                </a:cxn>
              </a:cxnLst>
              <a:rect l="0" t="0" r="r" b="b"/>
              <a:pathLst>
                <a:path w="296" h="193">
                  <a:moveTo>
                    <a:pt x="283" y="64"/>
                  </a:moveTo>
                  <a:lnTo>
                    <a:pt x="244" y="38"/>
                  </a:lnTo>
                  <a:lnTo>
                    <a:pt x="231" y="25"/>
                  </a:lnTo>
                  <a:lnTo>
                    <a:pt x="193" y="12"/>
                  </a:lnTo>
                  <a:lnTo>
                    <a:pt x="193" y="0"/>
                  </a:lnTo>
                  <a:lnTo>
                    <a:pt x="180" y="12"/>
                  </a:lnTo>
                  <a:lnTo>
                    <a:pt x="180" y="25"/>
                  </a:lnTo>
                  <a:lnTo>
                    <a:pt x="167" y="25"/>
                  </a:lnTo>
                  <a:lnTo>
                    <a:pt x="154" y="38"/>
                  </a:lnTo>
                  <a:lnTo>
                    <a:pt x="141" y="38"/>
                  </a:lnTo>
                  <a:lnTo>
                    <a:pt x="128" y="51"/>
                  </a:lnTo>
                  <a:lnTo>
                    <a:pt x="115" y="64"/>
                  </a:lnTo>
                  <a:lnTo>
                    <a:pt x="103" y="38"/>
                  </a:lnTo>
                  <a:lnTo>
                    <a:pt x="90" y="38"/>
                  </a:lnTo>
                  <a:lnTo>
                    <a:pt x="77" y="25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77" y="64"/>
                  </a:lnTo>
                  <a:lnTo>
                    <a:pt x="77" y="64"/>
                  </a:lnTo>
                  <a:lnTo>
                    <a:pt x="64" y="64"/>
                  </a:lnTo>
                  <a:lnTo>
                    <a:pt x="51" y="77"/>
                  </a:lnTo>
                  <a:lnTo>
                    <a:pt x="51" y="90"/>
                  </a:lnTo>
                  <a:lnTo>
                    <a:pt x="38" y="90"/>
                  </a:lnTo>
                  <a:lnTo>
                    <a:pt x="25" y="103"/>
                  </a:lnTo>
                  <a:lnTo>
                    <a:pt x="0" y="103"/>
                  </a:lnTo>
                  <a:lnTo>
                    <a:pt x="25" y="115"/>
                  </a:lnTo>
                  <a:lnTo>
                    <a:pt x="38" y="141"/>
                  </a:lnTo>
                  <a:lnTo>
                    <a:pt x="38" y="154"/>
                  </a:lnTo>
                  <a:lnTo>
                    <a:pt x="38" y="167"/>
                  </a:lnTo>
                  <a:lnTo>
                    <a:pt x="25" y="180"/>
                  </a:lnTo>
                  <a:lnTo>
                    <a:pt x="38" y="180"/>
                  </a:lnTo>
                  <a:lnTo>
                    <a:pt x="64" y="193"/>
                  </a:lnTo>
                  <a:lnTo>
                    <a:pt x="90" y="180"/>
                  </a:lnTo>
                  <a:lnTo>
                    <a:pt x="115" y="167"/>
                  </a:lnTo>
                  <a:lnTo>
                    <a:pt x="128" y="167"/>
                  </a:lnTo>
                  <a:lnTo>
                    <a:pt x="141" y="180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67"/>
                  </a:lnTo>
                  <a:lnTo>
                    <a:pt x="231" y="167"/>
                  </a:lnTo>
                  <a:lnTo>
                    <a:pt x="244" y="141"/>
                  </a:lnTo>
                  <a:lnTo>
                    <a:pt x="257" y="141"/>
                  </a:lnTo>
                  <a:lnTo>
                    <a:pt x="270" y="141"/>
                  </a:lnTo>
                  <a:lnTo>
                    <a:pt x="283" y="141"/>
                  </a:lnTo>
                  <a:lnTo>
                    <a:pt x="283" y="128"/>
                  </a:lnTo>
                  <a:lnTo>
                    <a:pt x="296" y="115"/>
                  </a:lnTo>
                  <a:lnTo>
                    <a:pt x="296" y="90"/>
                  </a:lnTo>
                  <a:lnTo>
                    <a:pt x="283" y="64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 dirty="0"/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2325115" y="3082003"/>
              <a:ext cx="507045" cy="440390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206" y="52"/>
                </a:cxn>
                <a:cxn ang="0">
                  <a:pos x="219" y="77"/>
                </a:cxn>
                <a:cxn ang="0">
                  <a:pos x="219" y="90"/>
                </a:cxn>
                <a:cxn ang="0">
                  <a:pos x="232" y="116"/>
                </a:cxn>
                <a:cxn ang="0">
                  <a:pos x="258" y="142"/>
                </a:cxn>
                <a:cxn ang="0">
                  <a:pos x="271" y="154"/>
                </a:cxn>
                <a:cxn ang="0">
                  <a:pos x="309" y="193"/>
                </a:cxn>
                <a:cxn ang="0">
                  <a:pos x="348" y="206"/>
                </a:cxn>
                <a:cxn ang="0">
                  <a:pos x="361" y="232"/>
                </a:cxn>
                <a:cxn ang="0">
                  <a:pos x="348" y="245"/>
                </a:cxn>
                <a:cxn ang="0">
                  <a:pos x="348" y="245"/>
                </a:cxn>
                <a:cxn ang="0">
                  <a:pos x="335" y="257"/>
                </a:cxn>
                <a:cxn ang="0">
                  <a:pos x="335" y="270"/>
                </a:cxn>
                <a:cxn ang="0">
                  <a:pos x="322" y="270"/>
                </a:cxn>
                <a:cxn ang="0">
                  <a:pos x="322" y="283"/>
                </a:cxn>
                <a:cxn ang="0">
                  <a:pos x="309" y="283"/>
                </a:cxn>
                <a:cxn ang="0">
                  <a:pos x="283" y="296"/>
                </a:cxn>
                <a:cxn ang="0">
                  <a:pos x="271" y="283"/>
                </a:cxn>
                <a:cxn ang="0">
                  <a:pos x="258" y="283"/>
                </a:cxn>
                <a:cxn ang="0">
                  <a:pos x="245" y="270"/>
                </a:cxn>
                <a:cxn ang="0">
                  <a:pos x="245" y="270"/>
                </a:cxn>
                <a:cxn ang="0">
                  <a:pos x="232" y="283"/>
                </a:cxn>
                <a:cxn ang="0">
                  <a:pos x="232" y="283"/>
                </a:cxn>
                <a:cxn ang="0">
                  <a:pos x="245" y="296"/>
                </a:cxn>
                <a:cxn ang="0">
                  <a:pos x="232" y="309"/>
                </a:cxn>
                <a:cxn ang="0">
                  <a:pos x="219" y="309"/>
                </a:cxn>
                <a:cxn ang="0">
                  <a:pos x="219" y="322"/>
                </a:cxn>
                <a:cxn ang="0">
                  <a:pos x="206" y="335"/>
                </a:cxn>
                <a:cxn ang="0">
                  <a:pos x="206" y="335"/>
                </a:cxn>
                <a:cxn ang="0">
                  <a:pos x="193" y="335"/>
                </a:cxn>
                <a:cxn ang="0">
                  <a:pos x="168" y="335"/>
                </a:cxn>
                <a:cxn ang="0">
                  <a:pos x="142" y="335"/>
                </a:cxn>
                <a:cxn ang="0">
                  <a:pos x="129" y="322"/>
                </a:cxn>
                <a:cxn ang="0">
                  <a:pos x="103" y="309"/>
                </a:cxn>
                <a:cxn ang="0">
                  <a:pos x="77" y="283"/>
                </a:cxn>
                <a:cxn ang="0">
                  <a:pos x="65" y="270"/>
                </a:cxn>
                <a:cxn ang="0">
                  <a:pos x="52" y="270"/>
                </a:cxn>
                <a:cxn ang="0">
                  <a:pos x="26" y="257"/>
                </a:cxn>
                <a:cxn ang="0">
                  <a:pos x="13" y="257"/>
                </a:cxn>
                <a:cxn ang="0">
                  <a:pos x="0" y="257"/>
                </a:cxn>
                <a:cxn ang="0">
                  <a:pos x="0" y="232"/>
                </a:cxn>
                <a:cxn ang="0">
                  <a:pos x="0" y="206"/>
                </a:cxn>
                <a:cxn ang="0">
                  <a:pos x="13" y="193"/>
                </a:cxn>
                <a:cxn ang="0">
                  <a:pos x="0" y="193"/>
                </a:cxn>
                <a:cxn ang="0">
                  <a:pos x="0" y="167"/>
                </a:cxn>
                <a:cxn ang="0">
                  <a:pos x="0" y="154"/>
                </a:cxn>
                <a:cxn ang="0">
                  <a:pos x="0" y="142"/>
                </a:cxn>
                <a:cxn ang="0">
                  <a:pos x="0" y="129"/>
                </a:cxn>
                <a:cxn ang="0">
                  <a:pos x="13" y="129"/>
                </a:cxn>
                <a:cxn ang="0">
                  <a:pos x="0" y="116"/>
                </a:cxn>
                <a:cxn ang="0">
                  <a:pos x="13" y="103"/>
                </a:cxn>
                <a:cxn ang="0">
                  <a:pos x="26" y="90"/>
                </a:cxn>
                <a:cxn ang="0">
                  <a:pos x="39" y="90"/>
                </a:cxn>
                <a:cxn ang="0">
                  <a:pos x="65" y="77"/>
                </a:cxn>
                <a:cxn ang="0">
                  <a:pos x="65" y="64"/>
                </a:cxn>
                <a:cxn ang="0">
                  <a:pos x="65" y="52"/>
                </a:cxn>
                <a:cxn ang="0">
                  <a:pos x="90" y="26"/>
                </a:cxn>
                <a:cxn ang="0">
                  <a:pos x="116" y="39"/>
                </a:cxn>
                <a:cxn ang="0">
                  <a:pos x="129" y="26"/>
                </a:cxn>
                <a:cxn ang="0">
                  <a:pos x="155" y="13"/>
                </a:cxn>
                <a:cxn ang="0">
                  <a:pos x="168" y="13"/>
                </a:cxn>
                <a:cxn ang="0">
                  <a:pos x="180" y="0"/>
                </a:cxn>
              </a:cxnLst>
              <a:rect l="0" t="0" r="r" b="b"/>
              <a:pathLst>
                <a:path w="361" h="335">
                  <a:moveTo>
                    <a:pt x="180" y="0"/>
                  </a:moveTo>
                  <a:lnTo>
                    <a:pt x="206" y="52"/>
                  </a:lnTo>
                  <a:lnTo>
                    <a:pt x="219" y="77"/>
                  </a:lnTo>
                  <a:lnTo>
                    <a:pt x="219" y="90"/>
                  </a:lnTo>
                  <a:lnTo>
                    <a:pt x="232" y="116"/>
                  </a:lnTo>
                  <a:lnTo>
                    <a:pt x="258" y="142"/>
                  </a:lnTo>
                  <a:lnTo>
                    <a:pt x="271" y="154"/>
                  </a:lnTo>
                  <a:lnTo>
                    <a:pt x="309" y="193"/>
                  </a:lnTo>
                  <a:lnTo>
                    <a:pt x="348" y="206"/>
                  </a:lnTo>
                  <a:lnTo>
                    <a:pt x="361" y="232"/>
                  </a:lnTo>
                  <a:lnTo>
                    <a:pt x="348" y="245"/>
                  </a:lnTo>
                  <a:lnTo>
                    <a:pt x="348" y="245"/>
                  </a:lnTo>
                  <a:lnTo>
                    <a:pt x="335" y="257"/>
                  </a:lnTo>
                  <a:lnTo>
                    <a:pt x="335" y="270"/>
                  </a:lnTo>
                  <a:lnTo>
                    <a:pt x="322" y="270"/>
                  </a:lnTo>
                  <a:lnTo>
                    <a:pt x="322" y="283"/>
                  </a:lnTo>
                  <a:lnTo>
                    <a:pt x="309" y="283"/>
                  </a:lnTo>
                  <a:lnTo>
                    <a:pt x="283" y="296"/>
                  </a:lnTo>
                  <a:lnTo>
                    <a:pt x="271" y="283"/>
                  </a:lnTo>
                  <a:lnTo>
                    <a:pt x="258" y="283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32" y="283"/>
                  </a:lnTo>
                  <a:lnTo>
                    <a:pt x="232" y="283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35"/>
                  </a:lnTo>
                  <a:lnTo>
                    <a:pt x="193" y="335"/>
                  </a:lnTo>
                  <a:lnTo>
                    <a:pt x="168" y="335"/>
                  </a:lnTo>
                  <a:lnTo>
                    <a:pt x="142" y="335"/>
                  </a:lnTo>
                  <a:lnTo>
                    <a:pt x="129" y="322"/>
                  </a:lnTo>
                  <a:lnTo>
                    <a:pt x="103" y="309"/>
                  </a:lnTo>
                  <a:lnTo>
                    <a:pt x="77" y="283"/>
                  </a:lnTo>
                  <a:lnTo>
                    <a:pt x="65" y="270"/>
                  </a:lnTo>
                  <a:lnTo>
                    <a:pt x="52" y="270"/>
                  </a:lnTo>
                  <a:lnTo>
                    <a:pt x="26" y="257"/>
                  </a:lnTo>
                  <a:lnTo>
                    <a:pt x="13" y="257"/>
                  </a:lnTo>
                  <a:lnTo>
                    <a:pt x="0" y="257"/>
                  </a:lnTo>
                  <a:lnTo>
                    <a:pt x="0" y="232"/>
                  </a:lnTo>
                  <a:lnTo>
                    <a:pt x="0" y="206"/>
                  </a:lnTo>
                  <a:lnTo>
                    <a:pt x="13" y="193"/>
                  </a:lnTo>
                  <a:lnTo>
                    <a:pt x="0" y="193"/>
                  </a:lnTo>
                  <a:lnTo>
                    <a:pt x="0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29"/>
                  </a:lnTo>
                  <a:lnTo>
                    <a:pt x="0" y="116"/>
                  </a:lnTo>
                  <a:lnTo>
                    <a:pt x="13" y="103"/>
                  </a:lnTo>
                  <a:lnTo>
                    <a:pt x="26" y="90"/>
                  </a:lnTo>
                  <a:lnTo>
                    <a:pt x="39" y="90"/>
                  </a:lnTo>
                  <a:lnTo>
                    <a:pt x="65" y="77"/>
                  </a:lnTo>
                  <a:lnTo>
                    <a:pt x="65" y="64"/>
                  </a:lnTo>
                  <a:lnTo>
                    <a:pt x="65" y="52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29" y="26"/>
                  </a:lnTo>
                  <a:lnTo>
                    <a:pt x="155" y="13"/>
                  </a:lnTo>
                  <a:lnTo>
                    <a:pt x="168" y="13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1983182" y="2792447"/>
              <a:ext cx="433271" cy="459107"/>
            </a:xfrm>
            <a:custGeom>
              <a:avLst/>
              <a:gdLst/>
              <a:ahLst/>
              <a:cxnLst>
                <a:cxn ang="0">
                  <a:pos x="296" y="245"/>
                </a:cxn>
                <a:cxn ang="0">
                  <a:pos x="257" y="219"/>
                </a:cxn>
                <a:cxn ang="0">
                  <a:pos x="219" y="193"/>
                </a:cxn>
                <a:cxn ang="0">
                  <a:pos x="219" y="142"/>
                </a:cxn>
                <a:cxn ang="0">
                  <a:pos x="219" y="90"/>
                </a:cxn>
                <a:cxn ang="0">
                  <a:pos x="167" y="52"/>
                </a:cxn>
                <a:cxn ang="0">
                  <a:pos x="128" y="39"/>
                </a:cxn>
                <a:cxn ang="0">
                  <a:pos x="103" y="13"/>
                </a:cxn>
                <a:cxn ang="0">
                  <a:pos x="90" y="0"/>
                </a:cxn>
                <a:cxn ang="0">
                  <a:pos x="64" y="0"/>
                </a:cxn>
                <a:cxn ang="0">
                  <a:pos x="77" y="39"/>
                </a:cxn>
                <a:cxn ang="0">
                  <a:pos x="90" y="77"/>
                </a:cxn>
                <a:cxn ang="0">
                  <a:pos x="64" y="90"/>
                </a:cxn>
                <a:cxn ang="0">
                  <a:pos x="25" y="116"/>
                </a:cxn>
                <a:cxn ang="0">
                  <a:pos x="38" y="142"/>
                </a:cxn>
                <a:cxn ang="0">
                  <a:pos x="38" y="155"/>
                </a:cxn>
                <a:cxn ang="0">
                  <a:pos x="25" y="180"/>
                </a:cxn>
                <a:cxn ang="0">
                  <a:pos x="0" y="206"/>
                </a:cxn>
                <a:cxn ang="0">
                  <a:pos x="0" y="232"/>
                </a:cxn>
                <a:cxn ang="0">
                  <a:pos x="13" y="245"/>
                </a:cxn>
                <a:cxn ang="0">
                  <a:pos x="0" y="271"/>
                </a:cxn>
                <a:cxn ang="0">
                  <a:pos x="25" y="271"/>
                </a:cxn>
                <a:cxn ang="0">
                  <a:pos x="64" y="283"/>
                </a:cxn>
                <a:cxn ang="0">
                  <a:pos x="77" y="309"/>
                </a:cxn>
                <a:cxn ang="0">
                  <a:pos x="90" y="335"/>
                </a:cxn>
                <a:cxn ang="0">
                  <a:pos x="116" y="348"/>
                </a:cxn>
                <a:cxn ang="0">
                  <a:pos x="141" y="348"/>
                </a:cxn>
                <a:cxn ang="0">
                  <a:pos x="167" y="335"/>
                </a:cxn>
                <a:cxn ang="0">
                  <a:pos x="193" y="322"/>
                </a:cxn>
                <a:cxn ang="0">
                  <a:pos x="219" y="309"/>
                </a:cxn>
                <a:cxn ang="0">
                  <a:pos x="231" y="283"/>
                </a:cxn>
                <a:cxn ang="0">
                  <a:pos x="270" y="283"/>
                </a:cxn>
                <a:cxn ang="0">
                  <a:pos x="309" y="271"/>
                </a:cxn>
              </a:cxnLst>
              <a:rect l="0" t="0" r="r" b="b"/>
              <a:pathLst>
                <a:path w="309" h="348">
                  <a:moveTo>
                    <a:pt x="309" y="271"/>
                  </a:moveTo>
                  <a:lnTo>
                    <a:pt x="296" y="245"/>
                  </a:lnTo>
                  <a:lnTo>
                    <a:pt x="283" y="232"/>
                  </a:lnTo>
                  <a:lnTo>
                    <a:pt x="257" y="219"/>
                  </a:lnTo>
                  <a:lnTo>
                    <a:pt x="231" y="206"/>
                  </a:lnTo>
                  <a:lnTo>
                    <a:pt x="219" y="193"/>
                  </a:lnTo>
                  <a:lnTo>
                    <a:pt x="231" y="168"/>
                  </a:lnTo>
                  <a:lnTo>
                    <a:pt x="219" y="142"/>
                  </a:lnTo>
                  <a:lnTo>
                    <a:pt x="219" y="116"/>
                  </a:lnTo>
                  <a:lnTo>
                    <a:pt x="219" y="90"/>
                  </a:lnTo>
                  <a:lnTo>
                    <a:pt x="193" y="77"/>
                  </a:lnTo>
                  <a:lnTo>
                    <a:pt x="167" y="52"/>
                  </a:lnTo>
                  <a:lnTo>
                    <a:pt x="154" y="52"/>
                  </a:lnTo>
                  <a:lnTo>
                    <a:pt x="128" y="39"/>
                  </a:lnTo>
                  <a:lnTo>
                    <a:pt x="128" y="13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64" y="26"/>
                  </a:lnTo>
                  <a:lnTo>
                    <a:pt x="77" y="39"/>
                  </a:lnTo>
                  <a:lnTo>
                    <a:pt x="77" y="65"/>
                  </a:lnTo>
                  <a:lnTo>
                    <a:pt x="90" y="77"/>
                  </a:lnTo>
                  <a:lnTo>
                    <a:pt x="77" y="90"/>
                  </a:lnTo>
                  <a:lnTo>
                    <a:pt x="64" y="90"/>
                  </a:lnTo>
                  <a:lnTo>
                    <a:pt x="38" y="103"/>
                  </a:lnTo>
                  <a:lnTo>
                    <a:pt x="25" y="116"/>
                  </a:lnTo>
                  <a:lnTo>
                    <a:pt x="38" y="129"/>
                  </a:lnTo>
                  <a:lnTo>
                    <a:pt x="38" y="142"/>
                  </a:lnTo>
                  <a:lnTo>
                    <a:pt x="25" y="142"/>
                  </a:lnTo>
                  <a:lnTo>
                    <a:pt x="38" y="155"/>
                  </a:lnTo>
                  <a:lnTo>
                    <a:pt x="13" y="168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0" y="206"/>
                  </a:lnTo>
                  <a:lnTo>
                    <a:pt x="13" y="219"/>
                  </a:lnTo>
                  <a:lnTo>
                    <a:pt x="0" y="232"/>
                  </a:lnTo>
                  <a:lnTo>
                    <a:pt x="13" y="232"/>
                  </a:lnTo>
                  <a:lnTo>
                    <a:pt x="13" y="245"/>
                  </a:lnTo>
                  <a:lnTo>
                    <a:pt x="13" y="245"/>
                  </a:lnTo>
                  <a:lnTo>
                    <a:pt x="0" y="271"/>
                  </a:lnTo>
                  <a:lnTo>
                    <a:pt x="13" y="283"/>
                  </a:lnTo>
                  <a:lnTo>
                    <a:pt x="25" y="271"/>
                  </a:lnTo>
                  <a:lnTo>
                    <a:pt x="51" y="271"/>
                  </a:lnTo>
                  <a:lnTo>
                    <a:pt x="64" y="283"/>
                  </a:lnTo>
                  <a:lnTo>
                    <a:pt x="64" y="296"/>
                  </a:lnTo>
                  <a:lnTo>
                    <a:pt x="77" y="309"/>
                  </a:lnTo>
                  <a:lnTo>
                    <a:pt x="90" y="322"/>
                  </a:lnTo>
                  <a:lnTo>
                    <a:pt x="90" y="335"/>
                  </a:lnTo>
                  <a:lnTo>
                    <a:pt x="103" y="348"/>
                  </a:lnTo>
                  <a:lnTo>
                    <a:pt x="116" y="348"/>
                  </a:lnTo>
                  <a:lnTo>
                    <a:pt x="128" y="348"/>
                  </a:lnTo>
                  <a:lnTo>
                    <a:pt x="141" y="348"/>
                  </a:lnTo>
                  <a:lnTo>
                    <a:pt x="154" y="348"/>
                  </a:lnTo>
                  <a:lnTo>
                    <a:pt x="167" y="335"/>
                  </a:lnTo>
                  <a:lnTo>
                    <a:pt x="180" y="335"/>
                  </a:lnTo>
                  <a:lnTo>
                    <a:pt x="193" y="322"/>
                  </a:lnTo>
                  <a:lnTo>
                    <a:pt x="206" y="322"/>
                  </a:lnTo>
                  <a:lnTo>
                    <a:pt x="219" y="309"/>
                  </a:lnTo>
                  <a:lnTo>
                    <a:pt x="231" y="296"/>
                  </a:lnTo>
                  <a:lnTo>
                    <a:pt x="231" y="283"/>
                  </a:lnTo>
                  <a:lnTo>
                    <a:pt x="257" y="296"/>
                  </a:lnTo>
                  <a:lnTo>
                    <a:pt x="270" y="283"/>
                  </a:lnTo>
                  <a:lnTo>
                    <a:pt x="283" y="283"/>
                  </a:lnTo>
                  <a:lnTo>
                    <a:pt x="309" y="271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2072178" y="2622896"/>
              <a:ext cx="504703" cy="543882"/>
            </a:xfrm>
            <a:custGeom>
              <a:avLst/>
              <a:gdLst/>
              <a:ahLst/>
              <a:cxnLst>
                <a:cxn ang="0">
                  <a:pos x="360" y="347"/>
                </a:cxn>
                <a:cxn ang="0">
                  <a:pos x="348" y="321"/>
                </a:cxn>
                <a:cxn ang="0">
                  <a:pos x="348" y="270"/>
                </a:cxn>
                <a:cxn ang="0">
                  <a:pos x="348" y="231"/>
                </a:cxn>
                <a:cxn ang="0">
                  <a:pos x="322" y="180"/>
                </a:cxn>
                <a:cxn ang="0">
                  <a:pos x="309" y="167"/>
                </a:cxn>
                <a:cxn ang="0">
                  <a:pos x="296" y="128"/>
                </a:cxn>
                <a:cxn ang="0">
                  <a:pos x="257" y="115"/>
                </a:cxn>
                <a:cxn ang="0">
                  <a:pos x="232" y="90"/>
                </a:cxn>
                <a:cxn ang="0">
                  <a:pos x="206" y="64"/>
                </a:cxn>
                <a:cxn ang="0">
                  <a:pos x="167" y="38"/>
                </a:cxn>
                <a:cxn ang="0">
                  <a:pos x="155" y="12"/>
                </a:cxn>
                <a:cxn ang="0">
                  <a:pos x="129" y="0"/>
                </a:cxn>
                <a:cxn ang="0">
                  <a:pos x="129" y="12"/>
                </a:cxn>
                <a:cxn ang="0">
                  <a:pos x="129" y="38"/>
                </a:cxn>
                <a:cxn ang="0">
                  <a:pos x="116" y="38"/>
                </a:cxn>
                <a:cxn ang="0">
                  <a:pos x="103" y="38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52" y="12"/>
                </a:cxn>
                <a:cxn ang="0">
                  <a:pos x="39" y="25"/>
                </a:cxn>
                <a:cxn ang="0">
                  <a:pos x="26" y="12"/>
                </a:cxn>
                <a:cxn ang="0">
                  <a:pos x="13" y="25"/>
                </a:cxn>
                <a:cxn ang="0">
                  <a:pos x="13" y="51"/>
                </a:cxn>
                <a:cxn ang="0">
                  <a:pos x="0" y="51"/>
                </a:cxn>
                <a:cxn ang="0">
                  <a:pos x="0" y="64"/>
                </a:cxn>
                <a:cxn ang="0">
                  <a:pos x="13" y="77"/>
                </a:cxn>
                <a:cxn ang="0">
                  <a:pos x="26" y="64"/>
                </a:cxn>
                <a:cxn ang="0">
                  <a:pos x="39" y="77"/>
                </a:cxn>
                <a:cxn ang="0">
                  <a:pos x="52" y="90"/>
                </a:cxn>
                <a:cxn ang="0">
                  <a:pos x="39" y="90"/>
                </a:cxn>
                <a:cxn ang="0">
                  <a:pos x="26" y="103"/>
                </a:cxn>
                <a:cxn ang="0">
                  <a:pos x="26" y="103"/>
                </a:cxn>
                <a:cxn ang="0">
                  <a:pos x="26" y="115"/>
                </a:cxn>
                <a:cxn ang="0">
                  <a:pos x="26" y="128"/>
                </a:cxn>
                <a:cxn ang="0">
                  <a:pos x="26" y="141"/>
                </a:cxn>
                <a:cxn ang="0">
                  <a:pos x="52" y="141"/>
                </a:cxn>
                <a:cxn ang="0">
                  <a:pos x="52" y="141"/>
                </a:cxn>
                <a:cxn ang="0">
                  <a:pos x="77" y="167"/>
                </a:cxn>
                <a:cxn ang="0">
                  <a:pos x="90" y="180"/>
                </a:cxn>
                <a:cxn ang="0">
                  <a:pos x="103" y="180"/>
                </a:cxn>
                <a:cxn ang="0">
                  <a:pos x="129" y="205"/>
                </a:cxn>
                <a:cxn ang="0">
                  <a:pos x="155" y="218"/>
                </a:cxn>
                <a:cxn ang="0">
                  <a:pos x="155" y="257"/>
                </a:cxn>
                <a:cxn ang="0">
                  <a:pos x="155" y="283"/>
                </a:cxn>
                <a:cxn ang="0">
                  <a:pos x="155" y="308"/>
                </a:cxn>
                <a:cxn ang="0">
                  <a:pos x="167" y="334"/>
                </a:cxn>
                <a:cxn ang="0">
                  <a:pos x="167" y="334"/>
                </a:cxn>
                <a:cxn ang="0">
                  <a:pos x="193" y="347"/>
                </a:cxn>
                <a:cxn ang="0">
                  <a:pos x="219" y="360"/>
                </a:cxn>
                <a:cxn ang="0">
                  <a:pos x="232" y="373"/>
                </a:cxn>
                <a:cxn ang="0">
                  <a:pos x="232" y="386"/>
                </a:cxn>
                <a:cxn ang="0">
                  <a:pos x="245" y="399"/>
                </a:cxn>
                <a:cxn ang="0">
                  <a:pos x="245" y="411"/>
                </a:cxn>
                <a:cxn ang="0">
                  <a:pos x="245" y="399"/>
                </a:cxn>
                <a:cxn ang="0">
                  <a:pos x="270" y="373"/>
                </a:cxn>
                <a:cxn ang="0">
                  <a:pos x="296" y="386"/>
                </a:cxn>
                <a:cxn ang="0">
                  <a:pos x="309" y="360"/>
                </a:cxn>
                <a:cxn ang="0">
                  <a:pos x="322" y="373"/>
                </a:cxn>
                <a:cxn ang="0">
                  <a:pos x="360" y="347"/>
                </a:cxn>
              </a:cxnLst>
              <a:rect l="0" t="0" r="r" b="b"/>
              <a:pathLst>
                <a:path w="360" h="411">
                  <a:moveTo>
                    <a:pt x="360" y="347"/>
                  </a:moveTo>
                  <a:lnTo>
                    <a:pt x="348" y="321"/>
                  </a:lnTo>
                  <a:lnTo>
                    <a:pt x="348" y="270"/>
                  </a:lnTo>
                  <a:lnTo>
                    <a:pt x="348" y="231"/>
                  </a:lnTo>
                  <a:lnTo>
                    <a:pt x="322" y="180"/>
                  </a:lnTo>
                  <a:lnTo>
                    <a:pt x="309" y="167"/>
                  </a:lnTo>
                  <a:lnTo>
                    <a:pt x="296" y="128"/>
                  </a:lnTo>
                  <a:lnTo>
                    <a:pt x="257" y="115"/>
                  </a:lnTo>
                  <a:lnTo>
                    <a:pt x="232" y="90"/>
                  </a:lnTo>
                  <a:lnTo>
                    <a:pt x="206" y="64"/>
                  </a:lnTo>
                  <a:lnTo>
                    <a:pt x="167" y="38"/>
                  </a:lnTo>
                  <a:lnTo>
                    <a:pt x="155" y="12"/>
                  </a:lnTo>
                  <a:lnTo>
                    <a:pt x="129" y="0"/>
                  </a:lnTo>
                  <a:lnTo>
                    <a:pt x="129" y="12"/>
                  </a:lnTo>
                  <a:lnTo>
                    <a:pt x="129" y="38"/>
                  </a:lnTo>
                  <a:lnTo>
                    <a:pt x="116" y="38"/>
                  </a:lnTo>
                  <a:lnTo>
                    <a:pt x="103" y="38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52" y="12"/>
                  </a:lnTo>
                  <a:lnTo>
                    <a:pt x="39" y="25"/>
                  </a:lnTo>
                  <a:lnTo>
                    <a:pt x="26" y="12"/>
                  </a:lnTo>
                  <a:lnTo>
                    <a:pt x="13" y="25"/>
                  </a:lnTo>
                  <a:lnTo>
                    <a:pt x="13" y="51"/>
                  </a:lnTo>
                  <a:lnTo>
                    <a:pt x="0" y="51"/>
                  </a:lnTo>
                  <a:lnTo>
                    <a:pt x="0" y="64"/>
                  </a:lnTo>
                  <a:lnTo>
                    <a:pt x="13" y="77"/>
                  </a:lnTo>
                  <a:lnTo>
                    <a:pt x="26" y="64"/>
                  </a:lnTo>
                  <a:lnTo>
                    <a:pt x="39" y="77"/>
                  </a:lnTo>
                  <a:lnTo>
                    <a:pt x="52" y="90"/>
                  </a:lnTo>
                  <a:lnTo>
                    <a:pt x="39" y="90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15"/>
                  </a:lnTo>
                  <a:lnTo>
                    <a:pt x="26" y="128"/>
                  </a:lnTo>
                  <a:lnTo>
                    <a:pt x="26" y="141"/>
                  </a:lnTo>
                  <a:lnTo>
                    <a:pt x="52" y="141"/>
                  </a:lnTo>
                  <a:lnTo>
                    <a:pt x="52" y="141"/>
                  </a:lnTo>
                  <a:lnTo>
                    <a:pt x="77" y="167"/>
                  </a:lnTo>
                  <a:lnTo>
                    <a:pt x="90" y="180"/>
                  </a:lnTo>
                  <a:lnTo>
                    <a:pt x="103" y="180"/>
                  </a:lnTo>
                  <a:lnTo>
                    <a:pt x="129" y="205"/>
                  </a:lnTo>
                  <a:lnTo>
                    <a:pt x="155" y="218"/>
                  </a:lnTo>
                  <a:lnTo>
                    <a:pt x="155" y="257"/>
                  </a:lnTo>
                  <a:lnTo>
                    <a:pt x="155" y="283"/>
                  </a:lnTo>
                  <a:lnTo>
                    <a:pt x="155" y="308"/>
                  </a:lnTo>
                  <a:lnTo>
                    <a:pt x="167" y="334"/>
                  </a:lnTo>
                  <a:lnTo>
                    <a:pt x="167" y="334"/>
                  </a:lnTo>
                  <a:lnTo>
                    <a:pt x="193" y="347"/>
                  </a:lnTo>
                  <a:lnTo>
                    <a:pt x="219" y="360"/>
                  </a:lnTo>
                  <a:lnTo>
                    <a:pt x="232" y="373"/>
                  </a:lnTo>
                  <a:lnTo>
                    <a:pt x="232" y="386"/>
                  </a:lnTo>
                  <a:lnTo>
                    <a:pt x="245" y="399"/>
                  </a:lnTo>
                  <a:lnTo>
                    <a:pt x="245" y="411"/>
                  </a:lnTo>
                  <a:lnTo>
                    <a:pt x="245" y="399"/>
                  </a:lnTo>
                  <a:lnTo>
                    <a:pt x="270" y="373"/>
                  </a:lnTo>
                  <a:lnTo>
                    <a:pt x="296" y="386"/>
                  </a:lnTo>
                  <a:lnTo>
                    <a:pt x="309" y="360"/>
                  </a:lnTo>
                  <a:lnTo>
                    <a:pt x="322" y="373"/>
                  </a:lnTo>
                  <a:lnTo>
                    <a:pt x="360" y="34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1837977" y="3082003"/>
              <a:ext cx="776375" cy="678201"/>
            </a:xfrm>
            <a:custGeom>
              <a:avLst/>
              <a:gdLst/>
              <a:ahLst/>
              <a:cxnLst>
                <a:cxn ang="0">
                  <a:pos x="116" y="13"/>
                </a:cxn>
                <a:cxn ang="0">
                  <a:pos x="103" y="39"/>
                </a:cxn>
                <a:cxn ang="0">
                  <a:pos x="128" y="52"/>
                </a:cxn>
                <a:cxn ang="0">
                  <a:pos x="154" y="52"/>
                </a:cxn>
                <a:cxn ang="0">
                  <a:pos x="167" y="77"/>
                </a:cxn>
                <a:cxn ang="0">
                  <a:pos x="180" y="103"/>
                </a:cxn>
                <a:cxn ang="0">
                  <a:pos x="193" y="116"/>
                </a:cxn>
                <a:cxn ang="0">
                  <a:pos x="206" y="129"/>
                </a:cxn>
                <a:cxn ang="0">
                  <a:pos x="231" y="129"/>
                </a:cxn>
                <a:cxn ang="0">
                  <a:pos x="270" y="116"/>
                </a:cxn>
                <a:cxn ang="0">
                  <a:pos x="296" y="103"/>
                </a:cxn>
                <a:cxn ang="0">
                  <a:pos x="322" y="90"/>
                </a:cxn>
                <a:cxn ang="0">
                  <a:pos x="347" y="64"/>
                </a:cxn>
                <a:cxn ang="0">
                  <a:pos x="360" y="64"/>
                </a:cxn>
                <a:cxn ang="0">
                  <a:pos x="386" y="64"/>
                </a:cxn>
                <a:cxn ang="0">
                  <a:pos x="412" y="64"/>
                </a:cxn>
                <a:cxn ang="0">
                  <a:pos x="399" y="77"/>
                </a:cxn>
                <a:cxn ang="0">
                  <a:pos x="373" y="90"/>
                </a:cxn>
                <a:cxn ang="0">
                  <a:pos x="347" y="116"/>
                </a:cxn>
                <a:cxn ang="0">
                  <a:pos x="360" y="129"/>
                </a:cxn>
                <a:cxn ang="0">
                  <a:pos x="347" y="142"/>
                </a:cxn>
                <a:cxn ang="0">
                  <a:pos x="347" y="180"/>
                </a:cxn>
                <a:cxn ang="0">
                  <a:pos x="347" y="206"/>
                </a:cxn>
                <a:cxn ang="0">
                  <a:pos x="347" y="257"/>
                </a:cxn>
                <a:cxn ang="0">
                  <a:pos x="373" y="257"/>
                </a:cxn>
                <a:cxn ang="0">
                  <a:pos x="424" y="283"/>
                </a:cxn>
                <a:cxn ang="0">
                  <a:pos x="489" y="335"/>
                </a:cxn>
                <a:cxn ang="0">
                  <a:pos x="527" y="348"/>
                </a:cxn>
                <a:cxn ang="0">
                  <a:pos x="553" y="386"/>
                </a:cxn>
                <a:cxn ang="0">
                  <a:pos x="553" y="412"/>
                </a:cxn>
                <a:cxn ang="0">
                  <a:pos x="540" y="425"/>
                </a:cxn>
                <a:cxn ang="0">
                  <a:pos x="527" y="438"/>
                </a:cxn>
                <a:cxn ang="0">
                  <a:pos x="527" y="463"/>
                </a:cxn>
                <a:cxn ang="0">
                  <a:pos x="502" y="489"/>
                </a:cxn>
                <a:cxn ang="0">
                  <a:pos x="502" y="502"/>
                </a:cxn>
                <a:cxn ang="0">
                  <a:pos x="463" y="515"/>
                </a:cxn>
                <a:cxn ang="0">
                  <a:pos x="437" y="502"/>
                </a:cxn>
                <a:cxn ang="0">
                  <a:pos x="386" y="476"/>
                </a:cxn>
                <a:cxn ang="0">
                  <a:pos x="334" y="489"/>
                </a:cxn>
                <a:cxn ang="0">
                  <a:pos x="309" y="451"/>
                </a:cxn>
                <a:cxn ang="0">
                  <a:pos x="257" y="412"/>
                </a:cxn>
                <a:cxn ang="0">
                  <a:pos x="206" y="360"/>
                </a:cxn>
                <a:cxn ang="0">
                  <a:pos x="141" y="296"/>
                </a:cxn>
                <a:cxn ang="0">
                  <a:pos x="103" y="245"/>
                </a:cxn>
                <a:cxn ang="0">
                  <a:pos x="64" y="193"/>
                </a:cxn>
                <a:cxn ang="0">
                  <a:pos x="0" y="129"/>
                </a:cxn>
                <a:cxn ang="0">
                  <a:pos x="38" y="90"/>
                </a:cxn>
                <a:cxn ang="0">
                  <a:pos x="51" y="52"/>
                </a:cxn>
                <a:cxn ang="0">
                  <a:pos x="77" y="39"/>
                </a:cxn>
                <a:cxn ang="0">
                  <a:pos x="77" y="13"/>
                </a:cxn>
                <a:cxn ang="0">
                  <a:pos x="103" y="13"/>
                </a:cxn>
              </a:cxnLst>
              <a:rect l="0" t="0" r="r" b="b"/>
              <a:pathLst>
                <a:path w="553" h="515">
                  <a:moveTo>
                    <a:pt x="103" y="13"/>
                  </a:moveTo>
                  <a:lnTo>
                    <a:pt x="116" y="13"/>
                  </a:lnTo>
                  <a:lnTo>
                    <a:pt x="116" y="26"/>
                  </a:lnTo>
                  <a:lnTo>
                    <a:pt x="103" y="39"/>
                  </a:lnTo>
                  <a:lnTo>
                    <a:pt x="116" y="64"/>
                  </a:lnTo>
                  <a:lnTo>
                    <a:pt x="128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7" y="64"/>
                  </a:lnTo>
                  <a:lnTo>
                    <a:pt x="167" y="77"/>
                  </a:lnTo>
                  <a:lnTo>
                    <a:pt x="167" y="90"/>
                  </a:lnTo>
                  <a:lnTo>
                    <a:pt x="180" y="103"/>
                  </a:lnTo>
                  <a:lnTo>
                    <a:pt x="180" y="103"/>
                  </a:lnTo>
                  <a:lnTo>
                    <a:pt x="193" y="116"/>
                  </a:lnTo>
                  <a:lnTo>
                    <a:pt x="206" y="129"/>
                  </a:lnTo>
                  <a:lnTo>
                    <a:pt x="206" y="129"/>
                  </a:lnTo>
                  <a:lnTo>
                    <a:pt x="231" y="129"/>
                  </a:lnTo>
                  <a:lnTo>
                    <a:pt x="231" y="129"/>
                  </a:lnTo>
                  <a:lnTo>
                    <a:pt x="244" y="129"/>
                  </a:lnTo>
                  <a:lnTo>
                    <a:pt x="270" y="116"/>
                  </a:lnTo>
                  <a:lnTo>
                    <a:pt x="283" y="103"/>
                  </a:lnTo>
                  <a:lnTo>
                    <a:pt x="296" y="103"/>
                  </a:lnTo>
                  <a:lnTo>
                    <a:pt x="309" y="103"/>
                  </a:lnTo>
                  <a:lnTo>
                    <a:pt x="322" y="90"/>
                  </a:lnTo>
                  <a:lnTo>
                    <a:pt x="334" y="64"/>
                  </a:lnTo>
                  <a:lnTo>
                    <a:pt x="347" y="64"/>
                  </a:lnTo>
                  <a:lnTo>
                    <a:pt x="347" y="77"/>
                  </a:lnTo>
                  <a:lnTo>
                    <a:pt x="360" y="64"/>
                  </a:lnTo>
                  <a:lnTo>
                    <a:pt x="373" y="64"/>
                  </a:lnTo>
                  <a:lnTo>
                    <a:pt x="386" y="64"/>
                  </a:lnTo>
                  <a:lnTo>
                    <a:pt x="412" y="52"/>
                  </a:lnTo>
                  <a:lnTo>
                    <a:pt x="412" y="64"/>
                  </a:lnTo>
                  <a:lnTo>
                    <a:pt x="412" y="64"/>
                  </a:lnTo>
                  <a:lnTo>
                    <a:pt x="399" y="77"/>
                  </a:lnTo>
                  <a:lnTo>
                    <a:pt x="399" y="90"/>
                  </a:lnTo>
                  <a:lnTo>
                    <a:pt x="373" y="90"/>
                  </a:lnTo>
                  <a:lnTo>
                    <a:pt x="360" y="90"/>
                  </a:lnTo>
                  <a:lnTo>
                    <a:pt x="347" y="116"/>
                  </a:lnTo>
                  <a:lnTo>
                    <a:pt x="347" y="116"/>
                  </a:lnTo>
                  <a:lnTo>
                    <a:pt x="360" y="129"/>
                  </a:lnTo>
                  <a:lnTo>
                    <a:pt x="347" y="129"/>
                  </a:lnTo>
                  <a:lnTo>
                    <a:pt x="347" y="142"/>
                  </a:lnTo>
                  <a:lnTo>
                    <a:pt x="334" y="154"/>
                  </a:lnTo>
                  <a:lnTo>
                    <a:pt x="347" y="180"/>
                  </a:lnTo>
                  <a:lnTo>
                    <a:pt x="347" y="193"/>
                  </a:lnTo>
                  <a:lnTo>
                    <a:pt x="347" y="206"/>
                  </a:lnTo>
                  <a:lnTo>
                    <a:pt x="347" y="232"/>
                  </a:lnTo>
                  <a:lnTo>
                    <a:pt x="347" y="257"/>
                  </a:lnTo>
                  <a:lnTo>
                    <a:pt x="360" y="257"/>
                  </a:lnTo>
                  <a:lnTo>
                    <a:pt x="373" y="257"/>
                  </a:lnTo>
                  <a:lnTo>
                    <a:pt x="412" y="270"/>
                  </a:lnTo>
                  <a:lnTo>
                    <a:pt x="424" y="283"/>
                  </a:lnTo>
                  <a:lnTo>
                    <a:pt x="450" y="309"/>
                  </a:lnTo>
                  <a:lnTo>
                    <a:pt x="489" y="335"/>
                  </a:lnTo>
                  <a:lnTo>
                    <a:pt x="502" y="335"/>
                  </a:lnTo>
                  <a:lnTo>
                    <a:pt x="527" y="348"/>
                  </a:lnTo>
                  <a:lnTo>
                    <a:pt x="540" y="360"/>
                  </a:lnTo>
                  <a:lnTo>
                    <a:pt x="553" y="386"/>
                  </a:lnTo>
                  <a:lnTo>
                    <a:pt x="553" y="399"/>
                  </a:lnTo>
                  <a:lnTo>
                    <a:pt x="553" y="412"/>
                  </a:lnTo>
                  <a:lnTo>
                    <a:pt x="553" y="425"/>
                  </a:lnTo>
                  <a:lnTo>
                    <a:pt x="540" y="425"/>
                  </a:lnTo>
                  <a:lnTo>
                    <a:pt x="527" y="438"/>
                  </a:lnTo>
                  <a:lnTo>
                    <a:pt x="527" y="438"/>
                  </a:lnTo>
                  <a:lnTo>
                    <a:pt x="527" y="451"/>
                  </a:lnTo>
                  <a:lnTo>
                    <a:pt x="527" y="463"/>
                  </a:lnTo>
                  <a:lnTo>
                    <a:pt x="515" y="476"/>
                  </a:lnTo>
                  <a:lnTo>
                    <a:pt x="502" y="489"/>
                  </a:lnTo>
                  <a:lnTo>
                    <a:pt x="502" y="502"/>
                  </a:lnTo>
                  <a:lnTo>
                    <a:pt x="502" y="502"/>
                  </a:lnTo>
                  <a:lnTo>
                    <a:pt x="489" y="515"/>
                  </a:lnTo>
                  <a:lnTo>
                    <a:pt x="463" y="515"/>
                  </a:lnTo>
                  <a:lnTo>
                    <a:pt x="450" y="515"/>
                  </a:lnTo>
                  <a:lnTo>
                    <a:pt x="437" y="502"/>
                  </a:lnTo>
                  <a:lnTo>
                    <a:pt x="412" y="489"/>
                  </a:lnTo>
                  <a:lnTo>
                    <a:pt x="386" y="476"/>
                  </a:lnTo>
                  <a:lnTo>
                    <a:pt x="360" y="489"/>
                  </a:lnTo>
                  <a:lnTo>
                    <a:pt x="334" y="489"/>
                  </a:lnTo>
                  <a:lnTo>
                    <a:pt x="309" y="463"/>
                  </a:lnTo>
                  <a:lnTo>
                    <a:pt x="309" y="451"/>
                  </a:lnTo>
                  <a:lnTo>
                    <a:pt x="296" y="425"/>
                  </a:lnTo>
                  <a:lnTo>
                    <a:pt x="257" y="412"/>
                  </a:lnTo>
                  <a:lnTo>
                    <a:pt x="231" y="399"/>
                  </a:lnTo>
                  <a:lnTo>
                    <a:pt x="206" y="360"/>
                  </a:lnTo>
                  <a:lnTo>
                    <a:pt x="154" y="322"/>
                  </a:lnTo>
                  <a:lnTo>
                    <a:pt x="141" y="296"/>
                  </a:lnTo>
                  <a:lnTo>
                    <a:pt x="128" y="270"/>
                  </a:lnTo>
                  <a:lnTo>
                    <a:pt x="103" y="245"/>
                  </a:lnTo>
                  <a:lnTo>
                    <a:pt x="90" y="219"/>
                  </a:lnTo>
                  <a:lnTo>
                    <a:pt x="64" y="193"/>
                  </a:lnTo>
                  <a:lnTo>
                    <a:pt x="38" y="167"/>
                  </a:lnTo>
                  <a:lnTo>
                    <a:pt x="0" y="129"/>
                  </a:lnTo>
                  <a:lnTo>
                    <a:pt x="25" y="116"/>
                  </a:lnTo>
                  <a:lnTo>
                    <a:pt x="38" y="90"/>
                  </a:lnTo>
                  <a:lnTo>
                    <a:pt x="51" y="77"/>
                  </a:lnTo>
                  <a:lnTo>
                    <a:pt x="51" y="52"/>
                  </a:lnTo>
                  <a:lnTo>
                    <a:pt x="64" y="52"/>
                  </a:lnTo>
                  <a:lnTo>
                    <a:pt x="77" y="39"/>
                  </a:lnTo>
                  <a:lnTo>
                    <a:pt x="77" y="26"/>
                  </a:lnTo>
                  <a:lnTo>
                    <a:pt x="77" y="13"/>
                  </a:lnTo>
                  <a:lnTo>
                    <a:pt x="90" y="0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1241936" y="2114246"/>
              <a:ext cx="1010576" cy="576911"/>
            </a:xfrm>
            <a:custGeom>
              <a:avLst/>
              <a:gdLst/>
              <a:ahLst/>
              <a:cxnLst>
                <a:cxn ang="0">
                  <a:pos x="695" y="361"/>
                </a:cxn>
                <a:cxn ang="0">
                  <a:pos x="669" y="309"/>
                </a:cxn>
                <a:cxn ang="0">
                  <a:pos x="644" y="271"/>
                </a:cxn>
                <a:cxn ang="0">
                  <a:pos x="644" y="245"/>
                </a:cxn>
                <a:cxn ang="0">
                  <a:pos x="644" y="206"/>
                </a:cxn>
                <a:cxn ang="0">
                  <a:pos x="644" y="155"/>
                </a:cxn>
                <a:cxn ang="0">
                  <a:pos x="644" y="129"/>
                </a:cxn>
                <a:cxn ang="0">
                  <a:pos x="605" y="103"/>
                </a:cxn>
                <a:cxn ang="0">
                  <a:pos x="579" y="103"/>
                </a:cxn>
                <a:cxn ang="0">
                  <a:pos x="553" y="116"/>
                </a:cxn>
                <a:cxn ang="0">
                  <a:pos x="502" y="103"/>
                </a:cxn>
                <a:cxn ang="0">
                  <a:pos x="450" y="91"/>
                </a:cxn>
                <a:cxn ang="0">
                  <a:pos x="425" y="91"/>
                </a:cxn>
                <a:cxn ang="0">
                  <a:pos x="360" y="91"/>
                </a:cxn>
                <a:cxn ang="0">
                  <a:pos x="322" y="65"/>
                </a:cxn>
                <a:cxn ang="0">
                  <a:pos x="296" y="78"/>
                </a:cxn>
                <a:cxn ang="0">
                  <a:pos x="270" y="65"/>
                </a:cxn>
                <a:cxn ang="0">
                  <a:pos x="232" y="65"/>
                </a:cxn>
                <a:cxn ang="0">
                  <a:pos x="180" y="39"/>
                </a:cxn>
                <a:cxn ang="0">
                  <a:pos x="142" y="13"/>
                </a:cxn>
                <a:cxn ang="0">
                  <a:pos x="103" y="13"/>
                </a:cxn>
                <a:cxn ang="0">
                  <a:pos x="77" y="0"/>
                </a:cxn>
                <a:cxn ang="0">
                  <a:pos x="64" y="26"/>
                </a:cxn>
                <a:cxn ang="0">
                  <a:pos x="51" y="78"/>
                </a:cxn>
                <a:cxn ang="0">
                  <a:pos x="39" y="116"/>
                </a:cxn>
                <a:cxn ang="0">
                  <a:pos x="13" y="155"/>
                </a:cxn>
                <a:cxn ang="0">
                  <a:pos x="13" y="168"/>
                </a:cxn>
                <a:cxn ang="0">
                  <a:pos x="51" y="181"/>
                </a:cxn>
                <a:cxn ang="0">
                  <a:pos x="77" y="219"/>
                </a:cxn>
                <a:cxn ang="0">
                  <a:pos x="103" y="232"/>
                </a:cxn>
                <a:cxn ang="0">
                  <a:pos x="116" y="271"/>
                </a:cxn>
                <a:cxn ang="0">
                  <a:pos x="129" y="296"/>
                </a:cxn>
                <a:cxn ang="0">
                  <a:pos x="154" y="284"/>
                </a:cxn>
                <a:cxn ang="0">
                  <a:pos x="167" y="258"/>
                </a:cxn>
                <a:cxn ang="0">
                  <a:pos x="180" y="258"/>
                </a:cxn>
                <a:cxn ang="0">
                  <a:pos x="219" y="271"/>
                </a:cxn>
                <a:cxn ang="0">
                  <a:pos x="270" y="284"/>
                </a:cxn>
                <a:cxn ang="0">
                  <a:pos x="322" y="309"/>
                </a:cxn>
                <a:cxn ang="0">
                  <a:pos x="347" y="335"/>
                </a:cxn>
                <a:cxn ang="0">
                  <a:pos x="399" y="335"/>
                </a:cxn>
                <a:cxn ang="0">
                  <a:pos x="425" y="361"/>
                </a:cxn>
                <a:cxn ang="0">
                  <a:pos x="463" y="361"/>
                </a:cxn>
                <a:cxn ang="0">
                  <a:pos x="502" y="361"/>
                </a:cxn>
                <a:cxn ang="0">
                  <a:pos x="528" y="361"/>
                </a:cxn>
                <a:cxn ang="0">
                  <a:pos x="528" y="399"/>
                </a:cxn>
                <a:cxn ang="0">
                  <a:pos x="553" y="412"/>
                </a:cxn>
                <a:cxn ang="0">
                  <a:pos x="579" y="438"/>
                </a:cxn>
                <a:cxn ang="0">
                  <a:pos x="605" y="438"/>
                </a:cxn>
                <a:cxn ang="0">
                  <a:pos x="618" y="399"/>
                </a:cxn>
                <a:cxn ang="0">
                  <a:pos x="644" y="399"/>
                </a:cxn>
                <a:cxn ang="0">
                  <a:pos x="682" y="412"/>
                </a:cxn>
                <a:cxn ang="0">
                  <a:pos x="708" y="425"/>
                </a:cxn>
                <a:cxn ang="0">
                  <a:pos x="721" y="399"/>
                </a:cxn>
              </a:cxnLst>
              <a:rect l="0" t="0" r="r" b="b"/>
              <a:pathLst>
                <a:path w="721" h="438">
                  <a:moveTo>
                    <a:pt x="721" y="387"/>
                  </a:moveTo>
                  <a:lnTo>
                    <a:pt x="695" y="361"/>
                  </a:lnTo>
                  <a:lnTo>
                    <a:pt x="682" y="348"/>
                  </a:lnTo>
                  <a:lnTo>
                    <a:pt x="669" y="309"/>
                  </a:lnTo>
                  <a:lnTo>
                    <a:pt x="669" y="296"/>
                  </a:lnTo>
                  <a:lnTo>
                    <a:pt x="644" y="271"/>
                  </a:lnTo>
                  <a:lnTo>
                    <a:pt x="644" y="258"/>
                  </a:lnTo>
                  <a:lnTo>
                    <a:pt x="644" y="245"/>
                  </a:lnTo>
                  <a:lnTo>
                    <a:pt x="656" y="219"/>
                  </a:lnTo>
                  <a:lnTo>
                    <a:pt x="644" y="206"/>
                  </a:lnTo>
                  <a:lnTo>
                    <a:pt x="644" y="181"/>
                  </a:lnTo>
                  <a:lnTo>
                    <a:pt x="644" y="155"/>
                  </a:lnTo>
                  <a:lnTo>
                    <a:pt x="656" y="142"/>
                  </a:lnTo>
                  <a:lnTo>
                    <a:pt x="644" y="129"/>
                  </a:lnTo>
                  <a:lnTo>
                    <a:pt x="631" y="103"/>
                  </a:lnTo>
                  <a:lnTo>
                    <a:pt x="605" y="103"/>
                  </a:lnTo>
                  <a:lnTo>
                    <a:pt x="592" y="91"/>
                  </a:lnTo>
                  <a:lnTo>
                    <a:pt x="579" y="103"/>
                  </a:lnTo>
                  <a:lnTo>
                    <a:pt x="566" y="116"/>
                  </a:lnTo>
                  <a:lnTo>
                    <a:pt x="553" y="116"/>
                  </a:lnTo>
                  <a:lnTo>
                    <a:pt x="541" y="103"/>
                  </a:lnTo>
                  <a:lnTo>
                    <a:pt x="502" y="103"/>
                  </a:lnTo>
                  <a:lnTo>
                    <a:pt x="476" y="103"/>
                  </a:lnTo>
                  <a:lnTo>
                    <a:pt x="450" y="91"/>
                  </a:lnTo>
                  <a:lnTo>
                    <a:pt x="438" y="78"/>
                  </a:lnTo>
                  <a:lnTo>
                    <a:pt x="425" y="91"/>
                  </a:lnTo>
                  <a:lnTo>
                    <a:pt x="399" y="91"/>
                  </a:lnTo>
                  <a:lnTo>
                    <a:pt x="360" y="91"/>
                  </a:lnTo>
                  <a:lnTo>
                    <a:pt x="335" y="91"/>
                  </a:lnTo>
                  <a:lnTo>
                    <a:pt x="322" y="65"/>
                  </a:lnTo>
                  <a:lnTo>
                    <a:pt x="309" y="78"/>
                  </a:lnTo>
                  <a:lnTo>
                    <a:pt x="296" y="78"/>
                  </a:lnTo>
                  <a:lnTo>
                    <a:pt x="270" y="78"/>
                  </a:lnTo>
                  <a:lnTo>
                    <a:pt x="270" y="65"/>
                  </a:lnTo>
                  <a:lnTo>
                    <a:pt x="245" y="65"/>
                  </a:lnTo>
                  <a:lnTo>
                    <a:pt x="232" y="65"/>
                  </a:lnTo>
                  <a:lnTo>
                    <a:pt x="206" y="52"/>
                  </a:lnTo>
                  <a:lnTo>
                    <a:pt x="180" y="39"/>
                  </a:lnTo>
                  <a:lnTo>
                    <a:pt x="154" y="13"/>
                  </a:lnTo>
                  <a:lnTo>
                    <a:pt x="142" y="13"/>
                  </a:lnTo>
                  <a:lnTo>
                    <a:pt x="129" y="26"/>
                  </a:lnTo>
                  <a:lnTo>
                    <a:pt x="103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13"/>
                  </a:lnTo>
                  <a:lnTo>
                    <a:pt x="64" y="26"/>
                  </a:lnTo>
                  <a:lnTo>
                    <a:pt x="64" y="52"/>
                  </a:lnTo>
                  <a:lnTo>
                    <a:pt x="51" y="78"/>
                  </a:lnTo>
                  <a:lnTo>
                    <a:pt x="51" y="103"/>
                  </a:lnTo>
                  <a:lnTo>
                    <a:pt x="39" y="116"/>
                  </a:lnTo>
                  <a:lnTo>
                    <a:pt x="26" y="142"/>
                  </a:lnTo>
                  <a:lnTo>
                    <a:pt x="13" y="155"/>
                  </a:lnTo>
                  <a:lnTo>
                    <a:pt x="0" y="155"/>
                  </a:lnTo>
                  <a:lnTo>
                    <a:pt x="13" y="168"/>
                  </a:lnTo>
                  <a:lnTo>
                    <a:pt x="39" y="181"/>
                  </a:lnTo>
                  <a:lnTo>
                    <a:pt x="51" y="181"/>
                  </a:lnTo>
                  <a:lnTo>
                    <a:pt x="51" y="206"/>
                  </a:lnTo>
                  <a:lnTo>
                    <a:pt x="77" y="219"/>
                  </a:lnTo>
                  <a:lnTo>
                    <a:pt x="103" y="232"/>
                  </a:lnTo>
                  <a:lnTo>
                    <a:pt x="103" y="232"/>
                  </a:lnTo>
                  <a:lnTo>
                    <a:pt x="103" y="245"/>
                  </a:lnTo>
                  <a:lnTo>
                    <a:pt x="116" y="271"/>
                  </a:lnTo>
                  <a:lnTo>
                    <a:pt x="116" y="284"/>
                  </a:lnTo>
                  <a:lnTo>
                    <a:pt x="129" y="296"/>
                  </a:lnTo>
                  <a:lnTo>
                    <a:pt x="142" y="296"/>
                  </a:lnTo>
                  <a:lnTo>
                    <a:pt x="154" y="284"/>
                  </a:lnTo>
                  <a:lnTo>
                    <a:pt x="154" y="271"/>
                  </a:lnTo>
                  <a:lnTo>
                    <a:pt x="167" y="258"/>
                  </a:lnTo>
                  <a:lnTo>
                    <a:pt x="167" y="245"/>
                  </a:lnTo>
                  <a:lnTo>
                    <a:pt x="180" y="258"/>
                  </a:lnTo>
                  <a:lnTo>
                    <a:pt x="193" y="271"/>
                  </a:lnTo>
                  <a:lnTo>
                    <a:pt x="219" y="271"/>
                  </a:lnTo>
                  <a:lnTo>
                    <a:pt x="257" y="284"/>
                  </a:lnTo>
                  <a:lnTo>
                    <a:pt x="270" y="284"/>
                  </a:lnTo>
                  <a:lnTo>
                    <a:pt x="309" y="296"/>
                  </a:lnTo>
                  <a:lnTo>
                    <a:pt x="322" y="309"/>
                  </a:lnTo>
                  <a:lnTo>
                    <a:pt x="347" y="335"/>
                  </a:lnTo>
                  <a:lnTo>
                    <a:pt x="347" y="335"/>
                  </a:lnTo>
                  <a:lnTo>
                    <a:pt x="386" y="335"/>
                  </a:lnTo>
                  <a:lnTo>
                    <a:pt x="399" y="335"/>
                  </a:lnTo>
                  <a:lnTo>
                    <a:pt x="412" y="348"/>
                  </a:lnTo>
                  <a:lnTo>
                    <a:pt x="425" y="361"/>
                  </a:lnTo>
                  <a:lnTo>
                    <a:pt x="450" y="348"/>
                  </a:lnTo>
                  <a:lnTo>
                    <a:pt x="463" y="361"/>
                  </a:lnTo>
                  <a:lnTo>
                    <a:pt x="476" y="361"/>
                  </a:lnTo>
                  <a:lnTo>
                    <a:pt x="502" y="361"/>
                  </a:lnTo>
                  <a:lnTo>
                    <a:pt x="502" y="348"/>
                  </a:lnTo>
                  <a:lnTo>
                    <a:pt x="528" y="361"/>
                  </a:lnTo>
                  <a:lnTo>
                    <a:pt x="528" y="374"/>
                  </a:lnTo>
                  <a:lnTo>
                    <a:pt x="528" y="399"/>
                  </a:lnTo>
                  <a:lnTo>
                    <a:pt x="528" y="399"/>
                  </a:lnTo>
                  <a:lnTo>
                    <a:pt x="553" y="412"/>
                  </a:lnTo>
                  <a:lnTo>
                    <a:pt x="566" y="425"/>
                  </a:lnTo>
                  <a:lnTo>
                    <a:pt x="579" y="438"/>
                  </a:lnTo>
                  <a:lnTo>
                    <a:pt x="592" y="438"/>
                  </a:lnTo>
                  <a:lnTo>
                    <a:pt x="605" y="438"/>
                  </a:lnTo>
                  <a:lnTo>
                    <a:pt x="605" y="412"/>
                  </a:lnTo>
                  <a:lnTo>
                    <a:pt x="618" y="399"/>
                  </a:lnTo>
                  <a:lnTo>
                    <a:pt x="631" y="412"/>
                  </a:lnTo>
                  <a:lnTo>
                    <a:pt x="644" y="399"/>
                  </a:lnTo>
                  <a:lnTo>
                    <a:pt x="656" y="399"/>
                  </a:lnTo>
                  <a:lnTo>
                    <a:pt x="682" y="412"/>
                  </a:lnTo>
                  <a:lnTo>
                    <a:pt x="695" y="425"/>
                  </a:lnTo>
                  <a:lnTo>
                    <a:pt x="708" y="425"/>
                  </a:lnTo>
                  <a:lnTo>
                    <a:pt x="721" y="412"/>
                  </a:lnTo>
                  <a:lnTo>
                    <a:pt x="721" y="399"/>
                  </a:lnTo>
                  <a:lnTo>
                    <a:pt x="721" y="38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718498" y="2300311"/>
              <a:ext cx="790428" cy="306071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296" y="39"/>
                </a:cxn>
                <a:cxn ang="0">
                  <a:pos x="257" y="26"/>
                </a:cxn>
                <a:cxn ang="0">
                  <a:pos x="219" y="39"/>
                </a:cxn>
                <a:cxn ang="0">
                  <a:pos x="193" y="13"/>
                </a:cxn>
                <a:cxn ang="0">
                  <a:pos x="154" y="13"/>
                </a:cxn>
                <a:cxn ang="0">
                  <a:pos x="154" y="39"/>
                </a:cxn>
                <a:cxn ang="0">
                  <a:pos x="141" y="51"/>
                </a:cxn>
                <a:cxn ang="0">
                  <a:pos x="128" y="77"/>
                </a:cxn>
                <a:cxn ang="0">
                  <a:pos x="128" y="103"/>
                </a:cxn>
                <a:cxn ang="0">
                  <a:pos x="90" y="116"/>
                </a:cxn>
                <a:cxn ang="0">
                  <a:pos x="38" y="129"/>
                </a:cxn>
                <a:cxn ang="0">
                  <a:pos x="13" y="154"/>
                </a:cxn>
                <a:cxn ang="0">
                  <a:pos x="0" y="206"/>
                </a:cxn>
                <a:cxn ang="0">
                  <a:pos x="38" y="219"/>
                </a:cxn>
                <a:cxn ang="0">
                  <a:pos x="77" y="232"/>
                </a:cxn>
                <a:cxn ang="0">
                  <a:pos x="128" y="206"/>
                </a:cxn>
                <a:cxn ang="0">
                  <a:pos x="141" y="167"/>
                </a:cxn>
                <a:cxn ang="0">
                  <a:pos x="167" y="129"/>
                </a:cxn>
                <a:cxn ang="0">
                  <a:pos x="206" y="116"/>
                </a:cxn>
                <a:cxn ang="0">
                  <a:pos x="257" y="77"/>
                </a:cxn>
                <a:cxn ang="0">
                  <a:pos x="321" y="77"/>
                </a:cxn>
                <a:cxn ang="0">
                  <a:pos x="360" y="103"/>
                </a:cxn>
                <a:cxn ang="0">
                  <a:pos x="412" y="116"/>
                </a:cxn>
                <a:cxn ang="0">
                  <a:pos x="476" y="167"/>
                </a:cxn>
                <a:cxn ang="0">
                  <a:pos x="553" y="219"/>
                </a:cxn>
                <a:cxn ang="0">
                  <a:pos x="566" y="206"/>
                </a:cxn>
                <a:cxn ang="0">
                  <a:pos x="527" y="167"/>
                </a:cxn>
                <a:cxn ang="0">
                  <a:pos x="489" y="142"/>
                </a:cxn>
                <a:cxn ang="0">
                  <a:pos x="489" y="116"/>
                </a:cxn>
                <a:cxn ang="0">
                  <a:pos x="476" y="90"/>
                </a:cxn>
                <a:cxn ang="0">
                  <a:pos x="450" y="77"/>
                </a:cxn>
                <a:cxn ang="0">
                  <a:pos x="424" y="51"/>
                </a:cxn>
                <a:cxn ang="0">
                  <a:pos x="424" y="26"/>
                </a:cxn>
                <a:cxn ang="0">
                  <a:pos x="399" y="26"/>
                </a:cxn>
                <a:cxn ang="0">
                  <a:pos x="373" y="13"/>
                </a:cxn>
              </a:cxnLst>
              <a:rect l="0" t="0" r="r" b="b"/>
              <a:pathLst>
                <a:path w="566" h="232">
                  <a:moveTo>
                    <a:pt x="373" y="13"/>
                  </a:moveTo>
                  <a:lnTo>
                    <a:pt x="321" y="0"/>
                  </a:lnTo>
                  <a:lnTo>
                    <a:pt x="309" y="39"/>
                  </a:lnTo>
                  <a:lnTo>
                    <a:pt x="296" y="39"/>
                  </a:lnTo>
                  <a:lnTo>
                    <a:pt x="270" y="13"/>
                  </a:lnTo>
                  <a:lnTo>
                    <a:pt x="257" y="26"/>
                  </a:lnTo>
                  <a:lnTo>
                    <a:pt x="244" y="26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193" y="13"/>
                  </a:lnTo>
                  <a:lnTo>
                    <a:pt x="180" y="13"/>
                  </a:lnTo>
                  <a:lnTo>
                    <a:pt x="154" y="13"/>
                  </a:lnTo>
                  <a:lnTo>
                    <a:pt x="154" y="26"/>
                  </a:lnTo>
                  <a:lnTo>
                    <a:pt x="154" y="39"/>
                  </a:lnTo>
                  <a:lnTo>
                    <a:pt x="154" y="51"/>
                  </a:lnTo>
                  <a:lnTo>
                    <a:pt x="141" y="51"/>
                  </a:lnTo>
                  <a:lnTo>
                    <a:pt x="141" y="64"/>
                  </a:lnTo>
                  <a:lnTo>
                    <a:pt x="128" y="77"/>
                  </a:lnTo>
                  <a:lnTo>
                    <a:pt x="141" y="90"/>
                  </a:lnTo>
                  <a:lnTo>
                    <a:pt x="128" y="103"/>
                  </a:lnTo>
                  <a:lnTo>
                    <a:pt x="128" y="103"/>
                  </a:lnTo>
                  <a:lnTo>
                    <a:pt x="90" y="116"/>
                  </a:lnTo>
                  <a:lnTo>
                    <a:pt x="38" y="116"/>
                  </a:lnTo>
                  <a:lnTo>
                    <a:pt x="38" y="129"/>
                  </a:lnTo>
                  <a:lnTo>
                    <a:pt x="25" y="142"/>
                  </a:lnTo>
                  <a:lnTo>
                    <a:pt x="13" y="154"/>
                  </a:lnTo>
                  <a:lnTo>
                    <a:pt x="0" y="167"/>
                  </a:lnTo>
                  <a:lnTo>
                    <a:pt x="0" y="206"/>
                  </a:lnTo>
                  <a:lnTo>
                    <a:pt x="13" y="232"/>
                  </a:lnTo>
                  <a:lnTo>
                    <a:pt x="38" y="219"/>
                  </a:lnTo>
                  <a:lnTo>
                    <a:pt x="64" y="219"/>
                  </a:lnTo>
                  <a:lnTo>
                    <a:pt x="77" y="232"/>
                  </a:lnTo>
                  <a:lnTo>
                    <a:pt x="103" y="219"/>
                  </a:lnTo>
                  <a:lnTo>
                    <a:pt x="128" y="206"/>
                  </a:lnTo>
                  <a:lnTo>
                    <a:pt x="141" y="193"/>
                  </a:lnTo>
                  <a:lnTo>
                    <a:pt x="141" y="167"/>
                  </a:lnTo>
                  <a:lnTo>
                    <a:pt x="154" y="142"/>
                  </a:lnTo>
                  <a:lnTo>
                    <a:pt x="167" y="129"/>
                  </a:lnTo>
                  <a:lnTo>
                    <a:pt x="180" y="116"/>
                  </a:lnTo>
                  <a:lnTo>
                    <a:pt x="206" y="116"/>
                  </a:lnTo>
                  <a:lnTo>
                    <a:pt x="219" y="90"/>
                  </a:lnTo>
                  <a:lnTo>
                    <a:pt x="257" y="77"/>
                  </a:lnTo>
                  <a:lnTo>
                    <a:pt x="296" y="64"/>
                  </a:lnTo>
                  <a:lnTo>
                    <a:pt x="321" y="77"/>
                  </a:lnTo>
                  <a:lnTo>
                    <a:pt x="347" y="90"/>
                  </a:lnTo>
                  <a:lnTo>
                    <a:pt x="360" y="103"/>
                  </a:lnTo>
                  <a:lnTo>
                    <a:pt x="386" y="103"/>
                  </a:lnTo>
                  <a:lnTo>
                    <a:pt x="412" y="116"/>
                  </a:lnTo>
                  <a:lnTo>
                    <a:pt x="450" y="142"/>
                  </a:lnTo>
                  <a:lnTo>
                    <a:pt x="476" y="167"/>
                  </a:lnTo>
                  <a:lnTo>
                    <a:pt x="515" y="206"/>
                  </a:lnTo>
                  <a:lnTo>
                    <a:pt x="553" y="219"/>
                  </a:lnTo>
                  <a:lnTo>
                    <a:pt x="553" y="219"/>
                  </a:lnTo>
                  <a:lnTo>
                    <a:pt x="566" y="206"/>
                  </a:lnTo>
                  <a:lnTo>
                    <a:pt x="553" y="180"/>
                  </a:lnTo>
                  <a:lnTo>
                    <a:pt x="527" y="167"/>
                  </a:lnTo>
                  <a:lnTo>
                    <a:pt x="515" y="142"/>
                  </a:lnTo>
                  <a:lnTo>
                    <a:pt x="489" y="142"/>
                  </a:lnTo>
                  <a:lnTo>
                    <a:pt x="489" y="129"/>
                  </a:lnTo>
                  <a:lnTo>
                    <a:pt x="489" y="116"/>
                  </a:lnTo>
                  <a:lnTo>
                    <a:pt x="476" y="103"/>
                  </a:lnTo>
                  <a:lnTo>
                    <a:pt x="476" y="90"/>
                  </a:lnTo>
                  <a:lnTo>
                    <a:pt x="463" y="77"/>
                  </a:lnTo>
                  <a:lnTo>
                    <a:pt x="450" y="77"/>
                  </a:lnTo>
                  <a:lnTo>
                    <a:pt x="424" y="64"/>
                  </a:lnTo>
                  <a:lnTo>
                    <a:pt x="424" y="51"/>
                  </a:lnTo>
                  <a:lnTo>
                    <a:pt x="424" y="39"/>
                  </a:lnTo>
                  <a:lnTo>
                    <a:pt x="424" y="26"/>
                  </a:lnTo>
                  <a:lnTo>
                    <a:pt x="412" y="26"/>
                  </a:lnTo>
                  <a:lnTo>
                    <a:pt x="399" y="26"/>
                  </a:lnTo>
                  <a:lnTo>
                    <a:pt x="386" y="26"/>
                  </a:lnTo>
                  <a:lnTo>
                    <a:pt x="37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09594" y="1723399"/>
              <a:ext cx="324368" cy="240013"/>
            </a:xfrm>
            <a:custGeom>
              <a:avLst/>
              <a:gdLst/>
              <a:ahLst/>
              <a:cxnLst>
                <a:cxn ang="0">
                  <a:pos x="219" y="13"/>
                </a:cxn>
                <a:cxn ang="0">
                  <a:pos x="181" y="0"/>
                </a:cxn>
                <a:cxn ang="0">
                  <a:pos x="168" y="0"/>
                </a:cxn>
                <a:cxn ang="0">
                  <a:pos x="142" y="26"/>
                </a:cxn>
                <a:cxn ang="0">
                  <a:pos x="142" y="39"/>
                </a:cxn>
                <a:cxn ang="0">
                  <a:pos x="116" y="39"/>
                </a:cxn>
                <a:cxn ang="0">
                  <a:pos x="91" y="26"/>
                </a:cxn>
                <a:cxn ang="0">
                  <a:pos x="78" y="26"/>
                </a:cxn>
                <a:cxn ang="0">
                  <a:pos x="65" y="0"/>
                </a:cxn>
                <a:cxn ang="0">
                  <a:pos x="52" y="0"/>
                </a:cxn>
                <a:cxn ang="0">
                  <a:pos x="39" y="13"/>
                </a:cxn>
                <a:cxn ang="0">
                  <a:pos x="26" y="26"/>
                </a:cxn>
                <a:cxn ang="0">
                  <a:pos x="0" y="52"/>
                </a:cxn>
                <a:cxn ang="0">
                  <a:pos x="13" y="78"/>
                </a:cxn>
                <a:cxn ang="0">
                  <a:pos x="26" y="103"/>
                </a:cxn>
                <a:cxn ang="0">
                  <a:pos x="39" y="103"/>
                </a:cxn>
                <a:cxn ang="0">
                  <a:pos x="26" y="129"/>
                </a:cxn>
                <a:cxn ang="0">
                  <a:pos x="26" y="142"/>
                </a:cxn>
                <a:cxn ang="0">
                  <a:pos x="26" y="168"/>
                </a:cxn>
                <a:cxn ang="0">
                  <a:pos x="39" y="181"/>
                </a:cxn>
                <a:cxn ang="0">
                  <a:pos x="52" y="155"/>
                </a:cxn>
                <a:cxn ang="0">
                  <a:pos x="65" y="155"/>
                </a:cxn>
                <a:cxn ang="0">
                  <a:pos x="78" y="142"/>
                </a:cxn>
                <a:cxn ang="0">
                  <a:pos x="103" y="155"/>
                </a:cxn>
                <a:cxn ang="0">
                  <a:pos x="116" y="142"/>
                </a:cxn>
                <a:cxn ang="0">
                  <a:pos x="142" y="155"/>
                </a:cxn>
                <a:cxn ang="0">
                  <a:pos x="155" y="155"/>
                </a:cxn>
                <a:cxn ang="0">
                  <a:pos x="168" y="142"/>
                </a:cxn>
                <a:cxn ang="0">
                  <a:pos x="194" y="142"/>
                </a:cxn>
                <a:cxn ang="0">
                  <a:pos x="194" y="116"/>
                </a:cxn>
                <a:cxn ang="0">
                  <a:pos x="206" y="116"/>
                </a:cxn>
                <a:cxn ang="0">
                  <a:pos x="219" y="116"/>
                </a:cxn>
                <a:cxn ang="0">
                  <a:pos x="232" y="116"/>
                </a:cxn>
                <a:cxn ang="0">
                  <a:pos x="219" y="103"/>
                </a:cxn>
                <a:cxn ang="0">
                  <a:pos x="219" y="78"/>
                </a:cxn>
                <a:cxn ang="0">
                  <a:pos x="219" y="65"/>
                </a:cxn>
                <a:cxn ang="0">
                  <a:pos x="219" y="39"/>
                </a:cxn>
                <a:cxn ang="0">
                  <a:pos x="219" y="26"/>
                </a:cxn>
                <a:cxn ang="0">
                  <a:pos x="219" y="13"/>
                </a:cxn>
              </a:cxnLst>
              <a:rect l="0" t="0" r="r" b="b"/>
              <a:pathLst>
                <a:path w="232" h="181">
                  <a:moveTo>
                    <a:pt x="219" y="13"/>
                  </a:moveTo>
                  <a:lnTo>
                    <a:pt x="181" y="0"/>
                  </a:lnTo>
                  <a:lnTo>
                    <a:pt x="168" y="0"/>
                  </a:lnTo>
                  <a:lnTo>
                    <a:pt x="142" y="26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26"/>
                  </a:lnTo>
                  <a:lnTo>
                    <a:pt x="78" y="26"/>
                  </a:lnTo>
                  <a:lnTo>
                    <a:pt x="65" y="0"/>
                  </a:lnTo>
                  <a:lnTo>
                    <a:pt x="52" y="0"/>
                  </a:lnTo>
                  <a:lnTo>
                    <a:pt x="39" y="13"/>
                  </a:lnTo>
                  <a:lnTo>
                    <a:pt x="26" y="26"/>
                  </a:lnTo>
                  <a:lnTo>
                    <a:pt x="0" y="52"/>
                  </a:lnTo>
                  <a:lnTo>
                    <a:pt x="13" y="78"/>
                  </a:lnTo>
                  <a:lnTo>
                    <a:pt x="26" y="103"/>
                  </a:lnTo>
                  <a:lnTo>
                    <a:pt x="39" y="103"/>
                  </a:lnTo>
                  <a:lnTo>
                    <a:pt x="26" y="129"/>
                  </a:lnTo>
                  <a:lnTo>
                    <a:pt x="26" y="142"/>
                  </a:lnTo>
                  <a:lnTo>
                    <a:pt x="26" y="168"/>
                  </a:lnTo>
                  <a:lnTo>
                    <a:pt x="39" y="181"/>
                  </a:lnTo>
                  <a:lnTo>
                    <a:pt x="52" y="155"/>
                  </a:lnTo>
                  <a:lnTo>
                    <a:pt x="65" y="155"/>
                  </a:lnTo>
                  <a:lnTo>
                    <a:pt x="78" y="142"/>
                  </a:lnTo>
                  <a:lnTo>
                    <a:pt x="103" y="155"/>
                  </a:lnTo>
                  <a:lnTo>
                    <a:pt x="116" y="142"/>
                  </a:lnTo>
                  <a:lnTo>
                    <a:pt x="142" y="155"/>
                  </a:lnTo>
                  <a:lnTo>
                    <a:pt x="155" y="155"/>
                  </a:lnTo>
                  <a:lnTo>
                    <a:pt x="168" y="142"/>
                  </a:lnTo>
                  <a:lnTo>
                    <a:pt x="194" y="142"/>
                  </a:lnTo>
                  <a:lnTo>
                    <a:pt x="194" y="116"/>
                  </a:lnTo>
                  <a:lnTo>
                    <a:pt x="206" y="116"/>
                  </a:lnTo>
                  <a:lnTo>
                    <a:pt x="219" y="116"/>
                  </a:lnTo>
                  <a:lnTo>
                    <a:pt x="232" y="116"/>
                  </a:lnTo>
                  <a:lnTo>
                    <a:pt x="219" y="103"/>
                  </a:lnTo>
                  <a:lnTo>
                    <a:pt x="219" y="78"/>
                  </a:lnTo>
                  <a:lnTo>
                    <a:pt x="219" y="65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219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538163" y="1556051"/>
              <a:ext cx="722509" cy="898396"/>
            </a:xfrm>
            <a:custGeom>
              <a:avLst/>
              <a:gdLst/>
              <a:ahLst/>
              <a:cxnLst>
                <a:cxn ang="0">
                  <a:pos x="283" y="116"/>
                </a:cxn>
                <a:cxn ang="0">
                  <a:pos x="309" y="90"/>
                </a:cxn>
                <a:cxn ang="0">
                  <a:pos x="309" y="38"/>
                </a:cxn>
                <a:cxn ang="0">
                  <a:pos x="360" y="25"/>
                </a:cxn>
                <a:cxn ang="0">
                  <a:pos x="399" y="0"/>
                </a:cxn>
                <a:cxn ang="0">
                  <a:pos x="412" y="38"/>
                </a:cxn>
                <a:cxn ang="0">
                  <a:pos x="438" y="90"/>
                </a:cxn>
                <a:cxn ang="0">
                  <a:pos x="438" y="141"/>
                </a:cxn>
                <a:cxn ang="0">
                  <a:pos x="412" y="154"/>
                </a:cxn>
                <a:cxn ang="0">
                  <a:pos x="386" y="167"/>
                </a:cxn>
                <a:cxn ang="0">
                  <a:pos x="399" y="219"/>
                </a:cxn>
                <a:cxn ang="0">
                  <a:pos x="412" y="270"/>
                </a:cxn>
                <a:cxn ang="0">
                  <a:pos x="438" y="309"/>
                </a:cxn>
                <a:cxn ang="0">
                  <a:pos x="438" y="334"/>
                </a:cxn>
                <a:cxn ang="0">
                  <a:pos x="425" y="347"/>
                </a:cxn>
                <a:cxn ang="0">
                  <a:pos x="386" y="334"/>
                </a:cxn>
                <a:cxn ang="0">
                  <a:pos x="373" y="360"/>
                </a:cxn>
                <a:cxn ang="0">
                  <a:pos x="386" y="424"/>
                </a:cxn>
                <a:cxn ang="0">
                  <a:pos x="399" y="437"/>
                </a:cxn>
                <a:cxn ang="0">
                  <a:pos x="450" y="424"/>
                </a:cxn>
                <a:cxn ang="0">
                  <a:pos x="489" y="489"/>
                </a:cxn>
                <a:cxn ang="0">
                  <a:pos x="502" y="515"/>
                </a:cxn>
                <a:cxn ang="0">
                  <a:pos x="515" y="566"/>
                </a:cxn>
                <a:cxn ang="0">
                  <a:pos x="502" y="579"/>
                </a:cxn>
                <a:cxn ang="0">
                  <a:pos x="450" y="579"/>
                </a:cxn>
                <a:cxn ang="0">
                  <a:pos x="412" y="605"/>
                </a:cxn>
                <a:cxn ang="0">
                  <a:pos x="399" y="592"/>
                </a:cxn>
                <a:cxn ang="0">
                  <a:pos x="373" y="605"/>
                </a:cxn>
                <a:cxn ang="0">
                  <a:pos x="335" y="592"/>
                </a:cxn>
                <a:cxn ang="0">
                  <a:pos x="309" y="579"/>
                </a:cxn>
                <a:cxn ang="0">
                  <a:pos x="283" y="592"/>
                </a:cxn>
                <a:cxn ang="0">
                  <a:pos x="283" y="605"/>
                </a:cxn>
                <a:cxn ang="0">
                  <a:pos x="270" y="630"/>
                </a:cxn>
                <a:cxn ang="0">
                  <a:pos x="257" y="656"/>
                </a:cxn>
                <a:cxn ang="0">
                  <a:pos x="257" y="669"/>
                </a:cxn>
                <a:cxn ang="0">
                  <a:pos x="193" y="682"/>
                </a:cxn>
                <a:cxn ang="0">
                  <a:pos x="167" y="669"/>
                </a:cxn>
                <a:cxn ang="0">
                  <a:pos x="129" y="643"/>
                </a:cxn>
                <a:cxn ang="0">
                  <a:pos x="103" y="656"/>
                </a:cxn>
                <a:cxn ang="0">
                  <a:pos x="90" y="682"/>
                </a:cxn>
                <a:cxn ang="0">
                  <a:pos x="64" y="656"/>
                </a:cxn>
                <a:cxn ang="0">
                  <a:pos x="39" y="617"/>
                </a:cxn>
                <a:cxn ang="0">
                  <a:pos x="26" y="579"/>
                </a:cxn>
                <a:cxn ang="0">
                  <a:pos x="13" y="553"/>
                </a:cxn>
                <a:cxn ang="0">
                  <a:pos x="39" y="527"/>
                </a:cxn>
                <a:cxn ang="0">
                  <a:pos x="51" y="489"/>
                </a:cxn>
                <a:cxn ang="0">
                  <a:pos x="51" y="450"/>
                </a:cxn>
                <a:cxn ang="0">
                  <a:pos x="13" y="412"/>
                </a:cxn>
                <a:cxn ang="0">
                  <a:pos x="0" y="386"/>
                </a:cxn>
                <a:cxn ang="0">
                  <a:pos x="26" y="373"/>
                </a:cxn>
                <a:cxn ang="0">
                  <a:pos x="39" y="347"/>
                </a:cxn>
                <a:cxn ang="0">
                  <a:pos x="77" y="321"/>
                </a:cxn>
                <a:cxn ang="0">
                  <a:pos x="90" y="309"/>
                </a:cxn>
                <a:cxn ang="0">
                  <a:pos x="116" y="283"/>
                </a:cxn>
                <a:cxn ang="0">
                  <a:pos x="154" y="270"/>
                </a:cxn>
                <a:cxn ang="0">
                  <a:pos x="193" y="283"/>
                </a:cxn>
                <a:cxn ang="0">
                  <a:pos x="245" y="270"/>
                </a:cxn>
                <a:cxn ang="0">
                  <a:pos x="245" y="257"/>
                </a:cxn>
                <a:cxn ang="0">
                  <a:pos x="270" y="244"/>
                </a:cxn>
                <a:cxn ang="0">
                  <a:pos x="270" y="193"/>
                </a:cxn>
                <a:cxn ang="0">
                  <a:pos x="270" y="154"/>
                </a:cxn>
              </a:cxnLst>
              <a:rect l="0" t="0" r="r" b="b"/>
              <a:pathLst>
                <a:path w="515" h="682">
                  <a:moveTo>
                    <a:pt x="270" y="128"/>
                  </a:moveTo>
                  <a:lnTo>
                    <a:pt x="283" y="116"/>
                  </a:lnTo>
                  <a:lnTo>
                    <a:pt x="309" y="90"/>
                  </a:lnTo>
                  <a:lnTo>
                    <a:pt x="309" y="90"/>
                  </a:lnTo>
                  <a:lnTo>
                    <a:pt x="309" y="51"/>
                  </a:lnTo>
                  <a:lnTo>
                    <a:pt x="309" y="38"/>
                  </a:lnTo>
                  <a:lnTo>
                    <a:pt x="348" y="25"/>
                  </a:lnTo>
                  <a:lnTo>
                    <a:pt x="360" y="25"/>
                  </a:lnTo>
                  <a:lnTo>
                    <a:pt x="386" y="0"/>
                  </a:lnTo>
                  <a:lnTo>
                    <a:pt x="399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77"/>
                  </a:lnTo>
                  <a:lnTo>
                    <a:pt x="438" y="90"/>
                  </a:lnTo>
                  <a:lnTo>
                    <a:pt x="438" y="116"/>
                  </a:lnTo>
                  <a:lnTo>
                    <a:pt x="438" y="141"/>
                  </a:lnTo>
                  <a:lnTo>
                    <a:pt x="412" y="154"/>
                  </a:lnTo>
                  <a:lnTo>
                    <a:pt x="412" y="154"/>
                  </a:lnTo>
                  <a:lnTo>
                    <a:pt x="399" y="154"/>
                  </a:lnTo>
                  <a:lnTo>
                    <a:pt x="386" y="167"/>
                  </a:lnTo>
                  <a:lnTo>
                    <a:pt x="399" y="193"/>
                  </a:lnTo>
                  <a:lnTo>
                    <a:pt x="399" y="219"/>
                  </a:lnTo>
                  <a:lnTo>
                    <a:pt x="412" y="244"/>
                  </a:lnTo>
                  <a:lnTo>
                    <a:pt x="412" y="270"/>
                  </a:lnTo>
                  <a:lnTo>
                    <a:pt x="425" y="296"/>
                  </a:lnTo>
                  <a:lnTo>
                    <a:pt x="438" y="309"/>
                  </a:lnTo>
                  <a:lnTo>
                    <a:pt x="450" y="321"/>
                  </a:lnTo>
                  <a:lnTo>
                    <a:pt x="438" y="334"/>
                  </a:lnTo>
                  <a:lnTo>
                    <a:pt x="438" y="347"/>
                  </a:lnTo>
                  <a:lnTo>
                    <a:pt x="425" y="347"/>
                  </a:lnTo>
                  <a:lnTo>
                    <a:pt x="412" y="334"/>
                  </a:lnTo>
                  <a:lnTo>
                    <a:pt x="386" y="334"/>
                  </a:lnTo>
                  <a:lnTo>
                    <a:pt x="373" y="347"/>
                  </a:lnTo>
                  <a:lnTo>
                    <a:pt x="373" y="360"/>
                  </a:lnTo>
                  <a:lnTo>
                    <a:pt x="386" y="373"/>
                  </a:lnTo>
                  <a:lnTo>
                    <a:pt x="386" y="424"/>
                  </a:lnTo>
                  <a:lnTo>
                    <a:pt x="399" y="437"/>
                  </a:lnTo>
                  <a:lnTo>
                    <a:pt x="399" y="437"/>
                  </a:lnTo>
                  <a:lnTo>
                    <a:pt x="425" y="437"/>
                  </a:lnTo>
                  <a:lnTo>
                    <a:pt x="450" y="424"/>
                  </a:lnTo>
                  <a:lnTo>
                    <a:pt x="463" y="463"/>
                  </a:lnTo>
                  <a:lnTo>
                    <a:pt x="489" y="489"/>
                  </a:lnTo>
                  <a:lnTo>
                    <a:pt x="502" y="502"/>
                  </a:lnTo>
                  <a:lnTo>
                    <a:pt x="502" y="515"/>
                  </a:lnTo>
                  <a:lnTo>
                    <a:pt x="502" y="553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02" y="579"/>
                  </a:lnTo>
                  <a:lnTo>
                    <a:pt x="450" y="579"/>
                  </a:lnTo>
                  <a:lnTo>
                    <a:pt x="450" y="579"/>
                  </a:lnTo>
                  <a:lnTo>
                    <a:pt x="438" y="605"/>
                  </a:lnTo>
                  <a:lnTo>
                    <a:pt x="412" y="605"/>
                  </a:lnTo>
                  <a:lnTo>
                    <a:pt x="399" y="592"/>
                  </a:lnTo>
                  <a:lnTo>
                    <a:pt x="399" y="592"/>
                  </a:lnTo>
                  <a:lnTo>
                    <a:pt x="373" y="592"/>
                  </a:lnTo>
                  <a:lnTo>
                    <a:pt x="373" y="605"/>
                  </a:lnTo>
                  <a:lnTo>
                    <a:pt x="348" y="605"/>
                  </a:lnTo>
                  <a:lnTo>
                    <a:pt x="335" y="592"/>
                  </a:lnTo>
                  <a:lnTo>
                    <a:pt x="309" y="579"/>
                  </a:lnTo>
                  <a:lnTo>
                    <a:pt x="309" y="579"/>
                  </a:lnTo>
                  <a:lnTo>
                    <a:pt x="296" y="579"/>
                  </a:lnTo>
                  <a:lnTo>
                    <a:pt x="283" y="592"/>
                  </a:lnTo>
                  <a:lnTo>
                    <a:pt x="283" y="605"/>
                  </a:lnTo>
                  <a:lnTo>
                    <a:pt x="283" y="605"/>
                  </a:lnTo>
                  <a:lnTo>
                    <a:pt x="283" y="617"/>
                  </a:lnTo>
                  <a:lnTo>
                    <a:pt x="270" y="630"/>
                  </a:lnTo>
                  <a:lnTo>
                    <a:pt x="257" y="630"/>
                  </a:lnTo>
                  <a:lnTo>
                    <a:pt x="257" y="656"/>
                  </a:lnTo>
                  <a:lnTo>
                    <a:pt x="257" y="669"/>
                  </a:lnTo>
                  <a:lnTo>
                    <a:pt x="257" y="669"/>
                  </a:lnTo>
                  <a:lnTo>
                    <a:pt x="232" y="682"/>
                  </a:lnTo>
                  <a:lnTo>
                    <a:pt x="193" y="682"/>
                  </a:lnTo>
                  <a:lnTo>
                    <a:pt x="167" y="682"/>
                  </a:lnTo>
                  <a:lnTo>
                    <a:pt x="167" y="669"/>
                  </a:lnTo>
                  <a:lnTo>
                    <a:pt x="142" y="656"/>
                  </a:lnTo>
                  <a:lnTo>
                    <a:pt x="129" y="643"/>
                  </a:lnTo>
                  <a:lnTo>
                    <a:pt x="116" y="656"/>
                  </a:lnTo>
                  <a:lnTo>
                    <a:pt x="103" y="656"/>
                  </a:lnTo>
                  <a:lnTo>
                    <a:pt x="103" y="669"/>
                  </a:lnTo>
                  <a:lnTo>
                    <a:pt x="90" y="682"/>
                  </a:lnTo>
                  <a:lnTo>
                    <a:pt x="77" y="669"/>
                  </a:lnTo>
                  <a:lnTo>
                    <a:pt x="64" y="656"/>
                  </a:lnTo>
                  <a:lnTo>
                    <a:pt x="39" y="643"/>
                  </a:lnTo>
                  <a:lnTo>
                    <a:pt x="39" y="617"/>
                  </a:lnTo>
                  <a:lnTo>
                    <a:pt x="26" y="592"/>
                  </a:lnTo>
                  <a:lnTo>
                    <a:pt x="26" y="579"/>
                  </a:lnTo>
                  <a:lnTo>
                    <a:pt x="13" y="566"/>
                  </a:lnTo>
                  <a:lnTo>
                    <a:pt x="13" y="553"/>
                  </a:lnTo>
                  <a:lnTo>
                    <a:pt x="26" y="540"/>
                  </a:lnTo>
                  <a:lnTo>
                    <a:pt x="39" y="527"/>
                  </a:lnTo>
                  <a:lnTo>
                    <a:pt x="51" y="502"/>
                  </a:lnTo>
                  <a:lnTo>
                    <a:pt x="51" y="489"/>
                  </a:lnTo>
                  <a:lnTo>
                    <a:pt x="64" y="463"/>
                  </a:lnTo>
                  <a:lnTo>
                    <a:pt x="51" y="450"/>
                  </a:lnTo>
                  <a:lnTo>
                    <a:pt x="39" y="437"/>
                  </a:lnTo>
                  <a:lnTo>
                    <a:pt x="13" y="412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26" y="373"/>
                  </a:lnTo>
                  <a:lnTo>
                    <a:pt x="39" y="373"/>
                  </a:lnTo>
                  <a:lnTo>
                    <a:pt x="39" y="347"/>
                  </a:lnTo>
                  <a:lnTo>
                    <a:pt x="51" y="334"/>
                  </a:lnTo>
                  <a:lnTo>
                    <a:pt x="77" y="321"/>
                  </a:lnTo>
                  <a:lnTo>
                    <a:pt x="77" y="321"/>
                  </a:lnTo>
                  <a:lnTo>
                    <a:pt x="90" y="309"/>
                  </a:lnTo>
                  <a:lnTo>
                    <a:pt x="103" y="283"/>
                  </a:lnTo>
                  <a:lnTo>
                    <a:pt x="116" y="283"/>
                  </a:lnTo>
                  <a:lnTo>
                    <a:pt x="129" y="270"/>
                  </a:lnTo>
                  <a:lnTo>
                    <a:pt x="154" y="270"/>
                  </a:lnTo>
                  <a:lnTo>
                    <a:pt x="167" y="270"/>
                  </a:lnTo>
                  <a:lnTo>
                    <a:pt x="193" y="283"/>
                  </a:lnTo>
                  <a:lnTo>
                    <a:pt x="219" y="270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45" y="257"/>
                  </a:lnTo>
                  <a:lnTo>
                    <a:pt x="257" y="244"/>
                  </a:lnTo>
                  <a:lnTo>
                    <a:pt x="270" y="244"/>
                  </a:lnTo>
                  <a:lnTo>
                    <a:pt x="283" y="244"/>
                  </a:lnTo>
                  <a:lnTo>
                    <a:pt x="270" y="193"/>
                  </a:lnTo>
                  <a:lnTo>
                    <a:pt x="270" y="193"/>
                  </a:lnTo>
                  <a:lnTo>
                    <a:pt x="270" y="154"/>
                  </a:lnTo>
                  <a:lnTo>
                    <a:pt x="270" y="12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1061602" y="1537335"/>
              <a:ext cx="799796" cy="762976"/>
            </a:xfrm>
            <a:custGeom>
              <a:avLst/>
              <a:gdLst/>
              <a:ahLst/>
              <a:cxnLst>
                <a:cxn ang="0">
                  <a:pos x="103" y="116"/>
                </a:cxn>
                <a:cxn ang="0">
                  <a:pos x="103" y="154"/>
                </a:cxn>
                <a:cxn ang="0">
                  <a:pos x="116" y="193"/>
                </a:cxn>
                <a:cxn ang="0">
                  <a:pos x="155" y="154"/>
                </a:cxn>
                <a:cxn ang="0">
                  <a:pos x="193" y="116"/>
                </a:cxn>
                <a:cxn ang="0">
                  <a:pos x="219" y="26"/>
                </a:cxn>
                <a:cxn ang="0">
                  <a:pos x="245" y="38"/>
                </a:cxn>
                <a:cxn ang="0">
                  <a:pos x="271" y="90"/>
                </a:cxn>
                <a:cxn ang="0">
                  <a:pos x="322" y="77"/>
                </a:cxn>
                <a:cxn ang="0">
                  <a:pos x="348" y="64"/>
                </a:cxn>
                <a:cxn ang="0">
                  <a:pos x="386" y="0"/>
                </a:cxn>
                <a:cxn ang="0">
                  <a:pos x="425" y="51"/>
                </a:cxn>
                <a:cxn ang="0">
                  <a:pos x="451" y="90"/>
                </a:cxn>
                <a:cxn ang="0">
                  <a:pos x="451" y="167"/>
                </a:cxn>
                <a:cxn ang="0">
                  <a:pos x="438" y="232"/>
                </a:cxn>
                <a:cxn ang="0">
                  <a:pos x="451" y="283"/>
                </a:cxn>
                <a:cxn ang="0">
                  <a:pos x="502" y="270"/>
                </a:cxn>
                <a:cxn ang="0">
                  <a:pos x="502" y="334"/>
                </a:cxn>
                <a:cxn ang="0">
                  <a:pos x="464" y="373"/>
                </a:cxn>
                <a:cxn ang="0">
                  <a:pos x="476" y="425"/>
                </a:cxn>
                <a:cxn ang="0">
                  <a:pos x="502" y="425"/>
                </a:cxn>
                <a:cxn ang="0">
                  <a:pos x="528" y="476"/>
                </a:cxn>
                <a:cxn ang="0">
                  <a:pos x="554" y="515"/>
                </a:cxn>
                <a:cxn ang="0">
                  <a:pos x="515" y="528"/>
                </a:cxn>
                <a:cxn ang="0">
                  <a:pos x="451" y="502"/>
                </a:cxn>
                <a:cxn ang="0">
                  <a:pos x="412" y="515"/>
                </a:cxn>
                <a:cxn ang="0">
                  <a:pos x="374" y="502"/>
                </a:cxn>
                <a:cxn ang="0">
                  <a:pos x="309" y="463"/>
                </a:cxn>
                <a:cxn ang="0">
                  <a:pos x="271" y="463"/>
                </a:cxn>
                <a:cxn ang="0">
                  <a:pos x="219" y="437"/>
                </a:cxn>
                <a:cxn ang="0">
                  <a:pos x="193" y="450"/>
                </a:cxn>
                <a:cxn ang="0">
                  <a:pos x="193" y="502"/>
                </a:cxn>
                <a:cxn ang="0">
                  <a:pos x="168" y="553"/>
                </a:cxn>
                <a:cxn ang="0">
                  <a:pos x="142" y="566"/>
                </a:cxn>
                <a:cxn ang="0">
                  <a:pos x="90" y="476"/>
                </a:cxn>
                <a:cxn ang="0">
                  <a:pos x="39" y="437"/>
                </a:cxn>
                <a:cxn ang="0">
                  <a:pos x="13" y="437"/>
                </a:cxn>
                <a:cxn ang="0">
                  <a:pos x="13" y="386"/>
                </a:cxn>
                <a:cxn ang="0">
                  <a:pos x="0" y="360"/>
                </a:cxn>
                <a:cxn ang="0">
                  <a:pos x="39" y="347"/>
                </a:cxn>
                <a:cxn ang="0">
                  <a:pos x="77" y="334"/>
                </a:cxn>
                <a:cxn ang="0">
                  <a:pos x="39" y="296"/>
                </a:cxn>
                <a:cxn ang="0">
                  <a:pos x="26" y="232"/>
                </a:cxn>
                <a:cxn ang="0">
                  <a:pos x="26" y="193"/>
                </a:cxn>
                <a:cxn ang="0">
                  <a:pos x="26" y="167"/>
                </a:cxn>
                <a:cxn ang="0">
                  <a:pos x="52" y="154"/>
                </a:cxn>
                <a:cxn ang="0">
                  <a:pos x="65" y="103"/>
                </a:cxn>
              </a:cxnLst>
              <a:rect l="0" t="0" r="r" b="b"/>
              <a:pathLst>
                <a:path w="567" h="579">
                  <a:moveTo>
                    <a:pt x="65" y="103"/>
                  </a:moveTo>
                  <a:lnTo>
                    <a:pt x="90" y="103"/>
                  </a:lnTo>
                  <a:lnTo>
                    <a:pt x="103" y="116"/>
                  </a:lnTo>
                  <a:lnTo>
                    <a:pt x="103" y="129"/>
                  </a:lnTo>
                  <a:lnTo>
                    <a:pt x="103" y="141"/>
                  </a:lnTo>
                  <a:lnTo>
                    <a:pt x="103" y="154"/>
                  </a:lnTo>
                  <a:lnTo>
                    <a:pt x="90" y="167"/>
                  </a:lnTo>
                  <a:lnTo>
                    <a:pt x="103" y="180"/>
                  </a:lnTo>
                  <a:lnTo>
                    <a:pt x="116" y="193"/>
                  </a:lnTo>
                  <a:lnTo>
                    <a:pt x="129" y="180"/>
                  </a:lnTo>
                  <a:lnTo>
                    <a:pt x="142" y="167"/>
                  </a:lnTo>
                  <a:lnTo>
                    <a:pt x="155" y="154"/>
                  </a:lnTo>
                  <a:lnTo>
                    <a:pt x="155" y="141"/>
                  </a:lnTo>
                  <a:lnTo>
                    <a:pt x="168" y="129"/>
                  </a:lnTo>
                  <a:lnTo>
                    <a:pt x="193" y="116"/>
                  </a:lnTo>
                  <a:lnTo>
                    <a:pt x="206" y="90"/>
                  </a:lnTo>
                  <a:lnTo>
                    <a:pt x="219" y="77"/>
                  </a:lnTo>
                  <a:lnTo>
                    <a:pt x="219" y="26"/>
                  </a:lnTo>
                  <a:lnTo>
                    <a:pt x="232" y="26"/>
                  </a:lnTo>
                  <a:lnTo>
                    <a:pt x="245" y="26"/>
                  </a:lnTo>
                  <a:lnTo>
                    <a:pt x="245" y="38"/>
                  </a:lnTo>
                  <a:lnTo>
                    <a:pt x="245" y="77"/>
                  </a:lnTo>
                  <a:lnTo>
                    <a:pt x="258" y="90"/>
                  </a:lnTo>
                  <a:lnTo>
                    <a:pt x="271" y="90"/>
                  </a:lnTo>
                  <a:lnTo>
                    <a:pt x="283" y="103"/>
                  </a:lnTo>
                  <a:lnTo>
                    <a:pt x="296" y="116"/>
                  </a:lnTo>
                  <a:lnTo>
                    <a:pt x="322" y="77"/>
                  </a:lnTo>
                  <a:lnTo>
                    <a:pt x="335" y="90"/>
                  </a:lnTo>
                  <a:lnTo>
                    <a:pt x="348" y="77"/>
                  </a:lnTo>
                  <a:lnTo>
                    <a:pt x="348" y="64"/>
                  </a:lnTo>
                  <a:lnTo>
                    <a:pt x="361" y="26"/>
                  </a:lnTo>
                  <a:lnTo>
                    <a:pt x="374" y="13"/>
                  </a:lnTo>
                  <a:lnTo>
                    <a:pt x="386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51"/>
                  </a:lnTo>
                  <a:lnTo>
                    <a:pt x="451" y="64"/>
                  </a:lnTo>
                  <a:lnTo>
                    <a:pt x="451" y="77"/>
                  </a:lnTo>
                  <a:lnTo>
                    <a:pt x="451" y="90"/>
                  </a:lnTo>
                  <a:lnTo>
                    <a:pt x="451" y="129"/>
                  </a:lnTo>
                  <a:lnTo>
                    <a:pt x="451" y="141"/>
                  </a:lnTo>
                  <a:lnTo>
                    <a:pt x="451" y="167"/>
                  </a:lnTo>
                  <a:lnTo>
                    <a:pt x="451" y="180"/>
                  </a:lnTo>
                  <a:lnTo>
                    <a:pt x="438" y="206"/>
                  </a:lnTo>
                  <a:lnTo>
                    <a:pt x="438" y="232"/>
                  </a:lnTo>
                  <a:lnTo>
                    <a:pt x="438" y="257"/>
                  </a:lnTo>
                  <a:lnTo>
                    <a:pt x="451" y="283"/>
                  </a:lnTo>
                  <a:lnTo>
                    <a:pt x="451" y="283"/>
                  </a:lnTo>
                  <a:lnTo>
                    <a:pt x="476" y="270"/>
                  </a:lnTo>
                  <a:lnTo>
                    <a:pt x="476" y="257"/>
                  </a:lnTo>
                  <a:lnTo>
                    <a:pt x="502" y="270"/>
                  </a:lnTo>
                  <a:lnTo>
                    <a:pt x="489" y="283"/>
                  </a:lnTo>
                  <a:lnTo>
                    <a:pt x="502" y="322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76" y="347"/>
                  </a:lnTo>
                  <a:lnTo>
                    <a:pt x="464" y="373"/>
                  </a:lnTo>
                  <a:lnTo>
                    <a:pt x="464" y="386"/>
                  </a:lnTo>
                  <a:lnTo>
                    <a:pt x="464" y="412"/>
                  </a:lnTo>
                  <a:lnTo>
                    <a:pt x="476" y="425"/>
                  </a:lnTo>
                  <a:lnTo>
                    <a:pt x="489" y="412"/>
                  </a:lnTo>
                  <a:lnTo>
                    <a:pt x="502" y="412"/>
                  </a:lnTo>
                  <a:lnTo>
                    <a:pt x="502" y="425"/>
                  </a:lnTo>
                  <a:lnTo>
                    <a:pt x="502" y="450"/>
                  </a:lnTo>
                  <a:lnTo>
                    <a:pt x="515" y="463"/>
                  </a:lnTo>
                  <a:lnTo>
                    <a:pt x="528" y="476"/>
                  </a:lnTo>
                  <a:lnTo>
                    <a:pt x="541" y="476"/>
                  </a:lnTo>
                  <a:lnTo>
                    <a:pt x="554" y="502"/>
                  </a:lnTo>
                  <a:lnTo>
                    <a:pt x="554" y="515"/>
                  </a:lnTo>
                  <a:lnTo>
                    <a:pt x="567" y="515"/>
                  </a:lnTo>
                  <a:lnTo>
                    <a:pt x="554" y="528"/>
                  </a:lnTo>
                  <a:lnTo>
                    <a:pt x="515" y="528"/>
                  </a:lnTo>
                  <a:lnTo>
                    <a:pt x="502" y="528"/>
                  </a:lnTo>
                  <a:lnTo>
                    <a:pt x="476" y="528"/>
                  </a:lnTo>
                  <a:lnTo>
                    <a:pt x="451" y="502"/>
                  </a:lnTo>
                  <a:lnTo>
                    <a:pt x="438" y="515"/>
                  </a:lnTo>
                  <a:lnTo>
                    <a:pt x="425" y="515"/>
                  </a:lnTo>
                  <a:lnTo>
                    <a:pt x="412" y="515"/>
                  </a:lnTo>
                  <a:lnTo>
                    <a:pt x="399" y="502"/>
                  </a:lnTo>
                  <a:lnTo>
                    <a:pt x="386" y="502"/>
                  </a:lnTo>
                  <a:lnTo>
                    <a:pt x="374" y="502"/>
                  </a:lnTo>
                  <a:lnTo>
                    <a:pt x="361" y="502"/>
                  </a:lnTo>
                  <a:lnTo>
                    <a:pt x="335" y="489"/>
                  </a:lnTo>
                  <a:lnTo>
                    <a:pt x="309" y="463"/>
                  </a:lnTo>
                  <a:lnTo>
                    <a:pt x="283" y="450"/>
                  </a:lnTo>
                  <a:lnTo>
                    <a:pt x="271" y="450"/>
                  </a:lnTo>
                  <a:lnTo>
                    <a:pt x="271" y="463"/>
                  </a:lnTo>
                  <a:lnTo>
                    <a:pt x="258" y="463"/>
                  </a:lnTo>
                  <a:lnTo>
                    <a:pt x="232" y="450"/>
                  </a:lnTo>
                  <a:lnTo>
                    <a:pt x="219" y="437"/>
                  </a:lnTo>
                  <a:lnTo>
                    <a:pt x="206" y="437"/>
                  </a:lnTo>
                  <a:lnTo>
                    <a:pt x="206" y="450"/>
                  </a:lnTo>
                  <a:lnTo>
                    <a:pt x="193" y="450"/>
                  </a:lnTo>
                  <a:lnTo>
                    <a:pt x="193" y="463"/>
                  </a:lnTo>
                  <a:lnTo>
                    <a:pt x="193" y="476"/>
                  </a:lnTo>
                  <a:lnTo>
                    <a:pt x="193" y="502"/>
                  </a:lnTo>
                  <a:lnTo>
                    <a:pt x="180" y="528"/>
                  </a:lnTo>
                  <a:lnTo>
                    <a:pt x="168" y="540"/>
                  </a:lnTo>
                  <a:lnTo>
                    <a:pt x="168" y="553"/>
                  </a:lnTo>
                  <a:lnTo>
                    <a:pt x="155" y="566"/>
                  </a:lnTo>
                  <a:lnTo>
                    <a:pt x="142" y="579"/>
                  </a:lnTo>
                  <a:lnTo>
                    <a:pt x="142" y="566"/>
                  </a:lnTo>
                  <a:lnTo>
                    <a:pt x="142" y="566"/>
                  </a:lnTo>
                  <a:lnTo>
                    <a:pt x="142" y="528"/>
                  </a:lnTo>
                  <a:lnTo>
                    <a:pt x="90" y="476"/>
                  </a:lnTo>
                  <a:lnTo>
                    <a:pt x="77" y="437"/>
                  </a:lnTo>
                  <a:lnTo>
                    <a:pt x="52" y="437"/>
                  </a:lnTo>
                  <a:lnTo>
                    <a:pt x="39" y="437"/>
                  </a:lnTo>
                  <a:lnTo>
                    <a:pt x="39" y="450"/>
                  </a:lnTo>
                  <a:lnTo>
                    <a:pt x="26" y="450"/>
                  </a:lnTo>
                  <a:lnTo>
                    <a:pt x="13" y="437"/>
                  </a:lnTo>
                  <a:lnTo>
                    <a:pt x="13" y="425"/>
                  </a:lnTo>
                  <a:lnTo>
                    <a:pt x="13" y="412"/>
                  </a:lnTo>
                  <a:lnTo>
                    <a:pt x="13" y="386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60"/>
                  </a:lnTo>
                  <a:lnTo>
                    <a:pt x="13" y="347"/>
                  </a:lnTo>
                  <a:lnTo>
                    <a:pt x="26" y="347"/>
                  </a:lnTo>
                  <a:lnTo>
                    <a:pt x="39" y="347"/>
                  </a:lnTo>
                  <a:lnTo>
                    <a:pt x="52" y="360"/>
                  </a:lnTo>
                  <a:lnTo>
                    <a:pt x="65" y="347"/>
                  </a:lnTo>
                  <a:lnTo>
                    <a:pt x="77" y="334"/>
                  </a:lnTo>
                  <a:lnTo>
                    <a:pt x="77" y="334"/>
                  </a:lnTo>
                  <a:lnTo>
                    <a:pt x="65" y="322"/>
                  </a:lnTo>
                  <a:lnTo>
                    <a:pt x="39" y="296"/>
                  </a:lnTo>
                  <a:lnTo>
                    <a:pt x="39" y="283"/>
                  </a:lnTo>
                  <a:lnTo>
                    <a:pt x="39" y="257"/>
                  </a:lnTo>
                  <a:lnTo>
                    <a:pt x="26" y="232"/>
                  </a:lnTo>
                  <a:lnTo>
                    <a:pt x="26" y="219"/>
                  </a:lnTo>
                  <a:lnTo>
                    <a:pt x="26" y="206"/>
                  </a:lnTo>
                  <a:lnTo>
                    <a:pt x="26" y="193"/>
                  </a:lnTo>
                  <a:lnTo>
                    <a:pt x="13" y="180"/>
                  </a:lnTo>
                  <a:lnTo>
                    <a:pt x="13" y="180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9" y="167"/>
                  </a:lnTo>
                  <a:lnTo>
                    <a:pt x="52" y="154"/>
                  </a:lnTo>
                  <a:lnTo>
                    <a:pt x="65" y="141"/>
                  </a:lnTo>
                  <a:lnTo>
                    <a:pt x="65" y="129"/>
                  </a:lnTo>
                  <a:lnTo>
                    <a:pt x="65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1638906" y="1384299"/>
              <a:ext cx="613606" cy="525165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9" y="64"/>
                </a:cxn>
                <a:cxn ang="0">
                  <a:pos x="26" y="39"/>
                </a:cxn>
                <a:cxn ang="0">
                  <a:pos x="77" y="0"/>
                </a:cxn>
                <a:cxn ang="0">
                  <a:pos x="90" y="26"/>
                </a:cxn>
                <a:cxn ang="0">
                  <a:pos x="167" y="51"/>
                </a:cxn>
                <a:cxn ang="0">
                  <a:pos x="193" y="39"/>
                </a:cxn>
                <a:cxn ang="0">
                  <a:pos x="245" y="0"/>
                </a:cxn>
                <a:cxn ang="0">
                  <a:pos x="296" y="26"/>
                </a:cxn>
                <a:cxn ang="0">
                  <a:pos x="348" y="0"/>
                </a:cxn>
                <a:cxn ang="0">
                  <a:pos x="373" y="0"/>
                </a:cxn>
                <a:cxn ang="0">
                  <a:pos x="386" y="39"/>
                </a:cxn>
                <a:cxn ang="0">
                  <a:pos x="412" y="64"/>
                </a:cxn>
                <a:cxn ang="0">
                  <a:pos x="425" y="103"/>
                </a:cxn>
                <a:cxn ang="0">
                  <a:pos x="438" y="142"/>
                </a:cxn>
                <a:cxn ang="0">
                  <a:pos x="399" y="154"/>
                </a:cxn>
                <a:cxn ang="0">
                  <a:pos x="361" y="193"/>
                </a:cxn>
                <a:cxn ang="0">
                  <a:pos x="322" y="206"/>
                </a:cxn>
                <a:cxn ang="0">
                  <a:pos x="296" y="219"/>
                </a:cxn>
                <a:cxn ang="0">
                  <a:pos x="309" y="245"/>
                </a:cxn>
                <a:cxn ang="0">
                  <a:pos x="322" y="257"/>
                </a:cxn>
                <a:cxn ang="0">
                  <a:pos x="309" y="283"/>
                </a:cxn>
                <a:cxn ang="0">
                  <a:pos x="283" y="283"/>
                </a:cxn>
                <a:cxn ang="0">
                  <a:pos x="283" y="322"/>
                </a:cxn>
                <a:cxn ang="0">
                  <a:pos x="258" y="322"/>
                </a:cxn>
                <a:cxn ang="0">
                  <a:pos x="232" y="322"/>
                </a:cxn>
                <a:cxn ang="0">
                  <a:pos x="206" y="335"/>
                </a:cxn>
                <a:cxn ang="0">
                  <a:pos x="193" y="373"/>
                </a:cxn>
                <a:cxn ang="0">
                  <a:pos x="167" y="386"/>
                </a:cxn>
                <a:cxn ang="0">
                  <a:pos x="129" y="399"/>
                </a:cxn>
                <a:cxn ang="0">
                  <a:pos x="103" y="386"/>
                </a:cxn>
                <a:cxn ang="0">
                  <a:pos x="77" y="386"/>
                </a:cxn>
                <a:cxn ang="0">
                  <a:pos x="64" y="373"/>
                </a:cxn>
                <a:cxn ang="0">
                  <a:pos x="52" y="386"/>
                </a:cxn>
                <a:cxn ang="0">
                  <a:pos x="26" y="399"/>
                </a:cxn>
                <a:cxn ang="0">
                  <a:pos x="26" y="373"/>
                </a:cxn>
                <a:cxn ang="0">
                  <a:pos x="26" y="322"/>
                </a:cxn>
                <a:cxn ang="0">
                  <a:pos x="39" y="283"/>
                </a:cxn>
                <a:cxn ang="0">
                  <a:pos x="39" y="257"/>
                </a:cxn>
                <a:cxn ang="0">
                  <a:pos x="39" y="206"/>
                </a:cxn>
                <a:cxn ang="0">
                  <a:pos x="39" y="180"/>
                </a:cxn>
                <a:cxn ang="0">
                  <a:pos x="13" y="167"/>
                </a:cxn>
                <a:cxn ang="0">
                  <a:pos x="0" y="142"/>
                </a:cxn>
              </a:cxnLst>
              <a:rect l="0" t="0" r="r" b="b"/>
              <a:pathLst>
                <a:path w="438" h="399">
                  <a:moveTo>
                    <a:pt x="0" y="116"/>
                  </a:moveTo>
                  <a:lnTo>
                    <a:pt x="0" y="90"/>
                  </a:lnTo>
                  <a:lnTo>
                    <a:pt x="13" y="90"/>
                  </a:lnTo>
                  <a:lnTo>
                    <a:pt x="39" y="64"/>
                  </a:lnTo>
                  <a:lnTo>
                    <a:pt x="39" y="51"/>
                  </a:lnTo>
                  <a:lnTo>
                    <a:pt x="26" y="39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0" y="13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93" y="39"/>
                  </a:lnTo>
                  <a:lnTo>
                    <a:pt x="232" y="0"/>
                  </a:lnTo>
                  <a:lnTo>
                    <a:pt x="245" y="0"/>
                  </a:lnTo>
                  <a:lnTo>
                    <a:pt x="270" y="26"/>
                  </a:lnTo>
                  <a:lnTo>
                    <a:pt x="296" y="26"/>
                  </a:lnTo>
                  <a:lnTo>
                    <a:pt x="335" y="13"/>
                  </a:lnTo>
                  <a:lnTo>
                    <a:pt x="348" y="0"/>
                  </a:lnTo>
                  <a:lnTo>
                    <a:pt x="361" y="0"/>
                  </a:lnTo>
                  <a:lnTo>
                    <a:pt x="373" y="0"/>
                  </a:lnTo>
                  <a:lnTo>
                    <a:pt x="386" y="13"/>
                  </a:lnTo>
                  <a:lnTo>
                    <a:pt x="386" y="39"/>
                  </a:lnTo>
                  <a:lnTo>
                    <a:pt x="386" y="51"/>
                  </a:lnTo>
                  <a:lnTo>
                    <a:pt x="412" y="64"/>
                  </a:lnTo>
                  <a:lnTo>
                    <a:pt x="425" y="77"/>
                  </a:lnTo>
                  <a:lnTo>
                    <a:pt x="425" y="103"/>
                  </a:lnTo>
                  <a:lnTo>
                    <a:pt x="438" y="116"/>
                  </a:lnTo>
                  <a:lnTo>
                    <a:pt x="438" y="142"/>
                  </a:lnTo>
                  <a:lnTo>
                    <a:pt x="425" y="142"/>
                  </a:lnTo>
                  <a:lnTo>
                    <a:pt x="399" y="154"/>
                  </a:lnTo>
                  <a:lnTo>
                    <a:pt x="373" y="167"/>
                  </a:lnTo>
                  <a:lnTo>
                    <a:pt x="361" y="193"/>
                  </a:lnTo>
                  <a:lnTo>
                    <a:pt x="348" y="206"/>
                  </a:lnTo>
                  <a:lnTo>
                    <a:pt x="322" y="206"/>
                  </a:lnTo>
                  <a:lnTo>
                    <a:pt x="296" y="206"/>
                  </a:lnTo>
                  <a:lnTo>
                    <a:pt x="296" y="219"/>
                  </a:lnTo>
                  <a:lnTo>
                    <a:pt x="296" y="232"/>
                  </a:lnTo>
                  <a:lnTo>
                    <a:pt x="309" y="245"/>
                  </a:lnTo>
                  <a:lnTo>
                    <a:pt x="322" y="257"/>
                  </a:lnTo>
                  <a:lnTo>
                    <a:pt x="322" y="257"/>
                  </a:lnTo>
                  <a:lnTo>
                    <a:pt x="322" y="270"/>
                  </a:lnTo>
                  <a:lnTo>
                    <a:pt x="309" y="283"/>
                  </a:lnTo>
                  <a:lnTo>
                    <a:pt x="296" y="283"/>
                  </a:lnTo>
                  <a:lnTo>
                    <a:pt x="283" y="283"/>
                  </a:lnTo>
                  <a:lnTo>
                    <a:pt x="283" y="296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58" y="322"/>
                  </a:lnTo>
                  <a:lnTo>
                    <a:pt x="245" y="322"/>
                  </a:lnTo>
                  <a:lnTo>
                    <a:pt x="232" y="322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48"/>
                  </a:lnTo>
                  <a:lnTo>
                    <a:pt x="193" y="373"/>
                  </a:lnTo>
                  <a:lnTo>
                    <a:pt x="180" y="386"/>
                  </a:lnTo>
                  <a:lnTo>
                    <a:pt x="167" y="386"/>
                  </a:lnTo>
                  <a:lnTo>
                    <a:pt x="142" y="399"/>
                  </a:lnTo>
                  <a:lnTo>
                    <a:pt x="129" y="399"/>
                  </a:lnTo>
                  <a:lnTo>
                    <a:pt x="116" y="386"/>
                  </a:lnTo>
                  <a:lnTo>
                    <a:pt x="103" y="386"/>
                  </a:lnTo>
                  <a:lnTo>
                    <a:pt x="90" y="386"/>
                  </a:lnTo>
                  <a:lnTo>
                    <a:pt x="77" y="386"/>
                  </a:lnTo>
                  <a:lnTo>
                    <a:pt x="77" y="386"/>
                  </a:lnTo>
                  <a:lnTo>
                    <a:pt x="64" y="373"/>
                  </a:lnTo>
                  <a:lnTo>
                    <a:pt x="64" y="386"/>
                  </a:lnTo>
                  <a:lnTo>
                    <a:pt x="52" y="386"/>
                  </a:lnTo>
                  <a:lnTo>
                    <a:pt x="39" y="399"/>
                  </a:lnTo>
                  <a:lnTo>
                    <a:pt x="26" y="399"/>
                  </a:lnTo>
                  <a:lnTo>
                    <a:pt x="26" y="386"/>
                  </a:lnTo>
                  <a:lnTo>
                    <a:pt x="26" y="373"/>
                  </a:lnTo>
                  <a:lnTo>
                    <a:pt x="26" y="348"/>
                  </a:lnTo>
                  <a:lnTo>
                    <a:pt x="26" y="322"/>
                  </a:lnTo>
                  <a:lnTo>
                    <a:pt x="26" y="309"/>
                  </a:lnTo>
                  <a:lnTo>
                    <a:pt x="39" y="283"/>
                  </a:lnTo>
                  <a:lnTo>
                    <a:pt x="39" y="270"/>
                  </a:lnTo>
                  <a:lnTo>
                    <a:pt x="39" y="257"/>
                  </a:lnTo>
                  <a:lnTo>
                    <a:pt x="39" y="232"/>
                  </a:lnTo>
                  <a:lnTo>
                    <a:pt x="39" y="206"/>
                  </a:lnTo>
                  <a:lnTo>
                    <a:pt x="52" y="193"/>
                  </a:lnTo>
                  <a:lnTo>
                    <a:pt x="39" y="180"/>
                  </a:lnTo>
                  <a:lnTo>
                    <a:pt x="26" y="167"/>
                  </a:lnTo>
                  <a:lnTo>
                    <a:pt x="13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2199817" y="1586878"/>
              <a:ext cx="436784" cy="423876"/>
            </a:xfrm>
            <a:custGeom>
              <a:avLst/>
              <a:gdLst/>
              <a:ahLst/>
              <a:cxnLst>
                <a:cxn ang="0">
                  <a:pos x="103" y="13"/>
                </a:cxn>
                <a:cxn ang="0">
                  <a:pos x="116" y="0"/>
                </a:cxn>
                <a:cxn ang="0">
                  <a:pos x="155" y="13"/>
                </a:cxn>
                <a:cxn ang="0">
                  <a:pos x="219" y="39"/>
                </a:cxn>
                <a:cxn ang="0">
                  <a:pos x="296" y="78"/>
                </a:cxn>
                <a:cxn ang="0">
                  <a:pos x="296" y="91"/>
                </a:cxn>
                <a:cxn ang="0">
                  <a:pos x="270" y="103"/>
                </a:cxn>
                <a:cxn ang="0">
                  <a:pos x="258" y="129"/>
                </a:cxn>
                <a:cxn ang="0">
                  <a:pos x="296" y="168"/>
                </a:cxn>
                <a:cxn ang="0">
                  <a:pos x="270" y="206"/>
                </a:cxn>
                <a:cxn ang="0">
                  <a:pos x="283" y="245"/>
                </a:cxn>
                <a:cxn ang="0">
                  <a:pos x="296" y="284"/>
                </a:cxn>
                <a:cxn ang="0">
                  <a:pos x="309" y="322"/>
                </a:cxn>
                <a:cxn ang="0">
                  <a:pos x="283" y="322"/>
                </a:cxn>
                <a:cxn ang="0">
                  <a:pos x="270" y="296"/>
                </a:cxn>
                <a:cxn ang="0">
                  <a:pos x="258" y="284"/>
                </a:cxn>
                <a:cxn ang="0">
                  <a:pos x="232" y="309"/>
                </a:cxn>
                <a:cxn ang="0">
                  <a:pos x="206" y="309"/>
                </a:cxn>
                <a:cxn ang="0">
                  <a:pos x="167" y="296"/>
                </a:cxn>
                <a:cxn ang="0">
                  <a:pos x="155" y="296"/>
                </a:cxn>
                <a:cxn ang="0">
                  <a:pos x="129" y="284"/>
                </a:cxn>
                <a:cxn ang="0">
                  <a:pos x="103" y="258"/>
                </a:cxn>
                <a:cxn ang="0">
                  <a:pos x="77" y="284"/>
                </a:cxn>
                <a:cxn ang="0">
                  <a:pos x="52" y="271"/>
                </a:cxn>
                <a:cxn ang="0">
                  <a:pos x="39" y="245"/>
                </a:cxn>
                <a:cxn ang="0">
                  <a:pos x="39" y="219"/>
                </a:cxn>
                <a:cxn ang="0">
                  <a:pos x="13" y="194"/>
                </a:cxn>
                <a:cxn ang="0">
                  <a:pos x="13" y="181"/>
                </a:cxn>
                <a:cxn ang="0">
                  <a:pos x="13" y="155"/>
                </a:cxn>
                <a:cxn ang="0">
                  <a:pos x="13" y="129"/>
                </a:cxn>
                <a:cxn ang="0">
                  <a:pos x="52" y="78"/>
                </a:cxn>
                <a:cxn ang="0">
                  <a:pos x="65" y="65"/>
                </a:cxn>
                <a:cxn ang="0">
                  <a:pos x="90" y="39"/>
                </a:cxn>
                <a:cxn ang="0">
                  <a:pos x="90" y="39"/>
                </a:cxn>
              </a:cxnLst>
              <a:rect l="0" t="0" r="r" b="b"/>
              <a:pathLst>
                <a:path w="309" h="322">
                  <a:moveTo>
                    <a:pt x="103" y="13"/>
                  </a:moveTo>
                  <a:lnTo>
                    <a:pt x="103" y="13"/>
                  </a:lnTo>
                  <a:lnTo>
                    <a:pt x="103" y="13"/>
                  </a:lnTo>
                  <a:lnTo>
                    <a:pt x="116" y="0"/>
                  </a:lnTo>
                  <a:lnTo>
                    <a:pt x="129" y="13"/>
                  </a:lnTo>
                  <a:lnTo>
                    <a:pt x="155" y="13"/>
                  </a:lnTo>
                  <a:lnTo>
                    <a:pt x="206" y="39"/>
                  </a:lnTo>
                  <a:lnTo>
                    <a:pt x="219" y="39"/>
                  </a:lnTo>
                  <a:lnTo>
                    <a:pt x="270" y="65"/>
                  </a:lnTo>
                  <a:lnTo>
                    <a:pt x="296" y="78"/>
                  </a:lnTo>
                  <a:lnTo>
                    <a:pt x="296" y="78"/>
                  </a:lnTo>
                  <a:lnTo>
                    <a:pt x="296" y="91"/>
                  </a:lnTo>
                  <a:lnTo>
                    <a:pt x="283" y="103"/>
                  </a:lnTo>
                  <a:lnTo>
                    <a:pt x="270" y="103"/>
                  </a:lnTo>
                  <a:lnTo>
                    <a:pt x="258" y="103"/>
                  </a:lnTo>
                  <a:lnTo>
                    <a:pt x="258" y="129"/>
                  </a:lnTo>
                  <a:lnTo>
                    <a:pt x="283" y="155"/>
                  </a:lnTo>
                  <a:lnTo>
                    <a:pt x="296" y="168"/>
                  </a:lnTo>
                  <a:lnTo>
                    <a:pt x="283" y="194"/>
                  </a:lnTo>
                  <a:lnTo>
                    <a:pt x="270" y="206"/>
                  </a:lnTo>
                  <a:lnTo>
                    <a:pt x="270" y="232"/>
                  </a:lnTo>
                  <a:lnTo>
                    <a:pt x="283" y="245"/>
                  </a:lnTo>
                  <a:lnTo>
                    <a:pt x="296" y="271"/>
                  </a:lnTo>
                  <a:lnTo>
                    <a:pt x="296" y="284"/>
                  </a:lnTo>
                  <a:lnTo>
                    <a:pt x="309" y="309"/>
                  </a:lnTo>
                  <a:lnTo>
                    <a:pt x="309" y="322"/>
                  </a:lnTo>
                  <a:lnTo>
                    <a:pt x="296" y="322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70" y="296"/>
                  </a:lnTo>
                  <a:lnTo>
                    <a:pt x="258" y="284"/>
                  </a:lnTo>
                  <a:lnTo>
                    <a:pt x="258" y="284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06" y="309"/>
                  </a:lnTo>
                  <a:lnTo>
                    <a:pt x="193" y="296"/>
                  </a:lnTo>
                  <a:lnTo>
                    <a:pt x="167" y="296"/>
                  </a:lnTo>
                  <a:lnTo>
                    <a:pt x="155" y="309"/>
                  </a:lnTo>
                  <a:lnTo>
                    <a:pt x="155" y="296"/>
                  </a:lnTo>
                  <a:lnTo>
                    <a:pt x="142" y="296"/>
                  </a:lnTo>
                  <a:lnTo>
                    <a:pt x="129" y="284"/>
                  </a:lnTo>
                  <a:lnTo>
                    <a:pt x="116" y="271"/>
                  </a:lnTo>
                  <a:lnTo>
                    <a:pt x="103" y="258"/>
                  </a:lnTo>
                  <a:lnTo>
                    <a:pt x="90" y="271"/>
                  </a:lnTo>
                  <a:lnTo>
                    <a:pt x="77" y="284"/>
                  </a:lnTo>
                  <a:lnTo>
                    <a:pt x="65" y="284"/>
                  </a:lnTo>
                  <a:lnTo>
                    <a:pt x="52" y="271"/>
                  </a:lnTo>
                  <a:lnTo>
                    <a:pt x="39" y="258"/>
                  </a:lnTo>
                  <a:lnTo>
                    <a:pt x="39" y="245"/>
                  </a:lnTo>
                  <a:lnTo>
                    <a:pt x="39" y="232"/>
                  </a:lnTo>
                  <a:lnTo>
                    <a:pt x="39" y="219"/>
                  </a:lnTo>
                  <a:lnTo>
                    <a:pt x="26" y="206"/>
                  </a:lnTo>
                  <a:lnTo>
                    <a:pt x="13" y="194"/>
                  </a:lnTo>
                  <a:lnTo>
                    <a:pt x="13" y="194"/>
                  </a:lnTo>
                  <a:lnTo>
                    <a:pt x="13" y="181"/>
                  </a:lnTo>
                  <a:lnTo>
                    <a:pt x="13" y="181"/>
                  </a:lnTo>
                  <a:lnTo>
                    <a:pt x="13" y="155"/>
                  </a:lnTo>
                  <a:lnTo>
                    <a:pt x="0" y="142"/>
                  </a:lnTo>
                  <a:lnTo>
                    <a:pt x="13" y="129"/>
                  </a:lnTo>
                  <a:lnTo>
                    <a:pt x="39" y="103"/>
                  </a:lnTo>
                  <a:lnTo>
                    <a:pt x="52" y="78"/>
                  </a:lnTo>
                  <a:lnTo>
                    <a:pt x="65" y="78"/>
                  </a:lnTo>
                  <a:lnTo>
                    <a:pt x="65" y="65"/>
                  </a:lnTo>
                  <a:lnTo>
                    <a:pt x="77" y="52"/>
                  </a:lnTo>
                  <a:lnTo>
                    <a:pt x="90" y="39"/>
                  </a:lnTo>
                  <a:lnTo>
                    <a:pt x="103" y="39"/>
                  </a:lnTo>
                  <a:lnTo>
                    <a:pt x="90" y="39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1712680" y="1556051"/>
              <a:ext cx="703773" cy="745360"/>
            </a:xfrm>
            <a:custGeom>
              <a:avLst/>
              <a:gdLst/>
              <a:ahLst/>
              <a:cxnLst>
                <a:cxn ang="0">
                  <a:pos x="424" y="0"/>
                </a:cxn>
                <a:cxn ang="0">
                  <a:pos x="463" y="25"/>
                </a:cxn>
                <a:cxn ang="0">
                  <a:pos x="450" y="64"/>
                </a:cxn>
                <a:cxn ang="0">
                  <a:pos x="412" y="90"/>
                </a:cxn>
                <a:cxn ang="0">
                  <a:pos x="399" y="103"/>
                </a:cxn>
                <a:cxn ang="0">
                  <a:pos x="373" y="141"/>
                </a:cxn>
                <a:cxn ang="0">
                  <a:pos x="347" y="180"/>
                </a:cxn>
                <a:cxn ang="0">
                  <a:pos x="347" y="219"/>
                </a:cxn>
                <a:cxn ang="0">
                  <a:pos x="386" y="257"/>
                </a:cxn>
                <a:cxn ang="0">
                  <a:pos x="399" y="283"/>
                </a:cxn>
                <a:cxn ang="0">
                  <a:pos x="424" y="296"/>
                </a:cxn>
                <a:cxn ang="0">
                  <a:pos x="463" y="296"/>
                </a:cxn>
                <a:cxn ang="0">
                  <a:pos x="502" y="334"/>
                </a:cxn>
                <a:cxn ang="0">
                  <a:pos x="437" y="347"/>
                </a:cxn>
                <a:cxn ang="0">
                  <a:pos x="334" y="386"/>
                </a:cxn>
                <a:cxn ang="0">
                  <a:pos x="321" y="437"/>
                </a:cxn>
                <a:cxn ang="0">
                  <a:pos x="334" y="502"/>
                </a:cxn>
                <a:cxn ang="0">
                  <a:pos x="347" y="553"/>
                </a:cxn>
                <a:cxn ang="0">
                  <a:pos x="321" y="566"/>
                </a:cxn>
                <a:cxn ang="0">
                  <a:pos x="296" y="527"/>
                </a:cxn>
                <a:cxn ang="0">
                  <a:pos x="231" y="527"/>
                </a:cxn>
                <a:cxn ang="0">
                  <a:pos x="206" y="527"/>
                </a:cxn>
                <a:cxn ang="0">
                  <a:pos x="154" y="527"/>
                </a:cxn>
                <a:cxn ang="0">
                  <a:pos x="128" y="515"/>
                </a:cxn>
                <a:cxn ang="0">
                  <a:pos x="103" y="502"/>
                </a:cxn>
                <a:cxn ang="0">
                  <a:pos x="64" y="450"/>
                </a:cxn>
                <a:cxn ang="0">
                  <a:pos x="38" y="424"/>
                </a:cxn>
                <a:cxn ang="0">
                  <a:pos x="38" y="399"/>
                </a:cxn>
                <a:cxn ang="0">
                  <a:pos x="0" y="399"/>
                </a:cxn>
                <a:cxn ang="0">
                  <a:pos x="0" y="347"/>
                </a:cxn>
                <a:cxn ang="0">
                  <a:pos x="25" y="321"/>
                </a:cxn>
                <a:cxn ang="0">
                  <a:pos x="25" y="296"/>
                </a:cxn>
                <a:cxn ang="0">
                  <a:pos x="38" y="257"/>
                </a:cxn>
                <a:cxn ang="0">
                  <a:pos x="64" y="270"/>
                </a:cxn>
                <a:cxn ang="0">
                  <a:pos x="128" y="257"/>
                </a:cxn>
                <a:cxn ang="0">
                  <a:pos x="154" y="206"/>
                </a:cxn>
                <a:cxn ang="0">
                  <a:pos x="193" y="193"/>
                </a:cxn>
                <a:cxn ang="0">
                  <a:pos x="218" y="193"/>
                </a:cxn>
                <a:cxn ang="0">
                  <a:pos x="231" y="154"/>
                </a:cxn>
                <a:cxn ang="0">
                  <a:pos x="270" y="128"/>
                </a:cxn>
                <a:cxn ang="0">
                  <a:pos x="257" y="116"/>
                </a:cxn>
                <a:cxn ang="0">
                  <a:pos x="244" y="103"/>
                </a:cxn>
                <a:cxn ang="0">
                  <a:pos x="244" y="77"/>
                </a:cxn>
                <a:cxn ang="0">
                  <a:pos x="270" y="77"/>
                </a:cxn>
                <a:cxn ang="0">
                  <a:pos x="309" y="51"/>
                </a:cxn>
                <a:cxn ang="0">
                  <a:pos x="334" y="25"/>
                </a:cxn>
                <a:cxn ang="0">
                  <a:pos x="373" y="13"/>
                </a:cxn>
              </a:cxnLst>
              <a:rect l="0" t="0" r="r" b="b"/>
              <a:pathLst>
                <a:path w="502" h="566">
                  <a:moveTo>
                    <a:pt x="386" y="0"/>
                  </a:moveTo>
                  <a:lnTo>
                    <a:pt x="412" y="0"/>
                  </a:lnTo>
                  <a:lnTo>
                    <a:pt x="424" y="0"/>
                  </a:lnTo>
                  <a:lnTo>
                    <a:pt x="437" y="13"/>
                  </a:lnTo>
                  <a:lnTo>
                    <a:pt x="463" y="25"/>
                  </a:lnTo>
                  <a:lnTo>
                    <a:pt x="463" y="25"/>
                  </a:lnTo>
                  <a:lnTo>
                    <a:pt x="450" y="38"/>
                  </a:lnTo>
                  <a:lnTo>
                    <a:pt x="437" y="51"/>
                  </a:lnTo>
                  <a:lnTo>
                    <a:pt x="450" y="64"/>
                  </a:lnTo>
                  <a:lnTo>
                    <a:pt x="437" y="64"/>
                  </a:lnTo>
                  <a:lnTo>
                    <a:pt x="424" y="77"/>
                  </a:lnTo>
                  <a:lnTo>
                    <a:pt x="412" y="90"/>
                  </a:lnTo>
                  <a:lnTo>
                    <a:pt x="399" y="90"/>
                  </a:lnTo>
                  <a:lnTo>
                    <a:pt x="412" y="103"/>
                  </a:lnTo>
                  <a:lnTo>
                    <a:pt x="399" y="103"/>
                  </a:lnTo>
                  <a:lnTo>
                    <a:pt x="386" y="116"/>
                  </a:lnTo>
                  <a:lnTo>
                    <a:pt x="386" y="128"/>
                  </a:lnTo>
                  <a:lnTo>
                    <a:pt x="373" y="141"/>
                  </a:lnTo>
                  <a:lnTo>
                    <a:pt x="360" y="154"/>
                  </a:lnTo>
                  <a:lnTo>
                    <a:pt x="347" y="167"/>
                  </a:lnTo>
                  <a:lnTo>
                    <a:pt x="347" y="180"/>
                  </a:lnTo>
                  <a:lnTo>
                    <a:pt x="360" y="193"/>
                  </a:lnTo>
                  <a:lnTo>
                    <a:pt x="360" y="206"/>
                  </a:lnTo>
                  <a:lnTo>
                    <a:pt x="347" y="219"/>
                  </a:lnTo>
                  <a:lnTo>
                    <a:pt x="373" y="231"/>
                  </a:lnTo>
                  <a:lnTo>
                    <a:pt x="386" y="244"/>
                  </a:lnTo>
                  <a:lnTo>
                    <a:pt x="386" y="257"/>
                  </a:lnTo>
                  <a:lnTo>
                    <a:pt x="386" y="257"/>
                  </a:lnTo>
                  <a:lnTo>
                    <a:pt x="386" y="270"/>
                  </a:lnTo>
                  <a:lnTo>
                    <a:pt x="399" y="283"/>
                  </a:lnTo>
                  <a:lnTo>
                    <a:pt x="399" y="296"/>
                  </a:lnTo>
                  <a:lnTo>
                    <a:pt x="412" y="309"/>
                  </a:lnTo>
                  <a:lnTo>
                    <a:pt x="424" y="296"/>
                  </a:lnTo>
                  <a:lnTo>
                    <a:pt x="437" y="296"/>
                  </a:lnTo>
                  <a:lnTo>
                    <a:pt x="450" y="283"/>
                  </a:lnTo>
                  <a:lnTo>
                    <a:pt x="463" y="296"/>
                  </a:lnTo>
                  <a:lnTo>
                    <a:pt x="476" y="309"/>
                  </a:lnTo>
                  <a:lnTo>
                    <a:pt x="489" y="321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50" y="347"/>
                  </a:lnTo>
                  <a:lnTo>
                    <a:pt x="437" y="347"/>
                  </a:lnTo>
                  <a:lnTo>
                    <a:pt x="386" y="360"/>
                  </a:lnTo>
                  <a:lnTo>
                    <a:pt x="360" y="373"/>
                  </a:lnTo>
                  <a:lnTo>
                    <a:pt x="334" y="386"/>
                  </a:lnTo>
                  <a:lnTo>
                    <a:pt x="321" y="399"/>
                  </a:lnTo>
                  <a:lnTo>
                    <a:pt x="321" y="412"/>
                  </a:lnTo>
                  <a:lnTo>
                    <a:pt x="321" y="437"/>
                  </a:lnTo>
                  <a:lnTo>
                    <a:pt x="321" y="476"/>
                  </a:lnTo>
                  <a:lnTo>
                    <a:pt x="309" y="489"/>
                  </a:lnTo>
                  <a:lnTo>
                    <a:pt x="334" y="502"/>
                  </a:lnTo>
                  <a:lnTo>
                    <a:pt x="347" y="527"/>
                  </a:lnTo>
                  <a:lnTo>
                    <a:pt x="360" y="540"/>
                  </a:lnTo>
                  <a:lnTo>
                    <a:pt x="347" y="553"/>
                  </a:lnTo>
                  <a:lnTo>
                    <a:pt x="334" y="566"/>
                  </a:lnTo>
                  <a:lnTo>
                    <a:pt x="321" y="566"/>
                  </a:lnTo>
                  <a:lnTo>
                    <a:pt x="321" y="566"/>
                  </a:lnTo>
                  <a:lnTo>
                    <a:pt x="309" y="553"/>
                  </a:lnTo>
                  <a:lnTo>
                    <a:pt x="296" y="540"/>
                  </a:lnTo>
                  <a:lnTo>
                    <a:pt x="296" y="527"/>
                  </a:lnTo>
                  <a:lnTo>
                    <a:pt x="270" y="527"/>
                  </a:lnTo>
                  <a:lnTo>
                    <a:pt x="257" y="515"/>
                  </a:lnTo>
                  <a:lnTo>
                    <a:pt x="231" y="527"/>
                  </a:lnTo>
                  <a:lnTo>
                    <a:pt x="231" y="540"/>
                  </a:lnTo>
                  <a:lnTo>
                    <a:pt x="218" y="540"/>
                  </a:lnTo>
                  <a:lnTo>
                    <a:pt x="206" y="527"/>
                  </a:lnTo>
                  <a:lnTo>
                    <a:pt x="193" y="527"/>
                  </a:lnTo>
                  <a:lnTo>
                    <a:pt x="167" y="527"/>
                  </a:lnTo>
                  <a:lnTo>
                    <a:pt x="154" y="527"/>
                  </a:lnTo>
                  <a:lnTo>
                    <a:pt x="141" y="527"/>
                  </a:lnTo>
                  <a:lnTo>
                    <a:pt x="141" y="527"/>
                  </a:lnTo>
                  <a:lnTo>
                    <a:pt x="128" y="515"/>
                  </a:lnTo>
                  <a:lnTo>
                    <a:pt x="128" y="515"/>
                  </a:lnTo>
                  <a:lnTo>
                    <a:pt x="115" y="515"/>
                  </a:lnTo>
                  <a:lnTo>
                    <a:pt x="103" y="502"/>
                  </a:lnTo>
                  <a:lnTo>
                    <a:pt x="90" y="476"/>
                  </a:lnTo>
                  <a:lnTo>
                    <a:pt x="77" y="463"/>
                  </a:lnTo>
                  <a:lnTo>
                    <a:pt x="64" y="450"/>
                  </a:lnTo>
                  <a:lnTo>
                    <a:pt x="51" y="450"/>
                  </a:lnTo>
                  <a:lnTo>
                    <a:pt x="38" y="437"/>
                  </a:lnTo>
                  <a:lnTo>
                    <a:pt x="38" y="424"/>
                  </a:lnTo>
                  <a:lnTo>
                    <a:pt x="38" y="424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25" y="399"/>
                  </a:lnTo>
                  <a:lnTo>
                    <a:pt x="12" y="399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0" y="347"/>
                  </a:lnTo>
                  <a:lnTo>
                    <a:pt x="0" y="347"/>
                  </a:lnTo>
                  <a:lnTo>
                    <a:pt x="12" y="334"/>
                  </a:lnTo>
                  <a:lnTo>
                    <a:pt x="25" y="321"/>
                  </a:lnTo>
                  <a:lnTo>
                    <a:pt x="38" y="309"/>
                  </a:lnTo>
                  <a:lnTo>
                    <a:pt x="38" y="309"/>
                  </a:lnTo>
                  <a:lnTo>
                    <a:pt x="25" y="296"/>
                  </a:lnTo>
                  <a:lnTo>
                    <a:pt x="25" y="283"/>
                  </a:lnTo>
                  <a:lnTo>
                    <a:pt x="25" y="270"/>
                  </a:lnTo>
                  <a:lnTo>
                    <a:pt x="38" y="257"/>
                  </a:lnTo>
                  <a:lnTo>
                    <a:pt x="51" y="244"/>
                  </a:lnTo>
                  <a:lnTo>
                    <a:pt x="64" y="257"/>
                  </a:lnTo>
                  <a:lnTo>
                    <a:pt x="64" y="270"/>
                  </a:lnTo>
                  <a:lnTo>
                    <a:pt x="90" y="270"/>
                  </a:lnTo>
                  <a:lnTo>
                    <a:pt x="115" y="257"/>
                  </a:lnTo>
                  <a:lnTo>
                    <a:pt x="128" y="257"/>
                  </a:lnTo>
                  <a:lnTo>
                    <a:pt x="141" y="244"/>
                  </a:lnTo>
                  <a:lnTo>
                    <a:pt x="141" y="231"/>
                  </a:lnTo>
                  <a:lnTo>
                    <a:pt x="154" y="206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31" y="167"/>
                  </a:lnTo>
                  <a:lnTo>
                    <a:pt x="231" y="167"/>
                  </a:lnTo>
                  <a:lnTo>
                    <a:pt x="231" y="154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57" y="116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77"/>
                  </a:lnTo>
                  <a:lnTo>
                    <a:pt x="244" y="77"/>
                  </a:lnTo>
                  <a:lnTo>
                    <a:pt x="270" y="77"/>
                  </a:lnTo>
                  <a:lnTo>
                    <a:pt x="270" y="77"/>
                  </a:lnTo>
                  <a:lnTo>
                    <a:pt x="296" y="77"/>
                  </a:lnTo>
                  <a:lnTo>
                    <a:pt x="296" y="64"/>
                  </a:lnTo>
                  <a:lnTo>
                    <a:pt x="309" y="51"/>
                  </a:lnTo>
                  <a:lnTo>
                    <a:pt x="321" y="51"/>
                  </a:lnTo>
                  <a:lnTo>
                    <a:pt x="334" y="38"/>
                  </a:lnTo>
                  <a:lnTo>
                    <a:pt x="334" y="25"/>
                  </a:lnTo>
                  <a:lnTo>
                    <a:pt x="347" y="25"/>
                  </a:lnTo>
                  <a:lnTo>
                    <a:pt x="360" y="13"/>
                  </a:lnTo>
                  <a:lnTo>
                    <a:pt x="373" y="13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4" name="Freeform 23"/>
            <p:cNvSpPr>
              <a:spLocks/>
            </p:cNvSpPr>
            <p:nvPr/>
          </p:nvSpPr>
          <p:spPr bwMode="auto">
            <a:xfrm>
              <a:off x="1441007" y="3030257"/>
              <a:ext cx="125297" cy="6826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25" y="13"/>
                </a:cxn>
                <a:cxn ang="0">
                  <a:pos x="12" y="13"/>
                </a:cxn>
                <a:cxn ang="0">
                  <a:pos x="0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38" y="39"/>
                </a:cxn>
                <a:cxn ang="0">
                  <a:pos x="64" y="39"/>
                </a:cxn>
                <a:cxn ang="0">
                  <a:pos x="77" y="52"/>
                </a:cxn>
                <a:cxn ang="0">
                  <a:pos x="77" y="39"/>
                </a:cxn>
                <a:cxn ang="0">
                  <a:pos x="90" y="26"/>
                </a:cxn>
                <a:cxn ang="0">
                  <a:pos x="90" y="13"/>
                </a:cxn>
                <a:cxn ang="0">
                  <a:pos x="77" y="0"/>
                </a:cxn>
                <a:cxn ang="0">
                  <a:pos x="64" y="0"/>
                </a:cxn>
                <a:cxn ang="0">
                  <a:pos x="51" y="13"/>
                </a:cxn>
                <a:cxn ang="0">
                  <a:pos x="38" y="0"/>
                </a:cxn>
              </a:cxnLst>
              <a:rect l="0" t="0" r="r" b="b"/>
              <a:pathLst>
                <a:path w="90" h="52">
                  <a:moveTo>
                    <a:pt x="38" y="0"/>
                  </a:moveTo>
                  <a:lnTo>
                    <a:pt x="25" y="13"/>
                  </a:lnTo>
                  <a:lnTo>
                    <a:pt x="12" y="13"/>
                  </a:lnTo>
                  <a:lnTo>
                    <a:pt x="0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38" y="39"/>
                  </a:lnTo>
                  <a:lnTo>
                    <a:pt x="64" y="39"/>
                  </a:lnTo>
                  <a:lnTo>
                    <a:pt x="77" y="52"/>
                  </a:lnTo>
                  <a:lnTo>
                    <a:pt x="77" y="39"/>
                  </a:lnTo>
                  <a:lnTo>
                    <a:pt x="90" y="26"/>
                  </a:lnTo>
                  <a:lnTo>
                    <a:pt x="90" y="13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51" y="1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6" name="Freeform 24"/>
            <p:cNvSpPr>
              <a:spLocks/>
            </p:cNvSpPr>
            <p:nvPr/>
          </p:nvSpPr>
          <p:spPr bwMode="auto">
            <a:xfrm>
              <a:off x="1458572" y="2436832"/>
              <a:ext cx="690892" cy="814722"/>
            </a:xfrm>
            <a:custGeom>
              <a:avLst/>
              <a:gdLst/>
              <a:ahLst/>
              <a:cxnLst>
                <a:cxn ang="0">
                  <a:pos x="26" y="116"/>
                </a:cxn>
                <a:cxn ang="0">
                  <a:pos x="52" y="167"/>
                </a:cxn>
                <a:cxn ang="0">
                  <a:pos x="39" y="219"/>
                </a:cxn>
                <a:cxn ang="0">
                  <a:pos x="65" y="270"/>
                </a:cxn>
                <a:cxn ang="0">
                  <a:pos x="91" y="347"/>
                </a:cxn>
                <a:cxn ang="0">
                  <a:pos x="91" y="386"/>
                </a:cxn>
                <a:cxn ang="0">
                  <a:pos x="78" y="425"/>
                </a:cxn>
                <a:cxn ang="0">
                  <a:pos x="116" y="450"/>
                </a:cxn>
                <a:cxn ang="0">
                  <a:pos x="116" y="476"/>
                </a:cxn>
                <a:cxn ang="0">
                  <a:pos x="155" y="502"/>
                </a:cxn>
                <a:cxn ang="0">
                  <a:pos x="168" y="541"/>
                </a:cxn>
                <a:cxn ang="0">
                  <a:pos x="193" y="566"/>
                </a:cxn>
                <a:cxn ang="0">
                  <a:pos x="219" y="605"/>
                </a:cxn>
                <a:cxn ang="0">
                  <a:pos x="245" y="605"/>
                </a:cxn>
                <a:cxn ang="0">
                  <a:pos x="284" y="618"/>
                </a:cxn>
                <a:cxn ang="0">
                  <a:pos x="296" y="592"/>
                </a:cxn>
                <a:cxn ang="0">
                  <a:pos x="322" y="566"/>
                </a:cxn>
                <a:cxn ang="0">
                  <a:pos x="335" y="541"/>
                </a:cxn>
                <a:cxn ang="0">
                  <a:pos x="361" y="515"/>
                </a:cxn>
                <a:cxn ang="0">
                  <a:pos x="361" y="489"/>
                </a:cxn>
                <a:cxn ang="0">
                  <a:pos x="387" y="489"/>
                </a:cxn>
                <a:cxn ang="0">
                  <a:pos x="399" y="463"/>
                </a:cxn>
                <a:cxn ang="0">
                  <a:pos x="412" y="425"/>
                </a:cxn>
                <a:cxn ang="0">
                  <a:pos x="425" y="412"/>
                </a:cxn>
                <a:cxn ang="0">
                  <a:pos x="412" y="373"/>
                </a:cxn>
                <a:cxn ang="0">
                  <a:pos x="438" y="360"/>
                </a:cxn>
                <a:cxn ang="0">
                  <a:pos x="464" y="347"/>
                </a:cxn>
                <a:cxn ang="0">
                  <a:pos x="464" y="322"/>
                </a:cxn>
                <a:cxn ang="0">
                  <a:pos x="451" y="270"/>
                </a:cxn>
                <a:cxn ang="0">
                  <a:pos x="477" y="283"/>
                </a:cxn>
                <a:cxn ang="0">
                  <a:pos x="464" y="245"/>
                </a:cxn>
                <a:cxn ang="0">
                  <a:pos x="477" y="232"/>
                </a:cxn>
                <a:cxn ang="0">
                  <a:pos x="477" y="219"/>
                </a:cxn>
                <a:cxn ang="0">
                  <a:pos x="464" y="219"/>
                </a:cxn>
                <a:cxn ang="0">
                  <a:pos x="438" y="206"/>
                </a:cxn>
                <a:cxn ang="0">
                  <a:pos x="438" y="180"/>
                </a:cxn>
                <a:cxn ang="0">
                  <a:pos x="399" y="154"/>
                </a:cxn>
                <a:cxn ang="0">
                  <a:pos x="374" y="154"/>
                </a:cxn>
                <a:cxn ang="0">
                  <a:pos x="374" y="116"/>
                </a:cxn>
                <a:cxn ang="0">
                  <a:pos x="348" y="116"/>
                </a:cxn>
                <a:cxn ang="0">
                  <a:pos x="296" y="103"/>
                </a:cxn>
                <a:cxn ang="0">
                  <a:pos x="284" y="116"/>
                </a:cxn>
                <a:cxn ang="0">
                  <a:pos x="271" y="103"/>
                </a:cxn>
                <a:cxn ang="0">
                  <a:pos x="206" y="90"/>
                </a:cxn>
                <a:cxn ang="0">
                  <a:pos x="181" y="64"/>
                </a:cxn>
                <a:cxn ang="0">
                  <a:pos x="142" y="39"/>
                </a:cxn>
                <a:cxn ang="0">
                  <a:pos x="91" y="39"/>
                </a:cxn>
                <a:cxn ang="0">
                  <a:pos x="39" y="26"/>
                </a:cxn>
                <a:cxn ang="0">
                  <a:pos x="26" y="0"/>
                </a:cxn>
                <a:cxn ang="0">
                  <a:pos x="0" y="13"/>
                </a:cxn>
                <a:cxn ang="0">
                  <a:pos x="13" y="64"/>
                </a:cxn>
                <a:cxn ang="0">
                  <a:pos x="39" y="103"/>
                </a:cxn>
              </a:cxnLst>
              <a:rect l="0" t="0" r="r" b="b"/>
              <a:pathLst>
                <a:path w="490" h="618">
                  <a:moveTo>
                    <a:pt x="26" y="103"/>
                  </a:moveTo>
                  <a:lnTo>
                    <a:pt x="26" y="116"/>
                  </a:lnTo>
                  <a:lnTo>
                    <a:pt x="39" y="129"/>
                  </a:lnTo>
                  <a:lnTo>
                    <a:pt x="52" y="167"/>
                  </a:lnTo>
                  <a:lnTo>
                    <a:pt x="52" y="193"/>
                  </a:lnTo>
                  <a:lnTo>
                    <a:pt x="39" y="219"/>
                  </a:lnTo>
                  <a:lnTo>
                    <a:pt x="39" y="232"/>
                  </a:lnTo>
                  <a:lnTo>
                    <a:pt x="65" y="270"/>
                  </a:lnTo>
                  <a:lnTo>
                    <a:pt x="78" y="309"/>
                  </a:lnTo>
                  <a:lnTo>
                    <a:pt x="91" y="347"/>
                  </a:lnTo>
                  <a:lnTo>
                    <a:pt x="91" y="360"/>
                  </a:lnTo>
                  <a:lnTo>
                    <a:pt x="91" y="386"/>
                  </a:lnTo>
                  <a:lnTo>
                    <a:pt x="78" y="412"/>
                  </a:lnTo>
                  <a:lnTo>
                    <a:pt x="78" y="425"/>
                  </a:lnTo>
                  <a:lnTo>
                    <a:pt x="103" y="438"/>
                  </a:lnTo>
                  <a:lnTo>
                    <a:pt x="116" y="450"/>
                  </a:lnTo>
                  <a:lnTo>
                    <a:pt x="116" y="463"/>
                  </a:lnTo>
                  <a:lnTo>
                    <a:pt x="116" y="476"/>
                  </a:lnTo>
                  <a:lnTo>
                    <a:pt x="142" y="489"/>
                  </a:lnTo>
                  <a:lnTo>
                    <a:pt x="155" y="502"/>
                  </a:lnTo>
                  <a:lnTo>
                    <a:pt x="168" y="515"/>
                  </a:lnTo>
                  <a:lnTo>
                    <a:pt x="168" y="541"/>
                  </a:lnTo>
                  <a:lnTo>
                    <a:pt x="181" y="541"/>
                  </a:lnTo>
                  <a:lnTo>
                    <a:pt x="193" y="566"/>
                  </a:lnTo>
                  <a:lnTo>
                    <a:pt x="206" y="592"/>
                  </a:lnTo>
                  <a:lnTo>
                    <a:pt x="219" y="605"/>
                  </a:lnTo>
                  <a:lnTo>
                    <a:pt x="232" y="605"/>
                  </a:lnTo>
                  <a:lnTo>
                    <a:pt x="245" y="605"/>
                  </a:lnTo>
                  <a:lnTo>
                    <a:pt x="271" y="605"/>
                  </a:lnTo>
                  <a:lnTo>
                    <a:pt x="284" y="618"/>
                  </a:lnTo>
                  <a:lnTo>
                    <a:pt x="284" y="605"/>
                  </a:lnTo>
                  <a:lnTo>
                    <a:pt x="296" y="592"/>
                  </a:lnTo>
                  <a:lnTo>
                    <a:pt x="309" y="579"/>
                  </a:lnTo>
                  <a:lnTo>
                    <a:pt x="322" y="566"/>
                  </a:lnTo>
                  <a:lnTo>
                    <a:pt x="322" y="541"/>
                  </a:lnTo>
                  <a:lnTo>
                    <a:pt x="335" y="541"/>
                  </a:lnTo>
                  <a:lnTo>
                    <a:pt x="348" y="528"/>
                  </a:lnTo>
                  <a:lnTo>
                    <a:pt x="361" y="515"/>
                  </a:lnTo>
                  <a:lnTo>
                    <a:pt x="348" y="489"/>
                  </a:lnTo>
                  <a:lnTo>
                    <a:pt x="361" y="489"/>
                  </a:lnTo>
                  <a:lnTo>
                    <a:pt x="374" y="489"/>
                  </a:lnTo>
                  <a:lnTo>
                    <a:pt x="387" y="489"/>
                  </a:lnTo>
                  <a:lnTo>
                    <a:pt x="387" y="476"/>
                  </a:lnTo>
                  <a:lnTo>
                    <a:pt x="399" y="463"/>
                  </a:lnTo>
                  <a:lnTo>
                    <a:pt x="399" y="438"/>
                  </a:lnTo>
                  <a:lnTo>
                    <a:pt x="412" y="425"/>
                  </a:lnTo>
                  <a:lnTo>
                    <a:pt x="412" y="412"/>
                  </a:lnTo>
                  <a:lnTo>
                    <a:pt x="425" y="412"/>
                  </a:lnTo>
                  <a:lnTo>
                    <a:pt x="412" y="386"/>
                  </a:lnTo>
                  <a:lnTo>
                    <a:pt x="412" y="373"/>
                  </a:lnTo>
                  <a:lnTo>
                    <a:pt x="425" y="360"/>
                  </a:lnTo>
                  <a:lnTo>
                    <a:pt x="438" y="360"/>
                  </a:lnTo>
                  <a:lnTo>
                    <a:pt x="451" y="347"/>
                  </a:lnTo>
                  <a:lnTo>
                    <a:pt x="464" y="347"/>
                  </a:lnTo>
                  <a:lnTo>
                    <a:pt x="464" y="335"/>
                  </a:lnTo>
                  <a:lnTo>
                    <a:pt x="464" y="322"/>
                  </a:lnTo>
                  <a:lnTo>
                    <a:pt x="438" y="283"/>
                  </a:lnTo>
                  <a:lnTo>
                    <a:pt x="451" y="270"/>
                  </a:lnTo>
                  <a:lnTo>
                    <a:pt x="464" y="270"/>
                  </a:lnTo>
                  <a:lnTo>
                    <a:pt x="477" y="283"/>
                  </a:lnTo>
                  <a:lnTo>
                    <a:pt x="464" y="257"/>
                  </a:lnTo>
                  <a:lnTo>
                    <a:pt x="464" y="245"/>
                  </a:lnTo>
                  <a:lnTo>
                    <a:pt x="477" y="232"/>
                  </a:lnTo>
                  <a:lnTo>
                    <a:pt x="477" y="232"/>
                  </a:lnTo>
                  <a:lnTo>
                    <a:pt x="490" y="219"/>
                  </a:lnTo>
                  <a:lnTo>
                    <a:pt x="477" y="219"/>
                  </a:lnTo>
                  <a:lnTo>
                    <a:pt x="477" y="206"/>
                  </a:lnTo>
                  <a:lnTo>
                    <a:pt x="464" y="219"/>
                  </a:lnTo>
                  <a:lnTo>
                    <a:pt x="451" y="219"/>
                  </a:lnTo>
                  <a:lnTo>
                    <a:pt x="438" y="206"/>
                  </a:lnTo>
                  <a:lnTo>
                    <a:pt x="438" y="193"/>
                  </a:lnTo>
                  <a:lnTo>
                    <a:pt x="438" y="180"/>
                  </a:lnTo>
                  <a:lnTo>
                    <a:pt x="412" y="167"/>
                  </a:lnTo>
                  <a:lnTo>
                    <a:pt x="399" y="154"/>
                  </a:lnTo>
                  <a:lnTo>
                    <a:pt x="374" y="154"/>
                  </a:lnTo>
                  <a:lnTo>
                    <a:pt x="374" y="154"/>
                  </a:lnTo>
                  <a:lnTo>
                    <a:pt x="374" y="129"/>
                  </a:lnTo>
                  <a:lnTo>
                    <a:pt x="374" y="116"/>
                  </a:lnTo>
                  <a:lnTo>
                    <a:pt x="361" y="103"/>
                  </a:lnTo>
                  <a:lnTo>
                    <a:pt x="348" y="116"/>
                  </a:lnTo>
                  <a:lnTo>
                    <a:pt x="322" y="116"/>
                  </a:lnTo>
                  <a:lnTo>
                    <a:pt x="296" y="103"/>
                  </a:lnTo>
                  <a:lnTo>
                    <a:pt x="296" y="103"/>
                  </a:lnTo>
                  <a:lnTo>
                    <a:pt x="284" y="116"/>
                  </a:lnTo>
                  <a:lnTo>
                    <a:pt x="271" y="103"/>
                  </a:lnTo>
                  <a:lnTo>
                    <a:pt x="271" y="103"/>
                  </a:lnTo>
                  <a:lnTo>
                    <a:pt x="245" y="90"/>
                  </a:lnTo>
                  <a:lnTo>
                    <a:pt x="206" y="90"/>
                  </a:lnTo>
                  <a:lnTo>
                    <a:pt x="193" y="77"/>
                  </a:lnTo>
                  <a:lnTo>
                    <a:pt x="181" y="64"/>
                  </a:lnTo>
                  <a:lnTo>
                    <a:pt x="155" y="51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39"/>
                  </a:lnTo>
                  <a:lnTo>
                    <a:pt x="65" y="26"/>
                  </a:lnTo>
                  <a:lnTo>
                    <a:pt x="39" y="26"/>
                  </a:lnTo>
                  <a:lnTo>
                    <a:pt x="39" y="1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0" y="13"/>
                  </a:lnTo>
                  <a:lnTo>
                    <a:pt x="0" y="39"/>
                  </a:lnTo>
                  <a:lnTo>
                    <a:pt x="13" y="64"/>
                  </a:lnTo>
                  <a:lnTo>
                    <a:pt x="26" y="77"/>
                  </a:lnTo>
                  <a:lnTo>
                    <a:pt x="39" y="103"/>
                  </a:lnTo>
                  <a:lnTo>
                    <a:pt x="26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7" name="Freeform 25"/>
            <p:cNvSpPr>
              <a:spLocks/>
            </p:cNvSpPr>
            <p:nvPr/>
          </p:nvSpPr>
          <p:spPr bwMode="auto">
            <a:xfrm>
              <a:off x="2018312" y="4898613"/>
              <a:ext cx="1046877" cy="661686"/>
            </a:xfrm>
            <a:custGeom>
              <a:avLst/>
              <a:gdLst/>
              <a:ahLst/>
              <a:cxnLst>
                <a:cxn ang="0">
                  <a:pos x="747" y="13"/>
                </a:cxn>
                <a:cxn ang="0">
                  <a:pos x="708" y="103"/>
                </a:cxn>
                <a:cxn ang="0">
                  <a:pos x="670" y="180"/>
                </a:cxn>
                <a:cxn ang="0">
                  <a:pos x="657" y="219"/>
                </a:cxn>
                <a:cxn ang="0">
                  <a:pos x="631" y="270"/>
                </a:cxn>
                <a:cxn ang="0">
                  <a:pos x="644" y="322"/>
                </a:cxn>
                <a:cxn ang="0">
                  <a:pos x="657" y="361"/>
                </a:cxn>
                <a:cxn ang="0">
                  <a:pos x="670" y="386"/>
                </a:cxn>
                <a:cxn ang="0">
                  <a:pos x="631" y="451"/>
                </a:cxn>
                <a:cxn ang="0">
                  <a:pos x="631" y="489"/>
                </a:cxn>
                <a:cxn ang="0">
                  <a:pos x="605" y="502"/>
                </a:cxn>
                <a:cxn ang="0">
                  <a:pos x="580" y="476"/>
                </a:cxn>
                <a:cxn ang="0">
                  <a:pos x="528" y="464"/>
                </a:cxn>
                <a:cxn ang="0">
                  <a:pos x="502" y="451"/>
                </a:cxn>
                <a:cxn ang="0">
                  <a:pos x="477" y="438"/>
                </a:cxn>
                <a:cxn ang="0">
                  <a:pos x="464" y="425"/>
                </a:cxn>
                <a:cxn ang="0">
                  <a:pos x="451" y="386"/>
                </a:cxn>
                <a:cxn ang="0">
                  <a:pos x="387" y="335"/>
                </a:cxn>
                <a:cxn ang="0">
                  <a:pos x="348" y="335"/>
                </a:cxn>
                <a:cxn ang="0">
                  <a:pos x="296" y="322"/>
                </a:cxn>
                <a:cxn ang="0">
                  <a:pos x="271" y="296"/>
                </a:cxn>
                <a:cxn ang="0">
                  <a:pos x="219" y="296"/>
                </a:cxn>
                <a:cxn ang="0">
                  <a:pos x="194" y="258"/>
                </a:cxn>
                <a:cxn ang="0">
                  <a:pos x="181" y="245"/>
                </a:cxn>
                <a:cxn ang="0">
                  <a:pos x="155" y="219"/>
                </a:cxn>
                <a:cxn ang="0">
                  <a:pos x="116" y="193"/>
                </a:cxn>
                <a:cxn ang="0">
                  <a:pos x="103" y="193"/>
                </a:cxn>
                <a:cxn ang="0">
                  <a:pos x="65" y="206"/>
                </a:cxn>
                <a:cxn ang="0">
                  <a:pos x="52" y="180"/>
                </a:cxn>
                <a:cxn ang="0">
                  <a:pos x="26" y="167"/>
                </a:cxn>
                <a:cxn ang="0">
                  <a:pos x="26" y="155"/>
                </a:cxn>
                <a:cxn ang="0">
                  <a:pos x="0" y="129"/>
                </a:cxn>
                <a:cxn ang="0">
                  <a:pos x="26" y="103"/>
                </a:cxn>
                <a:cxn ang="0">
                  <a:pos x="13" y="77"/>
                </a:cxn>
                <a:cxn ang="0">
                  <a:pos x="26" y="52"/>
                </a:cxn>
                <a:cxn ang="0">
                  <a:pos x="91" y="26"/>
                </a:cxn>
                <a:cxn ang="0">
                  <a:pos x="116" y="52"/>
                </a:cxn>
                <a:cxn ang="0">
                  <a:pos x="142" y="13"/>
                </a:cxn>
                <a:cxn ang="0">
                  <a:pos x="232" y="26"/>
                </a:cxn>
                <a:cxn ang="0">
                  <a:pos x="271" y="65"/>
                </a:cxn>
                <a:cxn ang="0">
                  <a:pos x="284" y="65"/>
                </a:cxn>
                <a:cxn ang="0">
                  <a:pos x="335" y="77"/>
                </a:cxn>
                <a:cxn ang="0">
                  <a:pos x="387" y="65"/>
                </a:cxn>
                <a:cxn ang="0">
                  <a:pos x="425" y="77"/>
                </a:cxn>
                <a:cxn ang="0">
                  <a:pos x="464" y="77"/>
                </a:cxn>
                <a:cxn ang="0">
                  <a:pos x="515" y="65"/>
                </a:cxn>
                <a:cxn ang="0">
                  <a:pos x="554" y="52"/>
                </a:cxn>
                <a:cxn ang="0">
                  <a:pos x="605" y="39"/>
                </a:cxn>
                <a:cxn ang="0">
                  <a:pos x="644" y="39"/>
                </a:cxn>
                <a:cxn ang="0">
                  <a:pos x="683" y="13"/>
                </a:cxn>
                <a:cxn ang="0">
                  <a:pos x="721" y="13"/>
                </a:cxn>
              </a:cxnLst>
              <a:rect l="0" t="0" r="r" b="b"/>
              <a:pathLst>
                <a:path w="747" h="502">
                  <a:moveTo>
                    <a:pt x="747" y="0"/>
                  </a:moveTo>
                  <a:lnTo>
                    <a:pt x="747" y="13"/>
                  </a:lnTo>
                  <a:lnTo>
                    <a:pt x="721" y="65"/>
                  </a:lnTo>
                  <a:lnTo>
                    <a:pt x="708" y="103"/>
                  </a:lnTo>
                  <a:lnTo>
                    <a:pt x="683" y="142"/>
                  </a:lnTo>
                  <a:lnTo>
                    <a:pt x="670" y="180"/>
                  </a:lnTo>
                  <a:lnTo>
                    <a:pt x="657" y="193"/>
                  </a:lnTo>
                  <a:lnTo>
                    <a:pt x="657" y="219"/>
                  </a:lnTo>
                  <a:lnTo>
                    <a:pt x="618" y="245"/>
                  </a:lnTo>
                  <a:lnTo>
                    <a:pt x="631" y="270"/>
                  </a:lnTo>
                  <a:lnTo>
                    <a:pt x="631" y="296"/>
                  </a:lnTo>
                  <a:lnTo>
                    <a:pt x="644" y="322"/>
                  </a:lnTo>
                  <a:lnTo>
                    <a:pt x="644" y="335"/>
                  </a:lnTo>
                  <a:lnTo>
                    <a:pt x="657" y="361"/>
                  </a:lnTo>
                  <a:lnTo>
                    <a:pt x="670" y="373"/>
                  </a:lnTo>
                  <a:lnTo>
                    <a:pt x="670" y="386"/>
                  </a:lnTo>
                  <a:lnTo>
                    <a:pt x="631" y="425"/>
                  </a:lnTo>
                  <a:lnTo>
                    <a:pt x="631" y="451"/>
                  </a:lnTo>
                  <a:lnTo>
                    <a:pt x="631" y="464"/>
                  </a:lnTo>
                  <a:lnTo>
                    <a:pt x="631" y="489"/>
                  </a:lnTo>
                  <a:lnTo>
                    <a:pt x="618" y="502"/>
                  </a:lnTo>
                  <a:lnTo>
                    <a:pt x="605" y="502"/>
                  </a:lnTo>
                  <a:lnTo>
                    <a:pt x="580" y="489"/>
                  </a:lnTo>
                  <a:lnTo>
                    <a:pt x="580" y="476"/>
                  </a:lnTo>
                  <a:lnTo>
                    <a:pt x="554" y="476"/>
                  </a:lnTo>
                  <a:lnTo>
                    <a:pt x="528" y="464"/>
                  </a:lnTo>
                  <a:lnTo>
                    <a:pt x="515" y="464"/>
                  </a:lnTo>
                  <a:lnTo>
                    <a:pt x="502" y="451"/>
                  </a:lnTo>
                  <a:lnTo>
                    <a:pt x="490" y="438"/>
                  </a:lnTo>
                  <a:lnTo>
                    <a:pt x="477" y="438"/>
                  </a:lnTo>
                  <a:lnTo>
                    <a:pt x="464" y="438"/>
                  </a:lnTo>
                  <a:lnTo>
                    <a:pt x="464" y="425"/>
                  </a:lnTo>
                  <a:lnTo>
                    <a:pt x="451" y="399"/>
                  </a:lnTo>
                  <a:lnTo>
                    <a:pt x="451" y="386"/>
                  </a:lnTo>
                  <a:lnTo>
                    <a:pt x="425" y="373"/>
                  </a:lnTo>
                  <a:lnTo>
                    <a:pt x="387" y="335"/>
                  </a:lnTo>
                  <a:lnTo>
                    <a:pt x="361" y="335"/>
                  </a:lnTo>
                  <a:lnTo>
                    <a:pt x="348" y="335"/>
                  </a:lnTo>
                  <a:lnTo>
                    <a:pt x="322" y="322"/>
                  </a:lnTo>
                  <a:lnTo>
                    <a:pt x="296" y="322"/>
                  </a:lnTo>
                  <a:lnTo>
                    <a:pt x="284" y="309"/>
                  </a:lnTo>
                  <a:lnTo>
                    <a:pt x="271" y="296"/>
                  </a:lnTo>
                  <a:lnTo>
                    <a:pt x="232" y="296"/>
                  </a:lnTo>
                  <a:lnTo>
                    <a:pt x="219" y="296"/>
                  </a:lnTo>
                  <a:lnTo>
                    <a:pt x="206" y="270"/>
                  </a:lnTo>
                  <a:lnTo>
                    <a:pt x="194" y="258"/>
                  </a:lnTo>
                  <a:lnTo>
                    <a:pt x="181" y="258"/>
                  </a:lnTo>
                  <a:lnTo>
                    <a:pt x="181" y="245"/>
                  </a:lnTo>
                  <a:lnTo>
                    <a:pt x="168" y="219"/>
                  </a:lnTo>
                  <a:lnTo>
                    <a:pt x="155" y="219"/>
                  </a:lnTo>
                  <a:lnTo>
                    <a:pt x="129" y="219"/>
                  </a:lnTo>
                  <a:lnTo>
                    <a:pt x="116" y="193"/>
                  </a:lnTo>
                  <a:lnTo>
                    <a:pt x="116" y="193"/>
                  </a:lnTo>
                  <a:lnTo>
                    <a:pt x="103" y="193"/>
                  </a:lnTo>
                  <a:lnTo>
                    <a:pt x="78" y="206"/>
                  </a:lnTo>
                  <a:lnTo>
                    <a:pt x="65" y="206"/>
                  </a:lnTo>
                  <a:lnTo>
                    <a:pt x="52" y="193"/>
                  </a:lnTo>
                  <a:lnTo>
                    <a:pt x="52" y="180"/>
                  </a:lnTo>
                  <a:lnTo>
                    <a:pt x="39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55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16"/>
                  </a:lnTo>
                  <a:lnTo>
                    <a:pt x="26" y="103"/>
                  </a:lnTo>
                  <a:lnTo>
                    <a:pt x="26" y="90"/>
                  </a:lnTo>
                  <a:lnTo>
                    <a:pt x="13" y="77"/>
                  </a:lnTo>
                  <a:lnTo>
                    <a:pt x="13" y="65"/>
                  </a:lnTo>
                  <a:lnTo>
                    <a:pt x="26" y="52"/>
                  </a:lnTo>
                  <a:lnTo>
                    <a:pt x="65" y="26"/>
                  </a:lnTo>
                  <a:lnTo>
                    <a:pt x="91" y="26"/>
                  </a:lnTo>
                  <a:lnTo>
                    <a:pt x="91" y="39"/>
                  </a:lnTo>
                  <a:lnTo>
                    <a:pt x="116" y="52"/>
                  </a:lnTo>
                  <a:lnTo>
                    <a:pt x="142" y="39"/>
                  </a:lnTo>
                  <a:lnTo>
                    <a:pt x="142" y="13"/>
                  </a:lnTo>
                  <a:lnTo>
                    <a:pt x="232" y="13"/>
                  </a:lnTo>
                  <a:lnTo>
                    <a:pt x="232" y="26"/>
                  </a:lnTo>
                  <a:lnTo>
                    <a:pt x="258" y="52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84" y="65"/>
                  </a:lnTo>
                  <a:lnTo>
                    <a:pt x="322" y="77"/>
                  </a:lnTo>
                  <a:lnTo>
                    <a:pt x="335" y="77"/>
                  </a:lnTo>
                  <a:lnTo>
                    <a:pt x="361" y="77"/>
                  </a:lnTo>
                  <a:lnTo>
                    <a:pt x="387" y="65"/>
                  </a:lnTo>
                  <a:lnTo>
                    <a:pt x="399" y="65"/>
                  </a:lnTo>
                  <a:lnTo>
                    <a:pt x="425" y="77"/>
                  </a:lnTo>
                  <a:lnTo>
                    <a:pt x="438" y="77"/>
                  </a:lnTo>
                  <a:lnTo>
                    <a:pt x="464" y="77"/>
                  </a:lnTo>
                  <a:lnTo>
                    <a:pt x="490" y="77"/>
                  </a:lnTo>
                  <a:lnTo>
                    <a:pt x="515" y="65"/>
                  </a:lnTo>
                  <a:lnTo>
                    <a:pt x="528" y="65"/>
                  </a:lnTo>
                  <a:lnTo>
                    <a:pt x="554" y="52"/>
                  </a:lnTo>
                  <a:lnTo>
                    <a:pt x="580" y="39"/>
                  </a:lnTo>
                  <a:lnTo>
                    <a:pt x="605" y="39"/>
                  </a:lnTo>
                  <a:lnTo>
                    <a:pt x="631" y="39"/>
                  </a:lnTo>
                  <a:lnTo>
                    <a:pt x="644" y="39"/>
                  </a:lnTo>
                  <a:lnTo>
                    <a:pt x="670" y="13"/>
                  </a:lnTo>
                  <a:lnTo>
                    <a:pt x="683" y="13"/>
                  </a:lnTo>
                  <a:lnTo>
                    <a:pt x="695" y="13"/>
                  </a:lnTo>
                  <a:lnTo>
                    <a:pt x="721" y="13"/>
                  </a:lnTo>
                  <a:lnTo>
                    <a:pt x="747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2813423" y="4780808"/>
              <a:ext cx="36301" cy="3302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26"/>
                </a:cxn>
                <a:cxn ang="0">
                  <a:pos x="26" y="13"/>
                </a:cxn>
              </a:cxnLst>
              <a:rect l="0" t="0" r="r" b="b"/>
              <a:pathLst>
                <a:path w="26" h="26">
                  <a:moveTo>
                    <a:pt x="26" y="13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26"/>
                  </a:lnTo>
                  <a:lnTo>
                    <a:pt x="26" y="26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2794687" y="4762092"/>
              <a:ext cx="36301" cy="3523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13"/>
                </a:cxn>
                <a:cxn ang="0">
                  <a:pos x="26" y="0"/>
                </a:cxn>
              </a:cxnLst>
              <a:rect l="0" t="0" r="r" b="b"/>
              <a:pathLst>
                <a:path w="26" h="26">
                  <a:moveTo>
                    <a:pt x="26" y="0"/>
                  </a:moveTo>
                  <a:lnTo>
                    <a:pt x="0" y="0"/>
                  </a:lnTo>
                  <a:lnTo>
                    <a:pt x="13" y="26"/>
                  </a:ln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2832159" y="4830352"/>
              <a:ext cx="35130" cy="33029"/>
            </a:xfrm>
            <a:custGeom>
              <a:avLst/>
              <a:gdLst/>
              <a:ahLst/>
              <a:cxnLst>
                <a:cxn ang="0">
                  <a:pos x="25" y="13"/>
                </a:cxn>
                <a:cxn ang="0">
                  <a:pos x="13" y="0"/>
                </a:cxn>
                <a:cxn ang="0">
                  <a:pos x="0" y="13"/>
                </a:cxn>
                <a:cxn ang="0">
                  <a:pos x="25" y="25"/>
                </a:cxn>
                <a:cxn ang="0">
                  <a:pos x="25" y="13"/>
                </a:cxn>
              </a:cxnLst>
              <a:rect l="0" t="0" r="r" b="b"/>
              <a:pathLst>
                <a:path w="25" h="25">
                  <a:moveTo>
                    <a:pt x="25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5" y="25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</p:grpSp>
      <p:sp>
        <p:nvSpPr>
          <p:cNvPr id="7" name="Arrotonda angolo diagonale rettangolo 6"/>
          <p:cNvSpPr/>
          <p:nvPr/>
        </p:nvSpPr>
        <p:spPr>
          <a:xfrm>
            <a:off x="30035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D09A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7" name="Immagine 56" descr="ANCI LOGO GIALLO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6644" y="4797250"/>
            <a:ext cx="511412" cy="756000"/>
          </a:xfrm>
          <a:prstGeom prst="rect">
            <a:avLst/>
          </a:prstGeom>
        </p:spPr>
      </p:pic>
      <p:sp>
        <p:nvSpPr>
          <p:cNvPr id="58" name="Arrotonda angolo diagonale rettangolo 57"/>
          <p:cNvSpPr/>
          <p:nvPr/>
        </p:nvSpPr>
        <p:spPr>
          <a:xfrm>
            <a:off x="16573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F26B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5" name="Immagine 54" descr="SWG_trasparent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5065" y="4773291"/>
            <a:ext cx="682171" cy="80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23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ttangolo 40"/>
          <p:cNvSpPr/>
          <p:nvPr/>
        </p:nvSpPr>
        <p:spPr bwMode="auto">
          <a:xfrm>
            <a:off x="4509762" y="5413392"/>
            <a:ext cx="1992637" cy="415576"/>
          </a:xfrm>
          <a:prstGeom prst="rect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4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40" name="Rettangolo 39"/>
          <p:cNvSpPr/>
          <p:nvPr/>
        </p:nvSpPr>
        <p:spPr bwMode="auto">
          <a:xfrm>
            <a:off x="4552522" y="4212215"/>
            <a:ext cx="1992637" cy="415576"/>
          </a:xfrm>
          <a:prstGeom prst="rect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39" name="Rettangolo 38"/>
          <p:cNvSpPr/>
          <p:nvPr/>
        </p:nvSpPr>
        <p:spPr bwMode="auto">
          <a:xfrm>
            <a:off x="4812590" y="3076803"/>
            <a:ext cx="1766010" cy="415576"/>
          </a:xfrm>
          <a:prstGeom prst="rect">
            <a:avLst/>
          </a:prstGeom>
          <a:solidFill>
            <a:srgbClr val="C1B7A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400" b="1" i="0" u="none" strike="noStrike" cap="none" normalizeH="0" baseline="0" dirty="0">
              <a:ln>
                <a:noFill/>
              </a:ln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38" name="Rettangolo 37"/>
          <p:cNvSpPr/>
          <p:nvPr/>
        </p:nvSpPr>
        <p:spPr bwMode="auto">
          <a:xfrm>
            <a:off x="4942403" y="2042675"/>
            <a:ext cx="1522384" cy="415576"/>
          </a:xfrm>
          <a:prstGeom prst="rect">
            <a:avLst/>
          </a:prstGeom>
          <a:solidFill>
            <a:srgbClr val="D09A2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b="1" dirty="0" smtClean="0">
                <a:solidFill>
                  <a:srgbClr val="008000"/>
                </a:solidFill>
              </a:rPr>
              <a:t>GIOVANI. </a:t>
            </a:r>
            <a:r>
              <a:rPr lang="it-IT" dirty="0" smtClean="0"/>
              <a:t>Istituzioni sempre più lontane, reggono i Comuni</a:t>
            </a:r>
            <a:endParaRPr lang="it-IT" sz="2800" b="0" dirty="0" smtClean="0"/>
          </a:p>
        </p:txBody>
      </p:sp>
      <p:sp>
        <p:nvSpPr>
          <p:cNvPr id="2" name="CasellaDiTesto 1"/>
          <p:cNvSpPr txBox="1"/>
          <p:nvPr/>
        </p:nvSpPr>
        <p:spPr>
          <a:xfrm>
            <a:off x="317501" y="673100"/>
            <a:ext cx="85851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 una scala da 1 a 10, quanto ritieni che le seguenti istituzioni siano vicine alle esigenze e ai bisogni dei cittadini?</a:t>
            </a:r>
            <a:endParaRPr lang="it-IT" sz="1400" i="1" dirty="0">
              <a:latin typeface="Calibri"/>
              <a:cs typeface="Calibri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2007884" y="1831363"/>
            <a:ext cx="2959100" cy="838200"/>
          </a:xfrm>
          <a:prstGeom prst="rect">
            <a:avLst/>
          </a:prstGeom>
          <a:solidFill>
            <a:srgbClr val="D09A2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ヒラギノ角ゴ Pro W3" charset="-128"/>
                <a:cs typeface="Calibri"/>
              </a:rPr>
              <a:t>COMUNE</a:t>
            </a:r>
            <a:endParaRPr kumimoji="0" lang="it-IT" sz="3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23" name="Rettangolo 22"/>
          <p:cNvSpPr/>
          <p:nvPr/>
        </p:nvSpPr>
        <p:spPr bwMode="auto">
          <a:xfrm>
            <a:off x="2007884" y="2865491"/>
            <a:ext cx="2959100" cy="838200"/>
          </a:xfrm>
          <a:prstGeom prst="rect">
            <a:avLst/>
          </a:prstGeom>
          <a:solidFill>
            <a:srgbClr val="C1B7A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3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ヒラギノ角ゴ Pro W3" charset="-128"/>
                <a:cs typeface="Calibri"/>
              </a:rPr>
              <a:t>REGIONE</a:t>
            </a:r>
            <a:endParaRPr kumimoji="0" lang="it-IT" sz="3600" b="1" i="0" u="none" strike="noStrike" cap="none" normalizeH="0" baseline="0" dirty="0">
              <a:ln>
                <a:noFill/>
              </a:ln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24" name="Rettangolo 23"/>
          <p:cNvSpPr/>
          <p:nvPr/>
        </p:nvSpPr>
        <p:spPr bwMode="auto">
          <a:xfrm>
            <a:off x="2007884" y="3924703"/>
            <a:ext cx="2959100" cy="990600"/>
          </a:xfrm>
          <a:prstGeom prst="rect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ヒラギノ角ゴ Pro W3" charset="-128"/>
                <a:cs typeface="Calibri"/>
              </a:rPr>
              <a:t>UNIONE EUROPEA</a:t>
            </a:r>
            <a:endParaRPr kumimoji="0" lang="it-IT" sz="3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25" name="Rettangolo 24"/>
          <p:cNvSpPr/>
          <p:nvPr/>
        </p:nvSpPr>
        <p:spPr bwMode="auto">
          <a:xfrm>
            <a:off x="2007884" y="5125880"/>
            <a:ext cx="2959100" cy="990600"/>
          </a:xfrm>
          <a:prstGeom prst="rect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3200" b="1" dirty="0" smtClean="0">
                <a:solidFill>
                  <a:srgbClr val="FFFFFF"/>
                </a:solidFill>
                <a:latin typeface="Calibri"/>
                <a:cs typeface="Calibri"/>
              </a:rPr>
              <a:t>STATO </a:t>
            </a:r>
            <a:r>
              <a:rPr kumimoji="0" lang="it-IT" sz="3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/>
                <a:ea typeface="ヒラギノ角ゴ Pro W3" charset="-128"/>
                <a:cs typeface="Calibri"/>
              </a:rPr>
              <a:t>NAZIONALE</a:t>
            </a:r>
            <a:endParaRPr kumimoji="0" lang="it-IT" sz="32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29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  <a:latin typeface="Calibri"/>
                <a:cs typeface="Calibri"/>
              </a:rPr>
              <a:t>Valori medi su scala 1-10. </a:t>
            </a:r>
          </a:p>
        </p:txBody>
      </p:sp>
      <p:sp>
        <p:nvSpPr>
          <p:cNvPr id="31" name="Rettangolo 30"/>
          <p:cNvSpPr/>
          <p:nvPr/>
        </p:nvSpPr>
        <p:spPr bwMode="auto">
          <a:xfrm>
            <a:off x="6450724" y="1831363"/>
            <a:ext cx="1092200" cy="838200"/>
          </a:xfrm>
          <a:prstGeom prst="rect">
            <a:avLst/>
          </a:prstGeom>
          <a:solidFill>
            <a:srgbClr val="D09A2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ヒラギノ角ゴ Pro W3" charset="-128"/>
                <a:cs typeface="Calibri"/>
              </a:rPr>
              <a:t>53</a:t>
            </a: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ヒラギノ角ゴ Pro W3" charset="-128"/>
                <a:cs typeface="Calibri"/>
              </a:rPr>
              <a:t>%</a:t>
            </a:r>
            <a:endParaRPr kumimoji="0" lang="it-IT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35" name="Rettangolo 34"/>
          <p:cNvSpPr/>
          <p:nvPr/>
        </p:nvSpPr>
        <p:spPr bwMode="auto">
          <a:xfrm>
            <a:off x="6450724" y="2865491"/>
            <a:ext cx="1092200" cy="838200"/>
          </a:xfrm>
          <a:prstGeom prst="rect">
            <a:avLst/>
          </a:prstGeom>
          <a:solidFill>
            <a:srgbClr val="C1B7A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3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ヒラギノ角ゴ Pro W3" charset="-128"/>
                <a:cs typeface="Calibri"/>
              </a:rPr>
              <a:t>41</a:t>
            </a:r>
            <a:r>
              <a:rPr kumimoji="0" lang="it-IT" sz="14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ヒラギノ角ゴ Pro W3" charset="-128"/>
                <a:cs typeface="Calibri"/>
              </a:rPr>
              <a:t>%</a:t>
            </a:r>
            <a:endParaRPr kumimoji="0" lang="it-IT" sz="1400" b="1" i="0" u="none" strike="noStrike" cap="none" normalizeH="0" baseline="0" dirty="0">
              <a:ln>
                <a:noFill/>
              </a:ln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36" name="Rettangolo 35"/>
          <p:cNvSpPr/>
          <p:nvPr/>
        </p:nvSpPr>
        <p:spPr bwMode="auto">
          <a:xfrm>
            <a:off x="6450724" y="5202080"/>
            <a:ext cx="1092200" cy="838200"/>
          </a:xfrm>
          <a:prstGeom prst="rect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3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/>
                <a:ea typeface="ヒラギノ角ゴ Pro W3" charset="-128"/>
                <a:cs typeface="Calibri"/>
              </a:rPr>
              <a:t>28</a:t>
            </a: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/>
                <a:ea typeface="ヒラギノ角ゴ Pro W3" charset="-128"/>
                <a:cs typeface="Calibri"/>
              </a:rPr>
              <a:t>%</a:t>
            </a:r>
            <a:endParaRPr kumimoji="0" lang="it-IT" sz="14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37" name="Rettangolo 36"/>
          <p:cNvSpPr/>
          <p:nvPr/>
        </p:nvSpPr>
        <p:spPr bwMode="auto">
          <a:xfrm>
            <a:off x="6450724" y="4000903"/>
            <a:ext cx="1092200" cy="838200"/>
          </a:xfrm>
          <a:prstGeom prst="rect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ヒラギノ角ゴ Pro W3" charset="-128"/>
                <a:cs typeface="Calibri"/>
              </a:rPr>
              <a:t>32</a:t>
            </a: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ヒラギノ角ゴ Pro W3" charset="-128"/>
                <a:cs typeface="Calibri"/>
              </a:rPr>
              <a:t>%</a:t>
            </a:r>
            <a:endParaRPr kumimoji="0" lang="it-IT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42" name="Rettangolo 41"/>
          <p:cNvSpPr/>
          <p:nvPr/>
        </p:nvSpPr>
        <p:spPr bwMode="auto">
          <a:xfrm>
            <a:off x="2006601" y="1114159"/>
            <a:ext cx="5549900" cy="47976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ヒラギノ角ゴ Pro W3" charset="-128"/>
                <a:cs typeface="Calibri"/>
              </a:rPr>
              <a:t>% di</a:t>
            </a:r>
            <a:r>
              <a:rPr kumimoji="0" lang="it-IT" sz="20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ヒラギノ角ゴ Pro W3" charset="-128"/>
                <a:cs typeface="Calibri"/>
              </a:rPr>
              <a:t> giovani che hanno dato un voto da 6 a 10</a:t>
            </a:r>
            <a:endParaRPr kumimoji="0" lang="it-IT" sz="20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2099" y="1727200"/>
            <a:ext cx="685800" cy="87405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0500" y="5118100"/>
            <a:ext cx="939800" cy="9525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9000" y="3924300"/>
            <a:ext cx="971999" cy="971999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2879" y="2692401"/>
            <a:ext cx="904240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962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 bwMode="auto">
          <a:xfrm>
            <a:off x="5143500" y="1295400"/>
            <a:ext cx="4203700" cy="4203700"/>
          </a:xfrm>
          <a:prstGeom prst="rect">
            <a:avLst/>
          </a:prstGeom>
          <a:solidFill>
            <a:srgbClr val="C1B7AF">
              <a:alpha val="3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596900" y="1295400"/>
            <a:ext cx="4203700" cy="4203700"/>
          </a:xfrm>
          <a:prstGeom prst="rect">
            <a:avLst/>
          </a:prstGeom>
          <a:solidFill>
            <a:srgbClr val="008000">
              <a:alpha val="18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1" name="Ovale 20"/>
          <p:cNvSpPr/>
          <p:nvPr/>
        </p:nvSpPr>
        <p:spPr bwMode="auto">
          <a:xfrm>
            <a:off x="8039100" y="2095500"/>
            <a:ext cx="900000" cy="900000"/>
          </a:xfrm>
          <a:prstGeom prst="ellipse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C1B7A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19" name="Ovale 18"/>
          <p:cNvSpPr/>
          <p:nvPr/>
        </p:nvSpPr>
        <p:spPr bwMode="auto">
          <a:xfrm>
            <a:off x="1042250" y="2336801"/>
            <a:ext cx="900000" cy="899999"/>
          </a:xfrm>
          <a:prstGeom prst="ellipse">
            <a:avLst/>
          </a:prstGeom>
          <a:gradFill flip="none" rotWithShape="1">
            <a:gsLst>
              <a:gs pos="0">
                <a:srgbClr val="008000">
                  <a:alpha val="70000"/>
                </a:srgbClr>
              </a:gs>
              <a:gs pos="100000">
                <a:srgbClr val="FFFFFF">
                  <a:alpha val="70000"/>
                </a:srgbClr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xfrm>
            <a:off x="203200" y="158850"/>
            <a:ext cx="94869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sz="2400" b="1" dirty="0" smtClean="0">
                <a:solidFill>
                  <a:srgbClr val="008000"/>
                </a:solidFill>
              </a:rPr>
              <a:t>GIOVANI. </a:t>
            </a:r>
            <a:r>
              <a:rPr lang="it-IT" sz="2400" dirty="0" smtClean="0"/>
              <a:t>Metà è interessato all’amministrazione del suo comune</a:t>
            </a:r>
            <a:endParaRPr lang="it-IT" sz="2400" b="0" dirty="0" smtClean="0"/>
          </a:p>
        </p:txBody>
      </p:sp>
      <p:sp>
        <p:nvSpPr>
          <p:cNvPr id="2" name="CasellaDiTesto 1"/>
          <p:cNvSpPr txBox="1"/>
          <p:nvPr/>
        </p:nvSpPr>
        <p:spPr>
          <a:xfrm>
            <a:off x="203201" y="749300"/>
            <a:ext cx="85852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Quanto sei interessato all'amministrazione del tuo Comune?</a:t>
            </a:r>
            <a:endParaRPr lang="it-IT" sz="1400" i="1" dirty="0">
              <a:latin typeface="Calibri"/>
              <a:cs typeface="Calibri"/>
            </a:endParaRPr>
          </a:p>
        </p:txBody>
      </p:sp>
      <p:sp>
        <p:nvSpPr>
          <p:cNvPr id="11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  <a:latin typeface="Calibri"/>
                <a:cs typeface="Calibri"/>
              </a:rPr>
              <a:t>Valori espressi in %. </a:t>
            </a:r>
          </a:p>
        </p:txBody>
      </p:sp>
      <p:graphicFrame>
        <p:nvGraphicFramePr>
          <p:cNvPr id="9" name="Grafico 8"/>
          <p:cNvGraphicFramePr/>
          <p:nvPr>
            <p:extLst>
              <p:ext uri="{D42A27DB-BD31-4B8C-83A1-F6EECF244321}">
                <p14:modId xmlns:p14="http://schemas.microsoft.com/office/powerpoint/2010/main" val="3794543192"/>
              </p:ext>
            </p:extLst>
          </p:nvPr>
        </p:nvGraphicFramePr>
        <p:xfrm>
          <a:off x="279400" y="1168400"/>
          <a:ext cx="9423400" cy="490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Ovale 11"/>
          <p:cNvSpPr/>
          <p:nvPr/>
        </p:nvSpPr>
        <p:spPr bwMode="auto">
          <a:xfrm>
            <a:off x="1752600" y="1587500"/>
            <a:ext cx="1257300" cy="1260000"/>
          </a:xfrm>
          <a:prstGeom prst="ellipse">
            <a:avLst/>
          </a:prstGeom>
          <a:gradFill flip="none" rotWithShape="1">
            <a:gsLst>
              <a:gs pos="0">
                <a:srgbClr val="008000">
                  <a:alpha val="70000"/>
                </a:srgbClr>
              </a:gs>
              <a:gs pos="100000">
                <a:srgbClr val="FFFFFF">
                  <a:alpha val="70000"/>
                </a:srgbClr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13" name="Titolo 4"/>
          <p:cNvSpPr txBox="1">
            <a:spLocks/>
          </p:cNvSpPr>
          <p:nvPr/>
        </p:nvSpPr>
        <p:spPr bwMode="auto">
          <a:xfrm>
            <a:off x="1879600" y="1984425"/>
            <a:ext cx="10033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6000" b="1" dirty="0" smtClean="0">
                <a:solidFill>
                  <a:srgbClr val="008000"/>
                </a:solidFill>
                <a:latin typeface="Calibri"/>
                <a:cs typeface="Calibri"/>
              </a:rPr>
              <a:t>54</a:t>
            </a:r>
            <a:r>
              <a:rPr lang="it-IT" sz="1400" b="1" dirty="0" smtClean="0">
                <a:solidFill>
                  <a:srgbClr val="008000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14" name="Ovale 13"/>
          <p:cNvSpPr/>
          <p:nvPr/>
        </p:nvSpPr>
        <p:spPr bwMode="auto">
          <a:xfrm>
            <a:off x="6845300" y="1587500"/>
            <a:ext cx="1257300" cy="1260000"/>
          </a:xfrm>
          <a:prstGeom prst="ellipse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C1B7A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15" name="Titolo 4"/>
          <p:cNvSpPr txBox="1">
            <a:spLocks/>
          </p:cNvSpPr>
          <p:nvPr/>
        </p:nvSpPr>
        <p:spPr bwMode="auto">
          <a:xfrm>
            <a:off x="6997700" y="1946325"/>
            <a:ext cx="10033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6000" b="1" dirty="0" smtClean="0">
                <a:solidFill>
                  <a:srgbClr val="000000"/>
                </a:solidFill>
                <a:latin typeface="Calibri"/>
                <a:cs typeface="Calibri"/>
              </a:rPr>
              <a:t>46</a:t>
            </a:r>
            <a:r>
              <a:rPr lang="it-IT" sz="1400" b="1" dirty="0" smtClean="0">
                <a:solidFill>
                  <a:srgbClr val="000000"/>
                </a:solidFill>
                <a:latin typeface="Calibri"/>
                <a:cs typeface="Calibri"/>
              </a:rPr>
              <a:t>%</a:t>
            </a:r>
          </a:p>
        </p:txBody>
      </p:sp>
      <p:cxnSp>
        <p:nvCxnSpPr>
          <p:cNvPr id="16" name="Connettore 1 15"/>
          <p:cNvCxnSpPr>
            <a:endCxn id="9" idx="0"/>
          </p:cNvCxnSpPr>
          <p:nvPr/>
        </p:nvCxnSpPr>
        <p:spPr bwMode="auto">
          <a:xfrm flipV="1">
            <a:off x="4953000" y="1168400"/>
            <a:ext cx="38100" cy="5105401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itolo 4"/>
          <p:cNvSpPr txBox="1">
            <a:spLocks/>
          </p:cNvSpPr>
          <p:nvPr/>
        </p:nvSpPr>
        <p:spPr bwMode="auto">
          <a:xfrm>
            <a:off x="990600" y="2555925"/>
            <a:ext cx="10033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3200" dirty="0" smtClean="0">
                <a:solidFill>
                  <a:srgbClr val="008000"/>
                </a:solidFill>
                <a:latin typeface="Calibri"/>
                <a:cs typeface="Calibri"/>
              </a:rPr>
              <a:t>56</a:t>
            </a:r>
            <a:r>
              <a:rPr lang="it-IT" sz="800" dirty="0" smtClean="0">
                <a:solidFill>
                  <a:srgbClr val="008000"/>
                </a:solidFill>
                <a:latin typeface="Calibri"/>
                <a:cs typeface="Calibri"/>
              </a:rPr>
              <a:t>%</a:t>
            </a:r>
          </a:p>
          <a:p>
            <a:pPr algn="ctr"/>
            <a:r>
              <a:rPr lang="it-IT" sz="900" dirty="0" smtClean="0">
                <a:solidFill>
                  <a:srgbClr val="008000"/>
                </a:solidFill>
                <a:latin typeface="Calibri"/>
                <a:cs typeface="Calibri"/>
              </a:rPr>
              <a:t>nel 2009</a:t>
            </a:r>
          </a:p>
        </p:txBody>
      </p:sp>
      <p:sp>
        <p:nvSpPr>
          <p:cNvPr id="22" name="Titolo 4"/>
          <p:cNvSpPr txBox="1">
            <a:spLocks/>
          </p:cNvSpPr>
          <p:nvPr/>
        </p:nvSpPr>
        <p:spPr bwMode="auto">
          <a:xfrm>
            <a:off x="8039100" y="2365425"/>
            <a:ext cx="10033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3200" dirty="0" smtClean="0">
                <a:solidFill>
                  <a:srgbClr val="000000"/>
                </a:solidFill>
                <a:latin typeface="Calibri"/>
                <a:cs typeface="Calibri"/>
              </a:rPr>
              <a:t>44</a:t>
            </a:r>
            <a:r>
              <a:rPr lang="it-IT" sz="800" dirty="0" smtClean="0">
                <a:solidFill>
                  <a:srgbClr val="000000"/>
                </a:solidFill>
                <a:latin typeface="Calibri"/>
                <a:cs typeface="Calibri"/>
              </a:rPr>
              <a:t>%</a:t>
            </a:r>
          </a:p>
          <a:p>
            <a:pPr algn="ctr"/>
            <a:r>
              <a:rPr lang="it-IT" sz="900" dirty="0" smtClean="0">
                <a:solidFill>
                  <a:srgbClr val="000000"/>
                </a:solidFill>
                <a:latin typeface="Calibri"/>
                <a:cs typeface="Calibri"/>
              </a:rPr>
              <a:t>nel 2009</a:t>
            </a:r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4200" y="939800"/>
            <a:ext cx="1181099" cy="150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261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219200"/>
            <a:ext cx="9906001" cy="37338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b="1" dirty="0" smtClean="0">
                <a:solidFill>
                  <a:srgbClr val="008000"/>
                </a:solidFill>
              </a:rPr>
              <a:t>GIOVANI. </a:t>
            </a:r>
            <a:r>
              <a:rPr lang="it-IT" dirty="0" smtClean="0"/>
              <a:t>Il </a:t>
            </a:r>
            <a:r>
              <a:rPr lang="it-IT" dirty="0"/>
              <a:t>rapporto con il territorio di </a:t>
            </a:r>
            <a:r>
              <a:rPr lang="it-IT" dirty="0" smtClean="0"/>
              <a:t>residenza</a:t>
            </a:r>
            <a:endParaRPr lang="it-IT" sz="2400" b="0" dirty="0" smtClean="0"/>
          </a:p>
        </p:txBody>
      </p:sp>
      <p:sp>
        <p:nvSpPr>
          <p:cNvPr id="2" name="CasellaDiTesto 1"/>
          <p:cNvSpPr txBox="1"/>
          <p:nvPr/>
        </p:nvSpPr>
        <p:spPr>
          <a:xfrm>
            <a:off x="203201" y="762000"/>
            <a:ext cx="869950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400" b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Adesso </a:t>
            </a:r>
            <a:r>
              <a:rPr lang="it-IT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vedrai elencate alcune affermazioni relative al tuo rapporto con il territorio di </a:t>
            </a:r>
            <a:r>
              <a:rPr lang="it-IT" sz="1400" b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residenza.</a:t>
            </a:r>
            <a:br>
              <a:rPr lang="it-IT" sz="1400" b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</a:br>
            <a:r>
              <a:rPr lang="it-IT" sz="1400" b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Per </a:t>
            </a:r>
            <a:r>
              <a:rPr lang="it-IT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ciascuna dovresti dire quanto la condividi.</a:t>
            </a:r>
            <a:endParaRPr lang="it-IT" sz="1400" b="1" i="1" dirty="0">
              <a:latin typeface="Calibri"/>
              <a:cs typeface="Calibri"/>
            </a:endParaRPr>
          </a:p>
        </p:txBody>
      </p:sp>
      <p:sp>
        <p:nvSpPr>
          <p:cNvPr id="30" name="Rettangolo 29"/>
          <p:cNvSpPr/>
          <p:nvPr/>
        </p:nvSpPr>
        <p:spPr bwMode="auto">
          <a:xfrm rot="16200000">
            <a:off x="-1237950" y="4203801"/>
            <a:ext cx="3707999" cy="431999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100" b="1" dirty="0" smtClean="0">
                <a:solidFill>
                  <a:schemeClr val="tx1"/>
                </a:solidFill>
                <a:latin typeface="Calibri"/>
                <a:ea typeface="ヒラギノ角ゴ Pro W3" charset="-128"/>
                <a:cs typeface="Calibri"/>
              </a:rPr>
              <a:t>SOGGETTI CHE CONDIVIDONO L’AFFERMAZIONE</a:t>
            </a:r>
            <a:endParaRPr kumimoji="0" lang="it-IT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31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  <a:latin typeface="Calibri"/>
                <a:cs typeface="Calibri"/>
              </a:rPr>
              <a:t>Valori espressi in %. 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362200" y="2960043"/>
            <a:ext cx="7543800" cy="830997"/>
          </a:xfrm>
          <a:prstGeom prst="rect">
            <a:avLst/>
          </a:prstGeom>
          <a:solidFill>
            <a:srgbClr val="D09A2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16000"/>
            <a:r>
              <a:rPr lang="it-IT" b="1" dirty="0">
                <a:solidFill>
                  <a:schemeClr val="bg1"/>
                </a:solidFill>
                <a:latin typeface="Calibri"/>
                <a:cs typeface="Calibri"/>
              </a:rPr>
              <a:t>I giovani hanno il dovere di impegnarsi nell'amministrazione del Comune</a:t>
            </a:r>
          </a:p>
        </p:txBody>
      </p:sp>
      <p:sp>
        <p:nvSpPr>
          <p:cNvPr id="15" name="Ovale 14"/>
          <p:cNvSpPr>
            <a:spLocks noChangeAspect="1"/>
          </p:cNvSpPr>
          <p:nvPr/>
        </p:nvSpPr>
        <p:spPr>
          <a:xfrm>
            <a:off x="1037684" y="2601408"/>
            <a:ext cx="1440000" cy="1440000"/>
          </a:xfrm>
          <a:prstGeom prst="ellipse">
            <a:avLst/>
          </a:prstGeom>
          <a:solidFill>
            <a:srgbClr val="D09A2D"/>
          </a:solidFill>
          <a:ln w="28575" cap="flat" cmpd="sng" algn="ctr">
            <a:solidFill>
              <a:schemeClr val="bg1"/>
            </a:solidFill>
            <a:prstDash val="solid"/>
          </a:ln>
          <a:effectLst/>
          <a:scene3d>
            <a:camera prst="orthographicFront"/>
            <a:lightRig rig="threePt" dir="t"/>
          </a:scene3d>
          <a:sp3d contourW="12700" prstMaterial="matte">
            <a:contourClr>
              <a:sysClr val="window" lastClr="FFFFFF"/>
            </a:contourClr>
          </a:sp3d>
        </p:spPr>
        <p:txBody>
          <a:bodyPr rtlCol="0" anchor="ctr"/>
          <a:lstStyle/>
          <a:p>
            <a:pPr algn="ctr" defTabSz="914400">
              <a:defRPr/>
            </a:pPr>
            <a:endParaRPr lang="it-IT" kern="0">
              <a:solidFill>
                <a:prstClr val="white"/>
              </a:solidFill>
              <a:latin typeface="Calibri"/>
              <a:cs typeface="Calibri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1110997" y="2813577"/>
            <a:ext cx="12933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b="1" dirty="0" smtClean="0">
                <a:solidFill>
                  <a:srgbClr val="FFFFFF"/>
                </a:solidFill>
                <a:latin typeface="Calibri"/>
                <a:cs typeface="Calibri"/>
              </a:rPr>
              <a:t>77</a:t>
            </a:r>
            <a:r>
              <a:rPr lang="it-IT" sz="1100" dirty="0" smtClean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lang="it-IT" sz="20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2997200" y="4163678"/>
            <a:ext cx="6908799" cy="707886"/>
          </a:xfrm>
          <a:prstGeom prst="rect">
            <a:avLst/>
          </a:prstGeom>
          <a:solidFill>
            <a:srgbClr val="F5910F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144000"/>
            <a:r>
              <a:rPr lang="it-IT" sz="2000" b="1" dirty="0">
                <a:latin typeface="Calibri"/>
                <a:cs typeface="Calibri"/>
              </a:rPr>
              <a:t>Un giovane, se lo vuole ed è capace, ha buone possibilità di partecipare all'amministrazione del mio Comune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4373033" y="5269601"/>
            <a:ext cx="5532967" cy="707886"/>
          </a:xfrm>
          <a:prstGeom prst="rect">
            <a:avLst/>
          </a:prstGeom>
          <a:solidFill>
            <a:srgbClr val="C1B7AF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324000"/>
            <a:r>
              <a:rPr lang="it-IT" sz="2000" b="1" dirty="0">
                <a:latin typeface="Calibri"/>
                <a:cs typeface="Calibri"/>
              </a:rPr>
              <a:t>Mi piacerebbe essere attivo nell'amministrazione comunale</a:t>
            </a:r>
          </a:p>
        </p:txBody>
      </p:sp>
      <p:sp>
        <p:nvSpPr>
          <p:cNvPr id="21" name="Ovale 20"/>
          <p:cNvSpPr>
            <a:spLocks noChangeAspect="1"/>
          </p:cNvSpPr>
          <p:nvPr/>
        </p:nvSpPr>
        <p:spPr>
          <a:xfrm>
            <a:off x="3565212" y="5101549"/>
            <a:ext cx="1043991" cy="1043991"/>
          </a:xfrm>
          <a:prstGeom prst="ellipse">
            <a:avLst/>
          </a:prstGeom>
          <a:solidFill>
            <a:srgbClr val="C1B7AF"/>
          </a:solidFill>
          <a:ln w="28575" cap="flat" cmpd="sng" algn="ctr">
            <a:solidFill>
              <a:schemeClr val="bg1"/>
            </a:solidFill>
            <a:prstDash val="solid"/>
          </a:ln>
          <a:effectLst/>
          <a:scene3d>
            <a:camera prst="orthographicFront"/>
            <a:lightRig rig="threePt" dir="t"/>
          </a:scene3d>
          <a:sp3d contourW="12700" prstMaterial="matte">
            <a:contourClr>
              <a:sysClr val="window" lastClr="FFFFFF"/>
            </a:contourClr>
          </a:sp3d>
        </p:spPr>
        <p:txBody>
          <a:bodyPr rtlCol="0" anchor="ctr"/>
          <a:lstStyle/>
          <a:p>
            <a:pPr algn="ctr" defTabSz="914400">
              <a:defRPr/>
            </a:pPr>
            <a:endParaRPr lang="it-IT" kern="0">
              <a:latin typeface="Calibri"/>
              <a:cs typeface="Calibri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622445" y="5300379"/>
            <a:ext cx="929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000000"/>
                </a:solidFill>
                <a:latin typeface="Calibri"/>
                <a:cs typeface="Calibri"/>
              </a:rPr>
              <a:t>53</a:t>
            </a:r>
            <a:r>
              <a:rPr lang="it-IT" sz="1100" dirty="0" smtClean="0">
                <a:solidFill>
                  <a:srgbClr val="000000"/>
                </a:solidFill>
                <a:latin typeface="Calibri"/>
                <a:cs typeface="Calibri"/>
              </a:rPr>
              <a:t>%</a:t>
            </a:r>
            <a:endParaRPr lang="it-IT" sz="2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4" name="Ovale 33"/>
          <p:cNvSpPr>
            <a:spLocks noChangeAspect="1"/>
          </p:cNvSpPr>
          <p:nvPr/>
        </p:nvSpPr>
        <p:spPr>
          <a:xfrm>
            <a:off x="2015584" y="3985708"/>
            <a:ext cx="1080000" cy="1080000"/>
          </a:xfrm>
          <a:prstGeom prst="ellipse">
            <a:avLst/>
          </a:prstGeom>
          <a:solidFill>
            <a:srgbClr val="F5910F"/>
          </a:solidFill>
          <a:ln w="28575" cap="flat" cmpd="sng" algn="ctr">
            <a:solidFill>
              <a:schemeClr val="bg1"/>
            </a:solidFill>
            <a:prstDash val="solid"/>
          </a:ln>
          <a:effectLst/>
          <a:scene3d>
            <a:camera prst="orthographicFront"/>
            <a:lightRig rig="threePt" dir="t"/>
          </a:scene3d>
          <a:sp3d contourW="12700" prstMaterial="matte">
            <a:contourClr>
              <a:sysClr val="window" lastClr="FFFFFF"/>
            </a:contourClr>
          </a:sp3d>
        </p:spPr>
        <p:txBody>
          <a:bodyPr rtlCol="0" anchor="ctr"/>
          <a:lstStyle/>
          <a:p>
            <a:pPr algn="ctr" defTabSz="914400">
              <a:defRPr/>
            </a:pPr>
            <a:endParaRPr lang="it-IT" kern="0">
              <a:solidFill>
                <a:prstClr val="white"/>
              </a:solidFill>
              <a:latin typeface="Calibri"/>
              <a:cs typeface="Calibri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2090822" y="4192476"/>
            <a:ext cx="929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solidFill>
                  <a:srgbClr val="000000"/>
                </a:solidFill>
                <a:latin typeface="Calibri"/>
                <a:cs typeface="Calibri"/>
              </a:rPr>
              <a:t>55</a:t>
            </a:r>
            <a:r>
              <a:rPr lang="it-IT" sz="1100" dirty="0" smtClean="0">
                <a:solidFill>
                  <a:srgbClr val="000000"/>
                </a:solidFill>
                <a:latin typeface="Calibri"/>
                <a:cs typeface="Calibri"/>
              </a:rPr>
              <a:t>%</a:t>
            </a:r>
            <a:endParaRPr lang="it-IT" sz="2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5633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155700"/>
            <a:ext cx="9926053" cy="4191000"/>
          </a:xfrm>
          <a:prstGeom prst="rect">
            <a:avLst/>
          </a:prstGeom>
        </p:spPr>
      </p:pic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xfrm>
            <a:off x="203200" y="158850"/>
            <a:ext cx="91440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b="1" dirty="0" smtClean="0">
                <a:solidFill>
                  <a:srgbClr val="008000"/>
                </a:solidFill>
              </a:rPr>
              <a:t>GIOVANI AMMINISTRATORI: </a:t>
            </a:r>
            <a:r>
              <a:rPr lang="it-IT" dirty="0" smtClean="0"/>
              <a:t>la passione per cambiare le cose</a:t>
            </a:r>
            <a:endParaRPr lang="it-IT" sz="2800" b="0" dirty="0" smtClean="0"/>
          </a:p>
        </p:txBody>
      </p:sp>
      <p:sp>
        <p:nvSpPr>
          <p:cNvPr id="2" name="CasellaDiTesto 1"/>
          <p:cNvSpPr txBox="1"/>
          <p:nvPr/>
        </p:nvSpPr>
        <p:spPr>
          <a:xfrm>
            <a:off x="254000" y="762000"/>
            <a:ext cx="85344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400" b="1" dirty="0">
                <a:latin typeface="Calibri"/>
                <a:ea typeface="Calibri"/>
                <a:cs typeface="Calibri"/>
              </a:rPr>
              <a:t>Il </a:t>
            </a:r>
            <a:r>
              <a:rPr lang="it-IT" sz="1400" b="1" dirty="0" smtClean="0">
                <a:latin typeface="Calibri"/>
                <a:ea typeface="Calibri"/>
                <a:cs typeface="Calibri"/>
              </a:rPr>
              <a:t>tuo </a:t>
            </a:r>
            <a:r>
              <a:rPr lang="it-IT" sz="1400" b="1" dirty="0">
                <a:latin typeface="Calibri"/>
                <a:ea typeface="Calibri"/>
                <a:cs typeface="Calibri"/>
              </a:rPr>
              <a:t>impegno in politica è </a:t>
            </a:r>
            <a:r>
              <a:rPr lang="it-IT" sz="1400" b="1" dirty="0" smtClean="0">
                <a:latin typeface="Calibri"/>
                <a:ea typeface="Calibri"/>
                <a:cs typeface="Calibri"/>
              </a:rPr>
              <a:t>principalmente: </a:t>
            </a:r>
            <a:endParaRPr lang="it-IT" sz="1400" b="1" dirty="0">
              <a:latin typeface="Calibri"/>
              <a:cs typeface="Calibri"/>
            </a:endParaRPr>
          </a:p>
        </p:txBody>
      </p:sp>
      <p:sp>
        <p:nvSpPr>
          <p:cNvPr id="8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  <a:latin typeface="Calibri"/>
                <a:cs typeface="Calibri"/>
              </a:rPr>
              <a:t>Valori espressi in %. Somma risposte consentite. 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2728338" y="1478012"/>
            <a:ext cx="5972599" cy="400110"/>
          </a:xfrm>
          <a:prstGeom prst="rect">
            <a:avLst/>
          </a:prstGeom>
          <a:gradFill flip="none" rotWithShape="1">
            <a:gsLst>
              <a:gs pos="0">
                <a:srgbClr val="0080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un modo per cambiare veramente le cose</a:t>
            </a:r>
            <a:endParaRPr lang="it-IT" sz="2000" dirty="0"/>
          </a:p>
        </p:txBody>
      </p:sp>
      <p:sp>
        <p:nvSpPr>
          <p:cNvPr id="18" name="Rettangolo 17"/>
          <p:cNvSpPr/>
          <p:nvPr/>
        </p:nvSpPr>
        <p:spPr>
          <a:xfrm>
            <a:off x="2755900" y="2354311"/>
            <a:ext cx="5986000" cy="400110"/>
          </a:xfrm>
          <a:prstGeom prst="rect">
            <a:avLst/>
          </a:prstGeom>
          <a:gradFill flip="none" rotWithShape="1">
            <a:gsLst>
              <a:gs pos="0">
                <a:srgbClr val="0080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un espressione della mia passione per la politica</a:t>
            </a:r>
            <a:endParaRPr lang="it-IT" sz="2000" dirty="0"/>
          </a:p>
        </p:txBody>
      </p:sp>
      <p:sp>
        <p:nvSpPr>
          <p:cNvPr id="20" name="Rettangolo 19"/>
          <p:cNvSpPr/>
          <p:nvPr/>
        </p:nvSpPr>
        <p:spPr>
          <a:xfrm>
            <a:off x="2755900" y="3306811"/>
            <a:ext cx="5986000" cy="400110"/>
          </a:xfrm>
          <a:prstGeom prst="rect">
            <a:avLst/>
          </a:prstGeom>
          <a:gradFill flip="none" rotWithShape="1">
            <a:gsLst>
              <a:gs pos="0">
                <a:srgbClr val="0080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un modo per sentirsi partecipe della società</a:t>
            </a:r>
            <a:endParaRPr lang="it-IT" sz="2000" dirty="0"/>
          </a:p>
        </p:txBody>
      </p:sp>
      <p:sp>
        <p:nvSpPr>
          <p:cNvPr id="21" name="Rettangolo 20"/>
          <p:cNvSpPr/>
          <p:nvPr/>
        </p:nvSpPr>
        <p:spPr>
          <a:xfrm>
            <a:off x="1727200" y="5532904"/>
            <a:ext cx="7594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8000"/>
              </a:buClr>
              <a:buFont typeface="Wingdings" charset="2"/>
              <a:buChar char="§"/>
            </a:pPr>
            <a:r>
              <a:rPr lang="it-IT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un modo utile per investire al meglio le sue </a:t>
            </a:r>
            <a:r>
              <a:rPr lang="it-IT" sz="2000" b="1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competenze</a:t>
            </a:r>
          </a:p>
          <a:p>
            <a:pPr marL="342900" indent="-342900">
              <a:buClr>
                <a:srgbClr val="008000"/>
              </a:buClr>
              <a:buFont typeface="Wingdings" charset="2"/>
              <a:buChar char="§"/>
            </a:pPr>
            <a:r>
              <a:rPr lang="it-IT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un modo per affermarmi ed esprimere le mie idee nelle istituzioni</a:t>
            </a:r>
            <a:endParaRPr lang="it-IT" sz="2000" u="sng" dirty="0" smtClean="0"/>
          </a:p>
        </p:txBody>
      </p:sp>
      <p:sp>
        <p:nvSpPr>
          <p:cNvPr id="22" name="CasellaDiTesto 21"/>
          <p:cNvSpPr txBox="1"/>
          <p:nvPr/>
        </p:nvSpPr>
        <p:spPr>
          <a:xfrm>
            <a:off x="393700" y="5593080"/>
            <a:ext cx="1219200" cy="612934"/>
          </a:xfrm>
          <a:prstGeom prst="roundRect">
            <a:avLst/>
          </a:prstGeom>
          <a:solidFill>
            <a:srgbClr val="0080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  <a:latin typeface="Calibri"/>
                <a:cs typeface="Calibri"/>
              </a:rPr>
              <a:t>18%</a:t>
            </a:r>
            <a:endParaRPr lang="it-IT" sz="36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8597900" y="1371600"/>
            <a:ext cx="1219200" cy="612934"/>
          </a:xfrm>
          <a:prstGeom prst="roundRect">
            <a:avLst/>
          </a:prstGeom>
          <a:solidFill>
            <a:srgbClr val="0080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  <a:latin typeface="Calibri"/>
                <a:cs typeface="Calibri"/>
              </a:rPr>
              <a:t>52</a:t>
            </a:r>
            <a:r>
              <a:rPr lang="it-IT" sz="1800" b="1" dirty="0" smtClean="0">
                <a:solidFill>
                  <a:schemeClr val="bg1"/>
                </a:solidFill>
                <a:latin typeface="Calibri"/>
                <a:cs typeface="Calibri"/>
              </a:rPr>
              <a:t>%</a:t>
            </a:r>
            <a:endParaRPr lang="it-IT" sz="18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8597900" y="2247899"/>
            <a:ext cx="1196622" cy="612934"/>
          </a:xfrm>
          <a:prstGeom prst="roundRect">
            <a:avLst/>
          </a:prstGeom>
          <a:solidFill>
            <a:srgbClr val="0080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  <a:latin typeface="Calibri"/>
                <a:cs typeface="Calibri"/>
              </a:rPr>
              <a:t>42</a:t>
            </a:r>
            <a:r>
              <a:rPr lang="it-IT" sz="1800" b="1" dirty="0" smtClean="0">
                <a:solidFill>
                  <a:schemeClr val="bg1"/>
                </a:solidFill>
                <a:latin typeface="Calibri"/>
                <a:cs typeface="Calibri"/>
              </a:rPr>
              <a:t>%</a:t>
            </a:r>
            <a:endParaRPr lang="it-IT" sz="18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8597900" y="3200399"/>
            <a:ext cx="1196622" cy="612934"/>
          </a:xfrm>
          <a:prstGeom prst="roundRect">
            <a:avLst/>
          </a:prstGeom>
          <a:solidFill>
            <a:srgbClr val="0080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  <a:latin typeface="Calibri"/>
                <a:cs typeface="Calibri"/>
              </a:rPr>
              <a:t>34</a:t>
            </a:r>
            <a:r>
              <a:rPr lang="it-IT" sz="1800" b="1" dirty="0" smtClean="0">
                <a:solidFill>
                  <a:schemeClr val="bg1"/>
                </a:solidFill>
                <a:latin typeface="Calibri"/>
                <a:cs typeface="Calibri"/>
              </a:rPr>
              <a:t>%</a:t>
            </a:r>
            <a:endParaRPr lang="it-IT" sz="18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9972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xfrm>
            <a:off x="203200" y="158850"/>
            <a:ext cx="91440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sz="2600" dirty="0" smtClean="0"/>
              <a:t>GIOVANI AMMINISTRATORI: impegno per rinnovare la politica</a:t>
            </a:r>
            <a:endParaRPr lang="it-IT" sz="2600" b="0" dirty="0" smtClean="0"/>
          </a:p>
        </p:txBody>
      </p:sp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val="3192304877"/>
              </p:ext>
            </p:extLst>
          </p:nvPr>
        </p:nvGraphicFramePr>
        <p:xfrm>
          <a:off x="3594100" y="1206500"/>
          <a:ext cx="5994401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asellaDiTesto 1"/>
          <p:cNvSpPr txBox="1"/>
          <p:nvPr/>
        </p:nvSpPr>
        <p:spPr>
          <a:xfrm>
            <a:off x="241300" y="762000"/>
            <a:ext cx="85344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400" b="1" dirty="0">
                <a:latin typeface="Calibri"/>
                <a:ea typeface="Calibri"/>
                <a:cs typeface="Calibri"/>
              </a:rPr>
              <a:t>Quali sono, tra le seguenti, le cose che </a:t>
            </a:r>
            <a:r>
              <a:rPr lang="it-IT" sz="1400" b="1" dirty="0" smtClean="0">
                <a:latin typeface="Calibri"/>
                <a:ea typeface="Calibri"/>
                <a:cs typeface="Calibri"/>
              </a:rPr>
              <a:t>ti </a:t>
            </a:r>
            <a:r>
              <a:rPr lang="it-IT" sz="1400" b="1" dirty="0">
                <a:latin typeface="Calibri"/>
                <a:ea typeface="Calibri"/>
                <a:cs typeface="Calibri"/>
              </a:rPr>
              <a:t>guidano nel fare l'amministratore? </a:t>
            </a:r>
            <a:endParaRPr lang="it-IT" sz="1400" b="1" dirty="0">
              <a:latin typeface="Calibri"/>
              <a:cs typeface="Calibri"/>
            </a:endParaRPr>
          </a:p>
        </p:txBody>
      </p:sp>
      <p:sp>
        <p:nvSpPr>
          <p:cNvPr id="8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  <a:latin typeface="Calibri"/>
                <a:cs typeface="Calibri"/>
              </a:rPr>
              <a:t>Valori espressi in %. Somma risposte consentite. </a:t>
            </a:r>
          </a:p>
        </p:txBody>
      </p:sp>
      <p:cxnSp>
        <p:nvCxnSpPr>
          <p:cNvPr id="9" name="Connettore 1 8"/>
          <p:cNvCxnSpPr/>
          <p:nvPr/>
        </p:nvCxnSpPr>
        <p:spPr bwMode="auto">
          <a:xfrm>
            <a:off x="0" y="182562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Connettore 1 9"/>
          <p:cNvCxnSpPr/>
          <p:nvPr/>
        </p:nvCxnSpPr>
        <p:spPr bwMode="auto">
          <a:xfrm>
            <a:off x="0" y="2430992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Connettore 1 10"/>
          <p:cNvCxnSpPr/>
          <p:nvPr/>
        </p:nvCxnSpPr>
        <p:spPr bwMode="auto">
          <a:xfrm>
            <a:off x="-30000" y="3036359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nettore 1 11"/>
          <p:cNvCxnSpPr/>
          <p:nvPr/>
        </p:nvCxnSpPr>
        <p:spPr bwMode="auto">
          <a:xfrm>
            <a:off x="0" y="3641726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Connettore 1 12"/>
          <p:cNvCxnSpPr/>
          <p:nvPr/>
        </p:nvCxnSpPr>
        <p:spPr bwMode="auto">
          <a:xfrm>
            <a:off x="0" y="4247093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Connettore 1 13"/>
          <p:cNvCxnSpPr/>
          <p:nvPr/>
        </p:nvCxnSpPr>
        <p:spPr bwMode="auto">
          <a:xfrm>
            <a:off x="0" y="4852460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Connettore 1 14"/>
          <p:cNvCxnSpPr/>
          <p:nvPr/>
        </p:nvCxnSpPr>
        <p:spPr bwMode="auto">
          <a:xfrm>
            <a:off x="0" y="5457825"/>
            <a:ext cx="9936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6" name="Immagine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099" y="1193800"/>
            <a:ext cx="3581754" cy="1816100"/>
          </a:xfrm>
          <a:prstGeom prst="rect">
            <a:avLst/>
          </a:prstGeom>
          <a:ln>
            <a:solidFill>
              <a:srgbClr val="000000"/>
            </a:solidFill>
          </a:ln>
          <a:effectLst>
            <a:reflection blurRad="6350" stA="50000" endA="300" endPos="9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6596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/>
          <a:srcRect t="7256" b="8411"/>
          <a:stretch/>
        </p:blipFill>
        <p:spPr>
          <a:xfrm>
            <a:off x="393700" y="990600"/>
            <a:ext cx="9334500" cy="5330458"/>
          </a:xfrm>
          <a:prstGeom prst="rect">
            <a:avLst/>
          </a:prstGeom>
        </p:spPr>
      </p:pic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b="1" dirty="0" smtClean="0">
                <a:solidFill>
                  <a:srgbClr val="008000"/>
                </a:solidFill>
              </a:rPr>
              <a:t>GIOVANI AMMINISTRATORI</a:t>
            </a:r>
            <a:r>
              <a:rPr lang="it-IT" dirty="0" smtClean="0"/>
              <a:t>: decisioni, equità e engagement</a:t>
            </a:r>
            <a:endParaRPr lang="it-IT" sz="2800" b="0" dirty="0" smtClean="0"/>
          </a:p>
        </p:txBody>
      </p:sp>
      <p:sp>
        <p:nvSpPr>
          <p:cNvPr id="2" name="CasellaDiTesto 1"/>
          <p:cNvSpPr txBox="1"/>
          <p:nvPr/>
        </p:nvSpPr>
        <p:spPr>
          <a:xfrm>
            <a:off x="228600" y="749300"/>
            <a:ext cx="850900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400" b="1" dirty="0">
                <a:latin typeface="Calibri"/>
                <a:ea typeface="Calibri"/>
                <a:cs typeface="Calibri"/>
              </a:rPr>
              <a:t>Secondo </a:t>
            </a:r>
            <a:r>
              <a:rPr lang="it-IT" sz="1400" b="1" dirty="0" smtClean="0">
                <a:latin typeface="Calibri"/>
                <a:ea typeface="Calibri"/>
                <a:cs typeface="Calibri"/>
              </a:rPr>
              <a:t>te, </a:t>
            </a:r>
            <a:r>
              <a:rPr lang="it-IT" sz="1400" b="1" dirty="0">
                <a:latin typeface="Calibri"/>
                <a:ea typeface="Calibri"/>
                <a:cs typeface="Calibri"/>
              </a:rPr>
              <a:t>quali sono i concetti prevalenti che la politica dovrebbe </a:t>
            </a:r>
            <a:r>
              <a:rPr lang="it-IT" sz="1400" b="1" dirty="0" smtClean="0">
                <a:latin typeface="Calibri"/>
                <a:ea typeface="Calibri"/>
                <a:cs typeface="Calibri"/>
              </a:rPr>
              <a:t>esprimere </a:t>
            </a:r>
            <a:r>
              <a:rPr lang="it-IT" sz="1400" b="1" dirty="0">
                <a:latin typeface="Calibri"/>
                <a:ea typeface="Calibri"/>
                <a:cs typeface="Calibri"/>
              </a:rPr>
              <a:t>nell'amministrazione della cosa pubblica</a:t>
            </a:r>
            <a:r>
              <a:rPr lang="it-IT" sz="1400" b="1" dirty="0" smtClean="0">
                <a:latin typeface="Calibri"/>
                <a:ea typeface="Calibri"/>
                <a:cs typeface="Calibri"/>
              </a:rPr>
              <a:t>?</a:t>
            </a:r>
            <a:endParaRPr lang="it-IT" sz="1400" b="1" dirty="0">
              <a:latin typeface="Calibri"/>
              <a:cs typeface="Calibri"/>
            </a:endParaRPr>
          </a:p>
        </p:txBody>
      </p:sp>
      <p:sp>
        <p:nvSpPr>
          <p:cNvPr id="8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  <a:latin typeface="Calibri"/>
                <a:cs typeface="Calibri"/>
              </a:rPr>
              <a:t>Valori espressi in %. Somma risposte consentite. 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984500" y="1803400"/>
            <a:ext cx="1130300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6600" b="1" dirty="0" smtClean="0">
                <a:latin typeface="Calibri"/>
                <a:cs typeface="Calibri"/>
              </a:rPr>
              <a:t>52</a:t>
            </a:r>
            <a:r>
              <a:rPr lang="it-IT" sz="1800" b="1" dirty="0" smtClean="0">
                <a:latin typeface="Calibri"/>
                <a:cs typeface="Calibri"/>
              </a:rPr>
              <a:t>%</a:t>
            </a:r>
            <a:endParaRPr lang="it-IT" sz="1800" b="1" dirty="0">
              <a:latin typeface="Calibri"/>
              <a:cs typeface="Calibri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266700" y="1508036"/>
            <a:ext cx="2057400" cy="998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760"/>
              </a:lnSpc>
            </a:pPr>
            <a:r>
              <a:rPr lang="it-IT" sz="1600" b="1" dirty="0">
                <a:latin typeface="Calibri"/>
                <a:cs typeface="Calibri"/>
              </a:rPr>
              <a:t>programmare, prendere decisioni nette e stabilire linee chiare di azione</a:t>
            </a:r>
            <a:endParaRPr lang="it-IT" sz="1600" dirty="0">
              <a:latin typeface="Calibri"/>
              <a:cs typeface="Calibri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7696200" y="2349500"/>
            <a:ext cx="86360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4400" b="1" dirty="0" smtClean="0">
                <a:latin typeface="Calibri"/>
                <a:cs typeface="Calibri"/>
              </a:rPr>
              <a:t>39</a:t>
            </a:r>
            <a:r>
              <a:rPr lang="it-IT" sz="1800" b="1" dirty="0" smtClean="0">
                <a:latin typeface="Calibri"/>
                <a:cs typeface="Calibri"/>
              </a:rPr>
              <a:t>%</a:t>
            </a:r>
            <a:endParaRPr lang="it-IT" sz="1800" b="1" dirty="0">
              <a:latin typeface="Calibri"/>
              <a:cs typeface="Calibri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7162800" y="1032302"/>
            <a:ext cx="1841500" cy="777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60"/>
              </a:lnSpc>
            </a:pPr>
            <a:r>
              <a:rPr lang="it-IT" sz="1800" b="1" dirty="0" smtClean="0">
                <a:latin typeface="Calibri"/>
                <a:cs typeface="Calibri"/>
              </a:rPr>
              <a:t>perseguire</a:t>
            </a:r>
            <a:br>
              <a:rPr lang="it-IT" sz="1800" b="1" dirty="0" smtClean="0">
                <a:latin typeface="Calibri"/>
                <a:cs typeface="Calibri"/>
              </a:rPr>
            </a:br>
            <a:r>
              <a:rPr lang="it-IT" sz="1800" b="1" dirty="0" smtClean="0">
                <a:latin typeface="Calibri"/>
                <a:cs typeface="Calibri"/>
              </a:rPr>
              <a:t>la </a:t>
            </a:r>
            <a:r>
              <a:rPr lang="it-IT" sz="1800" b="1" dirty="0">
                <a:latin typeface="Calibri"/>
                <a:cs typeface="Calibri"/>
              </a:rPr>
              <a:t>giustizia sociale e l'equità</a:t>
            </a:r>
            <a:endParaRPr lang="it-IT" sz="1800" dirty="0">
              <a:latin typeface="Calibri"/>
              <a:cs typeface="Calibri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4737100" y="3098800"/>
            <a:ext cx="96520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4400" b="1" dirty="0" smtClean="0">
                <a:solidFill>
                  <a:srgbClr val="000000"/>
                </a:solidFill>
                <a:latin typeface="Calibri"/>
                <a:cs typeface="Calibri"/>
              </a:rPr>
              <a:t>33</a:t>
            </a:r>
            <a:r>
              <a:rPr lang="it-IT" sz="1800" b="1" dirty="0" smtClean="0">
                <a:solidFill>
                  <a:srgbClr val="000000"/>
                </a:solidFill>
                <a:latin typeface="Calibri"/>
                <a:cs typeface="Calibri"/>
              </a:rPr>
              <a:t>%</a:t>
            </a:r>
            <a:endParaRPr lang="it-IT" sz="18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4394200" y="3851702"/>
            <a:ext cx="1397000" cy="777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60"/>
              </a:lnSpc>
            </a:pPr>
            <a:r>
              <a:rPr lang="it-IT" sz="1800" b="1" dirty="0">
                <a:latin typeface="Calibri"/>
                <a:cs typeface="Calibri"/>
              </a:rPr>
              <a:t>la capacità di innovare e riformare</a:t>
            </a:r>
            <a:endParaRPr lang="it-IT" sz="1800" dirty="0">
              <a:latin typeface="Calibri"/>
              <a:cs typeface="Calibri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930400" y="3213100"/>
            <a:ext cx="7874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3600" b="1" dirty="0" smtClean="0">
                <a:latin typeface="Calibri"/>
                <a:cs typeface="Calibri"/>
              </a:rPr>
              <a:t>26</a:t>
            </a:r>
            <a:r>
              <a:rPr lang="it-IT" sz="1800" b="1" dirty="0" smtClean="0">
                <a:latin typeface="Calibri"/>
                <a:cs typeface="Calibri"/>
              </a:rPr>
              <a:t>%</a:t>
            </a:r>
            <a:endParaRPr lang="it-IT" sz="1800" b="1" dirty="0">
              <a:latin typeface="Calibri"/>
              <a:cs typeface="Calibri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1651000" y="4181902"/>
            <a:ext cx="2095500" cy="777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760"/>
              </a:lnSpc>
            </a:pPr>
            <a:r>
              <a:rPr lang="it-IT" sz="1800" b="1" dirty="0">
                <a:latin typeface="Calibri"/>
                <a:cs typeface="Calibri"/>
              </a:rPr>
              <a:t>la </a:t>
            </a:r>
            <a:r>
              <a:rPr lang="it-IT" sz="1800" b="1" dirty="0" smtClean="0">
                <a:latin typeface="Calibri"/>
                <a:cs typeface="Calibri"/>
              </a:rPr>
              <a:t>valorizzazione</a:t>
            </a:r>
            <a:br>
              <a:rPr lang="it-IT" sz="1800" b="1" dirty="0" smtClean="0">
                <a:latin typeface="Calibri"/>
                <a:cs typeface="Calibri"/>
              </a:rPr>
            </a:br>
            <a:r>
              <a:rPr lang="it-IT" sz="1800" b="1" dirty="0" smtClean="0">
                <a:latin typeface="Calibri"/>
                <a:cs typeface="Calibri"/>
              </a:rPr>
              <a:t>dei territori</a:t>
            </a:r>
            <a:br>
              <a:rPr lang="it-IT" sz="1800" b="1" dirty="0" smtClean="0">
                <a:latin typeface="Calibri"/>
                <a:cs typeface="Calibri"/>
              </a:rPr>
            </a:br>
            <a:r>
              <a:rPr lang="it-IT" sz="1800" b="1" dirty="0" smtClean="0">
                <a:latin typeface="Calibri"/>
                <a:cs typeface="Calibri"/>
              </a:rPr>
              <a:t>e </a:t>
            </a:r>
            <a:r>
              <a:rPr lang="it-IT" sz="1800" b="1" dirty="0">
                <a:latin typeface="Calibri"/>
                <a:cs typeface="Calibri"/>
              </a:rPr>
              <a:t>delle identità</a:t>
            </a:r>
            <a:endParaRPr lang="it-IT"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6233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arentesi quadra chiusa 15"/>
          <p:cNvSpPr/>
          <p:nvPr/>
        </p:nvSpPr>
        <p:spPr bwMode="auto">
          <a:xfrm>
            <a:off x="7429500" y="1397000"/>
            <a:ext cx="927100" cy="4051300"/>
          </a:xfrm>
          <a:prstGeom prst="rightBracket">
            <a:avLst/>
          </a:prstGeom>
          <a:noFill/>
          <a:ln w="9525" cap="flat" cmpd="sng" algn="ctr">
            <a:solidFill>
              <a:srgbClr val="D09A2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b="1" dirty="0" smtClean="0">
                <a:solidFill>
                  <a:srgbClr val="008000"/>
                </a:solidFill>
              </a:rPr>
              <a:t>GIOVANE AMMINISTRATORE: </a:t>
            </a:r>
            <a:r>
              <a:rPr lang="it-IT" dirty="0" smtClean="0"/>
              <a:t>una bella avventura</a:t>
            </a:r>
            <a:endParaRPr lang="it-IT" sz="2800" b="0" dirty="0" smtClean="0"/>
          </a:p>
        </p:txBody>
      </p:sp>
      <p:sp>
        <p:nvSpPr>
          <p:cNvPr id="5" name="Titolo 4"/>
          <p:cNvSpPr txBox="1">
            <a:spLocks/>
          </p:cNvSpPr>
          <p:nvPr/>
        </p:nvSpPr>
        <p:spPr bwMode="auto">
          <a:xfrm>
            <a:off x="711200" y="6468913"/>
            <a:ext cx="3632200" cy="3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it-IT" sz="1100" i="1" dirty="0" smtClean="0">
                <a:solidFill>
                  <a:srgbClr val="000000"/>
                </a:solidFill>
                <a:latin typeface="Calibri"/>
                <a:cs typeface="Calibri"/>
              </a:rPr>
              <a:t>Valori espressi in %. 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203200" y="736600"/>
            <a:ext cx="86614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400" b="1" dirty="0" smtClean="0">
                <a:latin typeface="Calibri"/>
                <a:ea typeface="Calibri"/>
                <a:cs typeface="Calibri"/>
              </a:rPr>
              <a:t> </a:t>
            </a:r>
            <a:r>
              <a:rPr lang="it-IT" sz="1400" b="1" dirty="0">
                <a:latin typeface="Calibri"/>
                <a:ea typeface="Calibri"/>
                <a:cs typeface="Calibri"/>
              </a:rPr>
              <a:t>Secondo </a:t>
            </a:r>
            <a:r>
              <a:rPr lang="it-IT" sz="1400" b="1" dirty="0" smtClean="0">
                <a:latin typeface="Calibri"/>
                <a:ea typeface="Calibri"/>
                <a:cs typeface="Calibri"/>
              </a:rPr>
              <a:t>te </a:t>
            </a:r>
            <a:r>
              <a:rPr lang="it-IT" sz="1400" b="1" dirty="0">
                <a:latin typeface="Calibri"/>
                <a:ea typeface="Calibri"/>
                <a:cs typeface="Calibri"/>
              </a:rPr>
              <a:t>essere un giovane amministratore </a:t>
            </a:r>
            <a:r>
              <a:rPr lang="it-IT" sz="1400" b="1" dirty="0" smtClean="0">
                <a:latin typeface="Calibri"/>
                <a:ea typeface="Calibri"/>
                <a:cs typeface="Calibri"/>
              </a:rPr>
              <a:t>è:</a:t>
            </a:r>
            <a:endParaRPr lang="it-IT" sz="1400" b="1" dirty="0">
              <a:latin typeface="Calibri"/>
              <a:cs typeface="Calibri"/>
            </a:endParaRPr>
          </a:p>
        </p:txBody>
      </p:sp>
      <p:graphicFrame>
        <p:nvGraphicFramePr>
          <p:cNvPr id="9" name="Grafico 8"/>
          <p:cNvGraphicFramePr/>
          <p:nvPr>
            <p:extLst>
              <p:ext uri="{D42A27DB-BD31-4B8C-83A1-F6EECF244321}">
                <p14:modId xmlns:p14="http://schemas.microsoft.com/office/powerpoint/2010/main" val="2936381651"/>
              </p:ext>
            </p:extLst>
          </p:nvPr>
        </p:nvGraphicFramePr>
        <p:xfrm>
          <a:off x="2133600" y="1600200"/>
          <a:ext cx="5410200" cy="322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Titolo 4"/>
          <p:cNvSpPr txBox="1">
            <a:spLocks/>
          </p:cNvSpPr>
          <p:nvPr/>
        </p:nvSpPr>
        <p:spPr bwMode="auto">
          <a:xfrm>
            <a:off x="5295900" y="3581400"/>
            <a:ext cx="2311400" cy="635000"/>
          </a:xfrm>
          <a:prstGeom prst="rect">
            <a:avLst/>
          </a:prstGeom>
          <a:solidFill>
            <a:srgbClr val="D09A2D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>
                <a:solidFill>
                  <a:srgbClr val="000000"/>
                </a:solidFill>
                <a:latin typeface="Calibri"/>
                <a:cs typeface="Calibri"/>
              </a:rPr>
              <a:t>un valore aggiunto, ti rende tutto più </a:t>
            </a:r>
            <a:r>
              <a:rPr lang="it-IT" sz="1800" dirty="0" smtClean="0">
                <a:solidFill>
                  <a:srgbClr val="000000"/>
                </a:solidFill>
                <a:latin typeface="Calibri"/>
                <a:cs typeface="Calibri"/>
              </a:rPr>
              <a:t>facile</a:t>
            </a:r>
            <a:endParaRPr lang="it-IT" sz="1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2" name="Ovale 31"/>
          <p:cNvSpPr/>
          <p:nvPr/>
        </p:nvSpPr>
        <p:spPr bwMode="auto">
          <a:xfrm>
            <a:off x="7797800" y="3048000"/>
            <a:ext cx="1257300" cy="1308100"/>
          </a:xfrm>
          <a:prstGeom prst="ellipse">
            <a:avLst/>
          </a:prstGeom>
          <a:gradFill flip="none" rotWithShape="1">
            <a:gsLst>
              <a:gs pos="0">
                <a:srgbClr val="D09A2D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D09A2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33" name="Titolo 4"/>
          <p:cNvSpPr txBox="1">
            <a:spLocks/>
          </p:cNvSpPr>
          <p:nvPr/>
        </p:nvSpPr>
        <p:spPr bwMode="auto">
          <a:xfrm>
            <a:off x="7924800" y="3495725"/>
            <a:ext cx="10033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6000" b="1" dirty="0" smtClean="0">
                <a:solidFill>
                  <a:srgbClr val="000000"/>
                </a:solidFill>
                <a:latin typeface="Calibri"/>
                <a:cs typeface="Calibri"/>
              </a:rPr>
              <a:t>73</a:t>
            </a:r>
            <a:r>
              <a:rPr lang="it-IT" sz="1400" b="1" dirty="0" smtClean="0">
                <a:solidFill>
                  <a:srgbClr val="000000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28" name="Titolo 4"/>
          <p:cNvSpPr txBox="1">
            <a:spLocks/>
          </p:cNvSpPr>
          <p:nvPr/>
        </p:nvSpPr>
        <p:spPr bwMode="auto">
          <a:xfrm>
            <a:off x="5892800" y="1866900"/>
            <a:ext cx="2197100" cy="863600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>
                <a:solidFill>
                  <a:srgbClr val="000000"/>
                </a:solidFill>
                <a:latin typeface="Calibri"/>
                <a:cs typeface="Calibri"/>
              </a:rPr>
              <a:t>una bella avventura, hai la possibilità d</a:t>
            </a:r>
            <a:r>
              <a:rPr lang="it-IT" sz="1800" dirty="0" smtClean="0">
                <a:solidFill>
                  <a:srgbClr val="000000"/>
                </a:solidFill>
                <a:latin typeface="Calibri"/>
                <a:cs typeface="Calibri"/>
              </a:rPr>
              <a:t>i </a:t>
            </a:r>
            <a:r>
              <a:rPr lang="it-IT" sz="1800" dirty="0">
                <a:solidFill>
                  <a:srgbClr val="000000"/>
                </a:solidFill>
                <a:latin typeface="Calibri"/>
                <a:cs typeface="Calibri"/>
              </a:rPr>
              <a:t>fare qualcosa per davvero </a:t>
            </a:r>
          </a:p>
        </p:txBody>
      </p:sp>
      <p:sp>
        <p:nvSpPr>
          <p:cNvPr id="10" name="Titolo 4"/>
          <p:cNvSpPr txBox="1">
            <a:spLocks/>
          </p:cNvSpPr>
          <p:nvPr/>
        </p:nvSpPr>
        <p:spPr bwMode="auto">
          <a:xfrm>
            <a:off x="3289300" y="3543300"/>
            <a:ext cx="149860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>
                <a:solidFill>
                  <a:srgbClr val="000000"/>
                </a:solidFill>
                <a:latin typeface="Calibri"/>
                <a:cs typeface="Calibri"/>
              </a:rPr>
              <a:t>un peso, è </a:t>
            </a:r>
            <a:r>
              <a:rPr lang="it-IT" sz="1800" dirty="0" smtClean="0">
                <a:solidFill>
                  <a:srgbClr val="000000"/>
                </a:solidFill>
                <a:latin typeface="Calibri"/>
                <a:cs typeface="Calibri"/>
              </a:rPr>
              <a:t>tutto</a:t>
            </a:r>
            <a:br>
              <a:rPr lang="it-IT" sz="1800" dirty="0" smtClean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it-IT" sz="1800" dirty="0" smtClean="0">
                <a:solidFill>
                  <a:srgbClr val="000000"/>
                </a:solidFill>
                <a:latin typeface="Calibri"/>
                <a:cs typeface="Calibri"/>
              </a:rPr>
              <a:t>in salita</a:t>
            </a:r>
            <a:endParaRPr lang="it-IT" sz="1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7" name="Parentesi quadra chiusa 16"/>
          <p:cNvSpPr/>
          <p:nvPr/>
        </p:nvSpPr>
        <p:spPr bwMode="auto">
          <a:xfrm rot="8507193">
            <a:off x="2598903" y="2787378"/>
            <a:ext cx="927100" cy="2927790"/>
          </a:xfrm>
          <a:prstGeom prst="rightBracket">
            <a:avLst/>
          </a:prstGeom>
          <a:noFill/>
          <a:ln w="9525" cap="flat" cmpd="sng" algn="ctr">
            <a:solidFill>
              <a:srgbClr val="C1B7A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6" name="Ovale 35"/>
          <p:cNvSpPr/>
          <p:nvPr/>
        </p:nvSpPr>
        <p:spPr bwMode="auto">
          <a:xfrm>
            <a:off x="2032000" y="3962400"/>
            <a:ext cx="1257300" cy="1308100"/>
          </a:xfrm>
          <a:prstGeom prst="ellipse">
            <a:avLst/>
          </a:prstGeom>
          <a:gradFill flip="none" rotWithShape="1">
            <a:gsLst>
              <a:gs pos="0">
                <a:srgbClr val="BFBFB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 w="38100" cap="flat" cmpd="sng" algn="ctr">
            <a:solidFill>
              <a:srgbClr val="C1B7A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ヒラギノ角ゴ Pro W3" charset="-128"/>
              <a:cs typeface="Calibri"/>
            </a:endParaRPr>
          </a:p>
        </p:txBody>
      </p:sp>
      <p:sp>
        <p:nvSpPr>
          <p:cNvPr id="37" name="Titolo 4"/>
          <p:cNvSpPr txBox="1">
            <a:spLocks/>
          </p:cNvSpPr>
          <p:nvPr/>
        </p:nvSpPr>
        <p:spPr bwMode="auto">
          <a:xfrm>
            <a:off x="2184400" y="4410125"/>
            <a:ext cx="1003300" cy="412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6000" b="1" dirty="0">
                <a:solidFill>
                  <a:srgbClr val="000000"/>
                </a:solidFill>
                <a:latin typeface="Calibri"/>
                <a:cs typeface="Calibri"/>
              </a:rPr>
              <a:t>2</a:t>
            </a:r>
            <a:r>
              <a:rPr lang="it-IT" sz="6000" b="1" dirty="0" smtClean="0">
                <a:solidFill>
                  <a:srgbClr val="000000"/>
                </a:solidFill>
                <a:latin typeface="Calibri"/>
                <a:cs typeface="Calibri"/>
              </a:rPr>
              <a:t>7</a:t>
            </a:r>
            <a:r>
              <a:rPr lang="it-IT" sz="1400" b="1" dirty="0" smtClean="0">
                <a:solidFill>
                  <a:srgbClr val="000000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11" name="Titolo 4"/>
          <p:cNvSpPr txBox="1">
            <a:spLocks/>
          </p:cNvSpPr>
          <p:nvPr/>
        </p:nvSpPr>
        <p:spPr bwMode="auto">
          <a:xfrm>
            <a:off x="1117600" y="2794000"/>
            <a:ext cx="2451100" cy="546100"/>
          </a:xfrm>
          <a:prstGeom prst="rect">
            <a:avLst/>
          </a:prstGeom>
          <a:solidFill>
            <a:srgbClr val="9B928D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0">
                <a:solidFill>
                  <a:schemeClr val="bg2">
                    <a:lumMod val="75000"/>
                  </a:schemeClr>
                </a:solidFill>
                <a:latin typeface="Century Gothic"/>
                <a:ea typeface="+mj-ea"/>
                <a:cs typeface="Century Gothic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Gothic" charset="0"/>
                <a:ea typeface="ヒラギノ角ゴ Pro W3" charset="-128"/>
                <a:cs typeface="ヒラギノ角ゴ Pro W3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it-IT" sz="1800" dirty="0">
                <a:solidFill>
                  <a:srgbClr val="000000"/>
                </a:solidFill>
                <a:latin typeface="Calibri"/>
                <a:cs typeface="Calibri"/>
              </a:rPr>
              <a:t>una fatica, non ci sono molti disposti ad aiutarti</a:t>
            </a:r>
          </a:p>
        </p:txBody>
      </p:sp>
    </p:spTree>
    <p:extLst>
      <p:ext uri="{BB962C8B-B14F-4D97-AF65-F5344CB8AC3E}">
        <p14:creationId xmlns:p14="http://schemas.microsoft.com/office/powerpoint/2010/main" val="3294543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tangolo 61"/>
          <p:cNvSpPr/>
          <p:nvPr/>
        </p:nvSpPr>
        <p:spPr>
          <a:xfrm>
            <a:off x="0" y="1930400"/>
            <a:ext cx="9906000" cy="246221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r>
              <a:rPr lang="it-IT" sz="1000" dirty="0" smtClean="0">
                <a:latin typeface="Century Gothic"/>
                <a:cs typeface="Century Gothic"/>
              </a:rPr>
              <a:t> </a:t>
            </a:r>
            <a:endParaRPr lang="it-IT" sz="1000" dirty="0">
              <a:latin typeface="Century Gothic"/>
              <a:ea typeface="Times New Roman" pitchFamily="18" charset="0"/>
              <a:cs typeface="Century Gothic"/>
            </a:endParaRPr>
          </a:p>
        </p:txBody>
      </p:sp>
      <p:grpSp>
        <p:nvGrpSpPr>
          <p:cNvPr id="12" name="Gruppo 11"/>
          <p:cNvGrpSpPr/>
          <p:nvPr/>
        </p:nvGrpSpPr>
        <p:grpSpPr>
          <a:xfrm>
            <a:off x="2212975" y="2451100"/>
            <a:ext cx="1352550" cy="2190750"/>
            <a:chOff x="2212975" y="4267200"/>
            <a:chExt cx="1352550" cy="387350"/>
          </a:xfrm>
        </p:grpSpPr>
        <p:cxnSp>
          <p:nvCxnSpPr>
            <p:cNvPr id="11" name="Connettore 1 10"/>
            <p:cNvCxnSpPr/>
            <p:nvPr/>
          </p:nvCxnSpPr>
          <p:spPr>
            <a:xfrm>
              <a:off x="2212975" y="4267200"/>
              <a:ext cx="6350" cy="387350"/>
            </a:xfrm>
            <a:prstGeom prst="line">
              <a:avLst/>
            </a:prstGeom>
            <a:ln w="3175" cmpd="sng">
              <a:solidFill>
                <a:srgbClr val="F26B0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/>
          </p:nvCxnSpPr>
          <p:spPr>
            <a:xfrm>
              <a:off x="3559175" y="4267200"/>
              <a:ext cx="6350" cy="387350"/>
            </a:xfrm>
            <a:prstGeom prst="line">
              <a:avLst/>
            </a:prstGeom>
            <a:ln w="3175" cmpd="sng">
              <a:solidFill>
                <a:srgbClr val="D09A2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Connettore 1 44"/>
          <p:cNvCxnSpPr/>
          <p:nvPr/>
        </p:nvCxnSpPr>
        <p:spPr>
          <a:xfrm>
            <a:off x="0" y="2429930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>
            <a:off x="0" y="4271431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ttangolo 23"/>
          <p:cNvSpPr/>
          <p:nvPr/>
        </p:nvSpPr>
        <p:spPr>
          <a:xfrm>
            <a:off x="0" y="2527898"/>
            <a:ext cx="9905999" cy="1642533"/>
          </a:xfrm>
          <a:prstGeom prst="rect">
            <a:avLst/>
          </a:prstGeom>
          <a:solidFill>
            <a:srgbClr val="D09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-1" y="2772511"/>
            <a:ext cx="6553201" cy="1153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>
              <a:lnSpc>
                <a:spcPts val="4120"/>
              </a:lnSpc>
              <a:spcBef>
                <a:spcPts val="0"/>
              </a:spcBef>
              <a:defRPr/>
            </a:pPr>
            <a:r>
              <a:rPr lang="it-IT" sz="3600" b="1" cap="all" dirty="0" smtClean="0">
                <a:solidFill>
                  <a:srgbClr val="FFFFFF"/>
                </a:solidFill>
                <a:latin typeface="Calibri"/>
                <a:cs typeface="Calibri"/>
              </a:rPr>
              <a:t>PROFILO</a:t>
            </a:r>
            <a:r>
              <a:rPr lang="it-IT" sz="3600" b="1" cap="all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it-IT" sz="3600" b="1" cap="all" dirty="0" smtClean="0">
                <a:solidFill>
                  <a:srgbClr val="FFFFFF"/>
                </a:solidFill>
                <a:latin typeface="Calibri"/>
                <a:cs typeface="Calibri"/>
              </a:rPr>
              <a:t>DEL CAMPIONE</a:t>
            </a:r>
            <a:br>
              <a:rPr lang="it-IT" sz="3600" b="1" cap="all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it-IT" sz="3600" b="1" cap="all" dirty="0" smtClean="0">
                <a:solidFill>
                  <a:srgbClr val="FFFFFF"/>
                </a:solidFill>
                <a:latin typeface="Calibri"/>
                <a:cs typeface="Calibri"/>
              </a:rPr>
              <a:t>e metodologia</a:t>
            </a:r>
            <a:endParaRPr lang="it-IT" sz="3600" b="1" cap="all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6" name="Ovale 15"/>
          <p:cNvSpPr/>
          <p:nvPr/>
        </p:nvSpPr>
        <p:spPr>
          <a:xfrm>
            <a:off x="6654184" y="1219820"/>
            <a:ext cx="3251816" cy="4320000"/>
          </a:xfrm>
          <a:prstGeom prst="ellipse">
            <a:avLst/>
          </a:prstGeom>
          <a:solidFill>
            <a:srgbClr val="D09A2D">
              <a:alpha val="48000"/>
            </a:srgbClr>
          </a:solidFill>
          <a:ln>
            <a:solidFill>
              <a:srgbClr val="D09A2D"/>
            </a:solidFill>
          </a:ln>
          <a:scene3d>
            <a:camera prst="orthographicFront"/>
            <a:lightRig rig="threePt" dir="t"/>
          </a:scene3d>
          <a:sp3d>
            <a:bevelT w="6350000" h="635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/>
          <p:cNvSpPr>
            <a:spLocks noChangeAspect="1"/>
          </p:cNvSpPr>
          <p:nvPr/>
        </p:nvSpPr>
        <p:spPr>
          <a:xfrm rot="19380045">
            <a:off x="6949932" y="1623335"/>
            <a:ext cx="2660320" cy="3512971"/>
          </a:xfrm>
          <a:prstGeom prst="ellipse">
            <a:avLst/>
          </a:prstGeom>
          <a:solidFill>
            <a:schemeClr val="bg1"/>
          </a:solidFill>
          <a:ln>
            <a:solidFill>
              <a:srgbClr val="C1B7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1" name="Gruppo 20"/>
          <p:cNvGrpSpPr>
            <a:grpSpLocks noChangeAspect="1"/>
          </p:cNvGrpSpPr>
          <p:nvPr/>
        </p:nvGrpSpPr>
        <p:grpSpPr>
          <a:xfrm>
            <a:off x="7176711" y="1999608"/>
            <a:ext cx="2287626" cy="2759959"/>
            <a:chOff x="538163" y="1378458"/>
            <a:chExt cx="3466171" cy="4181841"/>
          </a:xfrm>
        </p:grpSpPr>
        <p:grpSp>
          <p:nvGrpSpPr>
            <p:cNvPr id="22" name="Gruppo 21"/>
            <p:cNvGrpSpPr>
              <a:grpSpLocks/>
            </p:cNvGrpSpPr>
            <p:nvPr/>
          </p:nvGrpSpPr>
          <p:grpSpPr>
            <a:xfrm>
              <a:off x="556933" y="1378458"/>
              <a:ext cx="3422400" cy="4176000"/>
              <a:chOff x="1799481" y="582590"/>
              <a:chExt cx="1183587" cy="1525610"/>
            </a:xfr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Figura a mano libera 51"/>
              <p:cNvSpPr/>
              <p:nvPr/>
            </p:nvSpPr>
            <p:spPr>
              <a:xfrm>
                <a:off x="1799481" y="582590"/>
                <a:ext cx="1183587" cy="1347243"/>
              </a:xfrm>
              <a:custGeom>
                <a:avLst/>
                <a:gdLst>
                  <a:gd name="connsiteX0" fmla="*/ 145573 w 2380773"/>
                  <a:gd name="connsiteY0" fmla="*/ 889633 h 2709966"/>
                  <a:gd name="connsiteX1" fmla="*/ 154039 w 2380773"/>
                  <a:gd name="connsiteY1" fmla="*/ 796500 h 2709966"/>
                  <a:gd name="connsiteX2" fmla="*/ 170973 w 2380773"/>
                  <a:gd name="connsiteY2" fmla="*/ 779566 h 2709966"/>
                  <a:gd name="connsiteX3" fmla="*/ 128639 w 2380773"/>
                  <a:gd name="connsiteY3" fmla="*/ 728766 h 2709966"/>
                  <a:gd name="connsiteX4" fmla="*/ 94773 w 2380773"/>
                  <a:gd name="connsiteY4" fmla="*/ 737233 h 2709966"/>
                  <a:gd name="connsiteX5" fmla="*/ 60906 w 2380773"/>
                  <a:gd name="connsiteY5" fmla="*/ 754166 h 2709966"/>
                  <a:gd name="connsiteX6" fmla="*/ 27039 w 2380773"/>
                  <a:gd name="connsiteY6" fmla="*/ 703366 h 2709966"/>
                  <a:gd name="connsiteX7" fmla="*/ 10106 w 2380773"/>
                  <a:gd name="connsiteY7" fmla="*/ 677966 h 2709966"/>
                  <a:gd name="connsiteX8" fmla="*/ 35506 w 2380773"/>
                  <a:gd name="connsiteY8" fmla="*/ 610233 h 2709966"/>
                  <a:gd name="connsiteX9" fmla="*/ 60906 w 2380773"/>
                  <a:gd name="connsiteY9" fmla="*/ 593300 h 2709966"/>
                  <a:gd name="connsiteX10" fmla="*/ 52439 w 2380773"/>
                  <a:gd name="connsiteY10" fmla="*/ 542500 h 2709966"/>
                  <a:gd name="connsiteX11" fmla="*/ 10106 w 2380773"/>
                  <a:gd name="connsiteY11" fmla="*/ 508633 h 2709966"/>
                  <a:gd name="connsiteX12" fmla="*/ 10106 w 2380773"/>
                  <a:gd name="connsiteY12" fmla="*/ 449366 h 2709966"/>
                  <a:gd name="connsiteX13" fmla="*/ 60906 w 2380773"/>
                  <a:gd name="connsiteY13" fmla="*/ 440900 h 2709966"/>
                  <a:gd name="connsiteX14" fmla="*/ 77839 w 2380773"/>
                  <a:gd name="connsiteY14" fmla="*/ 423966 h 2709966"/>
                  <a:gd name="connsiteX15" fmla="*/ 77839 w 2380773"/>
                  <a:gd name="connsiteY15" fmla="*/ 356233 h 2709966"/>
                  <a:gd name="connsiteX16" fmla="*/ 60906 w 2380773"/>
                  <a:gd name="connsiteY16" fmla="*/ 330833 h 2709966"/>
                  <a:gd name="connsiteX17" fmla="*/ 52439 w 2380773"/>
                  <a:gd name="connsiteY17" fmla="*/ 305433 h 2709966"/>
                  <a:gd name="connsiteX18" fmla="*/ 60906 w 2380773"/>
                  <a:gd name="connsiteY18" fmla="*/ 271566 h 2709966"/>
                  <a:gd name="connsiteX19" fmla="*/ 111706 w 2380773"/>
                  <a:gd name="connsiteY19" fmla="*/ 237700 h 2709966"/>
                  <a:gd name="connsiteX20" fmla="*/ 247173 w 2380773"/>
                  <a:gd name="connsiteY20" fmla="*/ 246166 h 2709966"/>
                  <a:gd name="connsiteX21" fmla="*/ 289506 w 2380773"/>
                  <a:gd name="connsiteY21" fmla="*/ 186900 h 2709966"/>
                  <a:gd name="connsiteX22" fmla="*/ 323373 w 2380773"/>
                  <a:gd name="connsiteY22" fmla="*/ 153033 h 2709966"/>
                  <a:gd name="connsiteX23" fmla="*/ 348773 w 2380773"/>
                  <a:gd name="connsiteY23" fmla="*/ 127633 h 2709966"/>
                  <a:gd name="connsiteX24" fmla="*/ 357239 w 2380773"/>
                  <a:gd name="connsiteY24" fmla="*/ 102233 h 2709966"/>
                  <a:gd name="connsiteX25" fmla="*/ 391106 w 2380773"/>
                  <a:gd name="connsiteY25" fmla="*/ 144566 h 2709966"/>
                  <a:gd name="connsiteX26" fmla="*/ 467306 w 2380773"/>
                  <a:gd name="connsiteY26" fmla="*/ 186900 h 2709966"/>
                  <a:gd name="connsiteX27" fmla="*/ 501173 w 2380773"/>
                  <a:gd name="connsiteY27" fmla="*/ 263100 h 2709966"/>
                  <a:gd name="connsiteX28" fmla="*/ 518106 w 2380773"/>
                  <a:gd name="connsiteY28" fmla="*/ 246166 h 2709966"/>
                  <a:gd name="connsiteX29" fmla="*/ 543506 w 2380773"/>
                  <a:gd name="connsiteY29" fmla="*/ 195366 h 2709966"/>
                  <a:gd name="connsiteX30" fmla="*/ 551973 w 2380773"/>
                  <a:gd name="connsiteY30" fmla="*/ 169966 h 2709966"/>
                  <a:gd name="connsiteX31" fmla="*/ 577373 w 2380773"/>
                  <a:gd name="connsiteY31" fmla="*/ 153033 h 2709966"/>
                  <a:gd name="connsiteX32" fmla="*/ 602773 w 2380773"/>
                  <a:gd name="connsiteY32" fmla="*/ 161500 h 2709966"/>
                  <a:gd name="connsiteX33" fmla="*/ 636639 w 2380773"/>
                  <a:gd name="connsiteY33" fmla="*/ 195366 h 2709966"/>
                  <a:gd name="connsiteX34" fmla="*/ 687439 w 2380773"/>
                  <a:gd name="connsiteY34" fmla="*/ 186900 h 2709966"/>
                  <a:gd name="connsiteX35" fmla="*/ 712839 w 2380773"/>
                  <a:gd name="connsiteY35" fmla="*/ 127633 h 2709966"/>
                  <a:gd name="connsiteX36" fmla="*/ 738239 w 2380773"/>
                  <a:gd name="connsiteY36" fmla="*/ 119166 h 2709966"/>
                  <a:gd name="connsiteX37" fmla="*/ 763639 w 2380773"/>
                  <a:gd name="connsiteY37" fmla="*/ 68366 h 2709966"/>
                  <a:gd name="connsiteX38" fmla="*/ 789039 w 2380773"/>
                  <a:gd name="connsiteY38" fmla="*/ 59900 h 2709966"/>
                  <a:gd name="connsiteX39" fmla="*/ 797506 w 2380773"/>
                  <a:gd name="connsiteY39" fmla="*/ 34500 h 2709966"/>
                  <a:gd name="connsiteX40" fmla="*/ 805973 w 2380773"/>
                  <a:gd name="connsiteY40" fmla="*/ 633 h 2709966"/>
                  <a:gd name="connsiteX41" fmla="*/ 873706 w 2380773"/>
                  <a:gd name="connsiteY41" fmla="*/ 17566 h 2709966"/>
                  <a:gd name="connsiteX42" fmla="*/ 1110773 w 2380773"/>
                  <a:gd name="connsiteY42" fmla="*/ 17566 h 2709966"/>
                  <a:gd name="connsiteX43" fmla="*/ 1127706 w 2380773"/>
                  <a:gd name="connsiteY43" fmla="*/ 42966 h 2709966"/>
                  <a:gd name="connsiteX44" fmla="*/ 1170039 w 2380773"/>
                  <a:gd name="connsiteY44" fmla="*/ 68366 h 2709966"/>
                  <a:gd name="connsiteX45" fmla="*/ 1186973 w 2380773"/>
                  <a:gd name="connsiteY45" fmla="*/ 85300 h 2709966"/>
                  <a:gd name="connsiteX46" fmla="*/ 1212373 w 2380773"/>
                  <a:gd name="connsiteY46" fmla="*/ 127633 h 2709966"/>
                  <a:gd name="connsiteX47" fmla="*/ 1246239 w 2380773"/>
                  <a:gd name="connsiteY47" fmla="*/ 136100 h 2709966"/>
                  <a:gd name="connsiteX48" fmla="*/ 1297039 w 2380773"/>
                  <a:gd name="connsiteY48" fmla="*/ 153033 h 2709966"/>
                  <a:gd name="connsiteX49" fmla="*/ 1364773 w 2380773"/>
                  <a:gd name="connsiteY49" fmla="*/ 186900 h 2709966"/>
                  <a:gd name="connsiteX50" fmla="*/ 1390173 w 2380773"/>
                  <a:gd name="connsiteY50" fmla="*/ 195366 h 2709966"/>
                  <a:gd name="connsiteX51" fmla="*/ 1415573 w 2380773"/>
                  <a:gd name="connsiteY51" fmla="*/ 203833 h 2709966"/>
                  <a:gd name="connsiteX52" fmla="*/ 1415573 w 2380773"/>
                  <a:gd name="connsiteY52" fmla="*/ 254633 h 2709966"/>
                  <a:gd name="connsiteX53" fmla="*/ 1432506 w 2380773"/>
                  <a:gd name="connsiteY53" fmla="*/ 313900 h 2709966"/>
                  <a:gd name="connsiteX54" fmla="*/ 1407106 w 2380773"/>
                  <a:gd name="connsiteY54" fmla="*/ 364700 h 2709966"/>
                  <a:gd name="connsiteX55" fmla="*/ 1424039 w 2380773"/>
                  <a:gd name="connsiteY55" fmla="*/ 423966 h 2709966"/>
                  <a:gd name="connsiteX56" fmla="*/ 1440973 w 2380773"/>
                  <a:gd name="connsiteY56" fmla="*/ 440900 h 2709966"/>
                  <a:gd name="connsiteX57" fmla="*/ 1432506 w 2380773"/>
                  <a:gd name="connsiteY57" fmla="*/ 466300 h 2709966"/>
                  <a:gd name="connsiteX58" fmla="*/ 1390173 w 2380773"/>
                  <a:gd name="connsiteY58" fmla="*/ 432433 h 2709966"/>
                  <a:gd name="connsiteX59" fmla="*/ 1330906 w 2380773"/>
                  <a:gd name="connsiteY59" fmla="*/ 457833 h 2709966"/>
                  <a:gd name="connsiteX60" fmla="*/ 1297039 w 2380773"/>
                  <a:gd name="connsiteY60" fmla="*/ 466300 h 2709966"/>
                  <a:gd name="connsiteX61" fmla="*/ 1246239 w 2380773"/>
                  <a:gd name="connsiteY61" fmla="*/ 483233 h 2709966"/>
                  <a:gd name="connsiteX62" fmla="*/ 1186973 w 2380773"/>
                  <a:gd name="connsiteY62" fmla="*/ 500166 h 2709966"/>
                  <a:gd name="connsiteX63" fmla="*/ 1153106 w 2380773"/>
                  <a:gd name="connsiteY63" fmla="*/ 508633 h 2709966"/>
                  <a:gd name="connsiteX64" fmla="*/ 1136173 w 2380773"/>
                  <a:gd name="connsiteY64" fmla="*/ 534033 h 2709966"/>
                  <a:gd name="connsiteX65" fmla="*/ 1136173 w 2380773"/>
                  <a:gd name="connsiteY65" fmla="*/ 677966 h 2709966"/>
                  <a:gd name="connsiteX66" fmla="*/ 1119239 w 2380773"/>
                  <a:gd name="connsiteY66" fmla="*/ 694900 h 2709966"/>
                  <a:gd name="connsiteX67" fmla="*/ 1110773 w 2380773"/>
                  <a:gd name="connsiteY67" fmla="*/ 720300 h 2709966"/>
                  <a:gd name="connsiteX68" fmla="*/ 1119239 w 2380773"/>
                  <a:gd name="connsiteY68" fmla="*/ 881166 h 2709966"/>
                  <a:gd name="connsiteX69" fmla="*/ 1161573 w 2380773"/>
                  <a:gd name="connsiteY69" fmla="*/ 915033 h 2709966"/>
                  <a:gd name="connsiteX70" fmla="*/ 1178506 w 2380773"/>
                  <a:gd name="connsiteY70" fmla="*/ 940433 h 2709966"/>
                  <a:gd name="connsiteX71" fmla="*/ 1203906 w 2380773"/>
                  <a:gd name="connsiteY71" fmla="*/ 957366 h 2709966"/>
                  <a:gd name="connsiteX72" fmla="*/ 1237773 w 2380773"/>
                  <a:gd name="connsiteY72" fmla="*/ 1008166 h 2709966"/>
                  <a:gd name="connsiteX73" fmla="*/ 1288573 w 2380773"/>
                  <a:gd name="connsiteY73" fmla="*/ 1025100 h 2709966"/>
                  <a:gd name="connsiteX74" fmla="*/ 1313973 w 2380773"/>
                  <a:gd name="connsiteY74" fmla="*/ 1033566 h 2709966"/>
                  <a:gd name="connsiteX75" fmla="*/ 1347839 w 2380773"/>
                  <a:gd name="connsiteY75" fmla="*/ 1075900 h 2709966"/>
                  <a:gd name="connsiteX76" fmla="*/ 1364773 w 2380773"/>
                  <a:gd name="connsiteY76" fmla="*/ 1092833 h 2709966"/>
                  <a:gd name="connsiteX77" fmla="*/ 1381706 w 2380773"/>
                  <a:gd name="connsiteY77" fmla="*/ 1143633 h 2709966"/>
                  <a:gd name="connsiteX78" fmla="*/ 1390173 w 2380773"/>
                  <a:gd name="connsiteY78" fmla="*/ 1169033 h 2709966"/>
                  <a:gd name="connsiteX79" fmla="*/ 1407106 w 2380773"/>
                  <a:gd name="connsiteY79" fmla="*/ 1270633 h 2709966"/>
                  <a:gd name="connsiteX80" fmla="*/ 1415573 w 2380773"/>
                  <a:gd name="connsiteY80" fmla="*/ 1304500 h 2709966"/>
                  <a:gd name="connsiteX81" fmla="*/ 1449439 w 2380773"/>
                  <a:gd name="connsiteY81" fmla="*/ 1380700 h 2709966"/>
                  <a:gd name="connsiteX82" fmla="*/ 1517173 w 2380773"/>
                  <a:gd name="connsiteY82" fmla="*/ 1439966 h 2709966"/>
                  <a:gd name="connsiteX83" fmla="*/ 1534106 w 2380773"/>
                  <a:gd name="connsiteY83" fmla="*/ 1456900 h 2709966"/>
                  <a:gd name="connsiteX84" fmla="*/ 1593373 w 2380773"/>
                  <a:gd name="connsiteY84" fmla="*/ 1473833 h 2709966"/>
                  <a:gd name="connsiteX85" fmla="*/ 1601839 w 2380773"/>
                  <a:gd name="connsiteY85" fmla="*/ 1499233 h 2709966"/>
                  <a:gd name="connsiteX86" fmla="*/ 1694973 w 2380773"/>
                  <a:gd name="connsiteY86" fmla="*/ 1524633 h 2709966"/>
                  <a:gd name="connsiteX87" fmla="*/ 1771173 w 2380773"/>
                  <a:gd name="connsiteY87" fmla="*/ 1541566 h 2709966"/>
                  <a:gd name="connsiteX88" fmla="*/ 1898173 w 2380773"/>
                  <a:gd name="connsiteY88" fmla="*/ 1541566 h 2709966"/>
                  <a:gd name="connsiteX89" fmla="*/ 1906639 w 2380773"/>
                  <a:gd name="connsiteY89" fmla="*/ 1566966 h 2709966"/>
                  <a:gd name="connsiteX90" fmla="*/ 1864306 w 2380773"/>
                  <a:gd name="connsiteY90" fmla="*/ 1600833 h 2709966"/>
                  <a:gd name="connsiteX91" fmla="*/ 1855839 w 2380773"/>
                  <a:gd name="connsiteY91" fmla="*/ 1634700 h 2709966"/>
                  <a:gd name="connsiteX92" fmla="*/ 1872773 w 2380773"/>
                  <a:gd name="connsiteY92" fmla="*/ 1702433 h 2709966"/>
                  <a:gd name="connsiteX93" fmla="*/ 1957439 w 2380773"/>
                  <a:gd name="connsiteY93" fmla="*/ 1719366 h 2709966"/>
                  <a:gd name="connsiteX94" fmla="*/ 1982839 w 2380773"/>
                  <a:gd name="connsiteY94" fmla="*/ 1727833 h 2709966"/>
                  <a:gd name="connsiteX95" fmla="*/ 2016706 w 2380773"/>
                  <a:gd name="connsiteY95" fmla="*/ 1761700 h 2709966"/>
                  <a:gd name="connsiteX96" fmla="*/ 2067506 w 2380773"/>
                  <a:gd name="connsiteY96" fmla="*/ 1778633 h 2709966"/>
                  <a:gd name="connsiteX97" fmla="*/ 2092906 w 2380773"/>
                  <a:gd name="connsiteY97" fmla="*/ 1787100 h 2709966"/>
                  <a:gd name="connsiteX98" fmla="*/ 2126773 w 2380773"/>
                  <a:gd name="connsiteY98" fmla="*/ 1795566 h 2709966"/>
                  <a:gd name="connsiteX99" fmla="*/ 2135239 w 2380773"/>
                  <a:gd name="connsiteY99" fmla="*/ 1820966 h 2709966"/>
                  <a:gd name="connsiteX100" fmla="*/ 2143706 w 2380773"/>
                  <a:gd name="connsiteY100" fmla="*/ 1854833 h 2709966"/>
                  <a:gd name="connsiteX101" fmla="*/ 2169106 w 2380773"/>
                  <a:gd name="connsiteY101" fmla="*/ 1863300 h 2709966"/>
                  <a:gd name="connsiteX102" fmla="*/ 2219906 w 2380773"/>
                  <a:gd name="connsiteY102" fmla="*/ 1871766 h 2709966"/>
                  <a:gd name="connsiteX103" fmla="*/ 2253773 w 2380773"/>
                  <a:gd name="connsiteY103" fmla="*/ 1905633 h 2709966"/>
                  <a:gd name="connsiteX104" fmla="*/ 2304573 w 2380773"/>
                  <a:gd name="connsiteY104" fmla="*/ 1939500 h 2709966"/>
                  <a:gd name="connsiteX105" fmla="*/ 2321506 w 2380773"/>
                  <a:gd name="connsiteY105" fmla="*/ 1964900 h 2709966"/>
                  <a:gd name="connsiteX106" fmla="*/ 2355373 w 2380773"/>
                  <a:gd name="connsiteY106" fmla="*/ 2032633 h 2709966"/>
                  <a:gd name="connsiteX107" fmla="*/ 2380773 w 2380773"/>
                  <a:gd name="connsiteY107" fmla="*/ 2041100 h 2709966"/>
                  <a:gd name="connsiteX108" fmla="*/ 2355373 w 2380773"/>
                  <a:gd name="connsiteY108" fmla="*/ 2151166 h 2709966"/>
                  <a:gd name="connsiteX109" fmla="*/ 2338439 w 2380773"/>
                  <a:gd name="connsiteY109" fmla="*/ 2168100 h 2709966"/>
                  <a:gd name="connsiteX110" fmla="*/ 2304573 w 2380773"/>
                  <a:gd name="connsiteY110" fmla="*/ 2159633 h 2709966"/>
                  <a:gd name="connsiteX111" fmla="*/ 2296106 w 2380773"/>
                  <a:gd name="connsiteY111" fmla="*/ 2134233 h 2709966"/>
                  <a:gd name="connsiteX112" fmla="*/ 2287639 w 2380773"/>
                  <a:gd name="connsiteY112" fmla="*/ 2083433 h 2709966"/>
                  <a:gd name="connsiteX113" fmla="*/ 2253773 w 2380773"/>
                  <a:gd name="connsiteY113" fmla="*/ 2074966 h 2709966"/>
                  <a:gd name="connsiteX114" fmla="*/ 2245306 w 2380773"/>
                  <a:gd name="connsiteY114" fmla="*/ 2049566 h 2709966"/>
                  <a:gd name="connsiteX115" fmla="*/ 2075973 w 2380773"/>
                  <a:gd name="connsiteY115" fmla="*/ 2024166 h 2709966"/>
                  <a:gd name="connsiteX116" fmla="*/ 2067506 w 2380773"/>
                  <a:gd name="connsiteY116" fmla="*/ 1998766 h 2709966"/>
                  <a:gd name="connsiteX117" fmla="*/ 1982839 w 2380773"/>
                  <a:gd name="connsiteY117" fmla="*/ 2024166 h 2709966"/>
                  <a:gd name="connsiteX118" fmla="*/ 1974373 w 2380773"/>
                  <a:gd name="connsiteY118" fmla="*/ 2100366 h 2709966"/>
                  <a:gd name="connsiteX119" fmla="*/ 1974373 w 2380773"/>
                  <a:gd name="connsiteY119" fmla="*/ 2185033 h 2709966"/>
                  <a:gd name="connsiteX120" fmla="*/ 1999773 w 2380773"/>
                  <a:gd name="connsiteY120" fmla="*/ 2193500 h 2709966"/>
                  <a:gd name="connsiteX121" fmla="*/ 2050573 w 2380773"/>
                  <a:gd name="connsiteY121" fmla="*/ 2235833 h 2709966"/>
                  <a:gd name="connsiteX122" fmla="*/ 2075973 w 2380773"/>
                  <a:gd name="connsiteY122" fmla="*/ 2244300 h 2709966"/>
                  <a:gd name="connsiteX123" fmla="*/ 2075973 w 2380773"/>
                  <a:gd name="connsiteY123" fmla="*/ 2295100 h 2709966"/>
                  <a:gd name="connsiteX124" fmla="*/ 2067506 w 2380773"/>
                  <a:gd name="connsiteY124" fmla="*/ 2413633 h 2709966"/>
                  <a:gd name="connsiteX125" fmla="*/ 2059039 w 2380773"/>
                  <a:gd name="connsiteY125" fmla="*/ 2439033 h 2709966"/>
                  <a:gd name="connsiteX126" fmla="*/ 2033639 w 2380773"/>
                  <a:gd name="connsiteY126" fmla="*/ 2447500 h 2709966"/>
                  <a:gd name="connsiteX127" fmla="*/ 1982839 w 2380773"/>
                  <a:gd name="connsiteY127" fmla="*/ 2455966 h 2709966"/>
                  <a:gd name="connsiteX128" fmla="*/ 1948973 w 2380773"/>
                  <a:gd name="connsiteY128" fmla="*/ 2549100 h 2709966"/>
                  <a:gd name="connsiteX129" fmla="*/ 1932039 w 2380773"/>
                  <a:gd name="connsiteY129" fmla="*/ 2566033 h 2709966"/>
                  <a:gd name="connsiteX130" fmla="*/ 1915106 w 2380773"/>
                  <a:gd name="connsiteY130" fmla="*/ 2591433 h 2709966"/>
                  <a:gd name="connsiteX131" fmla="*/ 1889706 w 2380773"/>
                  <a:gd name="connsiteY131" fmla="*/ 2608366 h 2709966"/>
                  <a:gd name="connsiteX132" fmla="*/ 1872773 w 2380773"/>
                  <a:gd name="connsiteY132" fmla="*/ 2625300 h 2709966"/>
                  <a:gd name="connsiteX133" fmla="*/ 1864306 w 2380773"/>
                  <a:gd name="connsiteY133" fmla="*/ 2659166 h 2709966"/>
                  <a:gd name="connsiteX134" fmla="*/ 1838906 w 2380773"/>
                  <a:gd name="connsiteY134" fmla="*/ 2701500 h 2709966"/>
                  <a:gd name="connsiteX135" fmla="*/ 1813506 w 2380773"/>
                  <a:gd name="connsiteY135" fmla="*/ 2709966 h 2709966"/>
                  <a:gd name="connsiteX136" fmla="*/ 1754239 w 2380773"/>
                  <a:gd name="connsiteY136" fmla="*/ 2701500 h 2709966"/>
                  <a:gd name="connsiteX137" fmla="*/ 1745773 w 2380773"/>
                  <a:gd name="connsiteY137" fmla="*/ 2676100 h 2709966"/>
                  <a:gd name="connsiteX138" fmla="*/ 1788106 w 2380773"/>
                  <a:gd name="connsiteY138" fmla="*/ 2633766 h 2709966"/>
                  <a:gd name="connsiteX139" fmla="*/ 1821973 w 2380773"/>
                  <a:gd name="connsiteY139" fmla="*/ 2515233 h 2709966"/>
                  <a:gd name="connsiteX140" fmla="*/ 1855839 w 2380773"/>
                  <a:gd name="connsiteY140" fmla="*/ 2506766 h 2709966"/>
                  <a:gd name="connsiteX141" fmla="*/ 1864306 w 2380773"/>
                  <a:gd name="connsiteY141" fmla="*/ 2481366 h 2709966"/>
                  <a:gd name="connsiteX142" fmla="*/ 1864306 w 2380773"/>
                  <a:gd name="connsiteY142" fmla="*/ 2337433 h 2709966"/>
                  <a:gd name="connsiteX143" fmla="*/ 1830439 w 2380773"/>
                  <a:gd name="connsiteY143" fmla="*/ 2295100 h 2709966"/>
                  <a:gd name="connsiteX144" fmla="*/ 1813506 w 2380773"/>
                  <a:gd name="connsiteY144" fmla="*/ 2235833 h 2709966"/>
                  <a:gd name="connsiteX145" fmla="*/ 1788106 w 2380773"/>
                  <a:gd name="connsiteY145" fmla="*/ 2100366 h 2709966"/>
                  <a:gd name="connsiteX146" fmla="*/ 1762706 w 2380773"/>
                  <a:gd name="connsiteY146" fmla="*/ 2091900 h 2709966"/>
                  <a:gd name="connsiteX147" fmla="*/ 1745773 w 2380773"/>
                  <a:gd name="connsiteY147" fmla="*/ 2074966 h 2709966"/>
                  <a:gd name="connsiteX148" fmla="*/ 1635706 w 2380773"/>
                  <a:gd name="connsiteY148" fmla="*/ 2058033 h 2709966"/>
                  <a:gd name="connsiteX149" fmla="*/ 1610306 w 2380773"/>
                  <a:gd name="connsiteY149" fmla="*/ 1998766 h 2709966"/>
                  <a:gd name="connsiteX150" fmla="*/ 1601839 w 2380773"/>
                  <a:gd name="connsiteY150" fmla="*/ 1956433 h 2709966"/>
                  <a:gd name="connsiteX151" fmla="*/ 1576439 w 2380773"/>
                  <a:gd name="connsiteY151" fmla="*/ 1939500 h 2709966"/>
                  <a:gd name="connsiteX152" fmla="*/ 1483306 w 2380773"/>
                  <a:gd name="connsiteY152" fmla="*/ 1905633 h 2709966"/>
                  <a:gd name="connsiteX153" fmla="*/ 1474839 w 2380773"/>
                  <a:gd name="connsiteY153" fmla="*/ 1880233 h 2709966"/>
                  <a:gd name="connsiteX154" fmla="*/ 1390173 w 2380773"/>
                  <a:gd name="connsiteY154" fmla="*/ 1854833 h 2709966"/>
                  <a:gd name="connsiteX155" fmla="*/ 1381706 w 2380773"/>
                  <a:gd name="connsiteY155" fmla="*/ 1829433 h 2709966"/>
                  <a:gd name="connsiteX156" fmla="*/ 1263173 w 2380773"/>
                  <a:gd name="connsiteY156" fmla="*/ 1727833 h 2709966"/>
                  <a:gd name="connsiteX157" fmla="*/ 1246239 w 2380773"/>
                  <a:gd name="connsiteY157" fmla="*/ 1710900 h 2709966"/>
                  <a:gd name="connsiteX158" fmla="*/ 1161573 w 2380773"/>
                  <a:gd name="connsiteY158" fmla="*/ 1693966 h 2709966"/>
                  <a:gd name="connsiteX159" fmla="*/ 1127706 w 2380773"/>
                  <a:gd name="connsiteY159" fmla="*/ 1617766 h 2709966"/>
                  <a:gd name="connsiteX160" fmla="*/ 1102306 w 2380773"/>
                  <a:gd name="connsiteY160" fmla="*/ 1600833 h 2709966"/>
                  <a:gd name="connsiteX161" fmla="*/ 1051506 w 2380773"/>
                  <a:gd name="connsiteY161" fmla="*/ 1583900 h 2709966"/>
                  <a:gd name="connsiteX162" fmla="*/ 1017639 w 2380773"/>
                  <a:gd name="connsiteY162" fmla="*/ 1550033 h 2709966"/>
                  <a:gd name="connsiteX163" fmla="*/ 992239 w 2380773"/>
                  <a:gd name="connsiteY163" fmla="*/ 1499233 h 2709966"/>
                  <a:gd name="connsiteX164" fmla="*/ 958373 w 2380773"/>
                  <a:gd name="connsiteY164" fmla="*/ 1423033 h 2709966"/>
                  <a:gd name="connsiteX165" fmla="*/ 941439 w 2380773"/>
                  <a:gd name="connsiteY165" fmla="*/ 1406100 h 2709966"/>
                  <a:gd name="connsiteX166" fmla="*/ 916039 w 2380773"/>
                  <a:gd name="connsiteY166" fmla="*/ 1397633 h 2709966"/>
                  <a:gd name="connsiteX167" fmla="*/ 899106 w 2380773"/>
                  <a:gd name="connsiteY167" fmla="*/ 1372233 h 2709966"/>
                  <a:gd name="connsiteX168" fmla="*/ 890639 w 2380773"/>
                  <a:gd name="connsiteY168" fmla="*/ 1346833 h 2709966"/>
                  <a:gd name="connsiteX169" fmla="*/ 865239 w 2380773"/>
                  <a:gd name="connsiteY169" fmla="*/ 1338366 h 2709966"/>
                  <a:gd name="connsiteX170" fmla="*/ 805973 w 2380773"/>
                  <a:gd name="connsiteY170" fmla="*/ 1329900 h 2709966"/>
                  <a:gd name="connsiteX171" fmla="*/ 797506 w 2380773"/>
                  <a:gd name="connsiteY171" fmla="*/ 1296033 h 2709966"/>
                  <a:gd name="connsiteX172" fmla="*/ 789039 w 2380773"/>
                  <a:gd name="connsiteY172" fmla="*/ 1253700 h 2709966"/>
                  <a:gd name="connsiteX173" fmla="*/ 772106 w 2380773"/>
                  <a:gd name="connsiteY173" fmla="*/ 1236766 h 2709966"/>
                  <a:gd name="connsiteX174" fmla="*/ 755173 w 2380773"/>
                  <a:gd name="connsiteY174" fmla="*/ 1185966 h 2709966"/>
                  <a:gd name="connsiteX175" fmla="*/ 746706 w 2380773"/>
                  <a:gd name="connsiteY175" fmla="*/ 1152100 h 2709966"/>
                  <a:gd name="connsiteX176" fmla="*/ 712839 w 2380773"/>
                  <a:gd name="connsiteY176" fmla="*/ 1143633 h 2709966"/>
                  <a:gd name="connsiteX177" fmla="*/ 704373 w 2380773"/>
                  <a:gd name="connsiteY177" fmla="*/ 1092833 h 2709966"/>
                  <a:gd name="connsiteX178" fmla="*/ 687439 w 2380773"/>
                  <a:gd name="connsiteY178" fmla="*/ 1025100 h 2709966"/>
                  <a:gd name="connsiteX179" fmla="*/ 678973 w 2380773"/>
                  <a:gd name="connsiteY179" fmla="*/ 957366 h 2709966"/>
                  <a:gd name="connsiteX180" fmla="*/ 662039 w 2380773"/>
                  <a:gd name="connsiteY180" fmla="*/ 940433 h 2709966"/>
                  <a:gd name="connsiteX181" fmla="*/ 645106 w 2380773"/>
                  <a:gd name="connsiteY181" fmla="*/ 915033 h 2709966"/>
                  <a:gd name="connsiteX182" fmla="*/ 585839 w 2380773"/>
                  <a:gd name="connsiteY182" fmla="*/ 864233 h 2709966"/>
                  <a:gd name="connsiteX183" fmla="*/ 535039 w 2380773"/>
                  <a:gd name="connsiteY183" fmla="*/ 796500 h 2709966"/>
                  <a:gd name="connsiteX184" fmla="*/ 509639 w 2380773"/>
                  <a:gd name="connsiteY184" fmla="*/ 788033 h 2709966"/>
                  <a:gd name="connsiteX185" fmla="*/ 484239 w 2380773"/>
                  <a:gd name="connsiteY185" fmla="*/ 771100 h 2709966"/>
                  <a:gd name="connsiteX186" fmla="*/ 424973 w 2380773"/>
                  <a:gd name="connsiteY186" fmla="*/ 754166 h 2709966"/>
                  <a:gd name="connsiteX187" fmla="*/ 306439 w 2380773"/>
                  <a:gd name="connsiteY187" fmla="*/ 762633 h 2709966"/>
                  <a:gd name="connsiteX188" fmla="*/ 281039 w 2380773"/>
                  <a:gd name="connsiteY188" fmla="*/ 779566 h 2709966"/>
                  <a:gd name="connsiteX189" fmla="*/ 247173 w 2380773"/>
                  <a:gd name="connsiteY189" fmla="*/ 855766 h 2709966"/>
                  <a:gd name="connsiteX190" fmla="*/ 238706 w 2380773"/>
                  <a:gd name="connsiteY190" fmla="*/ 881166 h 2709966"/>
                  <a:gd name="connsiteX191" fmla="*/ 187906 w 2380773"/>
                  <a:gd name="connsiteY191" fmla="*/ 898100 h 2709966"/>
                  <a:gd name="connsiteX192" fmla="*/ 162506 w 2380773"/>
                  <a:gd name="connsiteY192" fmla="*/ 906566 h 2709966"/>
                  <a:gd name="connsiteX193" fmla="*/ 145573 w 2380773"/>
                  <a:gd name="connsiteY193" fmla="*/ 889633 h 2709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2380773" h="2709966">
                    <a:moveTo>
                      <a:pt x="145573" y="889633"/>
                    </a:moveTo>
                    <a:cubicBezTo>
                      <a:pt x="144162" y="871289"/>
                      <a:pt x="147030" y="826874"/>
                      <a:pt x="154039" y="796500"/>
                    </a:cubicBezTo>
                    <a:cubicBezTo>
                      <a:pt x="155834" y="788722"/>
                      <a:pt x="170973" y="787549"/>
                      <a:pt x="170973" y="779566"/>
                    </a:cubicBezTo>
                    <a:cubicBezTo>
                      <a:pt x="170973" y="735697"/>
                      <a:pt x="156567" y="738076"/>
                      <a:pt x="128639" y="728766"/>
                    </a:cubicBezTo>
                    <a:cubicBezTo>
                      <a:pt x="117350" y="731588"/>
                      <a:pt x="103859" y="729964"/>
                      <a:pt x="94773" y="737233"/>
                    </a:cubicBezTo>
                    <a:cubicBezTo>
                      <a:pt x="61571" y="763795"/>
                      <a:pt x="116685" y="772760"/>
                      <a:pt x="60906" y="754166"/>
                    </a:cubicBezTo>
                    <a:lnTo>
                      <a:pt x="27039" y="703366"/>
                    </a:lnTo>
                    <a:lnTo>
                      <a:pt x="10106" y="677966"/>
                    </a:lnTo>
                    <a:cubicBezTo>
                      <a:pt x="16164" y="647679"/>
                      <a:pt x="13705" y="632034"/>
                      <a:pt x="35506" y="610233"/>
                    </a:cubicBezTo>
                    <a:cubicBezTo>
                      <a:pt x="42701" y="603038"/>
                      <a:pt x="52439" y="598944"/>
                      <a:pt x="60906" y="593300"/>
                    </a:cubicBezTo>
                    <a:cubicBezTo>
                      <a:pt x="58084" y="576367"/>
                      <a:pt x="58467" y="558574"/>
                      <a:pt x="52439" y="542500"/>
                    </a:cubicBezTo>
                    <a:cubicBezTo>
                      <a:pt x="48417" y="531774"/>
                      <a:pt x="16518" y="512908"/>
                      <a:pt x="10106" y="508633"/>
                    </a:cubicBezTo>
                    <a:cubicBezTo>
                      <a:pt x="5172" y="493832"/>
                      <a:pt x="-9931" y="463678"/>
                      <a:pt x="10106" y="449366"/>
                    </a:cubicBezTo>
                    <a:cubicBezTo>
                      <a:pt x="24075" y="439388"/>
                      <a:pt x="43973" y="443722"/>
                      <a:pt x="60906" y="440900"/>
                    </a:cubicBezTo>
                    <a:cubicBezTo>
                      <a:pt x="66550" y="435255"/>
                      <a:pt x="73732" y="430811"/>
                      <a:pt x="77839" y="423966"/>
                    </a:cubicBezTo>
                    <a:cubicBezTo>
                      <a:pt x="91450" y="401280"/>
                      <a:pt x="87100" y="380928"/>
                      <a:pt x="77839" y="356233"/>
                    </a:cubicBezTo>
                    <a:cubicBezTo>
                      <a:pt x="74266" y="346705"/>
                      <a:pt x="65457" y="339934"/>
                      <a:pt x="60906" y="330833"/>
                    </a:cubicBezTo>
                    <a:cubicBezTo>
                      <a:pt x="56915" y="322851"/>
                      <a:pt x="55261" y="313900"/>
                      <a:pt x="52439" y="305433"/>
                    </a:cubicBezTo>
                    <a:cubicBezTo>
                      <a:pt x="55261" y="294144"/>
                      <a:pt x="55133" y="281669"/>
                      <a:pt x="60906" y="271566"/>
                    </a:cubicBezTo>
                    <a:cubicBezTo>
                      <a:pt x="75829" y="245451"/>
                      <a:pt x="87459" y="245782"/>
                      <a:pt x="111706" y="237700"/>
                    </a:cubicBezTo>
                    <a:cubicBezTo>
                      <a:pt x="189414" y="263602"/>
                      <a:pt x="144745" y="256409"/>
                      <a:pt x="247173" y="246166"/>
                    </a:cubicBezTo>
                    <a:cubicBezTo>
                      <a:pt x="319139" y="222179"/>
                      <a:pt x="210486" y="265920"/>
                      <a:pt x="289506" y="186900"/>
                    </a:cubicBezTo>
                    <a:lnTo>
                      <a:pt x="323373" y="153033"/>
                    </a:lnTo>
                    <a:lnTo>
                      <a:pt x="348773" y="127633"/>
                    </a:lnTo>
                    <a:cubicBezTo>
                      <a:pt x="351595" y="119166"/>
                      <a:pt x="348581" y="104398"/>
                      <a:pt x="357239" y="102233"/>
                    </a:cubicBezTo>
                    <a:cubicBezTo>
                      <a:pt x="387308" y="94715"/>
                      <a:pt x="381839" y="135299"/>
                      <a:pt x="391106" y="144566"/>
                    </a:cubicBezTo>
                    <a:cubicBezTo>
                      <a:pt x="420219" y="173679"/>
                      <a:pt x="435366" y="176253"/>
                      <a:pt x="467306" y="186900"/>
                    </a:cubicBezTo>
                    <a:cubicBezTo>
                      <a:pt x="469088" y="201157"/>
                      <a:pt x="457244" y="271886"/>
                      <a:pt x="501173" y="263100"/>
                    </a:cubicBezTo>
                    <a:cubicBezTo>
                      <a:pt x="509000" y="261534"/>
                      <a:pt x="512462" y="251811"/>
                      <a:pt x="518106" y="246166"/>
                    </a:cubicBezTo>
                    <a:cubicBezTo>
                      <a:pt x="539388" y="182322"/>
                      <a:pt x="510680" y="261018"/>
                      <a:pt x="543506" y="195366"/>
                    </a:cubicBezTo>
                    <a:cubicBezTo>
                      <a:pt x="547497" y="187384"/>
                      <a:pt x="546398" y="176935"/>
                      <a:pt x="551973" y="169966"/>
                    </a:cubicBezTo>
                    <a:cubicBezTo>
                      <a:pt x="558330" y="162020"/>
                      <a:pt x="568906" y="158677"/>
                      <a:pt x="577373" y="153033"/>
                    </a:cubicBezTo>
                    <a:cubicBezTo>
                      <a:pt x="585840" y="155855"/>
                      <a:pt x="596462" y="155189"/>
                      <a:pt x="602773" y="161500"/>
                    </a:cubicBezTo>
                    <a:cubicBezTo>
                      <a:pt x="647926" y="206654"/>
                      <a:pt x="568908" y="172791"/>
                      <a:pt x="636639" y="195366"/>
                    </a:cubicBezTo>
                    <a:cubicBezTo>
                      <a:pt x="653572" y="192544"/>
                      <a:pt x="671365" y="192928"/>
                      <a:pt x="687439" y="186900"/>
                    </a:cubicBezTo>
                    <a:cubicBezTo>
                      <a:pt x="716802" y="175889"/>
                      <a:pt x="698746" y="148773"/>
                      <a:pt x="712839" y="127633"/>
                    </a:cubicBezTo>
                    <a:cubicBezTo>
                      <a:pt x="717789" y="120207"/>
                      <a:pt x="729772" y="121988"/>
                      <a:pt x="738239" y="119166"/>
                    </a:cubicBezTo>
                    <a:cubicBezTo>
                      <a:pt x="743816" y="102435"/>
                      <a:pt x="748719" y="80302"/>
                      <a:pt x="763639" y="68366"/>
                    </a:cubicBezTo>
                    <a:cubicBezTo>
                      <a:pt x="770608" y="62791"/>
                      <a:pt x="780572" y="62722"/>
                      <a:pt x="789039" y="59900"/>
                    </a:cubicBezTo>
                    <a:cubicBezTo>
                      <a:pt x="791861" y="51433"/>
                      <a:pt x="795054" y="43081"/>
                      <a:pt x="797506" y="34500"/>
                    </a:cubicBezTo>
                    <a:cubicBezTo>
                      <a:pt x="800703" y="23311"/>
                      <a:pt x="795565" y="5837"/>
                      <a:pt x="805973" y="633"/>
                    </a:cubicBezTo>
                    <a:cubicBezTo>
                      <a:pt x="814145" y="-3453"/>
                      <a:pt x="861267" y="13420"/>
                      <a:pt x="873706" y="17566"/>
                    </a:cubicBezTo>
                    <a:cubicBezTo>
                      <a:pt x="949383" y="11745"/>
                      <a:pt x="1035483" y="-149"/>
                      <a:pt x="1110773" y="17566"/>
                    </a:cubicBezTo>
                    <a:cubicBezTo>
                      <a:pt x="1120678" y="19897"/>
                      <a:pt x="1121349" y="35020"/>
                      <a:pt x="1127706" y="42966"/>
                    </a:cubicBezTo>
                    <a:cubicBezTo>
                      <a:pt x="1144611" y="64098"/>
                      <a:pt x="1144152" y="59738"/>
                      <a:pt x="1170039" y="68366"/>
                    </a:cubicBezTo>
                    <a:cubicBezTo>
                      <a:pt x="1175684" y="74011"/>
                      <a:pt x="1182866" y="78455"/>
                      <a:pt x="1186973" y="85300"/>
                    </a:cubicBezTo>
                    <a:cubicBezTo>
                      <a:pt x="1199389" y="105993"/>
                      <a:pt x="1187853" y="115373"/>
                      <a:pt x="1212373" y="127633"/>
                    </a:cubicBezTo>
                    <a:cubicBezTo>
                      <a:pt x="1222781" y="132837"/>
                      <a:pt x="1235094" y="132756"/>
                      <a:pt x="1246239" y="136100"/>
                    </a:cubicBezTo>
                    <a:cubicBezTo>
                      <a:pt x="1263335" y="141229"/>
                      <a:pt x="1297039" y="153033"/>
                      <a:pt x="1297039" y="153033"/>
                    </a:cubicBezTo>
                    <a:cubicBezTo>
                      <a:pt x="1326594" y="182587"/>
                      <a:pt x="1306401" y="167443"/>
                      <a:pt x="1364773" y="186900"/>
                    </a:cubicBezTo>
                    <a:lnTo>
                      <a:pt x="1390173" y="195366"/>
                    </a:lnTo>
                    <a:lnTo>
                      <a:pt x="1415573" y="203833"/>
                    </a:lnTo>
                    <a:cubicBezTo>
                      <a:pt x="1438149" y="271566"/>
                      <a:pt x="1415573" y="186900"/>
                      <a:pt x="1415573" y="254633"/>
                    </a:cubicBezTo>
                    <a:cubicBezTo>
                      <a:pt x="1415573" y="265268"/>
                      <a:pt x="1428512" y="301919"/>
                      <a:pt x="1432506" y="313900"/>
                    </a:cubicBezTo>
                    <a:cubicBezTo>
                      <a:pt x="1423945" y="326741"/>
                      <a:pt x="1407106" y="347174"/>
                      <a:pt x="1407106" y="364700"/>
                    </a:cubicBezTo>
                    <a:cubicBezTo>
                      <a:pt x="1407106" y="368387"/>
                      <a:pt x="1420048" y="417314"/>
                      <a:pt x="1424039" y="423966"/>
                    </a:cubicBezTo>
                    <a:cubicBezTo>
                      <a:pt x="1428146" y="430811"/>
                      <a:pt x="1435328" y="435255"/>
                      <a:pt x="1440973" y="440900"/>
                    </a:cubicBezTo>
                    <a:cubicBezTo>
                      <a:pt x="1438151" y="449367"/>
                      <a:pt x="1440489" y="462309"/>
                      <a:pt x="1432506" y="466300"/>
                    </a:cubicBezTo>
                    <a:cubicBezTo>
                      <a:pt x="1412058" y="476524"/>
                      <a:pt x="1395404" y="440279"/>
                      <a:pt x="1390173" y="432433"/>
                    </a:cubicBezTo>
                    <a:cubicBezTo>
                      <a:pt x="1292942" y="456741"/>
                      <a:pt x="1412765" y="422751"/>
                      <a:pt x="1330906" y="457833"/>
                    </a:cubicBezTo>
                    <a:cubicBezTo>
                      <a:pt x="1320210" y="462417"/>
                      <a:pt x="1308185" y="462956"/>
                      <a:pt x="1297039" y="466300"/>
                    </a:cubicBezTo>
                    <a:cubicBezTo>
                      <a:pt x="1279942" y="471429"/>
                      <a:pt x="1263555" y="478904"/>
                      <a:pt x="1246239" y="483233"/>
                    </a:cubicBezTo>
                    <a:cubicBezTo>
                      <a:pt x="1140354" y="509706"/>
                      <a:pt x="1272008" y="475871"/>
                      <a:pt x="1186973" y="500166"/>
                    </a:cubicBezTo>
                    <a:cubicBezTo>
                      <a:pt x="1175784" y="503363"/>
                      <a:pt x="1164395" y="505811"/>
                      <a:pt x="1153106" y="508633"/>
                    </a:cubicBezTo>
                    <a:cubicBezTo>
                      <a:pt x="1147462" y="517100"/>
                      <a:pt x="1136808" y="523877"/>
                      <a:pt x="1136173" y="534033"/>
                    </a:cubicBezTo>
                    <a:cubicBezTo>
                      <a:pt x="1134003" y="568758"/>
                      <a:pt x="1157209" y="635894"/>
                      <a:pt x="1136173" y="677966"/>
                    </a:cubicBezTo>
                    <a:cubicBezTo>
                      <a:pt x="1132603" y="685106"/>
                      <a:pt x="1124884" y="689255"/>
                      <a:pt x="1119239" y="694900"/>
                    </a:cubicBezTo>
                    <a:cubicBezTo>
                      <a:pt x="1116417" y="703367"/>
                      <a:pt x="1112240" y="711497"/>
                      <a:pt x="1110773" y="720300"/>
                    </a:cubicBezTo>
                    <a:cubicBezTo>
                      <a:pt x="1105273" y="753304"/>
                      <a:pt x="1090374" y="852301"/>
                      <a:pt x="1119239" y="881166"/>
                    </a:cubicBezTo>
                    <a:cubicBezTo>
                      <a:pt x="1143368" y="905295"/>
                      <a:pt x="1129531" y="893672"/>
                      <a:pt x="1161573" y="915033"/>
                    </a:cubicBezTo>
                    <a:cubicBezTo>
                      <a:pt x="1167217" y="923500"/>
                      <a:pt x="1171311" y="933238"/>
                      <a:pt x="1178506" y="940433"/>
                    </a:cubicBezTo>
                    <a:cubicBezTo>
                      <a:pt x="1185701" y="947628"/>
                      <a:pt x="1198262" y="948899"/>
                      <a:pt x="1203906" y="957366"/>
                    </a:cubicBezTo>
                    <a:cubicBezTo>
                      <a:pt x="1232294" y="999947"/>
                      <a:pt x="1187429" y="985791"/>
                      <a:pt x="1237773" y="1008166"/>
                    </a:cubicBezTo>
                    <a:cubicBezTo>
                      <a:pt x="1254084" y="1015415"/>
                      <a:pt x="1271640" y="1019456"/>
                      <a:pt x="1288573" y="1025100"/>
                    </a:cubicBezTo>
                    <a:lnTo>
                      <a:pt x="1313973" y="1033566"/>
                    </a:lnTo>
                    <a:cubicBezTo>
                      <a:pt x="1354867" y="1074462"/>
                      <a:pt x="1305106" y="1022485"/>
                      <a:pt x="1347839" y="1075900"/>
                    </a:cubicBezTo>
                    <a:cubicBezTo>
                      <a:pt x="1352826" y="1082133"/>
                      <a:pt x="1359128" y="1087189"/>
                      <a:pt x="1364773" y="1092833"/>
                    </a:cubicBezTo>
                    <a:lnTo>
                      <a:pt x="1381706" y="1143633"/>
                    </a:lnTo>
                    <a:lnTo>
                      <a:pt x="1390173" y="1169033"/>
                    </a:lnTo>
                    <a:cubicBezTo>
                      <a:pt x="1397242" y="1218517"/>
                      <a:pt x="1397200" y="1226059"/>
                      <a:pt x="1407106" y="1270633"/>
                    </a:cubicBezTo>
                    <a:cubicBezTo>
                      <a:pt x="1409630" y="1281992"/>
                      <a:pt x="1412229" y="1293354"/>
                      <a:pt x="1415573" y="1304500"/>
                    </a:cubicBezTo>
                    <a:cubicBezTo>
                      <a:pt x="1424983" y="1335865"/>
                      <a:pt x="1428729" y="1357031"/>
                      <a:pt x="1449439" y="1380700"/>
                    </a:cubicBezTo>
                    <a:cubicBezTo>
                      <a:pt x="1510373" y="1450338"/>
                      <a:pt x="1469353" y="1401709"/>
                      <a:pt x="1517173" y="1439966"/>
                    </a:cubicBezTo>
                    <a:cubicBezTo>
                      <a:pt x="1523406" y="1444953"/>
                      <a:pt x="1527261" y="1452793"/>
                      <a:pt x="1534106" y="1456900"/>
                    </a:cubicBezTo>
                    <a:cubicBezTo>
                      <a:pt x="1542779" y="1462104"/>
                      <a:pt x="1587052" y="1472253"/>
                      <a:pt x="1593373" y="1473833"/>
                    </a:cubicBezTo>
                    <a:cubicBezTo>
                      <a:pt x="1596195" y="1482300"/>
                      <a:pt x="1597247" y="1491580"/>
                      <a:pt x="1601839" y="1499233"/>
                    </a:cubicBezTo>
                    <a:cubicBezTo>
                      <a:pt x="1622076" y="1532961"/>
                      <a:pt x="1658122" y="1519368"/>
                      <a:pt x="1694973" y="1524633"/>
                    </a:cubicBezTo>
                    <a:cubicBezTo>
                      <a:pt x="1720044" y="1528215"/>
                      <a:pt x="1746530" y="1535406"/>
                      <a:pt x="1771173" y="1541566"/>
                    </a:cubicBezTo>
                    <a:cubicBezTo>
                      <a:pt x="1797329" y="1538660"/>
                      <a:pt x="1867241" y="1523891"/>
                      <a:pt x="1898173" y="1541566"/>
                    </a:cubicBezTo>
                    <a:cubicBezTo>
                      <a:pt x="1905922" y="1545994"/>
                      <a:pt x="1903817" y="1558499"/>
                      <a:pt x="1906639" y="1566966"/>
                    </a:cubicBezTo>
                    <a:cubicBezTo>
                      <a:pt x="1882265" y="1640095"/>
                      <a:pt x="1922776" y="1542363"/>
                      <a:pt x="1864306" y="1600833"/>
                    </a:cubicBezTo>
                    <a:cubicBezTo>
                      <a:pt x="1856078" y="1609061"/>
                      <a:pt x="1858661" y="1623411"/>
                      <a:pt x="1855839" y="1634700"/>
                    </a:cubicBezTo>
                    <a:cubicBezTo>
                      <a:pt x="1861484" y="1657278"/>
                      <a:pt x="1854894" y="1687534"/>
                      <a:pt x="1872773" y="1702433"/>
                    </a:cubicBezTo>
                    <a:cubicBezTo>
                      <a:pt x="1894883" y="1720858"/>
                      <a:pt x="1930135" y="1710264"/>
                      <a:pt x="1957439" y="1719366"/>
                    </a:cubicBezTo>
                    <a:lnTo>
                      <a:pt x="1982839" y="1727833"/>
                    </a:lnTo>
                    <a:cubicBezTo>
                      <a:pt x="1994128" y="1739122"/>
                      <a:pt x="2001560" y="1756651"/>
                      <a:pt x="2016706" y="1761700"/>
                    </a:cubicBezTo>
                    <a:lnTo>
                      <a:pt x="2067506" y="1778633"/>
                    </a:lnTo>
                    <a:cubicBezTo>
                      <a:pt x="2075973" y="1781455"/>
                      <a:pt x="2084248" y="1784936"/>
                      <a:pt x="2092906" y="1787100"/>
                    </a:cubicBezTo>
                    <a:lnTo>
                      <a:pt x="2126773" y="1795566"/>
                    </a:lnTo>
                    <a:cubicBezTo>
                      <a:pt x="2129595" y="1804033"/>
                      <a:pt x="2132787" y="1812385"/>
                      <a:pt x="2135239" y="1820966"/>
                    </a:cubicBezTo>
                    <a:cubicBezTo>
                      <a:pt x="2138436" y="1832155"/>
                      <a:pt x="2136437" y="1845746"/>
                      <a:pt x="2143706" y="1854833"/>
                    </a:cubicBezTo>
                    <a:cubicBezTo>
                      <a:pt x="2149281" y="1861802"/>
                      <a:pt x="2160394" y="1861364"/>
                      <a:pt x="2169106" y="1863300"/>
                    </a:cubicBezTo>
                    <a:cubicBezTo>
                      <a:pt x="2185864" y="1867024"/>
                      <a:pt x="2202973" y="1868944"/>
                      <a:pt x="2219906" y="1871766"/>
                    </a:cubicBezTo>
                    <a:cubicBezTo>
                      <a:pt x="2231195" y="1883055"/>
                      <a:pt x="2240489" y="1896777"/>
                      <a:pt x="2253773" y="1905633"/>
                    </a:cubicBezTo>
                    <a:lnTo>
                      <a:pt x="2304573" y="1939500"/>
                    </a:lnTo>
                    <a:cubicBezTo>
                      <a:pt x="2310217" y="1947967"/>
                      <a:pt x="2317373" y="1955601"/>
                      <a:pt x="2321506" y="1964900"/>
                    </a:cubicBezTo>
                    <a:cubicBezTo>
                      <a:pt x="2333789" y="1992536"/>
                      <a:pt x="2329026" y="2016825"/>
                      <a:pt x="2355373" y="2032633"/>
                    </a:cubicBezTo>
                    <a:cubicBezTo>
                      <a:pt x="2363026" y="2037225"/>
                      <a:pt x="2372306" y="2038278"/>
                      <a:pt x="2380773" y="2041100"/>
                    </a:cubicBezTo>
                    <a:cubicBezTo>
                      <a:pt x="2378445" y="2057398"/>
                      <a:pt x="2370868" y="2135671"/>
                      <a:pt x="2355373" y="2151166"/>
                    </a:cubicBezTo>
                    <a:lnTo>
                      <a:pt x="2338439" y="2168100"/>
                    </a:lnTo>
                    <a:cubicBezTo>
                      <a:pt x="2327150" y="2165278"/>
                      <a:pt x="2313659" y="2166902"/>
                      <a:pt x="2304573" y="2159633"/>
                    </a:cubicBezTo>
                    <a:cubicBezTo>
                      <a:pt x="2297604" y="2154058"/>
                      <a:pt x="2298042" y="2142945"/>
                      <a:pt x="2296106" y="2134233"/>
                    </a:cubicBezTo>
                    <a:cubicBezTo>
                      <a:pt x="2292382" y="2117475"/>
                      <a:pt x="2297617" y="2097402"/>
                      <a:pt x="2287639" y="2083433"/>
                    </a:cubicBezTo>
                    <a:cubicBezTo>
                      <a:pt x="2280876" y="2073964"/>
                      <a:pt x="2265062" y="2077788"/>
                      <a:pt x="2253773" y="2074966"/>
                    </a:cubicBezTo>
                    <a:cubicBezTo>
                      <a:pt x="2250951" y="2066499"/>
                      <a:pt x="2250881" y="2056535"/>
                      <a:pt x="2245306" y="2049566"/>
                    </a:cubicBezTo>
                    <a:cubicBezTo>
                      <a:pt x="2211939" y="2007858"/>
                      <a:pt x="2078820" y="2024333"/>
                      <a:pt x="2075973" y="2024166"/>
                    </a:cubicBezTo>
                    <a:cubicBezTo>
                      <a:pt x="2073151" y="2015699"/>
                      <a:pt x="2076218" y="2000702"/>
                      <a:pt x="2067506" y="1998766"/>
                    </a:cubicBezTo>
                    <a:cubicBezTo>
                      <a:pt x="2013346" y="1986731"/>
                      <a:pt x="2008322" y="1998685"/>
                      <a:pt x="1982839" y="2024166"/>
                    </a:cubicBezTo>
                    <a:cubicBezTo>
                      <a:pt x="1980017" y="2049566"/>
                      <a:pt x="1978574" y="2075157"/>
                      <a:pt x="1974373" y="2100366"/>
                    </a:cubicBezTo>
                    <a:cubicBezTo>
                      <a:pt x="1967856" y="2139467"/>
                      <a:pt x="1946171" y="2128629"/>
                      <a:pt x="1974373" y="2185033"/>
                    </a:cubicBezTo>
                    <a:cubicBezTo>
                      <a:pt x="1978364" y="2193015"/>
                      <a:pt x="1991791" y="2189509"/>
                      <a:pt x="1999773" y="2193500"/>
                    </a:cubicBezTo>
                    <a:cubicBezTo>
                      <a:pt x="2055175" y="2221201"/>
                      <a:pt x="1994398" y="2198382"/>
                      <a:pt x="2050573" y="2235833"/>
                    </a:cubicBezTo>
                    <a:cubicBezTo>
                      <a:pt x="2057999" y="2240784"/>
                      <a:pt x="2067506" y="2241478"/>
                      <a:pt x="2075973" y="2244300"/>
                    </a:cubicBezTo>
                    <a:cubicBezTo>
                      <a:pt x="2092659" y="2294363"/>
                      <a:pt x="2081863" y="2245037"/>
                      <a:pt x="2075973" y="2295100"/>
                    </a:cubicBezTo>
                    <a:cubicBezTo>
                      <a:pt x="2071345" y="2334440"/>
                      <a:pt x="2072134" y="2374293"/>
                      <a:pt x="2067506" y="2413633"/>
                    </a:cubicBezTo>
                    <a:cubicBezTo>
                      <a:pt x="2066463" y="2422497"/>
                      <a:pt x="2065350" y="2432722"/>
                      <a:pt x="2059039" y="2439033"/>
                    </a:cubicBezTo>
                    <a:cubicBezTo>
                      <a:pt x="2052728" y="2445344"/>
                      <a:pt x="2042351" y="2445564"/>
                      <a:pt x="2033639" y="2447500"/>
                    </a:cubicBezTo>
                    <a:cubicBezTo>
                      <a:pt x="2016881" y="2451224"/>
                      <a:pt x="1999772" y="2453144"/>
                      <a:pt x="1982839" y="2455966"/>
                    </a:cubicBezTo>
                    <a:cubicBezTo>
                      <a:pt x="1925715" y="2475008"/>
                      <a:pt x="1973636" y="2450450"/>
                      <a:pt x="1948973" y="2549100"/>
                    </a:cubicBezTo>
                    <a:cubicBezTo>
                      <a:pt x="1947037" y="2556844"/>
                      <a:pt x="1937026" y="2559800"/>
                      <a:pt x="1932039" y="2566033"/>
                    </a:cubicBezTo>
                    <a:cubicBezTo>
                      <a:pt x="1925682" y="2573979"/>
                      <a:pt x="1922301" y="2584238"/>
                      <a:pt x="1915106" y="2591433"/>
                    </a:cubicBezTo>
                    <a:cubicBezTo>
                      <a:pt x="1907911" y="2598628"/>
                      <a:pt x="1897652" y="2602009"/>
                      <a:pt x="1889706" y="2608366"/>
                    </a:cubicBezTo>
                    <a:cubicBezTo>
                      <a:pt x="1883473" y="2613353"/>
                      <a:pt x="1878417" y="2619655"/>
                      <a:pt x="1872773" y="2625300"/>
                    </a:cubicBezTo>
                    <a:cubicBezTo>
                      <a:pt x="1869951" y="2636589"/>
                      <a:pt x="1867503" y="2647978"/>
                      <a:pt x="1864306" y="2659166"/>
                    </a:cubicBezTo>
                    <a:cubicBezTo>
                      <a:pt x="1858795" y="2678455"/>
                      <a:pt x="1857248" y="2690495"/>
                      <a:pt x="1838906" y="2701500"/>
                    </a:cubicBezTo>
                    <a:cubicBezTo>
                      <a:pt x="1831253" y="2706092"/>
                      <a:pt x="1821973" y="2707144"/>
                      <a:pt x="1813506" y="2709966"/>
                    </a:cubicBezTo>
                    <a:cubicBezTo>
                      <a:pt x="1793750" y="2707144"/>
                      <a:pt x="1772088" y="2710425"/>
                      <a:pt x="1754239" y="2701500"/>
                    </a:cubicBezTo>
                    <a:cubicBezTo>
                      <a:pt x="1746257" y="2697509"/>
                      <a:pt x="1741782" y="2684082"/>
                      <a:pt x="1745773" y="2676100"/>
                    </a:cubicBezTo>
                    <a:cubicBezTo>
                      <a:pt x="1754698" y="2658251"/>
                      <a:pt x="1788106" y="2633766"/>
                      <a:pt x="1788106" y="2633766"/>
                    </a:cubicBezTo>
                    <a:cubicBezTo>
                      <a:pt x="1796326" y="2526908"/>
                      <a:pt x="1761890" y="2532400"/>
                      <a:pt x="1821973" y="2515233"/>
                    </a:cubicBezTo>
                    <a:cubicBezTo>
                      <a:pt x="1833161" y="2512036"/>
                      <a:pt x="1844550" y="2509588"/>
                      <a:pt x="1855839" y="2506766"/>
                    </a:cubicBezTo>
                    <a:cubicBezTo>
                      <a:pt x="1858661" y="2498299"/>
                      <a:pt x="1862949" y="2490187"/>
                      <a:pt x="1864306" y="2481366"/>
                    </a:cubicBezTo>
                    <a:cubicBezTo>
                      <a:pt x="1871867" y="2432225"/>
                      <a:pt x="1878819" y="2385811"/>
                      <a:pt x="1864306" y="2337433"/>
                    </a:cubicBezTo>
                    <a:cubicBezTo>
                      <a:pt x="1859728" y="2322173"/>
                      <a:pt x="1841403" y="2306063"/>
                      <a:pt x="1830439" y="2295100"/>
                    </a:cubicBezTo>
                    <a:cubicBezTo>
                      <a:pt x="1825089" y="2279048"/>
                      <a:pt x="1815277" y="2251776"/>
                      <a:pt x="1813506" y="2235833"/>
                    </a:cubicBezTo>
                    <a:cubicBezTo>
                      <a:pt x="1809713" y="2201702"/>
                      <a:pt x="1831991" y="2126697"/>
                      <a:pt x="1788106" y="2100366"/>
                    </a:cubicBezTo>
                    <a:cubicBezTo>
                      <a:pt x="1780453" y="2095774"/>
                      <a:pt x="1771173" y="2094722"/>
                      <a:pt x="1762706" y="2091900"/>
                    </a:cubicBezTo>
                    <a:cubicBezTo>
                      <a:pt x="1757062" y="2086255"/>
                      <a:pt x="1752913" y="2078536"/>
                      <a:pt x="1745773" y="2074966"/>
                    </a:cubicBezTo>
                    <a:cubicBezTo>
                      <a:pt x="1724827" y="2064493"/>
                      <a:pt x="1640642" y="2058581"/>
                      <a:pt x="1635706" y="2058033"/>
                    </a:cubicBezTo>
                    <a:cubicBezTo>
                      <a:pt x="1613912" y="2025341"/>
                      <a:pt x="1619419" y="2039771"/>
                      <a:pt x="1610306" y="1998766"/>
                    </a:cubicBezTo>
                    <a:cubicBezTo>
                      <a:pt x="1607184" y="1984718"/>
                      <a:pt x="1608979" y="1968927"/>
                      <a:pt x="1601839" y="1956433"/>
                    </a:cubicBezTo>
                    <a:cubicBezTo>
                      <a:pt x="1596790" y="1947598"/>
                      <a:pt x="1584906" y="1945144"/>
                      <a:pt x="1576439" y="1939500"/>
                    </a:cubicBezTo>
                    <a:cubicBezTo>
                      <a:pt x="1556061" y="1878362"/>
                      <a:pt x="1586207" y="1943052"/>
                      <a:pt x="1483306" y="1905633"/>
                    </a:cubicBezTo>
                    <a:cubicBezTo>
                      <a:pt x="1474919" y="1902583"/>
                      <a:pt x="1480414" y="1887202"/>
                      <a:pt x="1474839" y="1880233"/>
                    </a:cubicBezTo>
                    <a:cubicBezTo>
                      <a:pt x="1454966" y="1855392"/>
                      <a:pt x="1416109" y="1858538"/>
                      <a:pt x="1390173" y="1854833"/>
                    </a:cubicBezTo>
                    <a:cubicBezTo>
                      <a:pt x="1387351" y="1846366"/>
                      <a:pt x="1382968" y="1838268"/>
                      <a:pt x="1381706" y="1829433"/>
                    </a:cubicBezTo>
                    <a:cubicBezTo>
                      <a:pt x="1363090" y="1699130"/>
                      <a:pt x="1412367" y="1739310"/>
                      <a:pt x="1263173" y="1727833"/>
                    </a:cubicBezTo>
                    <a:cubicBezTo>
                      <a:pt x="1257528" y="1722189"/>
                      <a:pt x="1253084" y="1715007"/>
                      <a:pt x="1246239" y="1710900"/>
                    </a:cubicBezTo>
                    <a:cubicBezTo>
                      <a:pt x="1227766" y="1699816"/>
                      <a:pt x="1171852" y="1695435"/>
                      <a:pt x="1161573" y="1693966"/>
                    </a:cubicBezTo>
                    <a:cubicBezTo>
                      <a:pt x="1153190" y="1668818"/>
                      <a:pt x="1147831" y="1637891"/>
                      <a:pt x="1127706" y="1617766"/>
                    </a:cubicBezTo>
                    <a:cubicBezTo>
                      <a:pt x="1120511" y="1610571"/>
                      <a:pt x="1111605" y="1604966"/>
                      <a:pt x="1102306" y="1600833"/>
                    </a:cubicBezTo>
                    <a:cubicBezTo>
                      <a:pt x="1085995" y="1593584"/>
                      <a:pt x="1051506" y="1583900"/>
                      <a:pt x="1051506" y="1583900"/>
                    </a:cubicBezTo>
                    <a:cubicBezTo>
                      <a:pt x="1040217" y="1572611"/>
                      <a:pt x="1022687" y="1565179"/>
                      <a:pt x="1017639" y="1550033"/>
                    </a:cubicBezTo>
                    <a:cubicBezTo>
                      <a:pt x="1005955" y="1514979"/>
                      <a:pt x="1014124" y="1532059"/>
                      <a:pt x="992239" y="1499233"/>
                    </a:cubicBezTo>
                    <a:cubicBezTo>
                      <a:pt x="978814" y="1458956"/>
                      <a:pt x="981373" y="1451782"/>
                      <a:pt x="958373" y="1423033"/>
                    </a:cubicBezTo>
                    <a:cubicBezTo>
                      <a:pt x="953386" y="1416800"/>
                      <a:pt x="948284" y="1410207"/>
                      <a:pt x="941439" y="1406100"/>
                    </a:cubicBezTo>
                    <a:cubicBezTo>
                      <a:pt x="933786" y="1401508"/>
                      <a:pt x="924506" y="1400455"/>
                      <a:pt x="916039" y="1397633"/>
                    </a:cubicBezTo>
                    <a:cubicBezTo>
                      <a:pt x="910395" y="1389166"/>
                      <a:pt x="903657" y="1381334"/>
                      <a:pt x="899106" y="1372233"/>
                    </a:cubicBezTo>
                    <a:cubicBezTo>
                      <a:pt x="895115" y="1364251"/>
                      <a:pt x="896950" y="1353144"/>
                      <a:pt x="890639" y="1346833"/>
                    </a:cubicBezTo>
                    <a:cubicBezTo>
                      <a:pt x="884328" y="1340522"/>
                      <a:pt x="873990" y="1340116"/>
                      <a:pt x="865239" y="1338366"/>
                    </a:cubicBezTo>
                    <a:cubicBezTo>
                      <a:pt x="845671" y="1334452"/>
                      <a:pt x="825728" y="1332722"/>
                      <a:pt x="805973" y="1329900"/>
                    </a:cubicBezTo>
                    <a:cubicBezTo>
                      <a:pt x="803151" y="1318611"/>
                      <a:pt x="800030" y="1307392"/>
                      <a:pt x="797506" y="1296033"/>
                    </a:cubicBezTo>
                    <a:cubicBezTo>
                      <a:pt x="794384" y="1281985"/>
                      <a:pt x="794708" y="1266927"/>
                      <a:pt x="789039" y="1253700"/>
                    </a:cubicBezTo>
                    <a:cubicBezTo>
                      <a:pt x="785895" y="1246363"/>
                      <a:pt x="777750" y="1242411"/>
                      <a:pt x="772106" y="1236766"/>
                    </a:cubicBezTo>
                    <a:cubicBezTo>
                      <a:pt x="766462" y="1219833"/>
                      <a:pt x="759502" y="1203282"/>
                      <a:pt x="755173" y="1185966"/>
                    </a:cubicBezTo>
                    <a:cubicBezTo>
                      <a:pt x="752351" y="1174677"/>
                      <a:pt x="754934" y="1160328"/>
                      <a:pt x="746706" y="1152100"/>
                    </a:cubicBezTo>
                    <a:cubicBezTo>
                      <a:pt x="738478" y="1143872"/>
                      <a:pt x="724128" y="1146455"/>
                      <a:pt x="712839" y="1143633"/>
                    </a:cubicBezTo>
                    <a:cubicBezTo>
                      <a:pt x="710017" y="1126700"/>
                      <a:pt x="708097" y="1109591"/>
                      <a:pt x="704373" y="1092833"/>
                    </a:cubicBezTo>
                    <a:cubicBezTo>
                      <a:pt x="686344" y="1011702"/>
                      <a:pt x="705736" y="1144034"/>
                      <a:pt x="687439" y="1025100"/>
                    </a:cubicBezTo>
                    <a:cubicBezTo>
                      <a:pt x="683979" y="1002611"/>
                      <a:pt x="685511" y="979160"/>
                      <a:pt x="678973" y="957366"/>
                    </a:cubicBezTo>
                    <a:cubicBezTo>
                      <a:pt x="676679" y="949720"/>
                      <a:pt x="667026" y="946666"/>
                      <a:pt x="662039" y="940433"/>
                    </a:cubicBezTo>
                    <a:cubicBezTo>
                      <a:pt x="655682" y="932487"/>
                      <a:pt x="650750" y="923500"/>
                      <a:pt x="645106" y="915033"/>
                    </a:cubicBezTo>
                    <a:cubicBezTo>
                      <a:pt x="626514" y="822078"/>
                      <a:pt x="658896" y="915373"/>
                      <a:pt x="585839" y="864233"/>
                    </a:cubicBezTo>
                    <a:cubicBezTo>
                      <a:pt x="560592" y="846560"/>
                      <a:pt x="561246" y="812224"/>
                      <a:pt x="535039" y="796500"/>
                    </a:cubicBezTo>
                    <a:cubicBezTo>
                      <a:pt x="527386" y="791908"/>
                      <a:pt x="517621" y="792024"/>
                      <a:pt x="509639" y="788033"/>
                    </a:cubicBezTo>
                    <a:cubicBezTo>
                      <a:pt x="500538" y="783482"/>
                      <a:pt x="493340" y="775651"/>
                      <a:pt x="484239" y="771100"/>
                    </a:cubicBezTo>
                    <a:cubicBezTo>
                      <a:pt x="472092" y="765027"/>
                      <a:pt x="435825" y="756879"/>
                      <a:pt x="424973" y="754166"/>
                    </a:cubicBezTo>
                    <a:cubicBezTo>
                      <a:pt x="385462" y="756988"/>
                      <a:pt x="345448" y="755749"/>
                      <a:pt x="306439" y="762633"/>
                    </a:cubicBezTo>
                    <a:cubicBezTo>
                      <a:pt x="296418" y="764401"/>
                      <a:pt x="288234" y="772371"/>
                      <a:pt x="281039" y="779566"/>
                    </a:cubicBezTo>
                    <a:cubicBezTo>
                      <a:pt x="260914" y="799691"/>
                      <a:pt x="255556" y="830616"/>
                      <a:pt x="247173" y="855766"/>
                    </a:cubicBezTo>
                    <a:cubicBezTo>
                      <a:pt x="244351" y="864233"/>
                      <a:pt x="247173" y="878344"/>
                      <a:pt x="238706" y="881166"/>
                    </a:cubicBezTo>
                    <a:lnTo>
                      <a:pt x="187906" y="898100"/>
                    </a:lnTo>
                    <a:lnTo>
                      <a:pt x="162506" y="906566"/>
                    </a:lnTo>
                    <a:cubicBezTo>
                      <a:pt x="131119" y="896105"/>
                      <a:pt x="146984" y="907977"/>
                      <a:pt x="145573" y="889633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3" name="Figura a mano libera 52"/>
              <p:cNvSpPr/>
              <p:nvPr/>
            </p:nvSpPr>
            <p:spPr>
              <a:xfrm>
                <a:off x="2309497" y="1858277"/>
                <a:ext cx="354156" cy="249923"/>
              </a:xfrm>
              <a:custGeom>
                <a:avLst/>
                <a:gdLst>
                  <a:gd name="connsiteX0" fmla="*/ 67947 w 712381"/>
                  <a:gd name="connsiteY0" fmla="*/ 42333 h 502717"/>
                  <a:gd name="connsiteX1" fmla="*/ 135681 w 712381"/>
                  <a:gd name="connsiteY1" fmla="*/ 42333 h 502717"/>
                  <a:gd name="connsiteX2" fmla="*/ 144147 w 712381"/>
                  <a:gd name="connsiteY2" fmla="*/ 16933 h 502717"/>
                  <a:gd name="connsiteX3" fmla="*/ 161081 w 712381"/>
                  <a:gd name="connsiteY3" fmla="*/ 0 h 502717"/>
                  <a:gd name="connsiteX4" fmla="*/ 237281 w 712381"/>
                  <a:gd name="connsiteY4" fmla="*/ 42333 h 502717"/>
                  <a:gd name="connsiteX5" fmla="*/ 279614 w 712381"/>
                  <a:gd name="connsiteY5" fmla="*/ 76200 h 502717"/>
                  <a:gd name="connsiteX6" fmla="*/ 372747 w 712381"/>
                  <a:gd name="connsiteY6" fmla="*/ 84667 h 502717"/>
                  <a:gd name="connsiteX7" fmla="*/ 499747 w 712381"/>
                  <a:gd name="connsiteY7" fmla="*/ 84667 h 502717"/>
                  <a:gd name="connsiteX8" fmla="*/ 525147 w 712381"/>
                  <a:gd name="connsiteY8" fmla="*/ 76200 h 502717"/>
                  <a:gd name="connsiteX9" fmla="*/ 559014 w 712381"/>
                  <a:gd name="connsiteY9" fmla="*/ 67733 h 502717"/>
                  <a:gd name="connsiteX10" fmla="*/ 584414 w 712381"/>
                  <a:gd name="connsiteY10" fmla="*/ 59267 h 502717"/>
                  <a:gd name="connsiteX11" fmla="*/ 686014 w 712381"/>
                  <a:gd name="connsiteY11" fmla="*/ 50800 h 502717"/>
                  <a:gd name="connsiteX12" fmla="*/ 702947 w 712381"/>
                  <a:gd name="connsiteY12" fmla="*/ 25400 h 502717"/>
                  <a:gd name="connsiteX13" fmla="*/ 711414 w 712381"/>
                  <a:gd name="connsiteY13" fmla="*/ 50800 h 502717"/>
                  <a:gd name="connsiteX14" fmla="*/ 686014 w 712381"/>
                  <a:gd name="connsiteY14" fmla="*/ 84667 h 502717"/>
                  <a:gd name="connsiteX15" fmla="*/ 669081 w 712381"/>
                  <a:gd name="connsiteY15" fmla="*/ 143933 h 502717"/>
                  <a:gd name="connsiteX16" fmla="*/ 660614 w 712381"/>
                  <a:gd name="connsiteY16" fmla="*/ 169333 h 502717"/>
                  <a:gd name="connsiteX17" fmla="*/ 643681 w 712381"/>
                  <a:gd name="connsiteY17" fmla="*/ 186267 h 502717"/>
                  <a:gd name="connsiteX18" fmla="*/ 618281 w 712381"/>
                  <a:gd name="connsiteY18" fmla="*/ 262467 h 502717"/>
                  <a:gd name="connsiteX19" fmla="*/ 609814 w 712381"/>
                  <a:gd name="connsiteY19" fmla="*/ 287867 h 502717"/>
                  <a:gd name="connsiteX20" fmla="*/ 601347 w 712381"/>
                  <a:gd name="connsiteY20" fmla="*/ 313267 h 502717"/>
                  <a:gd name="connsiteX21" fmla="*/ 609814 w 712381"/>
                  <a:gd name="connsiteY21" fmla="*/ 389467 h 502717"/>
                  <a:gd name="connsiteX22" fmla="*/ 626747 w 712381"/>
                  <a:gd name="connsiteY22" fmla="*/ 414867 h 502717"/>
                  <a:gd name="connsiteX23" fmla="*/ 601347 w 712381"/>
                  <a:gd name="connsiteY23" fmla="*/ 457200 h 502717"/>
                  <a:gd name="connsiteX24" fmla="*/ 592881 w 712381"/>
                  <a:gd name="connsiteY24" fmla="*/ 482600 h 502717"/>
                  <a:gd name="connsiteX25" fmla="*/ 499747 w 712381"/>
                  <a:gd name="connsiteY25" fmla="*/ 491067 h 502717"/>
                  <a:gd name="connsiteX26" fmla="*/ 482814 w 712381"/>
                  <a:gd name="connsiteY26" fmla="*/ 465667 h 502717"/>
                  <a:gd name="connsiteX27" fmla="*/ 474347 w 712381"/>
                  <a:gd name="connsiteY27" fmla="*/ 440267 h 502717"/>
                  <a:gd name="connsiteX28" fmla="*/ 448947 w 712381"/>
                  <a:gd name="connsiteY28" fmla="*/ 431800 h 502717"/>
                  <a:gd name="connsiteX29" fmla="*/ 389681 w 712381"/>
                  <a:gd name="connsiteY29" fmla="*/ 414867 h 502717"/>
                  <a:gd name="connsiteX30" fmla="*/ 372747 w 712381"/>
                  <a:gd name="connsiteY30" fmla="*/ 364067 h 502717"/>
                  <a:gd name="connsiteX31" fmla="*/ 355814 w 712381"/>
                  <a:gd name="connsiteY31" fmla="*/ 347133 h 502717"/>
                  <a:gd name="connsiteX32" fmla="*/ 296547 w 712381"/>
                  <a:gd name="connsiteY32" fmla="*/ 321733 h 502717"/>
                  <a:gd name="connsiteX33" fmla="*/ 211881 w 712381"/>
                  <a:gd name="connsiteY33" fmla="*/ 313267 h 502717"/>
                  <a:gd name="connsiteX34" fmla="*/ 186481 w 712381"/>
                  <a:gd name="connsiteY34" fmla="*/ 304800 h 502717"/>
                  <a:gd name="connsiteX35" fmla="*/ 161081 w 712381"/>
                  <a:gd name="connsiteY35" fmla="*/ 262467 h 502717"/>
                  <a:gd name="connsiteX36" fmla="*/ 152614 w 712381"/>
                  <a:gd name="connsiteY36" fmla="*/ 228600 h 502717"/>
                  <a:gd name="connsiteX37" fmla="*/ 127214 w 712381"/>
                  <a:gd name="connsiteY37" fmla="*/ 211667 h 502717"/>
                  <a:gd name="connsiteX38" fmla="*/ 34081 w 712381"/>
                  <a:gd name="connsiteY38" fmla="*/ 194733 h 502717"/>
                  <a:gd name="connsiteX39" fmla="*/ 214 w 712381"/>
                  <a:gd name="connsiteY39" fmla="*/ 135467 h 502717"/>
                  <a:gd name="connsiteX40" fmla="*/ 8681 w 712381"/>
                  <a:gd name="connsiteY40" fmla="*/ 93133 h 502717"/>
                  <a:gd name="connsiteX41" fmla="*/ 42547 w 712381"/>
                  <a:gd name="connsiteY41" fmla="*/ 25400 h 502717"/>
                  <a:gd name="connsiteX42" fmla="*/ 67947 w 712381"/>
                  <a:gd name="connsiteY42" fmla="*/ 42333 h 502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12381" h="502717">
                    <a:moveTo>
                      <a:pt x="67947" y="42333"/>
                    </a:moveTo>
                    <a:cubicBezTo>
                      <a:pt x="84049" y="45553"/>
                      <a:pt x="118324" y="59690"/>
                      <a:pt x="135681" y="42333"/>
                    </a:cubicBezTo>
                    <a:cubicBezTo>
                      <a:pt x="141992" y="36022"/>
                      <a:pt x="139555" y="24586"/>
                      <a:pt x="144147" y="16933"/>
                    </a:cubicBezTo>
                    <a:cubicBezTo>
                      <a:pt x="148254" y="10088"/>
                      <a:pt x="155436" y="5644"/>
                      <a:pt x="161081" y="0"/>
                    </a:cubicBezTo>
                    <a:cubicBezTo>
                      <a:pt x="193019" y="10646"/>
                      <a:pt x="208172" y="13223"/>
                      <a:pt x="237281" y="42333"/>
                    </a:cubicBezTo>
                    <a:cubicBezTo>
                      <a:pt x="246938" y="51991"/>
                      <a:pt x="266019" y="73287"/>
                      <a:pt x="279614" y="76200"/>
                    </a:cubicBezTo>
                    <a:cubicBezTo>
                      <a:pt x="310094" y="82732"/>
                      <a:pt x="341703" y="81845"/>
                      <a:pt x="372747" y="84667"/>
                    </a:cubicBezTo>
                    <a:cubicBezTo>
                      <a:pt x="431686" y="99400"/>
                      <a:pt x="408875" y="97649"/>
                      <a:pt x="499747" y="84667"/>
                    </a:cubicBezTo>
                    <a:cubicBezTo>
                      <a:pt x="508582" y="83405"/>
                      <a:pt x="516566" y="78652"/>
                      <a:pt x="525147" y="76200"/>
                    </a:cubicBezTo>
                    <a:cubicBezTo>
                      <a:pt x="536336" y="73003"/>
                      <a:pt x="547825" y="70930"/>
                      <a:pt x="559014" y="67733"/>
                    </a:cubicBezTo>
                    <a:cubicBezTo>
                      <a:pt x="567595" y="65281"/>
                      <a:pt x="575568" y="60446"/>
                      <a:pt x="584414" y="59267"/>
                    </a:cubicBezTo>
                    <a:cubicBezTo>
                      <a:pt x="618100" y="54776"/>
                      <a:pt x="652147" y="53622"/>
                      <a:pt x="686014" y="50800"/>
                    </a:cubicBezTo>
                    <a:cubicBezTo>
                      <a:pt x="691658" y="42333"/>
                      <a:pt x="692771" y="25400"/>
                      <a:pt x="702947" y="25400"/>
                    </a:cubicBezTo>
                    <a:cubicBezTo>
                      <a:pt x="711872" y="25400"/>
                      <a:pt x="713866" y="42219"/>
                      <a:pt x="711414" y="50800"/>
                    </a:cubicBezTo>
                    <a:cubicBezTo>
                      <a:pt x="707537" y="64368"/>
                      <a:pt x="694481" y="73378"/>
                      <a:pt x="686014" y="84667"/>
                    </a:cubicBezTo>
                    <a:cubicBezTo>
                      <a:pt x="665713" y="145568"/>
                      <a:pt x="690343" y="69515"/>
                      <a:pt x="669081" y="143933"/>
                    </a:cubicBezTo>
                    <a:cubicBezTo>
                      <a:pt x="666629" y="152514"/>
                      <a:pt x="665206" y="161680"/>
                      <a:pt x="660614" y="169333"/>
                    </a:cubicBezTo>
                    <a:cubicBezTo>
                      <a:pt x="656507" y="176178"/>
                      <a:pt x="649325" y="180622"/>
                      <a:pt x="643681" y="186267"/>
                    </a:cubicBezTo>
                    <a:lnTo>
                      <a:pt x="618281" y="262467"/>
                    </a:lnTo>
                    <a:lnTo>
                      <a:pt x="609814" y="287867"/>
                    </a:lnTo>
                    <a:lnTo>
                      <a:pt x="601347" y="313267"/>
                    </a:lnTo>
                    <a:cubicBezTo>
                      <a:pt x="604169" y="338667"/>
                      <a:pt x="603616" y="364674"/>
                      <a:pt x="609814" y="389467"/>
                    </a:cubicBezTo>
                    <a:cubicBezTo>
                      <a:pt x="612282" y="399339"/>
                      <a:pt x="625074" y="404830"/>
                      <a:pt x="626747" y="414867"/>
                    </a:cubicBezTo>
                    <a:cubicBezTo>
                      <a:pt x="629888" y="433710"/>
                      <a:pt x="611953" y="446595"/>
                      <a:pt x="601347" y="457200"/>
                    </a:cubicBezTo>
                    <a:cubicBezTo>
                      <a:pt x="598525" y="465667"/>
                      <a:pt x="597473" y="474947"/>
                      <a:pt x="592881" y="482600"/>
                    </a:cubicBezTo>
                    <a:cubicBezTo>
                      <a:pt x="571004" y="519062"/>
                      <a:pt x="541851" y="495745"/>
                      <a:pt x="499747" y="491067"/>
                    </a:cubicBezTo>
                    <a:cubicBezTo>
                      <a:pt x="494103" y="482600"/>
                      <a:pt x="487365" y="474768"/>
                      <a:pt x="482814" y="465667"/>
                    </a:cubicBezTo>
                    <a:cubicBezTo>
                      <a:pt x="478823" y="457685"/>
                      <a:pt x="480658" y="446578"/>
                      <a:pt x="474347" y="440267"/>
                    </a:cubicBezTo>
                    <a:cubicBezTo>
                      <a:pt x="468036" y="433956"/>
                      <a:pt x="457528" y="434252"/>
                      <a:pt x="448947" y="431800"/>
                    </a:cubicBezTo>
                    <a:cubicBezTo>
                      <a:pt x="374503" y="410529"/>
                      <a:pt x="450602" y="435172"/>
                      <a:pt x="389681" y="414867"/>
                    </a:cubicBezTo>
                    <a:cubicBezTo>
                      <a:pt x="384036" y="397934"/>
                      <a:pt x="385368" y="376689"/>
                      <a:pt x="372747" y="364067"/>
                    </a:cubicBezTo>
                    <a:cubicBezTo>
                      <a:pt x="367103" y="358422"/>
                      <a:pt x="362456" y="351561"/>
                      <a:pt x="355814" y="347133"/>
                    </a:cubicBezTo>
                    <a:cubicBezTo>
                      <a:pt x="346067" y="340635"/>
                      <a:pt x="311221" y="323990"/>
                      <a:pt x="296547" y="321733"/>
                    </a:cubicBezTo>
                    <a:cubicBezTo>
                      <a:pt x="268514" y="317420"/>
                      <a:pt x="240103" y="316089"/>
                      <a:pt x="211881" y="313267"/>
                    </a:cubicBezTo>
                    <a:cubicBezTo>
                      <a:pt x="203414" y="310445"/>
                      <a:pt x="194134" y="309392"/>
                      <a:pt x="186481" y="304800"/>
                    </a:cubicBezTo>
                    <a:cubicBezTo>
                      <a:pt x="168136" y="293793"/>
                      <a:pt x="166593" y="281759"/>
                      <a:pt x="161081" y="262467"/>
                    </a:cubicBezTo>
                    <a:cubicBezTo>
                      <a:pt x="157884" y="251278"/>
                      <a:pt x="159069" y="238282"/>
                      <a:pt x="152614" y="228600"/>
                    </a:cubicBezTo>
                    <a:cubicBezTo>
                      <a:pt x="146970" y="220133"/>
                      <a:pt x="136315" y="216218"/>
                      <a:pt x="127214" y="211667"/>
                    </a:cubicBezTo>
                    <a:cubicBezTo>
                      <a:pt x="101110" y="198615"/>
                      <a:pt x="57433" y="197652"/>
                      <a:pt x="34081" y="194733"/>
                    </a:cubicBezTo>
                    <a:cubicBezTo>
                      <a:pt x="26312" y="183081"/>
                      <a:pt x="1646" y="148358"/>
                      <a:pt x="214" y="135467"/>
                    </a:cubicBezTo>
                    <a:cubicBezTo>
                      <a:pt x="-1375" y="121164"/>
                      <a:pt x="6315" y="107328"/>
                      <a:pt x="8681" y="93133"/>
                    </a:cubicBezTo>
                    <a:cubicBezTo>
                      <a:pt x="20126" y="24460"/>
                      <a:pt x="-2553" y="40434"/>
                      <a:pt x="42547" y="25400"/>
                    </a:cubicBezTo>
                    <a:lnTo>
                      <a:pt x="67947" y="42333"/>
                    </a:ln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4" name="Figura a mano libera 53"/>
              <p:cNvSpPr/>
              <p:nvPr/>
            </p:nvSpPr>
            <p:spPr>
              <a:xfrm>
                <a:off x="1863119" y="1395271"/>
                <a:ext cx="189922" cy="358338"/>
              </a:xfrm>
              <a:custGeom>
                <a:avLst/>
                <a:gdLst>
                  <a:gd name="connsiteX0" fmla="*/ 51432 w 382026"/>
                  <a:gd name="connsiteY0" fmla="*/ 84666 h 720793"/>
                  <a:gd name="connsiteX1" fmla="*/ 93766 w 382026"/>
                  <a:gd name="connsiteY1" fmla="*/ 110066 h 720793"/>
                  <a:gd name="connsiteX2" fmla="*/ 144566 w 382026"/>
                  <a:gd name="connsiteY2" fmla="*/ 84666 h 720793"/>
                  <a:gd name="connsiteX3" fmla="*/ 195366 w 382026"/>
                  <a:gd name="connsiteY3" fmla="*/ 50800 h 720793"/>
                  <a:gd name="connsiteX4" fmla="*/ 212299 w 382026"/>
                  <a:gd name="connsiteY4" fmla="*/ 33866 h 720793"/>
                  <a:gd name="connsiteX5" fmla="*/ 229232 w 382026"/>
                  <a:gd name="connsiteY5" fmla="*/ 8466 h 720793"/>
                  <a:gd name="connsiteX6" fmla="*/ 263099 w 382026"/>
                  <a:gd name="connsiteY6" fmla="*/ 0 h 720793"/>
                  <a:gd name="connsiteX7" fmla="*/ 322366 w 382026"/>
                  <a:gd name="connsiteY7" fmla="*/ 33866 h 720793"/>
                  <a:gd name="connsiteX8" fmla="*/ 330832 w 382026"/>
                  <a:gd name="connsiteY8" fmla="*/ 118533 h 720793"/>
                  <a:gd name="connsiteX9" fmla="*/ 364699 w 382026"/>
                  <a:gd name="connsiteY9" fmla="*/ 152400 h 720793"/>
                  <a:gd name="connsiteX10" fmla="*/ 373166 w 382026"/>
                  <a:gd name="connsiteY10" fmla="*/ 254000 h 720793"/>
                  <a:gd name="connsiteX11" fmla="*/ 381632 w 382026"/>
                  <a:gd name="connsiteY11" fmla="*/ 279400 h 720793"/>
                  <a:gd name="connsiteX12" fmla="*/ 356232 w 382026"/>
                  <a:gd name="connsiteY12" fmla="*/ 313266 h 720793"/>
                  <a:gd name="connsiteX13" fmla="*/ 339299 w 382026"/>
                  <a:gd name="connsiteY13" fmla="*/ 364066 h 720793"/>
                  <a:gd name="connsiteX14" fmla="*/ 322366 w 382026"/>
                  <a:gd name="connsiteY14" fmla="*/ 431800 h 720793"/>
                  <a:gd name="connsiteX15" fmla="*/ 313899 w 382026"/>
                  <a:gd name="connsiteY15" fmla="*/ 499533 h 720793"/>
                  <a:gd name="connsiteX16" fmla="*/ 296966 w 382026"/>
                  <a:gd name="connsiteY16" fmla="*/ 575733 h 720793"/>
                  <a:gd name="connsiteX17" fmla="*/ 288499 w 382026"/>
                  <a:gd name="connsiteY17" fmla="*/ 660400 h 720793"/>
                  <a:gd name="connsiteX18" fmla="*/ 263099 w 382026"/>
                  <a:gd name="connsiteY18" fmla="*/ 651933 h 720793"/>
                  <a:gd name="connsiteX19" fmla="*/ 212299 w 382026"/>
                  <a:gd name="connsiteY19" fmla="*/ 618066 h 720793"/>
                  <a:gd name="connsiteX20" fmla="*/ 178432 w 382026"/>
                  <a:gd name="connsiteY20" fmla="*/ 677333 h 720793"/>
                  <a:gd name="connsiteX21" fmla="*/ 153032 w 382026"/>
                  <a:gd name="connsiteY21" fmla="*/ 685800 h 720793"/>
                  <a:gd name="connsiteX22" fmla="*/ 127632 w 382026"/>
                  <a:gd name="connsiteY22" fmla="*/ 711200 h 720793"/>
                  <a:gd name="connsiteX23" fmla="*/ 102232 w 382026"/>
                  <a:gd name="connsiteY23" fmla="*/ 719666 h 720793"/>
                  <a:gd name="connsiteX24" fmla="*/ 93766 w 382026"/>
                  <a:gd name="connsiteY24" fmla="*/ 694266 h 720793"/>
                  <a:gd name="connsiteX25" fmla="*/ 85299 w 382026"/>
                  <a:gd name="connsiteY25" fmla="*/ 651933 h 720793"/>
                  <a:gd name="connsiteX26" fmla="*/ 34499 w 382026"/>
                  <a:gd name="connsiteY26" fmla="*/ 643466 h 720793"/>
                  <a:gd name="connsiteX27" fmla="*/ 34499 w 382026"/>
                  <a:gd name="connsiteY27" fmla="*/ 491066 h 720793"/>
                  <a:gd name="connsiteX28" fmla="*/ 51432 w 382026"/>
                  <a:gd name="connsiteY28" fmla="*/ 465666 h 720793"/>
                  <a:gd name="connsiteX29" fmla="*/ 59899 w 382026"/>
                  <a:gd name="connsiteY29" fmla="*/ 440266 h 720793"/>
                  <a:gd name="connsiteX30" fmla="*/ 76832 w 382026"/>
                  <a:gd name="connsiteY30" fmla="*/ 296333 h 720793"/>
                  <a:gd name="connsiteX31" fmla="*/ 51432 w 382026"/>
                  <a:gd name="connsiteY31" fmla="*/ 169333 h 720793"/>
                  <a:gd name="connsiteX32" fmla="*/ 26032 w 382026"/>
                  <a:gd name="connsiteY32" fmla="*/ 160866 h 720793"/>
                  <a:gd name="connsiteX33" fmla="*/ 632 w 382026"/>
                  <a:gd name="connsiteY33" fmla="*/ 135466 h 720793"/>
                  <a:gd name="connsiteX34" fmla="*/ 9099 w 382026"/>
                  <a:gd name="connsiteY34" fmla="*/ 110066 h 720793"/>
                  <a:gd name="connsiteX35" fmla="*/ 51432 w 382026"/>
                  <a:gd name="connsiteY35" fmla="*/ 84666 h 72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82026" h="720793">
                    <a:moveTo>
                      <a:pt x="51432" y="84666"/>
                    </a:moveTo>
                    <a:cubicBezTo>
                      <a:pt x="65543" y="84666"/>
                      <a:pt x="77701" y="106496"/>
                      <a:pt x="93766" y="110066"/>
                    </a:cubicBezTo>
                    <a:cubicBezTo>
                      <a:pt x="124597" y="116918"/>
                      <a:pt x="126799" y="97991"/>
                      <a:pt x="144566" y="84666"/>
                    </a:cubicBezTo>
                    <a:cubicBezTo>
                      <a:pt x="160847" y="72455"/>
                      <a:pt x="180976" y="65191"/>
                      <a:pt x="195366" y="50800"/>
                    </a:cubicBezTo>
                    <a:cubicBezTo>
                      <a:pt x="201010" y="45155"/>
                      <a:pt x="207312" y="40099"/>
                      <a:pt x="212299" y="33866"/>
                    </a:cubicBezTo>
                    <a:cubicBezTo>
                      <a:pt x="218656" y="25920"/>
                      <a:pt x="220765" y="14110"/>
                      <a:pt x="229232" y="8466"/>
                    </a:cubicBezTo>
                    <a:cubicBezTo>
                      <a:pt x="238914" y="2011"/>
                      <a:pt x="251810" y="2822"/>
                      <a:pt x="263099" y="0"/>
                    </a:cubicBezTo>
                    <a:cubicBezTo>
                      <a:pt x="264505" y="703"/>
                      <a:pt x="319973" y="26686"/>
                      <a:pt x="322366" y="33866"/>
                    </a:cubicBezTo>
                    <a:cubicBezTo>
                      <a:pt x="331335" y="60774"/>
                      <a:pt x="321293" y="91822"/>
                      <a:pt x="330832" y="118533"/>
                    </a:cubicBezTo>
                    <a:cubicBezTo>
                      <a:pt x="336202" y="133568"/>
                      <a:pt x="364699" y="152400"/>
                      <a:pt x="364699" y="152400"/>
                    </a:cubicBezTo>
                    <a:cubicBezTo>
                      <a:pt x="367521" y="186267"/>
                      <a:pt x="368675" y="220314"/>
                      <a:pt x="373166" y="254000"/>
                    </a:cubicBezTo>
                    <a:cubicBezTo>
                      <a:pt x="374345" y="262846"/>
                      <a:pt x="384084" y="270819"/>
                      <a:pt x="381632" y="279400"/>
                    </a:cubicBezTo>
                    <a:cubicBezTo>
                      <a:pt x="377755" y="292968"/>
                      <a:pt x="364699" y="301977"/>
                      <a:pt x="356232" y="313266"/>
                    </a:cubicBezTo>
                    <a:cubicBezTo>
                      <a:pt x="350588" y="330199"/>
                      <a:pt x="342800" y="346563"/>
                      <a:pt x="339299" y="364066"/>
                    </a:cubicBezTo>
                    <a:cubicBezTo>
                      <a:pt x="329082" y="415151"/>
                      <a:pt x="335382" y="392748"/>
                      <a:pt x="322366" y="431800"/>
                    </a:cubicBezTo>
                    <a:cubicBezTo>
                      <a:pt x="319544" y="454378"/>
                      <a:pt x="317359" y="477044"/>
                      <a:pt x="313899" y="499533"/>
                    </a:cubicBezTo>
                    <a:cubicBezTo>
                      <a:pt x="309601" y="527470"/>
                      <a:pt x="303706" y="548772"/>
                      <a:pt x="296966" y="575733"/>
                    </a:cubicBezTo>
                    <a:cubicBezTo>
                      <a:pt x="294144" y="603955"/>
                      <a:pt x="300018" y="634482"/>
                      <a:pt x="288499" y="660400"/>
                    </a:cubicBezTo>
                    <a:cubicBezTo>
                      <a:pt x="284874" y="668555"/>
                      <a:pt x="270525" y="656884"/>
                      <a:pt x="263099" y="651933"/>
                    </a:cubicBezTo>
                    <a:cubicBezTo>
                      <a:pt x="199678" y="609652"/>
                      <a:pt x="272694" y="638198"/>
                      <a:pt x="212299" y="618066"/>
                    </a:cubicBezTo>
                    <a:cubicBezTo>
                      <a:pt x="155120" y="637126"/>
                      <a:pt x="218168" y="607795"/>
                      <a:pt x="178432" y="677333"/>
                    </a:cubicBezTo>
                    <a:cubicBezTo>
                      <a:pt x="174004" y="685082"/>
                      <a:pt x="161499" y="682978"/>
                      <a:pt x="153032" y="685800"/>
                    </a:cubicBezTo>
                    <a:cubicBezTo>
                      <a:pt x="144565" y="694267"/>
                      <a:pt x="137595" y="704558"/>
                      <a:pt x="127632" y="711200"/>
                    </a:cubicBezTo>
                    <a:cubicBezTo>
                      <a:pt x="120206" y="716150"/>
                      <a:pt x="110214" y="723657"/>
                      <a:pt x="102232" y="719666"/>
                    </a:cubicBezTo>
                    <a:cubicBezTo>
                      <a:pt x="94250" y="715675"/>
                      <a:pt x="95930" y="702924"/>
                      <a:pt x="93766" y="694266"/>
                    </a:cubicBezTo>
                    <a:cubicBezTo>
                      <a:pt x="90276" y="680305"/>
                      <a:pt x="96225" y="661298"/>
                      <a:pt x="85299" y="651933"/>
                    </a:cubicBezTo>
                    <a:cubicBezTo>
                      <a:pt x="72265" y="640761"/>
                      <a:pt x="51432" y="646288"/>
                      <a:pt x="34499" y="643466"/>
                    </a:cubicBezTo>
                    <a:cubicBezTo>
                      <a:pt x="26469" y="579229"/>
                      <a:pt x="18838" y="558933"/>
                      <a:pt x="34499" y="491066"/>
                    </a:cubicBezTo>
                    <a:cubicBezTo>
                      <a:pt x="36787" y="481151"/>
                      <a:pt x="46881" y="474767"/>
                      <a:pt x="51432" y="465666"/>
                    </a:cubicBezTo>
                    <a:cubicBezTo>
                      <a:pt x="55423" y="457684"/>
                      <a:pt x="57963" y="448978"/>
                      <a:pt x="59899" y="440266"/>
                    </a:cubicBezTo>
                    <a:cubicBezTo>
                      <a:pt x="70355" y="393216"/>
                      <a:pt x="72506" y="343919"/>
                      <a:pt x="76832" y="296333"/>
                    </a:cubicBezTo>
                    <a:cubicBezTo>
                      <a:pt x="74140" y="261332"/>
                      <a:pt x="93001" y="194274"/>
                      <a:pt x="51432" y="169333"/>
                    </a:cubicBezTo>
                    <a:cubicBezTo>
                      <a:pt x="43779" y="164741"/>
                      <a:pt x="34499" y="163688"/>
                      <a:pt x="26032" y="160866"/>
                    </a:cubicBezTo>
                    <a:cubicBezTo>
                      <a:pt x="17565" y="152399"/>
                      <a:pt x="4418" y="146825"/>
                      <a:pt x="632" y="135466"/>
                    </a:cubicBezTo>
                    <a:cubicBezTo>
                      <a:pt x="-2190" y="126999"/>
                      <a:pt x="5108" y="118048"/>
                      <a:pt x="9099" y="110066"/>
                    </a:cubicBezTo>
                    <a:cubicBezTo>
                      <a:pt x="18674" y="90916"/>
                      <a:pt x="37321" y="84666"/>
                      <a:pt x="51432" y="84666"/>
                    </a:cubicBezTo>
                    <a:close/>
                  </a:path>
                </a:pathLst>
              </a:custGeom>
              <a:grpFill/>
              <a:ln>
                <a:solidFill>
                  <a:srgbClr val="FFFF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753628" y="3608269"/>
              <a:ext cx="523439" cy="967757"/>
            </a:xfrm>
            <a:custGeom>
              <a:avLst/>
              <a:gdLst/>
              <a:ahLst/>
              <a:cxnLst>
                <a:cxn ang="0">
                  <a:pos x="13" y="90"/>
                </a:cxn>
                <a:cxn ang="0">
                  <a:pos x="13" y="129"/>
                </a:cxn>
                <a:cxn ang="0">
                  <a:pos x="0" y="154"/>
                </a:cxn>
                <a:cxn ang="0">
                  <a:pos x="13" y="193"/>
                </a:cxn>
                <a:cxn ang="0">
                  <a:pos x="39" y="206"/>
                </a:cxn>
                <a:cxn ang="0">
                  <a:pos x="52" y="270"/>
                </a:cxn>
                <a:cxn ang="0">
                  <a:pos x="52" y="322"/>
                </a:cxn>
                <a:cxn ang="0">
                  <a:pos x="52" y="348"/>
                </a:cxn>
                <a:cxn ang="0">
                  <a:pos x="39" y="399"/>
                </a:cxn>
                <a:cxn ang="0">
                  <a:pos x="52" y="425"/>
                </a:cxn>
                <a:cxn ang="0">
                  <a:pos x="52" y="463"/>
                </a:cxn>
                <a:cxn ang="0">
                  <a:pos x="26" y="502"/>
                </a:cxn>
                <a:cxn ang="0">
                  <a:pos x="13" y="528"/>
                </a:cxn>
                <a:cxn ang="0">
                  <a:pos x="0" y="579"/>
                </a:cxn>
                <a:cxn ang="0">
                  <a:pos x="0" y="618"/>
                </a:cxn>
                <a:cxn ang="0">
                  <a:pos x="39" y="644"/>
                </a:cxn>
                <a:cxn ang="0">
                  <a:pos x="52" y="708"/>
                </a:cxn>
                <a:cxn ang="0">
                  <a:pos x="78" y="695"/>
                </a:cxn>
                <a:cxn ang="0">
                  <a:pos x="116" y="734"/>
                </a:cxn>
                <a:cxn ang="0">
                  <a:pos x="155" y="682"/>
                </a:cxn>
                <a:cxn ang="0">
                  <a:pos x="168" y="656"/>
                </a:cxn>
                <a:cxn ang="0">
                  <a:pos x="181" y="644"/>
                </a:cxn>
                <a:cxn ang="0">
                  <a:pos x="232" y="656"/>
                </a:cxn>
                <a:cxn ang="0">
                  <a:pos x="271" y="669"/>
                </a:cxn>
                <a:cxn ang="0">
                  <a:pos x="284" y="553"/>
                </a:cxn>
                <a:cxn ang="0">
                  <a:pos x="322" y="373"/>
                </a:cxn>
                <a:cxn ang="0">
                  <a:pos x="374" y="270"/>
                </a:cxn>
                <a:cxn ang="0">
                  <a:pos x="361" y="245"/>
                </a:cxn>
                <a:cxn ang="0">
                  <a:pos x="361" y="193"/>
                </a:cxn>
                <a:cxn ang="0">
                  <a:pos x="348" y="142"/>
                </a:cxn>
                <a:cxn ang="0">
                  <a:pos x="322" y="64"/>
                </a:cxn>
                <a:cxn ang="0">
                  <a:pos x="309" y="26"/>
                </a:cxn>
                <a:cxn ang="0">
                  <a:pos x="271" y="26"/>
                </a:cxn>
                <a:cxn ang="0">
                  <a:pos x="232" y="26"/>
                </a:cxn>
                <a:cxn ang="0">
                  <a:pos x="206" y="52"/>
                </a:cxn>
                <a:cxn ang="0">
                  <a:pos x="181" y="64"/>
                </a:cxn>
                <a:cxn ang="0">
                  <a:pos x="142" y="103"/>
                </a:cxn>
                <a:cxn ang="0">
                  <a:pos x="116" y="103"/>
                </a:cxn>
                <a:cxn ang="0">
                  <a:pos x="91" y="129"/>
                </a:cxn>
                <a:cxn ang="0">
                  <a:pos x="52" y="103"/>
                </a:cxn>
                <a:cxn ang="0">
                  <a:pos x="26" y="103"/>
                </a:cxn>
              </a:cxnLst>
              <a:rect l="0" t="0" r="r" b="b"/>
              <a:pathLst>
                <a:path w="374" h="734">
                  <a:moveTo>
                    <a:pt x="26" y="77"/>
                  </a:moveTo>
                  <a:lnTo>
                    <a:pt x="13" y="90"/>
                  </a:lnTo>
                  <a:lnTo>
                    <a:pt x="13" y="103"/>
                  </a:lnTo>
                  <a:lnTo>
                    <a:pt x="13" y="129"/>
                  </a:lnTo>
                  <a:lnTo>
                    <a:pt x="0" y="142"/>
                  </a:lnTo>
                  <a:lnTo>
                    <a:pt x="0" y="154"/>
                  </a:lnTo>
                  <a:lnTo>
                    <a:pt x="0" y="180"/>
                  </a:lnTo>
                  <a:lnTo>
                    <a:pt x="13" y="193"/>
                  </a:lnTo>
                  <a:lnTo>
                    <a:pt x="39" y="180"/>
                  </a:lnTo>
                  <a:lnTo>
                    <a:pt x="39" y="206"/>
                  </a:lnTo>
                  <a:lnTo>
                    <a:pt x="52" y="245"/>
                  </a:lnTo>
                  <a:lnTo>
                    <a:pt x="52" y="270"/>
                  </a:lnTo>
                  <a:lnTo>
                    <a:pt x="65" y="296"/>
                  </a:lnTo>
                  <a:lnTo>
                    <a:pt x="52" y="322"/>
                  </a:lnTo>
                  <a:lnTo>
                    <a:pt x="52" y="335"/>
                  </a:lnTo>
                  <a:lnTo>
                    <a:pt x="52" y="348"/>
                  </a:lnTo>
                  <a:lnTo>
                    <a:pt x="39" y="373"/>
                  </a:lnTo>
                  <a:lnTo>
                    <a:pt x="39" y="399"/>
                  </a:lnTo>
                  <a:lnTo>
                    <a:pt x="39" y="412"/>
                  </a:lnTo>
                  <a:lnTo>
                    <a:pt x="52" y="425"/>
                  </a:lnTo>
                  <a:lnTo>
                    <a:pt x="52" y="450"/>
                  </a:lnTo>
                  <a:lnTo>
                    <a:pt x="52" y="463"/>
                  </a:lnTo>
                  <a:lnTo>
                    <a:pt x="26" y="489"/>
                  </a:lnTo>
                  <a:lnTo>
                    <a:pt x="26" y="502"/>
                  </a:lnTo>
                  <a:lnTo>
                    <a:pt x="13" y="528"/>
                  </a:lnTo>
                  <a:lnTo>
                    <a:pt x="13" y="528"/>
                  </a:lnTo>
                  <a:lnTo>
                    <a:pt x="0" y="541"/>
                  </a:lnTo>
                  <a:lnTo>
                    <a:pt x="0" y="579"/>
                  </a:lnTo>
                  <a:lnTo>
                    <a:pt x="0" y="605"/>
                  </a:lnTo>
                  <a:lnTo>
                    <a:pt x="0" y="618"/>
                  </a:lnTo>
                  <a:lnTo>
                    <a:pt x="26" y="631"/>
                  </a:lnTo>
                  <a:lnTo>
                    <a:pt x="39" y="644"/>
                  </a:lnTo>
                  <a:lnTo>
                    <a:pt x="39" y="669"/>
                  </a:lnTo>
                  <a:lnTo>
                    <a:pt x="52" y="708"/>
                  </a:lnTo>
                  <a:lnTo>
                    <a:pt x="65" y="721"/>
                  </a:lnTo>
                  <a:lnTo>
                    <a:pt x="78" y="695"/>
                  </a:lnTo>
                  <a:lnTo>
                    <a:pt x="91" y="695"/>
                  </a:lnTo>
                  <a:lnTo>
                    <a:pt x="116" y="734"/>
                  </a:lnTo>
                  <a:lnTo>
                    <a:pt x="129" y="708"/>
                  </a:lnTo>
                  <a:lnTo>
                    <a:pt x="155" y="682"/>
                  </a:lnTo>
                  <a:lnTo>
                    <a:pt x="181" y="682"/>
                  </a:lnTo>
                  <a:lnTo>
                    <a:pt x="168" y="656"/>
                  </a:lnTo>
                  <a:lnTo>
                    <a:pt x="168" y="631"/>
                  </a:lnTo>
                  <a:lnTo>
                    <a:pt x="181" y="644"/>
                  </a:lnTo>
                  <a:lnTo>
                    <a:pt x="219" y="631"/>
                  </a:lnTo>
                  <a:lnTo>
                    <a:pt x="232" y="656"/>
                  </a:lnTo>
                  <a:lnTo>
                    <a:pt x="245" y="656"/>
                  </a:lnTo>
                  <a:lnTo>
                    <a:pt x="271" y="669"/>
                  </a:lnTo>
                  <a:lnTo>
                    <a:pt x="284" y="669"/>
                  </a:lnTo>
                  <a:lnTo>
                    <a:pt x="284" y="553"/>
                  </a:lnTo>
                  <a:lnTo>
                    <a:pt x="296" y="489"/>
                  </a:lnTo>
                  <a:lnTo>
                    <a:pt x="322" y="373"/>
                  </a:lnTo>
                  <a:lnTo>
                    <a:pt x="335" y="309"/>
                  </a:lnTo>
                  <a:lnTo>
                    <a:pt x="374" y="270"/>
                  </a:lnTo>
                  <a:lnTo>
                    <a:pt x="374" y="257"/>
                  </a:lnTo>
                  <a:lnTo>
                    <a:pt x="361" y="245"/>
                  </a:lnTo>
                  <a:lnTo>
                    <a:pt x="361" y="219"/>
                  </a:lnTo>
                  <a:lnTo>
                    <a:pt x="361" y="193"/>
                  </a:lnTo>
                  <a:lnTo>
                    <a:pt x="335" y="167"/>
                  </a:lnTo>
                  <a:lnTo>
                    <a:pt x="348" y="142"/>
                  </a:lnTo>
                  <a:lnTo>
                    <a:pt x="322" y="116"/>
                  </a:lnTo>
                  <a:lnTo>
                    <a:pt x="322" y="64"/>
                  </a:lnTo>
                  <a:lnTo>
                    <a:pt x="309" y="39"/>
                  </a:lnTo>
                  <a:lnTo>
                    <a:pt x="309" y="26"/>
                  </a:lnTo>
                  <a:lnTo>
                    <a:pt x="284" y="13"/>
                  </a:lnTo>
                  <a:lnTo>
                    <a:pt x="271" y="26"/>
                  </a:lnTo>
                  <a:lnTo>
                    <a:pt x="258" y="0"/>
                  </a:lnTo>
                  <a:lnTo>
                    <a:pt x="232" y="26"/>
                  </a:lnTo>
                  <a:lnTo>
                    <a:pt x="232" y="39"/>
                  </a:lnTo>
                  <a:lnTo>
                    <a:pt x="206" y="52"/>
                  </a:lnTo>
                  <a:lnTo>
                    <a:pt x="194" y="39"/>
                  </a:lnTo>
                  <a:lnTo>
                    <a:pt x="181" y="64"/>
                  </a:lnTo>
                  <a:lnTo>
                    <a:pt x="181" y="77"/>
                  </a:lnTo>
                  <a:lnTo>
                    <a:pt x="142" y="103"/>
                  </a:lnTo>
                  <a:lnTo>
                    <a:pt x="142" y="90"/>
                  </a:lnTo>
                  <a:lnTo>
                    <a:pt x="116" y="103"/>
                  </a:lnTo>
                  <a:lnTo>
                    <a:pt x="103" y="116"/>
                  </a:lnTo>
                  <a:lnTo>
                    <a:pt x="91" y="129"/>
                  </a:lnTo>
                  <a:lnTo>
                    <a:pt x="65" y="129"/>
                  </a:lnTo>
                  <a:lnTo>
                    <a:pt x="52" y="103"/>
                  </a:lnTo>
                  <a:lnTo>
                    <a:pt x="39" y="103"/>
                  </a:lnTo>
                  <a:lnTo>
                    <a:pt x="26" y="103"/>
                  </a:lnTo>
                  <a:lnTo>
                    <a:pt x="26" y="7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3083925" y="4186282"/>
              <a:ext cx="487138" cy="879679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6" y="51"/>
                </a:cxn>
                <a:cxn ang="0">
                  <a:pos x="13" y="77"/>
                </a:cxn>
                <a:cxn ang="0">
                  <a:pos x="26" y="90"/>
                </a:cxn>
                <a:cxn ang="0">
                  <a:pos x="51" y="141"/>
                </a:cxn>
                <a:cxn ang="0">
                  <a:pos x="77" y="193"/>
                </a:cxn>
                <a:cxn ang="0">
                  <a:pos x="90" y="218"/>
                </a:cxn>
                <a:cxn ang="0">
                  <a:pos x="90" y="257"/>
                </a:cxn>
                <a:cxn ang="0">
                  <a:pos x="90" y="283"/>
                </a:cxn>
                <a:cxn ang="0">
                  <a:pos x="116" y="321"/>
                </a:cxn>
                <a:cxn ang="0">
                  <a:pos x="129" y="334"/>
                </a:cxn>
                <a:cxn ang="0">
                  <a:pos x="129" y="373"/>
                </a:cxn>
                <a:cxn ang="0">
                  <a:pos x="129" y="399"/>
                </a:cxn>
                <a:cxn ang="0">
                  <a:pos x="90" y="411"/>
                </a:cxn>
                <a:cxn ang="0">
                  <a:pos x="77" y="411"/>
                </a:cxn>
                <a:cxn ang="0">
                  <a:pos x="77" y="424"/>
                </a:cxn>
                <a:cxn ang="0">
                  <a:pos x="77" y="424"/>
                </a:cxn>
                <a:cxn ang="0">
                  <a:pos x="51" y="437"/>
                </a:cxn>
                <a:cxn ang="0">
                  <a:pos x="38" y="450"/>
                </a:cxn>
                <a:cxn ang="0">
                  <a:pos x="51" y="489"/>
                </a:cxn>
                <a:cxn ang="0">
                  <a:pos x="38" y="514"/>
                </a:cxn>
                <a:cxn ang="0">
                  <a:pos x="26" y="540"/>
                </a:cxn>
                <a:cxn ang="0">
                  <a:pos x="13" y="566"/>
                </a:cxn>
                <a:cxn ang="0">
                  <a:pos x="0" y="579"/>
                </a:cxn>
                <a:cxn ang="0">
                  <a:pos x="13" y="617"/>
                </a:cxn>
                <a:cxn ang="0">
                  <a:pos x="0" y="643"/>
                </a:cxn>
                <a:cxn ang="0">
                  <a:pos x="26" y="669"/>
                </a:cxn>
                <a:cxn ang="0">
                  <a:pos x="64" y="656"/>
                </a:cxn>
                <a:cxn ang="0">
                  <a:pos x="90" y="656"/>
                </a:cxn>
                <a:cxn ang="0">
                  <a:pos x="116" y="630"/>
                </a:cxn>
                <a:cxn ang="0">
                  <a:pos x="116" y="592"/>
                </a:cxn>
                <a:cxn ang="0">
                  <a:pos x="154" y="553"/>
                </a:cxn>
                <a:cxn ang="0">
                  <a:pos x="193" y="527"/>
                </a:cxn>
                <a:cxn ang="0">
                  <a:pos x="219" y="476"/>
                </a:cxn>
                <a:cxn ang="0">
                  <a:pos x="219" y="424"/>
                </a:cxn>
                <a:cxn ang="0">
                  <a:pos x="296" y="373"/>
                </a:cxn>
                <a:cxn ang="0">
                  <a:pos x="322" y="373"/>
                </a:cxn>
                <a:cxn ang="0">
                  <a:pos x="334" y="347"/>
                </a:cxn>
                <a:cxn ang="0">
                  <a:pos x="347" y="296"/>
                </a:cxn>
                <a:cxn ang="0">
                  <a:pos x="334" y="270"/>
                </a:cxn>
                <a:cxn ang="0">
                  <a:pos x="347" y="231"/>
                </a:cxn>
                <a:cxn ang="0">
                  <a:pos x="347" y="206"/>
                </a:cxn>
                <a:cxn ang="0">
                  <a:pos x="334" y="193"/>
                </a:cxn>
                <a:cxn ang="0">
                  <a:pos x="309" y="180"/>
                </a:cxn>
                <a:cxn ang="0">
                  <a:pos x="257" y="141"/>
                </a:cxn>
                <a:cxn ang="0">
                  <a:pos x="219" y="141"/>
                </a:cxn>
                <a:cxn ang="0">
                  <a:pos x="206" y="103"/>
                </a:cxn>
                <a:cxn ang="0">
                  <a:pos x="219" y="90"/>
                </a:cxn>
                <a:cxn ang="0">
                  <a:pos x="232" y="64"/>
                </a:cxn>
                <a:cxn ang="0">
                  <a:pos x="232" y="38"/>
                </a:cxn>
                <a:cxn ang="0">
                  <a:pos x="219" y="0"/>
                </a:cxn>
                <a:cxn ang="0">
                  <a:pos x="193" y="0"/>
                </a:cxn>
                <a:cxn ang="0">
                  <a:pos x="180" y="51"/>
                </a:cxn>
                <a:cxn ang="0">
                  <a:pos x="154" y="51"/>
                </a:cxn>
                <a:cxn ang="0">
                  <a:pos x="129" y="51"/>
                </a:cxn>
                <a:cxn ang="0">
                  <a:pos x="116" y="64"/>
                </a:cxn>
                <a:cxn ang="0">
                  <a:pos x="77" y="38"/>
                </a:cxn>
                <a:cxn ang="0">
                  <a:pos x="64" y="51"/>
                </a:cxn>
                <a:cxn ang="0">
                  <a:pos x="38" y="51"/>
                </a:cxn>
                <a:cxn ang="0">
                  <a:pos x="26" y="25"/>
                </a:cxn>
                <a:cxn ang="0">
                  <a:pos x="0" y="12"/>
                </a:cxn>
              </a:cxnLst>
              <a:rect l="0" t="0" r="r" b="b"/>
              <a:pathLst>
                <a:path w="347" h="669">
                  <a:moveTo>
                    <a:pt x="0" y="12"/>
                  </a:moveTo>
                  <a:lnTo>
                    <a:pt x="26" y="51"/>
                  </a:lnTo>
                  <a:lnTo>
                    <a:pt x="13" y="77"/>
                  </a:lnTo>
                  <a:lnTo>
                    <a:pt x="26" y="90"/>
                  </a:lnTo>
                  <a:lnTo>
                    <a:pt x="51" y="141"/>
                  </a:lnTo>
                  <a:lnTo>
                    <a:pt x="77" y="193"/>
                  </a:lnTo>
                  <a:lnTo>
                    <a:pt x="90" y="218"/>
                  </a:lnTo>
                  <a:lnTo>
                    <a:pt x="90" y="257"/>
                  </a:lnTo>
                  <a:lnTo>
                    <a:pt x="90" y="283"/>
                  </a:lnTo>
                  <a:lnTo>
                    <a:pt x="116" y="321"/>
                  </a:lnTo>
                  <a:lnTo>
                    <a:pt x="129" y="334"/>
                  </a:lnTo>
                  <a:lnTo>
                    <a:pt x="129" y="373"/>
                  </a:lnTo>
                  <a:lnTo>
                    <a:pt x="129" y="399"/>
                  </a:lnTo>
                  <a:lnTo>
                    <a:pt x="90" y="411"/>
                  </a:lnTo>
                  <a:lnTo>
                    <a:pt x="77" y="411"/>
                  </a:lnTo>
                  <a:lnTo>
                    <a:pt x="77" y="424"/>
                  </a:lnTo>
                  <a:lnTo>
                    <a:pt x="77" y="424"/>
                  </a:lnTo>
                  <a:lnTo>
                    <a:pt x="51" y="437"/>
                  </a:lnTo>
                  <a:lnTo>
                    <a:pt x="38" y="450"/>
                  </a:lnTo>
                  <a:lnTo>
                    <a:pt x="51" y="489"/>
                  </a:lnTo>
                  <a:lnTo>
                    <a:pt x="38" y="514"/>
                  </a:lnTo>
                  <a:lnTo>
                    <a:pt x="26" y="540"/>
                  </a:lnTo>
                  <a:lnTo>
                    <a:pt x="13" y="566"/>
                  </a:lnTo>
                  <a:lnTo>
                    <a:pt x="0" y="579"/>
                  </a:lnTo>
                  <a:lnTo>
                    <a:pt x="13" y="617"/>
                  </a:lnTo>
                  <a:lnTo>
                    <a:pt x="0" y="643"/>
                  </a:lnTo>
                  <a:lnTo>
                    <a:pt x="26" y="669"/>
                  </a:lnTo>
                  <a:lnTo>
                    <a:pt x="64" y="656"/>
                  </a:lnTo>
                  <a:lnTo>
                    <a:pt x="90" y="656"/>
                  </a:lnTo>
                  <a:lnTo>
                    <a:pt x="116" y="630"/>
                  </a:lnTo>
                  <a:lnTo>
                    <a:pt x="116" y="592"/>
                  </a:lnTo>
                  <a:lnTo>
                    <a:pt x="154" y="553"/>
                  </a:lnTo>
                  <a:lnTo>
                    <a:pt x="193" y="527"/>
                  </a:lnTo>
                  <a:lnTo>
                    <a:pt x="219" y="476"/>
                  </a:lnTo>
                  <a:lnTo>
                    <a:pt x="219" y="424"/>
                  </a:lnTo>
                  <a:lnTo>
                    <a:pt x="296" y="373"/>
                  </a:lnTo>
                  <a:lnTo>
                    <a:pt x="322" y="373"/>
                  </a:lnTo>
                  <a:lnTo>
                    <a:pt x="334" y="347"/>
                  </a:lnTo>
                  <a:lnTo>
                    <a:pt x="347" y="296"/>
                  </a:lnTo>
                  <a:lnTo>
                    <a:pt x="334" y="270"/>
                  </a:lnTo>
                  <a:lnTo>
                    <a:pt x="347" y="231"/>
                  </a:lnTo>
                  <a:lnTo>
                    <a:pt x="347" y="206"/>
                  </a:lnTo>
                  <a:lnTo>
                    <a:pt x="334" y="193"/>
                  </a:lnTo>
                  <a:lnTo>
                    <a:pt x="309" y="180"/>
                  </a:lnTo>
                  <a:lnTo>
                    <a:pt x="257" y="141"/>
                  </a:lnTo>
                  <a:lnTo>
                    <a:pt x="219" y="141"/>
                  </a:lnTo>
                  <a:lnTo>
                    <a:pt x="206" y="103"/>
                  </a:lnTo>
                  <a:lnTo>
                    <a:pt x="219" y="90"/>
                  </a:lnTo>
                  <a:lnTo>
                    <a:pt x="232" y="64"/>
                  </a:lnTo>
                  <a:lnTo>
                    <a:pt x="232" y="38"/>
                  </a:lnTo>
                  <a:lnTo>
                    <a:pt x="219" y="0"/>
                  </a:lnTo>
                  <a:lnTo>
                    <a:pt x="193" y="0"/>
                  </a:lnTo>
                  <a:lnTo>
                    <a:pt x="180" y="51"/>
                  </a:lnTo>
                  <a:lnTo>
                    <a:pt x="154" y="51"/>
                  </a:lnTo>
                  <a:lnTo>
                    <a:pt x="129" y="51"/>
                  </a:lnTo>
                  <a:lnTo>
                    <a:pt x="116" y="64"/>
                  </a:lnTo>
                  <a:lnTo>
                    <a:pt x="77" y="38"/>
                  </a:lnTo>
                  <a:lnTo>
                    <a:pt x="64" y="51"/>
                  </a:lnTo>
                  <a:lnTo>
                    <a:pt x="38" y="51"/>
                  </a:lnTo>
                  <a:lnTo>
                    <a:pt x="26" y="2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028888" y="3795435"/>
              <a:ext cx="469572" cy="473419"/>
            </a:xfrm>
            <a:custGeom>
              <a:avLst/>
              <a:gdLst/>
              <a:ahLst/>
              <a:cxnLst>
                <a:cxn ang="0">
                  <a:pos x="258" y="308"/>
                </a:cxn>
                <a:cxn ang="0">
                  <a:pos x="296" y="257"/>
                </a:cxn>
                <a:cxn ang="0">
                  <a:pos x="296" y="244"/>
                </a:cxn>
                <a:cxn ang="0">
                  <a:pos x="322" y="218"/>
                </a:cxn>
                <a:cxn ang="0">
                  <a:pos x="335" y="206"/>
                </a:cxn>
                <a:cxn ang="0">
                  <a:pos x="309" y="180"/>
                </a:cxn>
                <a:cxn ang="0">
                  <a:pos x="296" y="141"/>
                </a:cxn>
                <a:cxn ang="0">
                  <a:pos x="296" y="115"/>
                </a:cxn>
                <a:cxn ang="0">
                  <a:pos x="271" y="103"/>
                </a:cxn>
                <a:cxn ang="0">
                  <a:pos x="232" y="115"/>
                </a:cxn>
                <a:cxn ang="0">
                  <a:pos x="219" y="103"/>
                </a:cxn>
                <a:cxn ang="0">
                  <a:pos x="219" y="90"/>
                </a:cxn>
                <a:cxn ang="0">
                  <a:pos x="219" y="77"/>
                </a:cxn>
                <a:cxn ang="0">
                  <a:pos x="206" y="64"/>
                </a:cxn>
                <a:cxn ang="0">
                  <a:pos x="180" y="64"/>
                </a:cxn>
                <a:cxn ang="0">
                  <a:pos x="155" y="51"/>
                </a:cxn>
                <a:cxn ang="0">
                  <a:pos x="142" y="25"/>
                </a:cxn>
                <a:cxn ang="0">
                  <a:pos x="129" y="0"/>
                </a:cxn>
                <a:cxn ang="0">
                  <a:pos x="116" y="0"/>
                </a:cxn>
                <a:cxn ang="0">
                  <a:pos x="103" y="12"/>
                </a:cxn>
                <a:cxn ang="0">
                  <a:pos x="65" y="0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13" y="51"/>
                </a:cxn>
                <a:cxn ang="0">
                  <a:pos x="0" y="64"/>
                </a:cxn>
                <a:cxn ang="0">
                  <a:pos x="26" y="90"/>
                </a:cxn>
                <a:cxn ang="0">
                  <a:pos x="26" y="103"/>
                </a:cxn>
                <a:cxn ang="0">
                  <a:pos x="13" y="141"/>
                </a:cxn>
                <a:cxn ang="0">
                  <a:pos x="52" y="180"/>
                </a:cxn>
                <a:cxn ang="0">
                  <a:pos x="52" y="206"/>
                </a:cxn>
                <a:cxn ang="0">
                  <a:pos x="65" y="244"/>
                </a:cxn>
                <a:cxn ang="0">
                  <a:pos x="77" y="270"/>
                </a:cxn>
                <a:cxn ang="0">
                  <a:pos x="65" y="283"/>
                </a:cxn>
                <a:cxn ang="0">
                  <a:pos x="52" y="296"/>
                </a:cxn>
                <a:cxn ang="0">
                  <a:pos x="39" y="308"/>
                </a:cxn>
                <a:cxn ang="0">
                  <a:pos x="52" y="308"/>
                </a:cxn>
                <a:cxn ang="0">
                  <a:pos x="77" y="334"/>
                </a:cxn>
                <a:cxn ang="0">
                  <a:pos x="103" y="334"/>
                </a:cxn>
                <a:cxn ang="0">
                  <a:pos x="116" y="334"/>
                </a:cxn>
                <a:cxn ang="0">
                  <a:pos x="155" y="360"/>
                </a:cxn>
                <a:cxn ang="0">
                  <a:pos x="168" y="347"/>
                </a:cxn>
                <a:cxn ang="0">
                  <a:pos x="193" y="347"/>
                </a:cxn>
                <a:cxn ang="0">
                  <a:pos x="206" y="334"/>
                </a:cxn>
                <a:cxn ang="0">
                  <a:pos x="219" y="321"/>
                </a:cxn>
                <a:cxn ang="0">
                  <a:pos x="232" y="296"/>
                </a:cxn>
                <a:cxn ang="0">
                  <a:pos x="258" y="308"/>
                </a:cxn>
              </a:cxnLst>
              <a:rect l="0" t="0" r="r" b="b"/>
              <a:pathLst>
                <a:path w="335" h="360">
                  <a:moveTo>
                    <a:pt x="258" y="308"/>
                  </a:moveTo>
                  <a:lnTo>
                    <a:pt x="296" y="257"/>
                  </a:lnTo>
                  <a:lnTo>
                    <a:pt x="296" y="244"/>
                  </a:lnTo>
                  <a:lnTo>
                    <a:pt x="322" y="218"/>
                  </a:lnTo>
                  <a:lnTo>
                    <a:pt x="335" y="206"/>
                  </a:lnTo>
                  <a:lnTo>
                    <a:pt x="309" y="180"/>
                  </a:lnTo>
                  <a:lnTo>
                    <a:pt x="296" y="141"/>
                  </a:lnTo>
                  <a:lnTo>
                    <a:pt x="296" y="115"/>
                  </a:lnTo>
                  <a:lnTo>
                    <a:pt x="271" y="103"/>
                  </a:lnTo>
                  <a:lnTo>
                    <a:pt x="232" y="115"/>
                  </a:lnTo>
                  <a:lnTo>
                    <a:pt x="219" y="103"/>
                  </a:lnTo>
                  <a:lnTo>
                    <a:pt x="219" y="90"/>
                  </a:lnTo>
                  <a:lnTo>
                    <a:pt x="219" y="77"/>
                  </a:lnTo>
                  <a:lnTo>
                    <a:pt x="206" y="64"/>
                  </a:lnTo>
                  <a:lnTo>
                    <a:pt x="180" y="64"/>
                  </a:lnTo>
                  <a:lnTo>
                    <a:pt x="155" y="51"/>
                  </a:lnTo>
                  <a:lnTo>
                    <a:pt x="142" y="25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12"/>
                  </a:lnTo>
                  <a:lnTo>
                    <a:pt x="65" y="0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13" y="51"/>
                  </a:lnTo>
                  <a:lnTo>
                    <a:pt x="0" y="64"/>
                  </a:lnTo>
                  <a:lnTo>
                    <a:pt x="26" y="90"/>
                  </a:lnTo>
                  <a:lnTo>
                    <a:pt x="26" y="103"/>
                  </a:lnTo>
                  <a:lnTo>
                    <a:pt x="13" y="141"/>
                  </a:lnTo>
                  <a:lnTo>
                    <a:pt x="52" y="180"/>
                  </a:lnTo>
                  <a:lnTo>
                    <a:pt x="52" y="206"/>
                  </a:lnTo>
                  <a:lnTo>
                    <a:pt x="65" y="244"/>
                  </a:lnTo>
                  <a:lnTo>
                    <a:pt x="77" y="270"/>
                  </a:lnTo>
                  <a:lnTo>
                    <a:pt x="65" y="283"/>
                  </a:lnTo>
                  <a:lnTo>
                    <a:pt x="52" y="296"/>
                  </a:lnTo>
                  <a:lnTo>
                    <a:pt x="39" y="308"/>
                  </a:lnTo>
                  <a:lnTo>
                    <a:pt x="52" y="308"/>
                  </a:lnTo>
                  <a:lnTo>
                    <a:pt x="77" y="334"/>
                  </a:lnTo>
                  <a:lnTo>
                    <a:pt x="103" y="334"/>
                  </a:lnTo>
                  <a:lnTo>
                    <a:pt x="116" y="334"/>
                  </a:lnTo>
                  <a:lnTo>
                    <a:pt x="155" y="360"/>
                  </a:lnTo>
                  <a:lnTo>
                    <a:pt x="168" y="347"/>
                  </a:lnTo>
                  <a:lnTo>
                    <a:pt x="193" y="347"/>
                  </a:lnTo>
                  <a:lnTo>
                    <a:pt x="206" y="334"/>
                  </a:lnTo>
                  <a:lnTo>
                    <a:pt x="219" y="321"/>
                  </a:lnTo>
                  <a:lnTo>
                    <a:pt x="232" y="296"/>
                  </a:lnTo>
                  <a:lnTo>
                    <a:pt x="258" y="30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2884854" y="3472849"/>
              <a:ext cx="1119480" cy="847751"/>
            </a:xfrm>
            <a:custGeom>
              <a:avLst/>
              <a:gdLst/>
              <a:ahLst/>
              <a:cxnLst>
                <a:cxn ang="0">
                  <a:pos x="65" y="52"/>
                </a:cxn>
                <a:cxn ang="0">
                  <a:pos x="39" y="103"/>
                </a:cxn>
                <a:cxn ang="0">
                  <a:pos x="13" y="90"/>
                </a:cxn>
                <a:cxn ang="0">
                  <a:pos x="13" y="129"/>
                </a:cxn>
                <a:cxn ang="0">
                  <a:pos x="26" y="129"/>
                </a:cxn>
                <a:cxn ang="0">
                  <a:pos x="65" y="193"/>
                </a:cxn>
                <a:cxn ang="0">
                  <a:pos x="90" y="180"/>
                </a:cxn>
                <a:cxn ang="0">
                  <a:pos x="103" y="232"/>
                </a:cxn>
                <a:cxn ang="0">
                  <a:pos x="142" y="245"/>
                </a:cxn>
                <a:cxn ang="0">
                  <a:pos x="168" y="257"/>
                </a:cxn>
                <a:cxn ang="0">
                  <a:pos x="193" y="257"/>
                </a:cxn>
                <a:cxn ang="0">
                  <a:pos x="219" y="245"/>
                </a:cxn>
                <a:cxn ang="0">
                  <a:pos x="245" y="270"/>
                </a:cxn>
                <a:cxn ang="0">
                  <a:pos x="283" y="309"/>
                </a:cxn>
                <a:cxn ang="0">
                  <a:pos x="309" y="309"/>
                </a:cxn>
                <a:cxn ang="0">
                  <a:pos x="322" y="348"/>
                </a:cxn>
                <a:cxn ang="0">
                  <a:pos x="335" y="360"/>
                </a:cxn>
                <a:cxn ang="0">
                  <a:pos x="374" y="348"/>
                </a:cxn>
                <a:cxn ang="0">
                  <a:pos x="399" y="386"/>
                </a:cxn>
                <a:cxn ang="0">
                  <a:pos x="412" y="425"/>
                </a:cxn>
                <a:cxn ang="0">
                  <a:pos x="438" y="451"/>
                </a:cxn>
                <a:cxn ang="0">
                  <a:pos x="451" y="463"/>
                </a:cxn>
                <a:cxn ang="0">
                  <a:pos x="528" y="476"/>
                </a:cxn>
                <a:cxn ang="0">
                  <a:pos x="592" y="502"/>
                </a:cxn>
                <a:cxn ang="0">
                  <a:pos x="657" y="502"/>
                </a:cxn>
                <a:cxn ang="0">
                  <a:pos x="670" y="541"/>
                </a:cxn>
                <a:cxn ang="0">
                  <a:pos x="682" y="605"/>
                </a:cxn>
                <a:cxn ang="0">
                  <a:pos x="708" y="618"/>
                </a:cxn>
                <a:cxn ang="0">
                  <a:pos x="747" y="644"/>
                </a:cxn>
                <a:cxn ang="0">
                  <a:pos x="773" y="605"/>
                </a:cxn>
                <a:cxn ang="0">
                  <a:pos x="798" y="541"/>
                </a:cxn>
                <a:cxn ang="0">
                  <a:pos x="785" y="502"/>
                </a:cxn>
                <a:cxn ang="0">
                  <a:pos x="760" y="489"/>
                </a:cxn>
                <a:cxn ang="0">
                  <a:pos x="657" y="360"/>
                </a:cxn>
                <a:cxn ang="0">
                  <a:pos x="592" y="335"/>
                </a:cxn>
                <a:cxn ang="0">
                  <a:pos x="528" y="309"/>
                </a:cxn>
                <a:cxn ang="0">
                  <a:pos x="515" y="270"/>
                </a:cxn>
                <a:cxn ang="0">
                  <a:pos x="464" y="270"/>
                </a:cxn>
                <a:cxn ang="0">
                  <a:pos x="361" y="219"/>
                </a:cxn>
                <a:cxn ang="0">
                  <a:pos x="296" y="180"/>
                </a:cxn>
                <a:cxn ang="0">
                  <a:pos x="232" y="129"/>
                </a:cxn>
                <a:cxn ang="0">
                  <a:pos x="258" y="103"/>
                </a:cxn>
                <a:cxn ang="0">
                  <a:pos x="283" y="77"/>
                </a:cxn>
                <a:cxn ang="0">
                  <a:pos x="309" y="39"/>
                </a:cxn>
                <a:cxn ang="0">
                  <a:pos x="283" y="13"/>
                </a:cxn>
                <a:cxn ang="0">
                  <a:pos x="245" y="0"/>
                </a:cxn>
                <a:cxn ang="0">
                  <a:pos x="206" y="13"/>
                </a:cxn>
                <a:cxn ang="0">
                  <a:pos x="142" y="0"/>
                </a:cxn>
                <a:cxn ang="0">
                  <a:pos x="103" y="0"/>
                </a:cxn>
                <a:cxn ang="0">
                  <a:pos x="52" y="13"/>
                </a:cxn>
              </a:cxnLst>
              <a:rect l="0" t="0" r="r" b="b"/>
              <a:pathLst>
                <a:path w="798" h="644">
                  <a:moveTo>
                    <a:pt x="52" y="13"/>
                  </a:moveTo>
                  <a:lnTo>
                    <a:pt x="65" y="52"/>
                  </a:lnTo>
                  <a:lnTo>
                    <a:pt x="65" y="77"/>
                  </a:lnTo>
                  <a:lnTo>
                    <a:pt x="39" y="103"/>
                  </a:lnTo>
                  <a:lnTo>
                    <a:pt x="26" y="90"/>
                  </a:lnTo>
                  <a:lnTo>
                    <a:pt x="13" y="90"/>
                  </a:lnTo>
                  <a:lnTo>
                    <a:pt x="0" y="116"/>
                  </a:lnTo>
                  <a:lnTo>
                    <a:pt x="13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6" y="155"/>
                  </a:lnTo>
                  <a:lnTo>
                    <a:pt x="65" y="193"/>
                  </a:lnTo>
                  <a:lnTo>
                    <a:pt x="77" y="193"/>
                  </a:lnTo>
                  <a:lnTo>
                    <a:pt x="90" y="180"/>
                  </a:lnTo>
                  <a:lnTo>
                    <a:pt x="103" y="193"/>
                  </a:lnTo>
                  <a:lnTo>
                    <a:pt x="103" y="232"/>
                  </a:lnTo>
                  <a:lnTo>
                    <a:pt x="116" y="245"/>
                  </a:lnTo>
                  <a:lnTo>
                    <a:pt x="142" y="245"/>
                  </a:lnTo>
                  <a:lnTo>
                    <a:pt x="155" y="245"/>
                  </a:lnTo>
                  <a:lnTo>
                    <a:pt x="168" y="257"/>
                  </a:lnTo>
                  <a:lnTo>
                    <a:pt x="180" y="245"/>
                  </a:lnTo>
                  <a:lnTo>
                    <a:pt x="193" y="257"/>
                  </a:lnTo>
                  <a:lnTo>
                    <a:pt x="206" y="257"/>
                  </a:lnTo>
                  <a:lnTo>
                    <a:pt x="219" y="245"/>
                  </a:lnTo>
                  <a:lnTo>
                    <a:pt x="232" y="245"/>
                  </a:lnTo>
                  <a:lnTo>
                    <a:pt x="245" y="270"/>
                  </a:lnTo>
                  <a:lnTo>
                    <a:pt x="271" y="296"/>
                  </a:lnTo>
                  <a:lnTo>
                    <a:pt x="283" y="309"/>
                  </a:lnTo>
                  <a:lnTo>
                    <a:pt x="296" y="309"/>
                  </a:lnTo>
                  <a:lnTo>
                    <a:pt x="309" y="309"/>
                  </a:lnTo>
                  <a:lnTo>
                    <a:pt x="322" y="335"/>
                  </a:lnTo>
                  <a:lnTo>
                    <a:pt x="322" y="348"/>
                  </a:lnTo>
                  <a:lnTo>
                    <a:pt x="322" y="360"/>
                  </a:lnTo>
                  <a:lnTo>
                    <a:pt x="335" y="360"/>
                  </a:lnTo>
                  <a:lnTo>
                    <a:pt x="361" y="360"/>
                  </a:lnTo>
                  <a:lnTo>
                    <a:pt x="374" y="348"/>
                  </a:lnTo>
                  <a:lnTo>
                    <a:pt x="399" y="360"/>
                  </a:lnTo>
                  <a:lnTo>
                    <a:pt x="399" y="386"/>
                  </a:lnTo>
                  <a:lnTo>
                    <a:pt x="412" y="412"/>
                  </a:lnTo>
                  <a:lnTo>
                    <a:pt x="412" y="425"/>
                  </a:lnTo>
                  <a:lnTo>
                    <a:pt x="425" y="438"/>
                  </a:lnTo>
                  <a:lnTo>
                    <a:pt x="438" y="451"/>
                  </a:lnTo>
                  <a:lnTo>
                    <a:pt x="438" y="451"/>
                  </a:lnTo>
                  <a:lnTo>
                    <a:pt x="451" y="463"/>
                  </a:lnTo>
                  <a:lnTo>
                    <a:pt x="502" y="463"/>
                  </a:lnTo>
                  <a:lnTo>
                    <a:pt x="528" y="476"/>
                  </a:lnTo>
                  <a:lnTo>
                    <a:pt x="567" y="502"/>
                  </a:lnTo>
                  <a:lnTo>
                    <a:pt x="592" y="502"/>
                  </a:lnTo>
                  <a:lnTo>
                    <a:pt x="631" y="502"/>
                  </a:lnTo>
                  <a:lnTo>
                    <a:pt x="657" y="502"/>
                  </a:lnTo>
                  <a:lnTo>
                    <a:pt x="670" y="528"/>
                  </a:lnTo>
                  <a:lnTo>
                    <a:pt x="670" y="541"/>
                  </a:lnTo>
                  <a:lnTo>
                    <a:pt x="695" y="566"/>
                  </a:lnTo>
                  <a:lnTo>
                    <a:pt x="682" y="605"/>
                  </a:lnTo>
                  <a:lnTo>
                    <a:pt x="682" y="618"/>
                  </a:lnTo>
                  <a:lnTo>
                    <a:pt x="708" y="618"/>
                  </a:lnTo>
                  <a:lnTo>
                    <a:pt x="721" y="644"/>
                  </a:lnTo>
                  <a:lnTo>
                    <a:pt x="747" y="644"/>
                  </a:lnTo>
                  <a:lnTo>
                    <a:pt x="773" y="644"/>
                  </a:lnTo>
                  <a:lnTo>
                    <a:pt x="773" y="605"/>
                  </a:lnTo>
                  <a:lnTo>
                    <a:pt x="785" y="553"/>
                  </a:lnTo>
                  <a:lnTo>
                    <a:pt x="798" y="541"/>
                  </a:lnTo>
                  <a:lnTo>
                    <a:pt x="798" y="515"/>
                  </a:lnTo>
                  <a:lnTo>
                    <a:pt x="785" y="502"/>
                  </a:lnTo>
                  <a:lnTo>
                    <a:pt x="773" y="502"/>
                  </a:lnTo>
                  <a:lnTo>
                    <a:pt x="760" y="489"/>
                  </a:lnTo>
                  <a:lnTo>
                    <a:pt x="760" y="463"/>
                  </a:lnTo>
                  <a:lnTo>
                    <a:pt x="657" y="360"/>
                  </a:lnTo>
                  <a:lnTo>
                    <a:pt x="631" y="360"/>
                  </a:lnTo>
                  <a:lnTo>
                    <a:pt x="592" y="335"/>
                  </a:lnTo>
                  <a:lnTo>
                    <a:pt x="541" y="322"/>
                  </a:lnTo>
                  <a:lnTo>
                    <a:pt x="528" y="309"/>
                  </a:lnTo>
                  <a:lnTo>
                    <a:pt x="528" y="283"/>
                  </a:lnTo>
                  <a:lnTo>
                    <a:pt x="515" y="270"/>
                  </a:lnTo>
                  <a:lnTo>
                    <a:pt x="489" y="270"/>
                  </a:lnTo>
                  <a:lnTo>
                    <a:pt x="464" y="270"/>
                  </a:lnTo>
                  <a:lnTo>
                    <a:pt x="412" y="245"/>
                  </a:lnTo>
                  <a:lnTo>
                    <a:pt x="361" y="219"/>
                  </a:lnTo>
                  <a:lnTo>
                    <a:pt x="322" y="193"/>
                  </a:lnTo>
                  <a:lnTo>
                    <a:pt x="296" y="180"/>
                  </a:lnTo>
                  <a:lnTo>
                    <a:pt x="258" y="155"/>
                  </a:lnTo>
                  <a:lnTo>
                    <a:pt x="232" y="129"/>
                  </a:lnTo>
                  <a:lnTo>
                    <a:pt x="232" y="103"/>
                  </a:lnTo>
                  <a:lnTo>
                    <a:pt x="258" y="103"/>
                  </a:lnTo>
                  <a:lnTo>
                    <a:pt x="283" y="90"/>
                  </a:lnTo>
                  <a:lnTo>
                    <a:pt x="283" y="77"/>
                  </a:lnTo>
                  <a:lnTo>
                    <a:pt x="296" y="64"/>
                  </a:lnTo>
                  <a:lnTo>
                    <a:pt x="309" y="39"/>
                  </a:lnTo>
                  <a:lnTo>
                    <a:pt x="296" y="26"/>
                  </a:lnTo>
                  <a:lnTo>
                    <a:pt x="283" y="13"/>
                  </a:lnTo>
                  <a:lnTo>
                    <a:pt x="258" y="0"/>
                  </a:lnTo>
                  <a:lnTo>
                    <a:pt x="245" y="0"/>
                  </a:lnTo>
                  <a:lnTo>
                    <a:pt x="219" y="13"/>
                  </a:lnTo>
                  <a:lnTo>
                    <a:pt x="206" y="13"/>
                  </a:lnTo>
                  <a:lnTo>
                    <a:pt x="180" y="0"/>
                  </a:lnTo>
                  <a:lnTo>
                    <a:pt x="142" y="0"/>
                  </a:lnTo>
                  <a:lnTo>
                    <a:pt x="116" y="13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52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2541750" y="3624784"/>
              <a:ext cx="596041" cy="595628"/>
            </a:xfrm>
            <a:custGeom>
              <a:avLst/>
              <a:gdLst/>
              <a:ahLst/>
              <a:cxnLst>
                <a:cxn ang="0">
                  <a:pos x="219" y="0"/>
                </a:cxn>
                <a:cxn ang="0">
                  <a:pos x="193" y="26"/>
                </a:cxn>
                <a:cxn ang="0">
                  <a:pos x="154" y="13"/>
                </a:cxn>
                <a:cxn ang="0">
                  <a:pos x="103" y="13"/>
                </a:cxn>
                <a:cxn ang="0">
                  <a:pos x="77" y="26"/>
                </a:cxn>
                <a:cxn ang="0">
                  <a:pos x="51" y="13"/>
                </a:cxn>
                <a:cxn ang="0">
                  <a:pos x="25" y="26"/>
                </a:cxn>
                <a:cxn ang="0">
                  <a:pos x="25" y="51"/>
                </a:cxn>
                <a:cxn ang="0">
                  <a:pos x="0" y="90"/>
                </a:cxn>
                <a:cxn ang="0">
                  <a:pos x="13" y="154"/>
                </a:cxn>
                <a:cxn ang="0">
                  <a:pos x="25" y="193"/>
                </a:cxn>
                <a:cxn ang="0">
                  <a:pos x="0" y="206"/>
                </a:cxn>
                <a:cxn ang="0">
                  <a:pos x="25" y="232"/>
                </a:cxn>
                <a:cxn ang="0">
                  <a:pos x="64" y="219"/>
                </a:cxn>
                <a:cxn ang="0">
                  <a:pos x="116" y="232"/>
                </a:cxn>
                <a:cxn ang="0">
                  <a:pos x="103" y="257"/>
                </a:cxn>
                <a:cxn ang="0">
                  <a:pos x="116" y="283"/>
                </a:cxn>
                <a:cxn ang="0">
                  <a:pos x="141" y="270"/>
                </a:cxn>
                <a:cxn ang="0">
                  <a:pos x="180" y="270"/>
                </a:cxn>
                <a:cxn ang="0">
                  <a:pos x="219" y="309"/>
                </a:cxn>
                <a:cxn ang="0">
                  <a:pos x="257" y="347"/>
                </a:cxn>
                <a:cxn ang="0">
                  <a:pos x="231" y="373"/>
                </a:cxn>
                <a:cxn ang="0">
                  <a:pos x="244" y="399"/>
                </a:cxn>
                <a:cxn ang="0">
                  <a:pos x="283" y="437"/>
                </a:cxn>
                <a:cxn ang="0">
                  <a:pos x="309" y="450"/>
                </a:cxn>
                <a:cxn ang="0">
                  <a:pos x="334" y="450"/>
                </a:cxn>
                <a:cxn ang="0">
                  <a:pos x="399" y="437"/>
                </a:cxn>
                <a:cxn ang="0">
                  <a:pos x="399" y="425"/>
                </a:cxn>
                <a:cxn ang="0">
                  <a:pos x="424" y="399"/>
                </a:cxn>
                <a:cxn ang="0">
                  <a:pos x="412" y="347"/>
                </a:cxn>
                <a:cxn ang="0">
                  <a:pos x="347" y="270"/>
                </a:cxn>
                <a:cxn ang="0">
                  <a:pos x="373" y="219"/>
                </a:cxn>
                <a:cxn ang="0">
                  <a:pos x="347" y="180"/>
                </a:cxn>
                <a:cxn ang="0">
                  <a:pos x="399" y="154"/>
                </a:cxn>
                <a:cxn ang="0">
                  <a:pos x="412" y="129"/>
                </a:cxn>
                <a:cxn ang="0">
                  <a:pos x="386" y="129"/>
                </a:cxn>
                <a:cxn ang="0">
                  <a:pos x="347" y="103"/>
                </a:cxn>
                <a:cxn ang="0">
                  <a:pos x="347" y="90"/>
                </a:cxn>
                <a:cxn ang="0">
                  <a:pos x="334" y="64"/>
                </a:cxn>
                <a:cxn ang="0">
                  <a:pos x="309" y="77"/>
                </a:cxn>
                <a:cxn ang="0">
                  <a:pos x="270" y="13"/>
                </a:cxn>
                <a:cxn ang="0">
                  <a:pos x="244" y="0"/>
                </a:cxn>
              </a:cxnLst>
              <a:rect l="0" t="0" r="r" b="b"/>
              <a:pathLst>
                <a:path w="424" h="450">
                  <a:moveTo>
                    <a:pt x="244" y="0"/>
                  </a:moveTo>
                  <a:lnTo>
                    <a:pt x="219" y="0"/>
                  </a:lnTo>
                  <a:lnTo>
                    <a:pt x="206" y="26"/>
                  </a:lnTo>
                  <a:lnTo>
                    <a:pt x="193" y="26"/>
                  </a:lnTo>
                  <a:lnTo>
                    <a:pt x="167" y="26"/>
                  </a:lnTo>
                  <a:lnTo>
                    <a:pt x="154" y="13"/>
                  </a:lnTo>
                  <a:lnTo>
                    <a:pt x="128" y="0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77" y="26"/>
                  </a:lnTo>
                  <a:lnTo>
                    <a:pt x="64" y="13"/>
                  </a:lnTo>
                  <a:lnTo>
                    <a:pt x="51" y="13"/>
                  </a:lnTo>
                  <a:lnTo>
                    <a:pt x="38" y="13"/>
                  </a:lnTo>
                  <a:lnTo>
                    <a:pt x="25" y="26"/>
                  </a:lnTo>
                  <a:lnTo>
                    <a:pt x="13" y="39"/>
                  </a:lnTo>
                  <a:lnTo>
                    <a:pt x="25" y="51"/>
                  </a:lnTo>
                  <a:lnTo>
                    <a:pt x="13" y="77"/>
                  </a:lnTo>
                  <a:lnTo>
                    <a:pt x="0" y="90"/>
                  </a:lnTo>
                  <a:lnTo>
                    <a:pt x="0" y="129"/>
                  </a:lnTo>
                  <a:lnTo>
                    <a:pt x="13" y="154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13" y="193"/>
                  </a:lnTo>
                  <a:lnTo>
                    <a:pt x="0" y="206"/>
                  </a:lnTo>
                  <a:lnTo>
                    <a:pt x="0" y="219"/>
                  </a:lnTo>
                  <a:lnTo>
                    <a:pt x="25" y="232"/>
                  </a:lnTo>
                  <a:lnTo>
                    <a:pt x="38" y="232"/>
                  </a:lnTo>
                  <a:lnTo>
                    <a:pt x="64" y="219"/>
                  </a:lnTo>
                  <a:lnTo>
                    <a:pt x="77" y="219"/>
                  </a:lnTo>
                  <a:lnTo>
                    <a:pt x="116" y="232"/>
                  </a:lnTo>
                  <a:lnTo>
                    <a:pt x="116" y="244"/>
                  </a:lnTo>
                  <a:lnTo>
                    <a:pt x="103" y="257"/>
                  </a:lnTo>
                  <a:lnTo>
                    <a:pt x="103" y="270"/>
                  </a:lnTo>
                  <a:lnTo>
                    <a:pt x="116" y="283"/>
                  </a:lnTo>
                  <a:lnTo>
                    <a:pt x="128" y="270"/>
                  </a:lnTo>
                  <a:lnTo>
                    <a:pt x="141" y="270"/>
                  </a:lnTo>
                  <a:lnTo>
                    <a:pt x="154" y="283"/>
                  </a:lnTo>
                  <a:lnTo>
                    <a:pt x="180" y="270"/>
                  </a:lnTo>
                  <a:lnTo>
                    <a:pt x="206" y="270"/>
                  </a:lnTo>
                  <a:lnTo>
                    <a:pt x="219" y="309"/>
                  </a:lnTo>
                  <a:lnTo>
                    <a:pt x="244" y="335"/>
                  </a:lnTo>
                  <a:lnTo>
                    <a:pt x="257" y="347"/>
                  </a:lnTo>
                  <a:lnTo>
                    <a:pt x="244" y="360"/>
                  </a:lnTo>
                  <a:lnTo>
                    <a:pt x="231" y="373"/>
                  </a:lnTo>
                  <a:lnTo>
                    <a:pt x="244" y="399"/>
                  </a:lnTo>
                  <a:lnTo>
                    <a:pt x="244" y="399"/>
                  </a:lnTo>
                  <a:lnTo>
                    <a:pt x="270" y="412"/>
                  </a:lnTo>
                  <a:lnTo>
                    <a:pt x="283" y="437"/>
                  </a:lnTo>
                  <a:lnTo>
                    <a:pt x="296" y="450"/>
                  </a:lnTo>
                  <a:lnTo>
                    <a:pt x="309" y="450"/>
                  </a:lnTo>
                  <a:lnTo>
                    <a:pt x="321" y="437"/>
                  </a:lnTo>
                  <a:lnTo>
                    <a:pt x="334" y="450"/>
                  </a:lnTo>
                  <a:lnTo>
                    <a:pt x="373" y="450"/>
                  </a:lnTo>
                  <a:lnTo>
                    <a:pt x="399" y="437"/>
                  </a:lnTo>
                  <a:lnTo>
                    <a:pt x="386" y="437"/>
                  </a:lnTo>
                  <a:lnTo>
                    <a:pt x="399" y="425"/>
                  </a:lnTo>
                  <a:lnTo>
                    <a:pt x="412" y="412"/>
                  </a:lnTo>
                  <a:lnTo>
                    <a:pt x="424" y="399"/>
                  </a:lnTo>
                  <a:lnTo>
                    <a:pt x="424" y="373"/>
                  </a:lnTo>
                  <a:lnTo>
                    <a:pt x="412" y="347"/>
                  </a:lnTo>
                  <a:lnTo>
                    <a:pt x="399" y="309"/>
                  </a:lnTo>
                  <a:lnTo>
                    <a:pt x="347" y="270"/>
                  </a:lnTo>
                  <a:lnTo>
                    <a:pt x="360" y="244"/>
                  </a:lnTo>
                  <a:lnTo>
                    <a:pt x="373" y="219"/>
                  </a:lnTo>
                  <a:lnTo>
                    <a:pt x="347" y="193"/>
                  </a:lnTo>
                  <a:lnTo>
                    <a:pt x="347" y="180"/>
                  </a:lnTo>
                  <a:lnTo>
                    <a:pt x="373" y="180"/>
                  </a:lnTo>
                  <a:lnTo>
                    <a:pt x="399" y="154"/>
                  </a:lnTo>
                  <a:lnTo>
                    <a:pt x="399" y="141"/>
                  </a:lnTo>
                  <a:lnTo>
                    <a:pt x="412" y="129"/>
                  </a:lnTo>
                  <a:lnTo>
                    <a:pt x="399" y="116"/>
                  </a:lnTo>
                  <a:lnTo>
                    <a:pt x="386" y="129"/>
                  </a:lnTo>
                  <a:lnTo>
                    <a:pt x="347" y="116"/>
                  </a:lnTo>
                  <a:lnTo>
                    <a:pt x="347" y="103"/>
                  </a:lnTo>
                  <a:lnTo>
                    <a:pt x="347" y="90"/>
                  </a:lnTo>
                  <a:lnTo>
                    <a:pt x="347" y="90"/>
                  </a:lnTo>
                  <a:lnTo>
                    <a:pt x="347" y="77"/>
                  </a:lnTo>
                  <a:lnTo>
                    <a:pt x="334" y="64"/>
                  </a:lnTo>
                  <a:lnTo>
                    <a:pt x="321" y="77"/>
                  </a:lnTo>
                  <a:lnTo>
                    <a:pt x="309" y="77"/>
                  </a:lnTo>
                  <a:lnTo>
                    <a:pt x="270" y="39"/>
                  </a:lnTo>
                  <a:lnTo>
                    <a:pt x="270" y="13"/>
                  </a:lnTo>
                  <a:lnTo>
                    <a:pt x="270" y="0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2560486" y="3404589"/>
              <a:ext cx="414535" cy="254325"/>
            </a:xfrm>
            <a:custGeom>
              <a:avLst/>
              <a:gdLst/>
              <a:ahLst/>
              <a:cxnLst>
                <a:cxn ang="0">
                  <a:pos x="283" y="64"/>
                </a:cxn>
                <a:cxn ang="0">
                  <a:pos x="244" y="38"/>
                </a:cxn>
                <a:cxn ang="0">
                  <a:pos x="231" y="25"/>
                </a:cxn>
                <a:cxn ang="0">
                  <a:pos x="193" y="12"/>
                </a:cxn>
                <a:cxn ang="0">
                  <a:pos x="193" y="0"/>
                </a:cxn>
                <a:cxn ang="0">
                  <a:pos x="180" y="12"/>
                </a:cxn>
                <a:cxn ang="0">
                  <a:pos x="180" y="25"/>
                </a:cxn>
                <a:cxn ang="0">
                  <a:pos x="167" y="25"/>
                </a:cxn>
                <a:cxn ang="0">
                  <a:pos x="154" y="38"/>
                </a:cxn>
                <a:cxn ang="0">
                  <a:pos x="141" y="38"/>
                </a:cxn>
                <a:cxn ang="0">
                  <a:pos x="128" y="51"/>
                </a:cxn>
                <a:cxn ang="0">
                  <a:pos x="115" y="64"/>
                </a:cxn>
                <a:cxn ang="0">
                  <a:pos x="103" y="38"/>
                </a:cxn>
                <a:cxn ang="0">
                  <a:pos x="90" y="38"/>
                </a:cxn>
                <a:cxn ang="0">
                  <a:pos x="77" y="25"/>
                </a:cxn>
                <a:cxn ang="0">
                  <a:pos x="64" y="38"/>
                </a:cxn>
                <a:cxn ang="0">
                  <a:pos x="64" y="38"/>
                </a:cxn>
                <a:cxn ang="0">
                  <a:pos x="77" y="64"/>
                </a:cxn>
                <a:cxn ang="0">
                  <a:pos x="77" y="64"/>
                </a:cxn>
                <a:cxn ang="0">
                  <a:pos x="64" y="64"/>
                </a:cxn>
                <a:cxn ang="0">
                  <a:pos x="51" y="77"/>
                </a:cxn>
                <a:cxn ang="0">
                  <a:pos x="51" y="90"/>
                </a:cxn>
                <a:cxn ang="0">
                  <a:pos x="38" y="90"/>
                </a:cxn>
                <a:cxn ang="0">
                  <a:pos x="25" y="103"/>
                </a:cxn>
                <a:cxn ang="0">
                  <a:pos x="0" y="103"/>
                </a:cxn>
                <a:cxn ang="0">
                  <a:pos x="25" y="115"/>
                </a:cxn>
                <a:cxn ang="0">
                  <a:pos x="38" y="141"/>
                </a:cxn>
                <a:cxn ang="0">
                  <a:pos x="38" y="154"/>
                </a:cxn>
                <a:cxn ang="0">
                  <a:pos x="38" y="167"/>
                </a:cxn>
                <a:cxn ang="0">
                  <a:pos x="25" y="180"/>
                </a:cxn>
                <a:cxn ang="0">
                  <a:pos x="38" y="180"/>
                </a:cxn>
                <a:cxn ang="0">
                  <a:pos x="64" y="193"/>
                </a:cxn>
                <a:cxn ang="0">
                  <a:pos x="90" y="180"/>
                </a:cxn>
                <a:cxn ang="0">
                  <a:pos x="115" y="167"/>
                </a:cxn>
                <a:cxn ang="0">
                  <a:pos x="128" y="167"/>
                </a:cxn>
                <a:cxn ang="0">
                  <a:pos x="141" y="180"/>
                </a:cxn>
                <a:cxn ang="0">
                  <a:pos x="154" y="193"/>
                </a:cxn>
                <a:cxn ang="0">
                  <a:pos x="180" y="193"/>
                </a:cxn>
                <a:cxn ang="0">
                  <a:pos x="193" y="193"/>
                </a:cxn>
                <a:cxn ang="0">
                  <a:pos x="206" y="167"/>
                </a:cxn>
                <a:cxn ang="0">
                  <a:pos x="231" y="167"/>
                </a:cxn>
                <a:cxn ang="0">
                  <a:pos x="244" y="141"/>
                </a:cxn>
                <a:cxn ang="0">
                  <a:pos x="257" y="141"/>
                </a:cxn>
                <a:cxn ang="0">
                  <a:pos x="270" y="141"/>
                </a:cxn>
                <a:cxn ang="0">
                  <a:pos x="283" y="141"/>
                </a:cxn>
                <a:cxn ang="0">
                  <a:pos x="283" y="128"/>
                </a:cxn>
                <a:cxn ang="0">
                  <a:pos x="296" y="115"/>
                </a:cxn>
                <a:cxn ang="0">
                  <a:pos x="296" y="90"/>
                </a:cxn>
                <a:cxn ang="0">
                  <a:pos x="283" y="64"/>
                </a:cxn>
              </a:cxnLst>
              <a:rect l="0" t="0" r="r" b="b"/>
              <a:pathLst>
                <a:path w="296" h="193">
                  <a:moveTo>
                    <a:pt x="283" y="64"/>
                  </a:moveTo>
                  <a:lnTo>
                    <a:pt x="244" y="38"/>
                  </a:lnTo>
                  <a:lnTo>
                    <a:pt x="231" y="25"/>
                  </a:lnTo>
                  <a:lnTo>
                    <a:pt x="193" y="12"/>
                  </a:lnTo>
                  <a:lnTo>
                    <a:pt x="193" y="0"/>
                  </a:lnTo>
                  <a:lnTo>
                    <a:pt x="180" y="12"/>
                  </a:lnTo>
                  <a:lnTo>
                    <a:pt x="180" y="25"/>
                  </a:lnTo>
                  <a:lnTo>
                    <a:pt x="167" y="25"/>
                  </a:lnTo>
                  <a:lnTo>
                    <a:pt x="154" y="38"/>
                  </a:lnTo>
                  <a:lnTo>
                    <a:pt x="141" y="38"/>
                  </a:lnTo>
                  <a:lnTo>
                    <a:pt x="128" y="51"/>
                  </a:lnTo>
                  <a:lnTo>
                    <a:pt x="115" y="64"/>
                  </a:lnTo>
                  <a:lnTo>
                    <a:pt x="103" y="38"/>
                  </a:lnTo>
                  <a:lnTo>
                    <a:pt x="90" y="38"/>
                  </a:lnTo>
                  <a:lnTo>
                    <a:pt x="77" y="25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77" y="64"/>
                  </a:lnTo>
                  <a:lnTo>
                    <a:pt x="77" y="64"/>
                  </a:lnTo>
                  <a:lnTo>
                    <a:pt x="64" y="64"/>
                  </a:lnTo>
                  <a:lnTo>
                    <a:pt x="51" y="77"/>
                  </a:lnTo>
                  <a:lnTo>
                    <a:pt x="51" y="90"/>
                  </a:lnTo>
                  <a:lnTo>
                    <a:pt x="38" y="90"/>
                  </a:lnTo>
                  <a:lnTo>
                    <a:pt x="25" y="103"/>
                  </a:lnTo>
                  <a:lnTo>
                    <a:pt x="0" y="103"/>
                  </a:lnTo>
                  <a:lnTo>
                    <a:pt x="25" y="115"/>
                  </a:lnTo>
                  <a:lnTo>
                    <a:pt x="38" y="141"/>
                  </a:lnTo>
                  <a:lnTo>
                    <a:pt x="38" y="154"/>
                  </a:lnTo>
                  <a:lnTo>
                    <a:pt x="38" y="167"/>
                  </a:lnTo>
                  <a:lnTo>
                    <a:pt x="25" y="180"/>
                  </a:lnTo>
                  <a:lnTo>
                    <a:pt x="38" y="180"/>
                  </a:lnTo>
                  <a:lnTo>
                    <a:pt x="64" y="193"/>
                  </a:lnTo>
                  <a:lnTo>
                    <a:pt x="90" y="180"/>
                  </a:lnTo>
                  <a:lnTo>
                    <a:pt x="115" y="167"/>
                  </a:lnTo>
                  <a:lnTo>
                    <a:pt x="128" y="167"/>
                  </a:lnTo>
                  <a:lnTo>
                    <a:pt x="141" y="180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67"/>
                  </a:lnTo>
                  <a:lnTo>
                    <a:pt x="231" y="167"/>
                  </a:lnTo>
                  <a:lnTo>
                    <a:pt x="244" y="141"/>
                  </a:lnTo>
                  <a:lnTo>
                    <a:pt x="257" y="141"/>
                  </a:lnTo>
                  <a:lnTo>
                    <a:pt x="270" y="141"/>
                  </a:lnTo>
                  <a:lnTo>
                    <a:pt x="283" y="141"/>
                  </a:lnTo>
                  <a:lnTo>
                    <a:pt x="283" y="128"/>
                  </a:lnTo>
                  <a:lnTo>
                    <a:pt x="296" y="115"/>
                  </a:lnTo>
                  <a:lnTo>
                    <a:pt x="296" y="90"/>
                  </a:lnTo>
                  <a:lnTo>
                    <a:pt x="283" y="64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 dirty="0"/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2325115" y="3082003"/>
              <a:ext cx="507045" cy="440390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206" y="52"/>
                </a:cxn>
                <a:cxn ang="0">
                  <a:pos x="219" y="77"/>
                </a:cxn>
                <a:cxn ang="0">
                  <a:pos x="219" y="90"/>
                </a:cxn>
                <a:cxn ang="0">
                  <a:pos x="232" y="116"/>
                </a:cxn>
                <a:cxn ang="0">
                  <a:pos x="258" y="142"/>
                </a:cxn>
                <a:cxn ang="0">
                  <a:pos x="271" y="154"/>
                </a:cxn>
                <a:cxn ang="0">
                  <a:pos x="309" y="193"/>
                </a:cxn>
                <a:cxn ang="0">
                  <a:pos x="348" y="206"/>
                </a:cxn>
                <a:cxn ang="0">
                  <a:pos x="361" y="232"/>
                </a:cxn>
                <a:cxn ang="0">
                  <a:pos x="348" y="245"/>
                </a:cxn>
                <a:cxn ang="0">
                  <a:pos x="348" y="245"/>
                </a:cxn>
                <a:cxn ang="0">
                  <a:pos x="335" y="257"/>
                </a:cxn>
                <a:cxn ang="0">
                  <a:pos x="335" y="270"/>
                </a:cxn>
                <a:cxn ang="0">
                  <a:pos x="322" y="270"/>
                </a:cxn>
                <a:cxn ang="0">
                  <a:pos x="322" y="283"/>
                </a:cxn>
                <a:cxn ang="0">
                  <a:pos x="309" y="283"/>
                </a:cxn>
                <a:cxn ang="0">
                  <a:pos x="283" y="296"/>
                </a:cxn>
                <a:cxn ang="0">
                  <a:pos x="271" y="283"/>
                </a:cxn>
                <a:cxn ang="0">
                  <a:pos x="258" y="283"/>
                </a:cxn>
                <a:cxn ang="0">
                  <a:pos x="245" y="270"/>
                </a:cxn>
                <a:cxn ang="0">
                  <a:pos x="245" y="270"/>
                </a:cxn>
                <a:cxn ang="0">
                  <a:pos x="232" y="283"/>
                </a:cxn>
                <a:cxn ang="0">
                  <a:pos x="232" y="283"/>
                </a:cxn>
                <a:cxn ang="0">
                  <a:pos x="245" y="296"/>
                </a:cxn>
                <a:cxn ang="0">
                  <a:pos x="232" y="309"/>
                </a:cxn>
                <a:cxn ang="0">
                  <a:pos x="219" y="309"/>
                </a:cxn>
                <a:cxn ang="0">
                  <a:pos x="219" y="322"/>
                </a:cxn>
                <a:cxn ang="0">
                  <a:pos x="206" y="335"/>
                </a:cxn>
                <a:cxn ang="0">
                  <a:pos x="206" y="335"/>
                </a:cxn>
                <a:cxn ang="0">
                  <a:pos x="193" y="335"/>
                </a:cxn>
                <a:cxn ang="0">
                  <a:pos x="168" y="335"/>
                </a:cxn>
                <a:cxn ang="0">
                  <a:pos x="142" y="335"/>
                </a:cxn>
                <a:cxn ang="0">
                  <a:pos x="129" y="322"/>
                </a:cxn>
                <a:cxn ang="0">
                  <a:pos x="103" y="309"/>
                </a:cxn>
                <a:cxn ang="0">
                  <a:pos x="77" y="283"/>
                </a:cxn>
                <a:cxn ang="0">
                  <a:pos x="65" y="270"/>
                </a:cxn>
                <a:cxn ang="0">
                  <a:pos x="52" y="270"/>
                </a:cxn>
                <a:cxn ang="0">
                  <a:pos x="26" y="257"/>
                </a:cxn>
                <a:cxn ang="0">
                  <a:pos x="13" y="257"/>
                </a:cxn>
                <a:cxn ang="0">
                  <a:pos x="0" y="257"/>
                </a:cxn>
                <a:cxn ang="0">
                  <a:pos x="0" y="232"/>
                </a:cxn>
                <a:cxn ang="0">
                  <a:pos x="0" y="206"/>
                </a:cxn>
                <a:cxn ang="0">
                  <a:pos x="13" y="193"/>
                </a:cxn>
                <a:cxn ang="0">
                  <a:pos x="0" y="193"/>
                </a:cxn>
                <a:cxn ang="0">
                  <a:pos x="0" y="167"/>
                </a:cxn>
                <a:cxn ang="0">
                  <a:pos x="0" y="154"/>
                </a:cxn>
                <a:cxn ang="0">
                  <a:pos x="0" y="142"/>
                </a:cxn>
                <a:cxn ang="0">
                  <a:pos x="0" y="129"/>
                </a:cxn>
                <a:cxn ang="0">
                  <a:pos x="13" y="129"/>
                </a:cxn>
                <a:cxn ang="0">
                  <a:pos x="0" y="116"/>
                </a:cxn>
                <a:cxn ang="0">
                  <a:pos x="13" y="103"/>
                </a:cxn>
                <a:cxn ang="0">
                  <a:pos x="26" y="90"/>
                </a:cxn>
                <a:cxn ang="0">
                  <a:pos x="39" y="90"/>
                </a:cxn>
                <a:cxn ang="0">
                  <a:pos x="65" y="77"/>
                </a:cxn>
                <a:cxn ang="0">
                  <a:pos x="65" y="64"/>
                </a:cxn>
                <a:cxn ang="0">
                  <a:pos x="65" y="52"/>
                </a:cxn>
                <a:cxn ang="0">
                  <a:pos x="90" y="26"/>
                </a:cxn>
                <a:cxn ang="0">
                  <a:pos x="116" y="39"/>
                </a:cxn>
                <a:cxn ang="0">
                  <a:pos x="129" y="26"/>
                </a:cxn>
                <a:cxn ang="0">
                  <a:pos x="155" y="13"/>
                </a:cxn>
                <a:cxn ang="0">
                  <a:pos x="168" y="13"/>
                </a:cxn>
                <a:cxn ang="0">
                  <a:pos x="180" y="0"/>
                </a:cxn>
              </a:cxnLst>
              <a:rect l="0" t="0" r="r" b="b"/>
              <a:pathLst>
                <a:path w="361" h="335">
                  <a:moveTo>
                    <a:pt x="180" y="0"/>
                  </a:moveTo>
                  <a:lnTo>
                    <a:pt x="206" y="52"/>
                  </a:lnTo>
                  <a:lnTo>
                    <a:pt x="219" y="77"/>
                  </a:lnTo>
                  <a:lnTo>
                    <a:pt x="219" y="90"/>
                  </a:lnTo>
                  <a:lnTo>
                    <a:pt x="232" y="116"/>
                  </a:lnTo>
                  <a:lnTo>
                    <a:pt x="258" y="142"/>
                  </a:lnTo>
                  <a:lnTo>
                    <a:pt x="271" y="154"/>
                  </a:lnTo>
                  <a:lnTo>
                    <a:pt x="309" y="193"/>
                  </a:lnTo>
                  <a:lnTo>
                    <a:pt x="348" y="206"/>
                  </a:lnTo>
                  <a:lnTo>
                    <a:pt x="361" y="232"/>
                  </a:lnTo>
                  <a:lnTo>
                    <a:pt x="348" y="245"/>
                  </a:lnTo>
                  <a:lnTo>
                    <a:pt x="348" y="245"/>
                  </a:lnTo>
                  <a:lnTo>
                    <a:pt x="335" y="257"/>
                  </a:lnTo>
                  <a:lnTo>
                    <a:pt x="335" y="270"/>
                  </a:lnTo>
                  <a:lnTo>
                    <a:pt x="322" y="270"/>
                  </a:lnTo>
                  <a:lnTo>
                    <a:pt x="322" y="283"/>
                  </a:lnTo>
                  <a:lnTo>
                    <a:pt x="309" y="283"/>
                  </a:lnTo>
                  <a:lnTo>
                    <a:pt x="283" y="296"/>
                  </a:lnTo>
                  <a:lnTo>
                    <a:pt x="271" y="283"/>
                  </a:lnTo>
                  <a:lnTo>
                    <a:pt x="258" y="283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32" y="283"/>
                  </a:lnTo>
                  <a:lnTo>
                    <a:pt x="232" y="283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35"/>
                  </a:lnTo>
                  <a:lnTo>
                    <a:pt x="193" y="335"/>
                  </a:lnTo>
                  <a:lnTo>
                    <a:pt x="168" y="335"/>
                  </a:lnTo>
                  <a:lnTo>
                    <a:pt x="142" y="335"/>
                  </a:lnTo>
                  <a:lnTo>
                    <a:pt x="129" y="322"/>
                  </a:lnTo>
                  <a:lnTo>
                    <a:pt x="103" y="309"/>
                  </a:lnTo>
                  <a:lnTo>
                    <a:pt x="77" y="283"/>
                  </a:lnTo>
                  <a:lnTo>
                    <a:pt x="65" y="270"/>
                  </a:lnTo>
                  <a:lnTo>
                    <a:pt x="52" y="270"/>
                  </a:lnTo>
                  <a:lnTo>
                    <a:pt x="26" y="257"/>
                  </a:lnTo>
                  <a:lnTo>
                    <a:pt x="13" y="257"/>
                  </a:lnTo>
                  <a:lnTo>
                    <a:pt x="0" y="257"/>
                  </a:lnTo>
                  <a:lnTo>
                    <a:pt x="0" y="232"/>
                  </a:lnTo>
                  <a:lnTo>
                    <a:pt x="0" y="206"/>
                  </a:lnTo>
                  <a:lnTo>
                    <a:pt x="13" y="193"/>
                  </a:lnTo>
                  <a:lnTo>
                    <a:pt x="0" y="193"/>
                  </a:lnTo>
                  <a:lnTo>
                    <a:pt x="0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29"/>
                  </a:lnTo>
                  <a:lnTo>
                    <a:pt x="0" y="116"/>
                  </a:lnTo>
                  <a:lnTo>
                    <a:pt x="13" y="103"/>
                  </a:lnTo>
                  <a:lnTo>
                    <a:pt x="26" y="90"/>
                  </a:lnTo>
                  <a:lnTo>
                    <a:pt x="39" y="90"/>
                  </a:lnTo>
                  <a:lnTo>
                    <a:pt x="65" y="77"/>
                  </a:lnTo>
                  <a:lnTo>
                    <a:pt x="65" y="64"/>
                  </a:lnTo>
                  <a:lnTo>
                    <a:pt x="65" y="52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29" y="26"/>
                  </a:lnTo>
                  <a:lnTo>
                    <a:pt x="155" y="13"/>
                  </a:lnTo>
                  <a:lnTo>
                    <a:pt x="168" y="13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1983182" y="2792447"/>
              <a:ext cx="433271" cy="459107"/>
            </a:xfrm>
            <a:custGeom>
              <a:avLst/>
              <a:gdLst/>
              <a:ahLst/>
              <a:cxnLst>
                <a:cxn ang="0">
                  <a:pos x="296" y="245"/>
                </a:cxn>
                <a:cxn ang="0">
                  <a:pos x="257" y="219"/>
                </a:cxn>
                <a:cxn ang="0">
                  <a:pos x="219" y="193"/>
                </a:cxn>
                <a:cxn ang="0">
                  <a:pos x="219" y="142"/>
                </a:cxn>
                <a:cxn ang="0">
                  <a:pos x="219" y="90"/>
                </a:cxn>
                <a:cxn ang="0">
                  <a:pos x="167" y="52"/>
                </a:cxn>
                <a:cxn ang="0">
                  <a:pos x="128" y="39"/>
                </a:cxn>
                <a:cxn ang="0">
                  <a:pos x="103" y="13"/>
                </a:cxn>
                <a:cxn ang="0">
                  <a:pos x="90" y="0"/>
                </a:cxn>
                <a:cxn ang="0">
                  <a:pos x="64" y="0"/>
                </a:cxn>
                <a:cxn ang="0">
                  <a:pos x="77" y="39"/>
                </a:cxn>
                <a:cxn ang="0">
                  <a:pos x="90" y="77"/>
                </a:cxn>
                <a:cxn ang="0">
                  <a:pos x="64" y="90"/>
                </a:cxn>
                <a:cxn ang="0">
                  <a:pos x="25" y="116"/>
                </a:cxn>
                <a:cxn ang="0">
                  <a:pos x="38" y="142"/>
                </a:cxn>
                <a:cxn ang="0">
                  <a:pos x="38" y="155"/>
                </a:cxn>
                <a:cxn ang="0">
                  <a:pos x="25" y="180"/>
                </a:cxn>
                <a:cxn ang="0">
                  <a:pos x="0" y="206"/>
                </a:cxn>
                <a:cxn ang="0">
                  <a:pos x="0" y="232"/>
                </a:cxn>
                <a:cxn ang="0">
                  <a:pos x="13" y="245"/>
                </a:cxn>
                <a:cxn ang="0">
                  <a:pos x="0" y="271"/>
                </a:cxn>
                <a:cxn ang="0">
                  <a:pos x="25" y="271"/>
                </a:cxn>
                <a:cxn ang="0">
                  <a:pos x="64" y="283"/>
                </a:cxn>
                <a:cxn ang="0">
                  <a:pos x="77" y="309"/>
                </a:cxn>
                <a:cxn ang="0">
                  <a:pos x="90" y="335"/>
                </a:cxn>
                <a:cxn ang="0">
                  <a:pos x="116" y="348"/>
                </a:cxn>
                <a:cxn ang="0">
                  <a:pos x="141" y="348"/>
                </a:cxn>
                <a:cxn ang="0">
                  <a:pos x="167" y="335"/>
                </a:cxn>
                <a:cxn ang="0">
                  <a:pos x="193" y="322"/>
                </a:cxn>
                <a:cxn ang="0">
                  <a:pos x="219" y="309"/>
                </a:cxn>
                <a:cxn ang="0">
                  <a:pos x="231" y="283"/>
                </a:cxn>
                <a:cxn ang="0">
                  <a:pos x="270" y="283"/>
                </a:cxn>
                <a:cxn ang="0">
                  <a:pos x="309" y="271"/>
                </a:cxn>
              </a:cxnLst>
              <a:rect l="0" t="0" r="r" b="b"/>
              <a:pathLst>
                <a:path w="309" h="348">
                  <a:moveTo>
                    <a:pt x="309" y="271"/>
                  </a:moveTo>
                  <a:lnTo>
                    <a:pt x="296" y="245"/>
                  </a:lnTo>
                  <a:lnTo>
                    <a:pt x="283" y="232"/>
                  </a:lnTo>
                  <a:lnTo>
                    <a:pt x="257" y="219"/>
                  </a:lnTo>
                  <a:lnTo>
                    <a:pt x="231" y="206"/>
                  </a:lnTo>
                  <a:lnTo>
                    <a:pt x="219" y="193"/>
                  </a:lnTo>
                  <a:lnTo>
                    <a:pt x="231" y="168"/>
                  </a:lnTo>
                  <a:lnTo>
                    <a:pt x="219" y="142"/>
                  </a:lnTo>
                  <a:lnTo>
                    <a:pt x="219" y="116"/>
                  </a:lnTo>
                  <a:lnTo>
                    <a:pt x="219" y="90"/>
                  </a:lnTo>
                  <a:lnTo>
                    <a:pt x="193" y="77"/>
                  </a:lnTo>
                  <a:lnTo>
                    <a:pt x="167" y="52"/>
                  </a:lnTo>
                  <a:lnTo>
                    <a:pt x="154" y="52"/>
                  </a:lnTo>
                  <a:lnTo>
                    <a:pt x="128" y="39"/>
                  </a:lnTo>
                  <a:lnTo>
                    <a:pt x="128" y="13"/>
                  </a:lnTo>
                  <a:lnTo>
                    <a:pt x="103" y="13"/>
                  </a:lnTo>
                  <a:lnTo>
                    <a:pt x="90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64" y="26"/>
                  </a:lnTo>
                  <a:lnTo>
                    <a:pt x="77" y="39"/>
                  </a:lnTo>
                  <a:lnTo>
                    <a:pt x="77" y="65"/>
                  </a:lnTo>
                  <a:lnTo>
                    <a:pt x="90" y="77"/>
                  </a:lnTo>
                  <a:lnTo>
                    <a:pt x="77" y="90"/>
                  </a:lnTo>
                  <a:lnTo>
                    <a:pt x="64" y="90"/>
                  </a:lnTo>
                  <a:lnTo>
                    <a:pt x="38" y="103"/>
                  </a:lnTo>
                  <a:lnTo>
                    <a:pt x="25" y="116"/>
                  </a:lnTo>
                  <a:lnTo>
                    <a:pt x="38" y="129"/>
                  </a:lnTo>
                  <a:lnTo>
                    <a:pt x="38" y="142"/>
                  </a:lnTo>
                  <a:lnTo>
                    <a:pt x="25" y="142"/>
                  </a:lnTo>
                  <a:lnTo>
                    <a:pt x="38" y="155"/>
                  </a:lnTo>
                  <a:lnTo>
                    <a:pt x="13" y="168"/>
                  </a:lnTo>
                  <a:lnTo>
                    <a:pt x="25" y="180"/>
                  </a:lnTo>
                  <a:lnTo>
                    <a:pt x="25" y="193"/>
                  </a:lnTo>
                  <a:lnTo>
                    <a:pt x="0" y="206"/>
                  </a:lnTo>
                  <a:lnTo>
                    <a:pt x="13" y="219"/>
                  </a:lnTo>
                  <a:lnTo>
                    <a:pt x="0" y="232"/>
                  </a:lnTo>
                  <a:lnTo>
                    <a:pt x="13" y="232"/>
                  </a:lnTo>
                  <a:lnTo>
                    <a:pt x="13" y="245"/>
                  </a:lnTo>
                  <a:lnTo>
                    <a:pt x="13" y="245"/>
                  </a:lnTo>
                  <a:lnTo>
                    <a:pt x="0" y="271"/>
                  </a:lnTo>
                  <a:lnTo>
                    <a:pt x="13" y="283"/>
                  </a:lnTo>
                  <a:lnTo>
                    <a:pt x="25" y="271"/>
                  </a:lnTo>
                  <a:lnTo>
                    <a:pt x="51" y="271"/>
                  </a:lnTo>
                  <a:lnTo>
                    <a:pt x="64" y="283"/>
                  </a:lnTo>
                  <a:lnTo>
                    <a:pt x="64" y="296"/>
                  </a:lnTo>
                  <a:lnTo>
                    <a:pt x="77" y="309"/>
                  </a:lnTo>
                  <a:lnTo>
                    <a:pt x="90" y="322"/>
                  </a:lnTo>
                  <a:lnTo>
                    <a:pt x="90" y="335"/>
                  </a:lnTo>
                  <a:lnTo>
                    <a:pt x="103" y="348"/>
                  </a:lnTo>
                  <a:lnTo>
                    <a:pt x="116" y="348"/>
                  </a:lnTo>
                  <a:lnTo>
                    <a:pt x="128" y="348"/>
                  </a:lnTo>
                  <a:lnTo>
                    <a:pt x="141" y="348"/>
                  </a:lnTo>
                  <a:lnTo>
                    <a:pt x="154" y="348"/>
                  </a:lnTo>
                  <a:lnTo>
                    <a:pt x="167" y="335"/>
                  </a:lnTo>
                  <a:lnTo>
                    <a:pt x="180" y="335"/>
                  </a:lnTo>
                  <a:lnTo>
                    <a:pt x="193" y="322"/>
                  </a:lnTo>
                  <a:lnTo>
                    <a:pt x="206" y="322"/>
                  </a:lnTo>
                  <a:lnTo>
                    <a:pt x="219" y="309"/>
                  </a:lnTo>
                  <a:lnTo>
                    <a:pt x="231" y="296"/>
                  </a:lnTo>
                  <a:lnTo>
                    <a:pt x="231" y="283"/>
                  </a:lnTo>
                  <a:lnTo>
                    <a:pt x="257" y="296"/>
                  </a:lnTo>
                  <a:lnTo>
                    <a:pt x="270" y="283"/>
                  </a:lnTo>
                  <a:lnTo>
                    <a:pt x="283" y="283"/>
                  </a:lnTo>
                  <a:lnTo>
                    <a:pt x="309" y="271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2072178" y="2622896"/>
              <a:ext cx="504703" cy="543882"/>
            </a:xfrm>
            <a:custGeom>
              <a:avLst/>
              <a:gdLst/>
              <a:ahLst/>
              <a:cxnLst>
                <a:cxn ang="0">
                  <a:pos x="360" y="347"/>
                </a:cxn>
                <a:cxn ang="0">
                  <a:pos x="348" y="321"/>
                </a:cxn>
                <a:cxn ang="0">
                  <a:pos x="348" y="270"/>
                </a:cxn>
                <a:cxn ang="0">
                  <a:pos x="348" y="231"/>
                </a:cxn>
                <a:cxn ang="0">
                  <a:pos x="322" y="180"/>
                </a:cxn>
                <a:cxn ang="0">
                  <a:pos x="309" y="167"/>
                </a:cxn>
                <a:cxn ang="0">
                  <a:pos x="296" y="128"/>
                </a:cxn>
                <a:cxn ang="0">
                  <a:pos x="257" y="115"/>
                </a:cxn>
                <a:cxn ang="0">
                  <a:pos x="232" y="90"/>
                </a:cxn>
                <a:cxn ang="0">
                  <a:pos x="206" y="64"/>
                </a:cxn>
                <a:cxn ang="0">
                  <a:pos x="167" y="38"/>
                </a:cxn>
                <a:cxn ang="0">
                  <a:pos x="155" y="12"/>
                </a:cxn>
                <a:cxn ang="0">
                  <a:pos x="129" y="0"/>
                </a:cxn>
                <a:cxn ang="0">
                  <a:pos x="129" y="12"/>
                </a:cxn>
                <a:cxn ang="0">
                  <a:pos x="129" y="38"/>
                </a:cxn>
                <a:cxn ang="0">
                  <a:pos x="116" y="38"/>
                </a:cxn>
                <a:cxn ang="0">
                  <a:pos x="103" y="38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52" y="12"/>
                </a:cxn>
                <a:cxn ang="0">
                  <a:pos x="39" y="25"/>
                </a:cxn>
                <a:cxn ang="0">
                  <a:pos x="26" y="12"/>
                </a:cxn>
                <a:cxn ang="0">
                  <a:pos x="13" y="25"/>
                </a:cxn>
                <a:cxn ang="0">
                  <a:pos x="13" y="51"/>
                </a:cxn>
                <a:cxn ang="0">
                  <a:pos x="0" y="51"/>
                </a:cxn>
                <a:cxn ang="0">
                  <a:pos x="0" y="64"/>
                </a:cxn>
                <a:cxn ang="0">
                  <a:pos x="13" y="77"/>
                </a:cxn>
                <a:cxn ang="0">
                  <a:pos x="26" y="64"/>
                </a:cxn>
                <a:cxn ang="0">
                  <a:pos x="39" y="77"/>
                </a:cxn>
                <a:cxn ang="0">
                  <a:pos x="52" y="90"/>
                </a:cxn>
                <a:cxn ang="0">
                  <a:pos x="39" y="90"/>
                </a:cxn>
                <a:cxn ang="0">
                  <a:pos x="26" y="103"/>
                </a:cxn>
                <a:cxn ang="0">
                  <a:pos x="26" y="103"/>
                </a:cxn>
                <a:cxn ang="0">
                  <a:pos x="26" y="115"/>
                </a:cxn>
                <a:cxn ang="0">
                  <a:pos x="26" y="128"/>
                </a:cxn>
                <a:cxn ang="0">
                  <a:pos x="26" y="141"/>
                </a:cxn>
                <a:cxn ang="0">
                  <a:pos x="52" y="141"/>
                </a:cxn>
                <a:cxn ang="0">
                  <a:pos x="52" y="141"/>
                </a:cxn>
                <a:cxn ang="0">
                  <a:pos x="77" y="167"/>
                </a:cxn>
                <a:cxn ang="0">
                  <a:pos x="90" y="180"/>
                </a:cxn>
                <a:cxn ang="0">
                  <a:pos x="103" y="180"/>
                </a:cxn>
                <a:cxn ang="0">
                  <a:pos x="129" y="205"/>
                </a:cxn>
                <a:cxn ang="0">
                  <a:pos x="155" y="218"/>
                </a:cxn>
                <a:cxn ang="0">
                  <a:pos x="155" y="257"/>
                </a:cxn>
                <a:cxn ang="0">
                  <a:pos x="155" y="283"/>
                </a:cxn>
                <a:cxn ang="0">
                  <a:pos x="155" y="308"/>
                </a:cxn>
                <a:cxn ang="0">
                  <a:pos x="167" y="334"/>
                </a:cxn>
                <a:cxn ang="0">
                  <a:pos x="167" y="334"/>
                </a:cxn>
                <a:cxn ang="0">
                  <a:pos x="193" y="347"/>
                </a:cxn>
                <a:cxn ang="0">
                  <a:pos x="219" y="360"/>
                </a:cxn>
                <a:cxn ang="0">
                  <a:pos x="232" y="373"/>
                </a:cxn>
                <a:cxn ang="0">
                  <a:pos x="232" y="386"/>
                </a:cxn>
                <a:cxn ang="0">
                  <a:pos x="245" y="399"/>
                </a:cxn>
                <a:cxn ang="0">
                  <a:pos x="245" y="411"/>
                </a:cxn>
                <a:cxn ang="0">
                  <a:pos x="245" y="399"/>
                </a:cxn>
                <a:cxn ang="0">
                  <a:pos x="270" y="373"/>
                </a:cxn>
                <a:cxn ang="0">
                  <a:pos x="296" y="386"/>
                </a:cxn>
                <a:cxn ang="0">
                  <a:pos x="309" y="360"/>
                </a:cxn>
                <a:cxn ang="0">
                  <a:pos x="322" y="373"/>
                </a:cxn>
                <a:cxn ang="0">
                  <a:pos x="360" y="347"/>
                </a:cxn>
              </a:cxnLst>
              <a:rect l="0" t="0" r="r" b="b"/>
              <a:pathLst>
                <a:path w="360" h="411">
                  <a:moveTo>
                    <a:pt x="360" y="347"/>
                  </a:moveTo>
                  <a:lnTo>
                    <a:pt x="348" y="321"/>
                  </a:lnTo>
                  <a:lnTo>
                    <a:pt x="348" y="270"/>
                  </a:lnTo>
                  <a:lnTo>
                    <a:pt x="348" y="231"/>
                  </a:lnTo>
                  <a:lnTo>
                    <a:pt x="322" y="180"/>
                  </a:lnTo>
                  <a:lnTo>
                    <a:pt x="309" y="167"/>
                  </a:lnTo>
                  <a:lnTo>
                    <a:pt x="296" y="128"/>
                  </a:lnTo>
                  <a:lnTo>
                    <a:pt x="257" y="115"/>
                  </a:lnTo>
                  <a:lnTo>
                    <a:pt x="232" y="90"/>
                  </a:lnTo>
                  <a:lnTo>
                    <a:pt x="206" y="64"/>
                  </a:lnTo>
                  <a:lnTo>
                    <a:pt x="167" y="38"/>
                  </a:lnTo>
                  <a:lnTo>
                    <a:pt x="155" y="12"/>
                  </a:lnTo>
                  <a:lnTo>
                    <a:pt x="129" y="0"/>
                  </a:lnTo>
                  <a:lnTo>
                    <a:pt x="129" y="12"/>
                  </a:lnTo>
                  <a:lnTo>
                    <a:pt x="129" y="38"/>
                  </a:lnTo>
                  <a:lnTo>
                    <a:pt x="116" y="38"/>
                  </a:lnTo>
                  <a:lnTo>
                    <a:pt x="103" y="38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52" y="12"/>
                  </a:lnTo>
                  <a:lnTo>
                    <a:pt x="39" y="25"/>
                  </a:lnTo>
                  <a:lnTo>
                    <a:pt x="26" y="12"/>
                  </a:lnTo>
                  <a:lnTo>
                    <a:pt x="13" y="25"/>
                  </a:lnTo>
                  <a:lnTo>
                    <a:pt x="13" y="51"/>
                  </a:lnTo>
                  <a:lnTo>
                    <a:pt x="0" y="51"/>
                  </a:lnTo>
                  <a:lnTo>
                    <a:pt x="0" y="64"/>
                  </a:lnTo>
                  <a:lnTo>
                    <a:pt x="13" y="77"/>
                  </a:lnTo>
                  <a:lnTo>
                    <a:pt x="26" y="64"/>
                  </a:lnTo>
                  <a:lnTo>
                    <a:pt x="39" y="77"/>
                  </a:lnTo>
                  <a:lnTo>
                    <a:pt x="52" y="90"/>
                  </a:lnTo>
                  <a:lnTo>
                    <a:pt x="39" y="90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15"/>
                  </a:lnTo>
                  <a:lnTo>
                    <a:pt x="26" y="128"/>
                  </a:lnTo>
                  <a:lnTo>
                    <a:pt x="26" y="141"/>
                  </a:lnTo>
                  <a:lnTo>
                    <a:pt x="52" y="141"/>
                  </a:lnTo>
                  <a:lnTo>
                    <a:pt x="52" y="141"/>
                  </a:lnTo>
                  <a:lnTo>
                    <a:pt x="77" y="167"/>
                  </a:lnTo>
                  <a:lnTo>
                    <a:pt x="90" y="180"/>
                  </a:lnTo>
                  <a:lnTo>
                    <a:pt x="103" y="180"/>
                  </a:lnTo>
                  <a:lnTo>
                    <a:pt x="129" y="205"/>
                  </a:lnTo>
                  <a:lnTo>
                    <a:pt x="155" y="218"/>
                  </a:lnTo>
                  <a:lnTo>
                    <a:pt x="155" y="257"/>
                  </a:lnTo>
                  <a:lnTo>
                    <a:pt x="155" y="283"/>
                  </a:lnTo>
                  <a:lnTo>
                    <a:pt x="155" y="308"/>
                  </a:lnTo>
                  <a:lnTo>
                    <a:pt x="167" y="334"/>
                  </a:lnTo>
                  <a:lnTo>
                    <a:pt x="167" y="334"/>
                  </a:lnTo>
                  <a:lnTo>
                    <a:pt x="193" y="347"/>
                  </a:lnTo>
                  <a:lnTo>
                    <a:pt x="219" y="360"/>
                  </a:lnTo>
                  <a:lnTo>
                    <a:pt x="232" y="373"/>
                  </a:lnTo>
                  <a:lnTo>
                    <a:pt x="232" y="386"/>
                  </a:lnTo>
                  <a:lnTo>
                    <a:pt x="245" y="399"/>
                  </a:lnTo>
                  <a:lnTo>
                    <a:pt x="245" y="411"/>
                  </a:lnTo>
                  <a:lnTo>
                    <a:pt x="245" y="399"/>
                  </a:lnTo>
                  <a:lnTo>
                    <a:pt x="270" y="373"/>
                  </a:lnTo>
                  <a:lnTo>
                    <a:pt x="296" y="386"/>
                  </a:lnTo>
                  <a:lnTo>
                    <a:pt x="309" y="360"/>
                  </a:lnTo>
                  <a:lnTo>
                    <a:pt x="322" y="373"/>
                  </a:lnTo>
                  <a:lnTo>
                    <a:pt x="360" y="34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1837977" y="3082003"/>
              <a:ext cx="776375" cy="678201"/>
            </a:xfrm>
            <a:custGeom>
              <a:avLst/>
              <a:gdLst/>
              <a:ahLst/>
              <a:cxnLst>
                <a:cxn ang="0">
                  <a:pos x="116" y="13"/>
                </a:cxn>
                <a:cxn ang="0">
                  <a:pos x="103" y="39"/>
                </a:cxn>
                <a:cxn ang="0">
                  <a:pos x="128" y="52"/>
                </a:cxn>
                <a:cxn ang="0">
                  <a:pos x="154" y="52"/>
                </a:cxn>
                <a:cxn ang="0">
                  <a:pos x="167" y="77"/>
                </a:cxn>
                <a:cxn ang="0">
                  <a:pos x="180" y="103"/>
                </a:cxn>
                <a:cxn ang="0">
                  <a:pos x="193" y="116"/>
                </a:cxn>
                <a:cxn ang="0">
                  <a:pos x="206" y="129"/>
                </a:cxn>
                <a:cxn ang="0">
                  <a:pos x="231" y="129"/>
                </a:cxn>
                <a:cxn ang="0">
                  <a:pos x="270" y="116"/>
                </a:cxn>
                <a:cxn ang="0">
                  <a:pos x="296" y="103"/>
                </a:cxn>
                <a:cxn ang="0">
                  <a:pos x="322" y="90"/>
                </a:cxn>
                <a:cxn ang="0">
                  <a:pos x="347" y="64"/>
                </a:cxn>
                <a:cxn ang="0">
                  <a:pos x="360" y="64"/>
                </a:cxn>
                <a:cxn ang="0">
                  <a:pos x="386" y="64"/>
                </a:cxn>
                <a:cxn ang="0">
                  <a:pos x="412" y="64"/>
                </a:cxn>
                <a:cxn ang="0">
                  <a:pos x="399" y="77"/>
                </a:cxn>
                <a:cxn ang="0">
                  <a:pos x="373" y="90"/>
                </a:cxn>
                <a:cxn ang="0">
                  <a:pos x="347" y="116"/>
                </a:cxn>
                <a:cxn ang="0">
                  <a:pos x="360" y="129"/>
                </a:cxn>
                <a:cxn ang="0">
                  <a:pos x="347" y="142"/>
                </a:cxn>
                <a:cxn ang="0">
                  <a:pos x="347" y="180"/>
                </a:cxn>
                <a:cxn ang="0">
                  <a:pos x="347" y="206"/>
                </a:cxn>
                <a:cxn ang="0">
                  <a:pos x="347" y="257"/>
                </a:cxn>
                <a:cxn ang="0">
                  <a:pos x="373" y="257"/>
                </a:cxn>
                <a:cxn ang="0">
                  <a:pos x="424" y="283"/>
                </a:cxn>
                <a:cxn ang="0">
                  <a:pos x="489" y="335"/>
                </a:cxn>
                <a:cxn ang="0">
                  <a:pos x="527" y="348"/>
                </a:cxn>
                <a:cxn ang="0">
                  <a:pos x="553" y="386"/>
                </a:cxn>
                <a:cxn ang="0">
                  <a:pos x="553" y="412"/>
                </a:cxn>
                <a:cxn ang="0">
                  <a:pos x="540" y="425"/>
                </a:cxn>
                <a:cxn ang="0">
                  <a:pos x="527" y="438"/>
                </a:cxn>
                <a:cxn ang="0">
                  <a:pos x="527" y="463"/>
                </a:cxn>
                <a:cxn ang="0">
                  <a:pos x="502" y="489"/>
                </a:cxn>
                <a:cxn ang="0">
                  <a:pos x="502" y="502"/>
                </a:cxn>
                <a:cxn ang="0">
                  <a:pos x="463" y="515"/>
                </a:cxn>
                <a:cxn ang="0">
                  <a:pos x="437" y="502"/>
                </a:cxn>
                <a:cxn ang="0">
                  <a:pos x="386" y="476"/>
                </a:cxn>
                <a:cxn ang="0">
                  <a:pos x="334" y="489"/>
                </a:cxn>
                <a:cxn ang="0">
                  <a:pos x="309" y="451"/>
                </a:cxn>
                <a:cxn ang="0">
                  <a:pos x="257" y="412"/>
                </a:cxn>
                <a:cxn ang="0">
                  <a:pos x="206" y="360"/>
                </a:cxn>
                <a:cxn ang="0">
                  <a:pos x="141" y="296"/>
                </a:cxn>
                <a:cxn ang="0">
                  <a:pos x="103" y="245"/>
                </a:cxn>
                <a:cxn ang="0">
                  <a:pos x="64" y="193"/>
                </a:cxn>
                <a:cxn ang="0">
                  <a:pos x="0" y="129"/>
                </a:cxn>
                <a:cxn ang="0">
                  <a:pos x="38" y="90"/>
                </a:cxn>
                <a:cxn ang="0">
                  <a:pos x="51" y="52"/>
                </a:cxn>
                <a:cxn ang="0">
                  <a:pos x="77" y="39"/>
                </a:cxn>
                <a:cxn ang="0">
                  <a:pos x="77" y="13"/>
                </a:cxn>
                <a:cxn ang="0">
                  <a:pos x="103" y="13"/>
                </a:cxn>
              </a:cxnLst>
              <a:rect l="0" t="0" r="r" b="b"/>
              <a:pathLst>
                <a:path w="553" h="515">
                  <a:moveTo>
                    <a:pt x="103" y="13"/>
                  </a:moveTo>
                  <a:lnTo>
                    <a:pt x="116" y="13"/>
                  </a:lnTo>
                  <a:lnTo>
                    <a:pt x="116" y="26"/>
                  </a:lnTo>
                  <a:lnTo>
                    <a:pt x="103" y="39"/>
                  </a:lnTo>
                  <a:lnTo>
                    <a:pt x="116" y="64"/>
                  </a:lnTo>
                  <a:lnTo>
                    <a:pt x="128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7" y="64"/>
                  </a:lnTo>
                  <a:lnTo>
                    <a:pt x="167" y="77"/>
                  </a:lnTo>
                  <a:lnTo>
                    <a:pt x="167" y="90"/>
                  </a:lnTo>
                  <a:lnTo>
                    <a:pt x="180" y="103"/>
                  </a:lnTo>
                  <a:lnTo>
                    <a:pt x="180" y="103"/>
                  </a:lnTo>
                  <a:lnTo>
                    <a:pt x="193" y="116"/>
                  </a:lnTo>
                  <a:lnTo>
                    <a:pt x="206" y="129"/>
                  </a:lnTo>
                  <a:lnTo>
                    <a:pt x="206" y="129"/>
                  </a:lnTo>
                  <a:lnTo>
                    <a:pt x="231" y="129"/>
                  </a:lnTo>
                  <a:lnTo>
                    <a:pt x="231" y="129"/>
                  </a:lnTo>
                  <a:lnTo>
                    <a:pt x="244" y="129"/>
                  </a:lnTo>
                  <a:lnTo>
                    <a:pt x="270" y="116"/>
                  </a:lnTo>
                  <a:lnTo>
                    <a:pt x="283" y="103"/>
                  </a:lnTo>
                  <a:lnTo>
                    <a:pt x="296" y="103"/>
                  </a:lnTo>
                  <a:lnTo>
                    <a:pt x="309" y="103"/>
                  </a:lnTo>
                  <a:lnTo>
                    <a:pt x="322" y="90"/>
                  </a:lnTo>
                  <a:lnTo>
                    <a:pt x="334" y="64"/>
                  </a:lnTo>
                  <a:lnTo>
                    <a:pt x="347" y="64"/>
                  </a:lnTo>
                  <a:lnTo>
                    <a:pt x="347" y="77"/>
                  </a:lnTo>
                  <a:lnTo>
                    <a:pt x="360" y="64"/>
                  </a:lnTo>
                  <a:lnTo>
                    <a:pt x="373" y="64"/>
                  </a:lnTo>
                  <a:lnTo>
                    <a:pt x="386" y="64"/>
                  </a:lnTo>
                  <a:lnTo>
                    <a:pt x="412" y="52"/>
                  </a:lnTo>
                  <a:lnTo>
                    <a:pt x="412" y="64"/>
                  </a:lnTo>
                  <a:lnTo>
                    <a:pt x="412" y="64"/>
                  </a:lnTo>
                  <a:lnTo>
                    <a:pt x="399" y="77"/>
                  </a:lnTo>
                  <a:lnTo>
                    <a:pt x="399" y="90"/>
                  </a:lnTo>
                  <a:lnTo>
                    <a:pt x="373" y="90"/>
                  </a:lnTo>
                  <a:lnTo>
                    <a:pt x="360" y="90"/>
                  </a:lnTo>
                  <a:lnTo>
                    <a:pt x="347" y="116"/>
                  </a:lnTo>
                  <a:lnTo>
                    <a:pt x="347" y="116"/>
                  </a:lnTo>
                  <a:lnTo>
                    <a:pt x="360" y="129"/>
                  </a:lnTo>
                  <a:lnTo>
                    <a:pt x="347" y="129"/>
                  </a:lnTo>
                  <a:lnTo>
                    <a:pt x="347" y="142"/>
                  </a:lnTo>
                  <a:lnTo>
                    <a:pt x="334" y="154"/>
                  </a:lnTo>
                  <a:lnTo>
                    <a:pt x="347" y="180"/>
                  </a:lnTo>
                  <a:lnTo>
                    <a:pt x="347" y="193"/>
                  </a:lnTo>
                  <a:lnTo>
                    <a:pt x="347" y="206"/>
                  </a:lnTo>
                  <a:lnTo>
                    <a:pt x="347" y="232"/>
                  </a:lnTo>
                  <a:lnTo>
                    <a:pt x="347" y="257"/>
                  </a:lnTo>
                  <a:lnTo>
                    <a:pt x="360" y="257"/>
                  </a:lnTo>
                  <a:lnTo>
                    <a:pt x="373" y="257"/>
                  </a:lnTo>
                  <a:lnTo>
                    <a:pt x="412" y="270"/>
                  </a:lnTo>
                  <a:lnTo>
                    <a:pt x="424" y="283"/>
                  </a:lnTo>
                  <a:lnTo>
                    <a:pt x="450" y="309"/>
                  </a:lnTo>
                  <a:lnTo>
                    <a:pt x="489" y="335"/>
                  </a:lnTo>
                  <a:lnTo>
                    <a:pt x="502" y="335"/>
                  </a:lnTo>
                  <a:lnTo>
                    <a:pt x="527" y="348"/>
                  </a:lnTo>
                  <a:lnTo>
                    <a:pt x="540" y="360"/>
                  </a:lnTo>
                  <a:lnTo>
                    <a:pt x="553" y="386"/>
                  </a:lnTo>
                  <a:lnTo>
                    <a:pt x="553" y="399"/>
                  </a:lnTo>
                  <a:lnTo>
                    <a:pt x="553" y="412"/>
                  </a:lnTo>
                  <a:lnTo>
                    <a:pt x="553" y="425"/>
                  </a:lnTo>
                  <a:lnTo>
                    <a:pt x="540" y="425"/>
                  </a:lnTo>
                  <a:lnTo>
                    <a:pt x="527" y="438"/>
                  </a:lnTo>
                  <a:lnTo>
                    <a:pt x="527" y="438"/>
                  </a:lnTo>
                  <a:lnTo>
                    <a:pt x="527" y="451"/>
                  </a:lnTo>
                  <a:lnTo>
                    <a:pt x="527" y="463"/>
                  </a:lnTo>
                  <a:lnTo>
                    <a:pt x="515" y="476"/>
                  </a:lnTo>
                  <a:lnTo>
                    <a:pt x="502" y="489"/>
                  </a:lnTo>
                  <a:lnTo>
                    <a:pt x="502" y="502"/>
                  </a:lnTo>
                  <a:lnTo>
                    <a:pt x="502" y="502"/>
                  </a:lnTo>
                  <a:lnTo>
                    <a:pt x="489" y="515"/>
                  </a:lnTo>
                  <a:lnTo>
                    <a:pt x="463" y="515"/>
                  </a:lnTo>
                  <a:lnTo>
                    <a:pt x="450" y="515"/>
                  </a:lnTo>
                  <a:lnTo>
                    <a:pt x="437" y="502"/>
                  </a:lnTo>
                  <a:lnTo>
                    <a:pt x="412" y="489"/>
                  </a:lnTo>
                  <a:lnTo>
                    <a:pt x="386" y="476"/>
                  </a:lnTo>
                  <a:lnTo>
                    <a:pt x="360" y="489"/>
                  </a:lnTo>
                  <a:lnTo>
                    <a:pt x="334" y="489"/>
                  </a:lnTo>
                  <a:lnTo>
                    <a:pt x="309" y="463"/>
                  </a:lnTo>
                  <a:lnTo>
                    <a:pt x="309" y="451"/>
                  </a:lnTo>
                  <a:lnTo>
                    <a:pt x="296" y="425"/>
                  </a:lnTo>
                  <a:lnTo>
                    <a:pt x="257" y="412"/>
                  </a:lnTo>
                  <a:lnTo>
                    <a:pt x="231" y="399"/>
                  </a:lnTo>
                  <a:lnTo>
                    <a:pt x="206" y="360"/>
                  </a:lnTo>
                  <a:lnTo>
                    <a:pt x="154" y="322"/>
                  </a:lnTo>
                  <a:lnTo>
                    <a:pt x="141" y="296"/>
                  </a:lnTo>
                  <a:lnTo>
                    <a:pt x="128" y="270"/>
                  </a:lnTo>
                  <a:lnTo>
                    <a:pt x="103" y="245"/>
                  </a:lnTo>
                  <a:lnTo>
                    <a:pt x="90" y="219"/>
                  </a:lnTo>
                  <a:lnTo>
                    <a:pt x="64" y="193"/>
                  </a:lnTo>
                  <a:lnTo>
                    <a:pt x="38" y="167"/>
                  </a:lnTo>
                  <a:lnTo>
                    <a:pt x="0" y="129"/>
                  </a:lnTo>
                  <a:lnTo>
                    <a:pt x="25" y="116"/>
                  </a:lnTo>
                  <a:lnTo>
                    <a:pt x="38" y="90"/>
                  </a:lnTo>
                  <a:lnTo>
                    <a:pt x="51" y="77"/>
                  </a:lnTo>
                  <a:lnTo>
                    <a:pt x="51" y="52"/>
                  </a:lnTo>
                  <a:lnTo>
                    <a:pt x="64" y="52"/>
                  </a:lnTo>
                  <a:lnTo>
                    <a:pt x="77" y="39"/>
                  </a:lnTo>
                  <a:lnTo>
                    <a:pt x="77" y="26"/>
                  </a:lnTo>
                  <a:lnTo>
                    <a:pt x="77" y="13"/>
                  </a:lnTo>
                  <a:lnTo>
                    <a:pt x="90" y="0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1241936" y="2114246"/>
              <a:ext cx="1010576" cy="576911"/>
            </a:xfrm>
            <a:custGeom>
              <a:avLst/>
              <a:gdLst/>
              <a:ahLst/>
              <a:cxnLst>
                <a:cxn ang="0">
                  <a:pos x="695" y="361"/>
                </a:cxn>
                <a:cxn ang="0">
                  <a:pos x="669" y="309"/>
                </a:cxn>
                <a:cxn ang="0">
                  <a:pos x="644" y="271"/>
                </a:cxn>
                <a:cxn ang="0">
                  <a:pos x="644" y="245"/>
                </a:cxn>
                <a:cxn ang="0">
                  <a:pos x="644" y="206"/>
                </a:cxn>
                <a:cxn ang="0">
                  <a:pos x="644" y="155"/>
                </a:cxn>
                <a:cxn ang="0">
                  <a:pos x="644" y="129"/>
                </a:cxn>
                <a:cxn ang="0">
                  <a:pos x="605" y="103"/>
                </a:cxn>
                <a:cxn ang="0">
                  <a:pos x="579" y="103"/>
                </a:cxn>
                <a:cxn ang="0">
                  <a:pos x="553" y="116"/>
                </a:cxn>
                <a:cxn ang="0">
                  <a:pos x="502" y="103"/>
                </a:cxn>
                <a:cxn ang="0">
                  <a:pos x="450" y="91"/>
                </a:cxn>
                <a:cxn ang="0">
                  <a:pos x="425" y="91"/>
                </a:cxn>
                <a:cxn ang="0">
                  <a:pos x="360" y="91"/>
                </a:cxn>
                <a:cxn ang="0">
                  <a:pos x="322" y="65"/>
                </a:cxn>
                <a:cxn ang="0">
                  <a:pos x="296" y="78"/>
                </a:cxn>
                <a:cxn ang="0">
                  <a:pos x="270" y="65"/>
                </a:cxn>
                <a:cxn ang="0">
                  <a:pos x="232" y="65"/>
                </a:cxn>
                <a:cxn ang="0">
                  <a:pos x="180" y="39"/>
                </a:cxn>
                <a:cxn ang="0">
                  <a:pos x="142" y="13"/>
                </a:cxn>
                <a:cxn ang="0">
                  <a:pos x="103" y="13"/>
                </a:cxn>
                <a:cxn ang="0">
                  <a:pos x="77" y="0"/>
                </a:cxn>
                <a:cxn ang="0">
                  <a:pos x="64" y="26"/>
                </a:cxn>
                <a:cxn ang="0">
                  <a:pos x="51" y="78"/>
                </a:cxn>
                <a:cxn ang="0">
                  <a:pos x="39" y="116"/>
                </a:cxn>
                <a:cxn ang="0">
                  <a:pos x="13" y="155"/>
                </a:cxn>
                <a:cxn ang="0">
                  <a:pos x="13" y="168"/>
                </a:cxn>
                <a:cxn ang="0">
                  <a:pos x="51" y="181"/>
                </a:cxn>
                <a:cxn ang="0">
                  <a:pos x="77" y="219"/>
                </a:cxn>
                <a:cxn ang="0">
                  <a:pos x="103" y="232"/>
                </a:cxn>
                <a:cxn ang="0">
                  <a:pos x="116" y="271"/>
                </a:cxn>
                <a:cxn ang="0">
                  <a:pos x="129" y="296"/>
                </a:cxn>
                <a:cxn ang="0">
                  <a:pos x="154" y="284"/>
                </a:cxn>
                <a:cxn ang="0">
                  <a:pos x="167" y="258"/>
                </a:cxn>
                <a:cxn ang="0">
                  <a:pos x="180" y="258"/>
                </a:cxn>
                <a:cxn ang="0">
                  <a:pos x="219" y="271"/>
                </a:cxn>
                <a:cxn ang="0">
                  <a:pos x="270" y="284"/>
                </a:cxn>
                <a:cxn ang="0">
                  <a:pos x="322" y="309"/>
                </a:cxn>
                <a:cxn ang="0">
                  <a:pos x="347" y="335"/>
                </a:cxn>
                <a:cxn ang="0">
                  <a:pos x="399" y="335"/>
                </a:cxn>
                <a:cxn ang="0">
                  <a:pos x="425" y="361"/>
                </a:cxn>
                <a:cxn ang="0">
                  <a:pos x="463" y="361"/>
                </a:cxn>
                <a:cxn ang="0">
                  <a:pos x="502" y="361"/>
                </a:cxn>
                <a:cxn ang="0">
                  <a:pos x="528" y="361"/>
                </a:cxn>
                <a:cxn ang="0">
                  <a:pos x="528" y="399"/>
                </a:cxn>
                <a:cxn ang="0">
                  <a:pos x="553" y="412"/>
                </a:cxn>
                <a:cxn ang="0">
                  <a:pos x="579" y="438"/>
                </a:cxn>
                <a:cxn ang="0">
                  <a:pos x="605" y="438"/>
                </a:cxn>
                <a:cxn ang="0">
                  <a:pos x="618" y="399"/>
                </a:cxn>
                <a:cxn ang="0">
                  <a:pos x="644" y="399"/>
                </a:cxn>
                <a:cxn ang="0">
                  <a:pos x="682" y="412"/>
                </a:cxn>
                <a:cxn ang="0">
                  <a:pos x="708" y="425"/>
                </a:cxn>
                <a:cxn ang="0">
                  <a:pos x="721" y="399"/>
                </a:cxn>
              </a:cxnLst>
              <a:rect l="0" t="0" r="r" b="b"/>
              <a:pathLst>
                <a:path w="721" h="438">
                  <a:moveTo>
                    <a:pt x="721" y="387"/>
                  </a:moveTo>
                  <a:lnTo>
                    <a:pt x="695" y="361"/>
                  </a:lnTo>
                  <a:lnTo>
                    <a:pt x="682" y="348"/>
                  </a:lnTo>
                  <a:lnTo>
                    <a:pt x="669" y="309"/>
                  </a:lnTo>
                  <a:lnTo>
                    <a:pt x="669" y="296"/>
                  </a:lnTo>
                  <a:lnTo>
                    <a:pt x="644" y="271"/>
                  </a:lnTo>
                  <a:lnTo>
                    <a:pt x="644" y="258"/>
                  </a:lnTo>
                  <a:lnTo>
                    <a:pt x="644" y="245"/>
                  </a:lnTo>
                  <a:lnTo>
                    <a:pt x="656" y="219"/>
                  </a:lnTo>
                  <a:lnTo>
                    <a:pt x="644" y="206"/>
                  </a:lnTo>
                  <a:lnTo>
                    <a:pt x="644" y="181"/>
                  </a:lnTo>
                  <a:lnTo>
                    <a:pt x="644" y="155"/>
                  </a:lnTo>
                  <a:lnTo>
                    <a:pt x="656" y="142"/>
                  </a:lnTo>
                  <a:lnTo>
                    <a:pt x="644" y="129"/>
                  </a:lnTo>
                  <a:lnTo>
                    <a:pt x="631" y="103"/>
                  </a:lnTo>
                  <a:lnTo>
                    <a:pt x="605" y="103"/>
                  </a:lnTo>
                  <a:lnTo>
                    <a:pt x="592" y="91"/>
                  </a:lnTo>
                  <a:lnTo>
                    <a:pt x="579" y="103"/>
                  </a:lnTo>
                  <a:lnTo>
                    <a:pt x="566" y="116"/>
                  </a:lnTo>
                  <a:lnTo>
                    <a:pt x="553" y="116"/>
                  </a:lnTo>
                  <a:lnTo>
                    <a:pt x="541" y="103"/>
                  </a:lnTo>
                  <a:lnTo>
                    <a:pt x="502" y="103"/>
                  </a:lnTo>
                  <a:lnTo>
                    <a:pt x="476" y="103"/>
                  </a:lnTo>
                  <a:lnTo>
                    <a:pt x="450" y="91"/>
                  </a:lnTo>
                  <a:lnTo>
                    <a:pt x="438" y="78"/>
                  </a:lnTo>
                  <a:lnTo>
                    <a:pt x="425" y="91"/>
                  </a:lnTo>
                  <a:lnTo>
                    <a:pt x="399" y="91"/>
                  </a:lnTo>
                  <a:lnTo>
                    <a:pt x="360" y="91"/>
                  </a:lnTo>
                  <a:lnTo>
                    <a:pt x="335" y="91"/>
                  </a:lnTo>
                  <a:lnTo>
                    <a:pt x="322" y="65"/>
                  </a:lnTo>
                  <a:lnTo>
                    <a:pt x="309" y="78"/>
                  </a:lnTo>
                  <a:lnTo>
                    <a:pt x="296" y="78"/>
                  </a:lnTo>
                  <a:lnTo>
                    <a:pt x="270" y="78"/>
                  </a:lnTo>
                  <a:lnTo>
                    <a:pt x="270" y="65"/>
                  </a:lnTo>
                  <a:lnTo>
                    <a:pt x="245" y="65"/>
                  </a:lnTo>
                  <a:lnTo>
                    <a:pt x="232" y="65"/>
                  </a:lnTo>
                  <a:lnTo>
                    <a:pt x="206" y="52"/>
                  </a:lnTo>
                  <a:lnTo>
                    <a:pt x="180" y="39"/>
                  </a:lnTo>
                  <a:lnTo>
                    <a:pt x="154" y="13"/>
                  </a:lnTo>
                  <a:lnTo>
                    <a:pt x="142" y="13"/>
                  </a:lnTo>
                  <a:lnTo>
                    <a:pt x="129" y="26"/>
                  </a:lnTo>
                  <a:lnTo>
                    <a:pt x="103" y="13"/>
                  </a:lnTo>
                  <a:lnTo>
                    <a:pt x="90" y="0"/>
                  </a:lnTo>
                  <a:lnTo>
                    <a:pt x="77" y="0"/>
                  </a:lnTo>
                  <a:lnTo>
                    <a:pt x="64" y="13"/>
                  </a:lnTo>
                  <a:lnTo>
                    <a:pt x="64" y="26"/>
                  </a:lnTo>
                  <a:lnTo>
                    <a:pt x="64" y="52"/>
                  </a:lnTo>
                  <a:lnTo>
                    <a:pt x="51" y="78"/>
                  </a:lnTo>
                  <a:lnTo>
                    <a:pt x="51" y="103"/>
                  </a:lnTo>
                  <a:lnTo>
                    <a:pt x="39" y="116"/>
                  </a:lnTo>
                  <a:lnTo>
                    <a:pt x="26" y="142"/>
                  </a:lnTo>
                  <a:lnTo>
                    <a:pt x="13" y="155"/>
                  </a:lnTo>
                  <a:lnTo>
                    <a:pt x="0" y="155"/>
                  </a:lnTo>
                  <a:lnTo>
                    <a:pt x="13" y="168"/>
                  </a:lnTo>
                  <a:lnTo>
                    <a:pt x="39" y="181"/>
                  </a:lnTo>
                  <a:lnTo>
                    <a:pt x="51" y="181"/>
                  </a:lnTo>
                  <a:lnTo>
                    <a:pt x="51" y="206"/>
                  </a:lnTo>
                  <a:lnTo>
                    <a:pt x="77" y="219"/>
                  </a:lnTo>
                  <a:lnTo>
                    <a:pt x="103" y="232"/>
                  </a:lnTo>
                  <a:lnTo>
                    <a:pt x="103" y="232"/>
                  </a:lnTo>
                  <a:lnTo>
                    <a:pt x="103" y="245"/>
                  </a:lnTo>
                  <a:lnTo>
                    <a:pt x="116" y="271"/>
                  </a:lnTo>
                  <a:lnTo>
                    <a:pt x="116" y="284"/>
                  </a:lnTo>
                  <a:lnTo>
                    <a:pt x="129" y="296"/>
                  </a:lnTo>
                  <a:lnTo>
                    <a:pt x="142" y="296"/>
                  </a:lnTo>
                  <a:lnTo>
                    <a:pt x="154" y="284"/>
                  </a:lnTo>
                  <a:lnTo>
                    <a:pt x="154" y="271"/>
                  </a:lnTo>
                  <a:lnTo>
                    <a:pt x="167" y="258"/>
                  </a:lnTo>
                  <a:lnTo>
                    <a:pt x="167" y="245"/>
                  </a:lnTo>
                  <a:lnTo>
                    <a:pt x="180" y="258"/>
                  </a:lnTo>
                  <a:lnTo>
                    <a:pt x="193" y="271"/>
                  </a:lnTo>
                  <a:lnTo>
                    <a:pt x="219" y="271"/>
                  </a:lnTo>
                  <a:lnTo>
                    <a:pt x="257" y="284"/>
                  </a:lnTo>
                  <a:lnTo>
                    <a:pt x="270" y="284"/>
                  </a:lnTo>
                  <a:lnTo>
                    <a:pt x="309" y="296"/>
                  </a:lnTo>
                  <a:lnTo>
                    <a:pt x="322" y="309"/>
                  </a:lnTo>
                  <a:lnTo>
                    <a:pt x="347" y="335"/>
                  </a:lnTo>
                  <a:lnTo>
                    <a:pt x="347" y="335"/>
                  </a:lnTo>
                  <a:lnTo>
                    <a:pt x="386" y="335"/>
                  </a:lnTo>
                  <a:lnTo>
                    <a:pt x="399" y="335"/>
                  </a:lnTo>
                  <a:lnTo>
                    <a:pt x="412" y="348"/>
                  </a:lnTo>
                  <a:lnTo>
                    <a:pt x="425" y="361"/>
                  </a:lnTo>
                  <a:lnTo>
                    <a:pt x="450" y="348"/>
                  </a:lnTo>
                  <a:lnTo>
                    <a:pt x="463" y="361"/>
                  </a:lnTo>
                  <a:lnTo>
                    <a:pt x="476" y="361"/>
                  </a:lnTo>
                  <a:lnTo>
                    <a:pt x="502" y="361"/>
                  </a:lnTo>
                  <a:lnTo>
                    <a:pt x="502" y="348"/>
                  </a:lnTo>
                  <a:lnTo>
                    <a:pt x="528" y="361"/>
                  </a:lnTo>
                  <a:lnTo>
                    <a:pt x="528" y="374"/>
                  </a:lnTo>
                  <a:lnTo>
                    <a:pt x="528" y="399"/>
                  </a:lnTo>
                  <a:lnTo>
                    <a:pt x="528" y="399"/>
                  </a:lnTo>
                  <a:lnTo>
                    <a:pt x="553" y="412"/>
                  </a:lnTo>
                  <a:lnTo>
                    <a:pt x="566" y="425"/>
                  </a:lnTo>
                  <a:lnTo>
                    <a:pt x="579" y="438"/>
                  </a:lnTo>
                  <a:lnTo>
                    <a:pt x="592" y="438"/>
                  </a:lnTo>
                  <a:lnTo>
                    <a:pt x="605" y="438"/>
                  </a:lnTo>
                  <a:lnTo>
                    <a:pt x="605" y="412"/>
                  </a:lnTo>
                  <a:lnTo>
                    <a:pt x="618" y="399"/>
                  </a:lnTo>
                  <a:lnTo>
                    <a:pt x="631" y="412"/>
                  </a:lnTo>
                  <a:lnTo>
                    <a:pt x="644" y="399"/>
                  </a:lnTo>
                  <a:lnTo>
                    <a:pt x="656" y="399"/>
                  </a:lnTo>
                  <a:lnTo>
                    <a:pt x="682" y="412"/>
                  </a:lnTo>
                  <a:lnTo>
                    <a:pt x="695" y="425"/>
                  </a:lnTo>
                  <a:lnTo>
                    <a:pt x="708" y="425"/>
                  </a:lnTo>
                  <a:lnTo>
                    <a:pt x="721" y="412"/>
                  </a:lnTo>
                  <a:lnTo>
                    <a:pt x="721" y="399"/>
                  </a:lnTo>
                  <a:lnTo>
                    <a:pt x="721" y="387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718498" y="2300311"/>
              <a:ext cx="790428" cy="306071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296" y="39"/>
                </a:cxn>
                <a:cxn ang="0">
                  <a:pos x="257" y="26"/>
                </a:cxn>
                <a:cxn ang="0">
                  <a:pos x="219" y="39"/>
                </a:cxn>
                <a:cxn ang="0">
                  <a:pos x="193" y="13"/>
                </a:cxn>
                <a:cxn ang="0">
                  <a:pos x="154" y="13"/>
                </a:cxn>
                <a:cxn ang="0">
                  <a:pos x="154" y="39"/>
                </a:cxn>
                <a:cxn ang="0">
                  <a:pos x="141" y="51"/>
                </a:cxn>
                <a:cxn ang="0">
                  <a:pos x="128" y="77"/>
                </a:cxn>
                <a:cxn ang="0">
                  <a:pos x="128" y="103"/>
                </a:cxn>
                <a:cxn ang="0">
                  <a:pos x="90" y="116"/>
                </a:cxn>
                <a:cxn ang="0">
                  <a:pos x="38" y="129"/>
                </a:cxn>
                <a:cxn ang="0">
                  <a:pos x="13" y="154"/>
                </a:cxn>
                <a:cxn ang="0">
                  <a:pos x="0" y="206"/>
                </a:cxn>
                <a:cxn ang="0">
                  <a:pos x="38" y="219"/>
                </a:cxn>
                <a:cxn ang="0">
                  <a:pos x="77" y="232"/>
                </a:cxn>
                <a:cxn ang="0">
                  <a:pos x="128" y="206"/>
                </a:cxn>
                <a:cxn ang="0">
                  <a:pos x="141" y="167"/>
                </a:cxn>
                <a:cxn ang="0">
                  <a:pos x="167" y="129"/>
                </a:cxn>
                <a:cxn ang="0">
                  <a:pos x="206" y="116"/>
                </a:cxn>
                <a:cxn ang="0">
                  <a:pos x="257" y="77"/>
                </a:cxn>
                <a:cxn ang="0">
                  <a:pos x="321" y="77"/>
                </a:cxn>
                <a:cxn ang="0">
                  <a:pos x="360" y="103"/>
                </a:cxn>
                <a:cxn ang="0">
                  <a:pos x="412" y="116"/>
                </a:cxn>
                <a:cxn ang="0">
                  <a:pos x="476" y="167"/>
                </a:cxn>
                <a:cxn ang="0">
                  <a:pos x="553" y="219"/>
                </a:cxn>
                <a:cxn ang="0">
                  <a:pos x="566" y="206"/>
                </a:cxn>
                <a:cxn ang="0">
                  <a:pos x="527" y="167"/>
                </a:cxn>
                <a:cxn ang="0">
                  <a:pos x="489" y="142"/>
                </a:cxn>
                <a:cxn ang="0">
                  <a:pos x="489" y="116"/>
                </a:cxn>
                <a:cxn ang="0">
                  <a:pos x="476" y="90"/>
                </a:cxn>
                <a:cxn ang="0">
                  <a:pos x="450" y="77"/>
                </a:cxn>
                <a:cxn ang="0">
                  <a:pos x="424" y="51"/>
                </a:cxn>
                <a:cxn ang="0">
                  <a:pos x="424" y="26"/>
                </a:cxn>
                <a:cxn ang="0">
                  <a:pos x="399" y="26"/>
                </a:cxn>
                <a:cxn ang="0">
                  <a:pos x="373" y="13"/>
                </a:cxn>
              </a:cxnLst>
              <a:rect l="0" t="0" r="r" b="b"/>
              <a:pathLst>
                <a:path w="566" h="232">
                  <a:moveTo>
                    <a:pt x="373" y="13"/>
                  </a:moveTo>
                  <a:lnTo>
                    <a:pt x="321" y="0"/>
                  </a:lnTo>
                  <a:lnTo>
                    <a:pt x="309" y="39"/>
                  </a:lnTo>
                  <a:lnTo>
                    <a:pt x="296" y="39"/>
                  </a:lnTo>
                  <a:lnTo>
                    <a:pt x="270" y="13"/>
                  </a:lnTo>
                  <a:lnTo>
                    <a:pt x="257" y="26"/>
                  </a:lnTo>
                  <a:lnTo>
                    <a:pt x="244" y="26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193" y="13"/>
                  </a:lnTo>
                  <a:lnTo>
                    <a:pt x="180" y="13"/>
                  </a:lnTo>
                  <a:lnTo>
                    <a:pt x="154" y="13"/>
                  </a:lnTo>
                  <a:lnTo>
                    <a:pt x="154" y="26"/>
                  </a:lnTo>
                  <a:lnTo>
                    <a:pt x="154" y="39"/>
                  </a:lnTo>
                  <a:lnTo>
                    <a:pt x="154" y="51"/>
                  </a:lnTo>
                  <a:lnTo>
                    <a:pt x="141" y="51"/>
                  </a:lnTo>
                  <a:lnTo>
                    <a:pt x="141" y="64"/>
                  </a:lnTo>
                  <a:lnTo>
                    <a:pt x="128" y="77"/>
                  </a:lnTo>
                  <a:lnTo>
                    <a:pt x="141" y="90"/>
                  </a:lnTo>
                  <a:lnTo>
                    <a:pt x="128" y="103"/>
                  </a:lnTo>
                  <a:lnTo>
                    <a:pt x="128" y="103"/>
                  </a:lnTo>
                  <a:lnTo>
                    <a:pt x="90" y="116"/>
                  </a:lnTo>
                  <a:lnTo>
                    <a:pt x="38" y="116"/>
                  </a:lnTo>
                  <a:lnTo>
                    <a:pt x="38" y="129"/>
                  </a:lnTo>
                  <a:lnTo>
                    <a:pt x="25" y="142"/>
                  </a:lnTo>
                  <a:lnTo>
                    <a:pt x="13" y="154"/>
                  </a:lnTo>
                  <a:lnTo>
                    <a:pt x="0" y="167"/>
                  </a:lnTo>
                  <a:lnTo>
                    <a:pt x="0" y="206"/>
                  </a:lnTo>
                  <a:lnTo>
                    <a:pt x="13" y="232"/>
                  </a:lnTo>
                  <a:lnTo>
                    <a:pt x="38" y="219"/>
                  </a:lnTo>
                  <a:lnTo>
                    <a:pt x="64" y="219"/>
                  </a:lnTo>
                  <a:lnTo>
                    <a:pt x="77" y="232"/>
                  </a:lnTo>
                  <a:lnTo>
                    <a:pt x="103" y="219"/>
                  </a:lnTo>
                  <a:lnTo>
                    <a:pt x="128" y="206"/>
                  </a:lnTo>
                  <a:lnTo>
                    <a:pt x="141" y="193"/>
                  </a:lnTo>
                  <a:lnTo>
                    <a:pt x="141" y="167"/>
                  </a:lnTo>
                  <a:lnTo>
                    <a:pt x="154" y="142"/>
                  </a:lnTo>
                  <a:lnTo>
                    <a:pt x="167" y="129"/>
                  </a:lnTo>
                  <a:lnTo>
                    <a:pt x="180" y="116"/>
                  </a:lnTo>
                  <a:lnTo>
                    <a:pt x="206" y="116"/>
                  </a:lnTo>
                  <a:lnTo>
                    <a:pt x="219" y="90"/>
                  </a:lnTo>
                  <a:lnTo>
                    <a:pt x="257" y="77"/>
                  </a:lnTo>
                  <a:lnTo>
                    <a:pt x="296" y="64"/>
                  </a:lnTo>
                  <a:lnTo>
                    <a:pt x="321" y="77"/>
                  </a:lnTo>
                  <a:lnTo>
                    <a:pt x="347" y="90"/>
                  </a:lnTo>
                  <a:lnTo>
                    <a:pt x="360" y="103"/>
                  </a:lnTo>
                  <a:lnTo>
                    <a:pt x="386" y="103"/>
                  </a:lnTo>
                  <a:lnTo>
                    <a:pt x="412" y="116"/>
                  </a:lnTo>
                  <a:lnTo>
                    <a:pt x="450" y="142"/>
                  </a:lnTo>
                  <a:lnTo>
                    <a:pt x="476" y="167"/>
                  </a:lnTo>
                  <a:lnTo>
                    <a:pt x="515" y="206"/>
                  </a:lnTo>
                  <a:lnTo>
                    <a:pt x="553" y="219"/>
                  </a:lnTo>
                  <a:lnTo>
                    <a:pt x="553" y="219"/>
                  </a:lnTo>
                  <a:lnTo>
                    <a:pt x="566" y="206"/>
                  </a:lnTo>
                  <a:lnTo>
                    <a:pt x="553" y="180"/>
                  </a:lnTo>
                  <a:lnTo>
                    <a:pt x="527" y="167"/>
                  </a:lnTo>
                  <a:lnTo>
                    <a:pt x="515" y="142"/>
                  </a:lnTo>
                  <a:lnTo>
                    <a:pt x="489" y="142"/>
                  </a:lnTo>
                  <a:lnTo>
                    <a:pt x="489" y="129"/>
                  </a:lnTo>
                  <a:lnTo>
                    <a:pt x="489" y="116"/>
                  </a:lnTo>
                  <a:lnTo>
                    <a:pt x="476" y="103"/>
                  </a:lnTo>
                  <a:lnTo>
                    <a:pt x="476" y="90"/>
                  </a:lnTo>
                  <a:lnTo>
                    <a:pt x="463" y="77"/>
                  </a:lnTo>
                  <a:lnTo>
                    <a:pt x="450" y="77"/>
                  </a:lnTo>
                  <a:lnTo>
                    <a:pt x="424" y="64"/>
                  </a:lnTo>
                  <a:lnTo>
                    <a:pt x="424" y="51"/>
                  </a:lnTo>
                  <a:lnTo>
                    <a:pt x="424" y="39"/>
                  </a:lnTo>
                  <a:lnTo>
                    <a:pt x="424" y="26"/>
                  </a:lnTo>
                  <a:lnTo>
                    <a:pt x="412" y="26"/>
                  </a:lnTo>
                  <a:lnTo>
                    <a:pt x="399" y="26"/>
                  </a:lnTo>
                  <a:lnTo>
                    <a:pt x="386" y="26"/>
                  </a:lnTo>
                  <a:lnTo>
                    <a:pt x="37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09594" y="1723399"/>
              <a:ext cx="324368" cy="240013"/>
            </a:xfrm>
            <a:custGeom>
              <a:avLst/>
              <a:gdLst/>
              <a:ahLst/>
              <a:cxnLst>
                <a:cxn ang="0">
                  <a:pos x="219" y="13"/>
                </a:cxn>
                <a:cxn ang="0">
                  <a:pos x="181" y="0"/>
                </a:cxn>
                <a:cxn ang="0">
                  <a:pos x="168" y="0"/>
                </a:cxn>
                <a:cxn ang="0">
                  <a:pos x="142" y="26"/>
                </a:cxn>
                <a:cxn ang="0">
                  <a:pos x="142" y="39"/>
                </a:cxn>
                <a:cxn ang="0">
                  <a:pos x="116" y="39"/>
                </a:cxn>
                <a:cxn ang="0">
                  <a:pos x="91" y="26"/>
                </a:cxn>
                <a:cxn ang="0">
                  <a:pos x="78" y="26"/>
                </a:cxn>
                <a:cxn ang="0">
                  <a:pos x="65" y="0"/>
                </a:cxn>
                <a:cxn ang="0">
                  <a:pos x="52" y="0"/>
                </a:cxn>
                <a:cxn ang="0">
                  <a:pos x="39" y="13"/>
                </a:cxn>
                <a:cxn ang="0">
                  <a:pos x="26" y="26"/>
                </a:cxn>
                <a:cxn ang="0">
                  <a:pos x="0" y="52"/>
                </a:cxn>
                <a:cxn ang="0">
                  <a:pos x="13" y="78"/>
                </a:cxn>
                <a:cxn ang="0">
                  <a:pos x="26" y="103"/>
                </a:cxn>
                <a:cxn ang="0">
                  <a:pos x="39" y="103"/>
                </a:cxn>
                <a:cxn ang="0">
                  <a:pos x="26" y="129"/>
                </a:cxn>
                <a:cxn ang="0">
                  <a:pos x="26" y="142"/>
                </a:cxn>
                <a:cxn ang="0">
                  <a:pos x="26" y="168"/>
                </a:cxn>
                <a:cxn ang="0">
                  <a:pos x="39" y="181"/>
                </a:cxn>
                <a:cxn ang="0">
                  <a:pos x="52" y="155"/>
                </a:cxn>
                <a:cxn ang="0">
                  <a:pos x="65" y="155"/>
                </a:cxn>
                <a:cxn ang="0">
                  <a:pos x="78" y="142"/>
                </a:cxn>
                <a:cxn ang="0">
                  <a:pos x="103" y="155"/>
                </a:cxn>
                <a:cxn ang="0">
                  <a:pos x="116" y="142"/>
                </a:cxn>
                <a:cxn ang="0">
                  <a:pos x="142" y="155"/>
                </a:cxn>
                <a:cxn ang="0">
                  <a:pos x="155" y="155"/>
                </a:cxn>
                <a:cxn ang="0">
                  <a:pos x="168" y="142"/>
                </a:cxn>
                <a:cxn ang="0">
                  <a:pos x="194" y="142"/>
                </a:cxn>
                <a:cxn ang="0">
                  <a:pos x="194" y="116"/>
                </a:cxn>
                <a:cxn ang="0">
                  <a:pos x="206" y="116"/>
                </a:cxn>
                <a:cxn ang="0">
                  <a:pos x="219" y="116"/>
                </a:cxn>
                <a:cxn ang="0">
                  <a:pos x="232" y="116"/>
                </a:cxn>
                <a:cxn ang="0">
                  <a:pos x="219" y="103"/>
                </a:cxn>
                <a:cxn ang="0">
                  <a:pos x="219" y="78"/>
                </a:cxn>
                <a:cxn ang="0">
                  <a:pos x="219" y="65"/>
                </a:cxn>
                <a:cxn ang="0">
                  <a:pos x="219" y="39"/>
                </a:cxn>
                <a:cxn ang="0">
                  <a:pos x="219" y="26"/>
                </a:cxn>
                <a:cxn ang="0">
                  <a:pos x="219" y="13"/>
                </a:cxn>
              </a:cxnLst>
              <a:rect l="0" t="0" r="r" b="b"/>
              <a:pathLst>
                <a:path w="232" h="181">
                  <a:moveTo>
                    <a:pt x="219" y="13"/>
                  </a:moveTo>
                  <a:lnTo>
                    <a:pt x="181" y="0"/>
                  </a:lnTo>
                  <a:lnTo>
                    <a:pt x="168" y="0"/>
                  </a:lnTo>
                  <a:lnTo>
                    <a:pt x="142" y="26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26"/>
                  </a:lnTo>
                  <a:lnTo>
                    <a:pt x="78" y="26"/>
                  </a:lnTo>
                  <a:lnTo>
                    <a:pt x="65" y="0"/>
                  </a:lnTo>
                  <a:lnTo>
                    <a:pt x="52" y="0"/>
                  </a:lnTo>
                  <a:lnTo>
                    <a:pt x="39" y="13"/>
                  </a:lnTo>
                  <a:lnTo>
                    <a:pt x="26" y="26"/>
                  </a:lnTo>
                  <a:lnTo>
                    <a:pt x="0" y="52"/>
                  </a:lnTo>
                  <a:lnTo>
                    <a:pt x="13" y="78"/>
                  </a:lnTo>
                  <a:lnTo>
                    <a:pt x="26" y="103"/>
                  </a:lnTo>
                  <a:lnTo>
                    <a:pt x="39" y="103"/>
                  </a:lnTo>
                  <a:lnTo>
                    <a:pt x="26" y="129"/>
                  </a:lnTo>
                  <a:lnTo>
                    <a:pt x="26" y="142"/>
                  </a:lnTo>
                  <a:lnTo>
                    <a:pt x="26" y="168"/>
                  </a:lnTo>
                  <a:lnTo>
                    <a:pt x="39" y="181"/>
                  </a:lnTo>
                  <a:lnTo>
                    <a:pt x="52" y="155"/>
                  </a:lnTo>
                  <a:lnTo>
                    <a:pt x="65" y="155"/>
                  </a:lnTo>
                  <a:lnTo>
                    <a:pt x="78" y="142"/>
                  </a:lnTo>
                  <a:lnTo>
                    <a:pt x="103" y="155"/>
                  </a:lnTo>
                  <a:lnTo>
                    <a:pt x="116" y="142"/>
                  </a:lnTo>
                  <a:lnTo>
                    <a:pt x="142" y="155"/>
                  </a:lnTo>
                  <a:lnTo>
                    <a:pt x="155" y="155"/>
                  </a:lnTo>
                  <a:lnTo>
                    <a:pt x="168" y="142"/>
                  </a:lnTo>
                  <a:lnTo>
                    <a:pt x="194" y="142"/>
                  </a:lnTo>
                  <a:lnTo>
                    <a:pt x="194" y="116"/>
                  </a:lnTo>
                  <a:lnTo>
                    <a:pt x="206" y="116"/>
                  </a:lnTo>
                  <a:lnTo>
                    <a:pt x="219" y="116"/>
                  </a:lnTo>
                  <a:lnTo>
                    <a:pt x="232" y="116"/>
                  </a:lnTo>
                  <a:lnTo>
                    <a:pt x="219" y="103"/>
                  </a:lnTo>
                  <a:lnTo>
                    <a:pt x="219" y="78"/>
                  </a:lnTo>
                  <a:lnTo>
                    <a:pt x="219" y="65"/>
                  </a:lnTo>
                  <a:lnTo>
                    <a:pt x="219" y="39"/>
                  </a:lnTo>
                  <a:lnTo>
                    <a:pt x="219" y="26"/>
                  </a:lnTo>
                  <a:lnTo>
                    <a:pt x="219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538163" y="1556051"/>
              <a:ext cx="722509" cy="898396"/>
            </a:xfrm>
            <a:custGeom>
              <a:avLst/>
              <a:gdLst/>
              <a:ahLst/>
              <a:cxnLst>
                <a:cxn ang="0">
                  <a:pos x="283" y="116"/>
                </a:cxn>
                <a:cxn ang="0">
                  <a:pos x="309" y="90"/>
                </a:cxn>
                <a:cxn ang="0">
                  <a:pos x="309" y="38"/>
                </a:cxn>
                <a:cxn ang="0">
                  <a:pos x="360" y="25"/>
                </a:cxn>
                <a:cxn ang="0">
                  <a:pos x="399" y="0"/>
                </a:cxn>
                <a:cxn ang="0">
                  <a:pos x="412" y="38"/>
                </a:cxn>
                <a:cxn ang="0">
                  <a:pos x="438" y="90"/>
                </a:cxn>
                <a:cxn ang="0">
                  <a:pos x="438" y="141"/>
                </a:cxn>
                <a:cxn ang="0">
                  <a:pos x="412" y="154"/>
                </a:cxn>
                <a:cxn ang="0">
                  <a:pos x="386" y="167"/>
                </a:cxn>
                <a:cxn ang="0">
                  <a:pos x="399" y="219"/>
                </a:cxn>
                <a:cxn ang="0">
                  <a:pos x="412" y="270"/>
                </a:cxn>
                <a:cxn ang="0">
                  <a:pos x="438" y="309"/>
                </a:cxn>
                <a:cxn ang="0">
                  <a:pos x="438" y="334"/>
                </a:cxn>
                <a:cxn ang="0">
                  <a:pos x="425" y="347"/>
                </a:cxn>
                <a:cxn ang="0">
                  <a:pos x="386" y="334"/>
                </a:cxn>
                <a:cxn ang="0">
                  <a:pos x="373" y="360"/>
                </a:cxn>
                <a:cxn ang="0">
                  <a:pos x="386" y="424"/>
                </a:cxn>
                <a:cxn ang="0">
                  <a:pos x="399" y="437"/>
                </a:cxn>
                <a:cxn ang="0">
                  <a:pos x="450" y="424"/>
                </a:cxn>
                <a:cxn ang="0">
                  <a:pos x="489" y="489"/>
                </a:cxn>
                <a:cxn ang="0">
                  <a:pos x="502" y="515"/>
                </a:cxn>
                <a:cxn ang="0">
                  <a:pos x="515" y="566"/>
                </a:cxn>
                <a:cxn ang="0">
                  <a:pos x="502" y="579"/>
                </a:cxn>
                <a:cxn ang="0">
                  <a:pos x="450" y="579"/>
                </a:cxn>
                <a:cxn ang="0">
                  <a:pos x="412" y="605"/>
                </a:cxn>
                <a:cxn ang="0">
                  <a:pos x="399" y="592"/>
                </a:cxn>
                <a:cxn ang="0">
                  <a:pos x="373" y="605"/>
                </a:cxn>
                <a:cxn ang="0">
                  <a:pos x="335" y="592"/>
                </a:cxn>
                <a:cxn ang="0">
                  <a:pos x="309" y="579"/>
                </a:cxn>
                <a:cxn ang="0">
                  <a:pos x="283" y="592"/>
                </a:cxn>
                <a:cxn ang="0">
                  <a:pos x="283" y="605"/>
                </a:cxn>
                <a:cxn ang="0">
                  <a:pos x="270" y="630"/>
                </a:cxn>
                <a:cxn ang="0">
                  <a:pos x="257" y="656"/>
                </a:cxn>
                <a:cxn ang="0">
                  <a:pos x="257" y="669"/>
                </a:cxn>
                <a:cxn ang="0">
                  <a:pos x="193" y="682"/>
                </a:cxn>
                <a:cxn ang="0">
                  <a:pos x="167" y="669"/>
                </a:cxn>
                <a:cxn ang="0">
                  <a:pos x="129" y="643"/>
                </a:cxn>
                <a:cxn ang="0">
                  <a:pos x="103" y="656"/>
                </a:cxn>
                <a:cxn ang="0">
                  <a:pos x="90" y="682"/>
                </a:cxn>
                <a:cxn ang="0">
                  <a:pos x="64" y="656"/>
                </a:cxn>
                <a:cxn ang="0">
                  <a:pos x="39" y="617"/>
                </a:cxn>
                <a:cxn ang="0">
                  <a:pos x="26" y="579"/>
                </a:cxn>
                <a:cxn ang="0">
                  <a:pos x="13" y="553"/>
                </a:cxn>
                <a:cxn ang="0">
                  <a:pos x="39" y="527"/>
                </a:cxn>
                <a:cxn ang="0">
                  <a:pos x="51" y="489"/>
                </a:cxn>
                <a:cxn ang="0">
                  <a:pos x="51" y="450"/>
                </a:cxn>
                <a:cxn ang="0">
                  <a:pos x="13" y="412"/>
                </a:cxn>
                <a:cxn ang="0">
                  <a:pos x="0" y="386"/>
                </a:cxn>
                <a:cxn ang="0">
                  <a:pos x="26" y="373"/>
                </a:cxn>
                <a:cxn ang="0">
                  <a:pos x="39" y="347"/>
                </a:cxn>
                <a:cxn ang="0">
                  <a:pos x="77" y="321"/>
                </a:cxn>
                <a:cxn ang="0">
                  <a:pos x="90" y="309"/>
                </a:cxn>
                <a:cxn ang="0">
                  <a:pos x="116" y="283"/>
                </a:cxn>
                <a:cxn ang="0">
                  <a:pos x="154" y="270"/>
                </a:cxn>
                <a:cxn ang="0">
                  <a:pos x="193" y="283"/>
                </a:cxn>
                <a:cxn ang="0">
                  <a:pos x="245" y="270"/>
                </a:cxn>
                <a:cxn ang="0">
                  <a:pos x="245" y="257"/>
                </a:cxn>
                <a:cxn ang="0">
                  <a:pos x="270" y="244"/>
                </a:cxn>
                <a:cxn ang="0">
                  <a:pos x="270" y="193"/>
                </a:cxn>
                <a:cxn ang="0">
                  <a:pos x="270" y="154"/>
                </a:cxn>
              </a:cxnLst>
              <a:rect l="0" t="0" r="r" b="b"/>
              <a:pathLst>
                <a:path w="515" h="682">
                  <a:moveTo>
                    <a:pt x="270" y="128"/>
                  </a:moveTo>
                  <a:lnTo>
                    <a:pt x="283" y="116"/>
                  </a:lnTo>
                  <a:lnTo>
                    <a:pt x="309" y="90"/>
                  </a:lnTo>
                  <a:lnTo>
                    <a:pt x="309" y="90"/>
                  </a:lnTo>
                  <a:lnTo>
                    <a:pt x="309" y="51"/>
                  </a:lnTo>
                  <a:lnTo>
                    <a:pt x="309" y="38"/>
                  </a:lnTo>
                  <a:lnTo>
                    <a:pt x="348" y="25"/>
                  </a:lnTo>
                  <a:lnTo>
                    <a:pt x="360" y="25"/>
                  </a:lnTo>
                  <a:lnTo>
                    <a:pt x="386" y="0"/>
                  </a:lnTo>
                  <a:lnTo>
                    <a:pt x="399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77"/>
                  </a:lnTo>
                  <a:lnTo>
                    <a:pt x="438" y="90"/>
                  </a:lnTo>
                  <a:lnTo>
                    <a:pt x="438" y="116"/>
                  </a:lnTo>
                  <a:lnTo>
                    <a:pt x="438" y="141"/>
                  </a:lnTo>
                  <a:lnTo>
                    <a:pt x="412" y="154"/>
                  </a:lnTo>
                  <a:lnTo>
                    <a:pt x="412" y="154"/>
                  </a:lnTo>
                  <a:lnTo>
                    <a:pt x="399" y="154"/>
                  </a:lnTo>
                  <a:lnTo>
                    <a:pt x="386" y="167"/>
                  </a:lnTo>
                  <a:lnTo>
                    <a:pt x="399" y="193"/>
                  </a:lnTo>
                  <a:lnTo>
                    <a:pt x="399" y="219"/>
                  </a:lnTo>
                  <a:lnTo>
                    <a:pt x="412" y="244"/>
                  </a:lnTo>
                  <a:lnTo>
                    <a:pt x="412" y="270"/>
                  </a:lnTo>
                  <a:lnTo>
                    <a:pt x="425" y="296"/>
                  </a:lnTo>
                  <a:lnTo>
                    <a:pt x="438" y="309"/>
                  </a:lnTo>
                  <a:lnTo>
                    <a:pt x="450" y="321"/>
                  </a:lnTo>
                  <a:lnTo>
                    <a:pt x="438" y="334"/>
                  </a:lnTo>
                  <a:lnTo>
                    <a:pt x="438" y="347"/>
                  </a:lnTo>
                  <a:lnTo>
                    <a:pt x="425" y="347"/>
                  </a:lnTo>
                  <a:lnTo>
                    <a:pt x="412" y="334"/>
                  </a:lnTo>
                  <a:lnTo>
                    <a:pt x="386" y="334"/>
                  </a:lnTo>
                  <a:lnTo>
                    <a:pt x="373" y="347"/>
                  </a:lnTo>
                  <a:lnTo>
                    <a:pt x="373" y="360"/>
                  </a:lnTo>
                  <a:lnTo>
                    <a:pt x="386" y="373"/>
                  </a:lnTo>
                  <a:lnTo>
                    <a:pt x="386" y="424"/>
                  </a:lnTo>
                  <a:lnTo>
                    <a:pt x="399" y="437"/>
                  </a:lnTo>
                  <a:lnTo>
                    <a:pt x="399" y="437"/>
                  </a:lnTo>
                  <a:lnTo>
                    <a:pt x="425" y="437"/>
                  </a:lnTo>
                  <a:lnTo>
                    <a:pt x="450" y="424"/>
                  </a:lnTo>
                  <a:lnTo>
                    <a:pt x="463" y="463"/>
                  </a:lnTo>
                  <a:lnTo>
                    <a:pt x="489" y="489"/>
                  </a:lnTo>
                  <a:lnTo>
                    <a:pt x="502" y="502"/>
                  </a:lnTo>
                  <a:lnTo>
                    <a:pt x="502" y="515"/>
                  </a:lnTo>
                  <a:lnTo>
                    <a:pt x="502" y="553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02" y="579"/>
                  </a:lnTo>
                  <a:lnTo>
                    <a:pt x="450" y="579"/>
                  </a:lnTo>
                  <a:lnTo>
                    <a:pt x="450" y="579"/>
                  </a:lnTo>
                  <a:lnTo>
                    <a:pt x="438" y="605"/>
                  </a:lnTo>
                  <a:lnTo>
                    <a:pt x="412" y="605"/>
                  </a:lnTo>
                  <a:lnTo>
                    <a:pt x="399" y="592"/>
                  </a:lnTo>
                  <a:lnTo>
                    <a:pt x="399" y="592"/>
                  </a:lnTo>
                  <a:lnTo>
                    <a:pt x="373" y="592"/>
                  </a:lnTo>
                  <a:lnTo>
                    <a:pt x="373" y="605"/>
                  </a:lnTo>
                  <a:lnTo>
                    <a:pt x="348" y="605"/>
                  </a:lnTo>
                  <a:lnTo>
                    <a:pt x="335" y="592"/>
                  </a:lnTo>
                  <a:lnTo>
                    <a:pt x="309" y="579"/>
                  </a:lnTo>
                  <a:lnTo>
                    <a:pt x="309" y="579"/>
                  </a:lnTo>
                  <a:lnTo>
                    <a:pt x="296" y="579"/>
                  </a:lnTo>
                  <a:lnTo>
                    <a:pt x="283" y="592"/>
                  </a:lnTo>
                  <a:lnTo>
                    <a:pt x="283" y="605"/>
                  </a:lnTo>
                  <a:lnTo>
                    <a:pt x="283" y="605"/>
                  </a:lnTo>
                  <a:lnTo>
                    <a:pt x="283" y="617"/>
                  </a:lnTo>
                  <a:lnTo>
                    <a:pt x="270" y="630"/>
                  </a:lnTo>
                  <a:lnTo>
                    <a:pt x="257" y="630"/>
                  </a:lnTo>
                  <a:lnTo>
                    <a:pt x="257" y="656"/>
                  </a:lnTo>
                  <a:lnTo>
                    <a:pt x="257" y="669"/>
                  </a:lnTo>
                  <a:lnTo>
                    <a:pt x="257" y="669"/>
                  </a:lnTo>
                  <a:lnTo>
                    <a:pt x="232" y="682"/>
                  </a:lnTo>
                  <a:lnTo>
                    <a:pt x="193" y="682"/>
                  </a:lnTo>
                  <a:lnTo>
                    <a:pt x="167" y="682"/>
                  </a:lnTo>
                  <a:lnTo>
                    <a:pt x="167" y="669"/>
                  </a:lnTo>
                  <a:lnTo>
                    <a:pt x="142" y="656"/>
                  </a:lnTo>
                  <a:lnTo>
                    <a:pt x="129" y="643"/>
                  </a:lnTo>
                  <a:lnTo>
                    <a:pt x="116" y="656"/>
                  </a:lnTo>
                  <a:lnTo>
                    <a:pt x="103" y="656"/>
                  </a:lnTo>
                  <a:lnTo>
                    <a:pt x="103" y="669"/>
                  </a:lnTo>
                  <a:lnTo>
                    <a:pt x="90" y="682"/>
                  </a:lnTo>
                  <a:lnTo>
                    <a:pt x="77" y="669"/>
                  </a:lnTo>
                  <a:lnTo>
                    <a:pt x="64" y="656"/>
                  </a:lnTo>
                  <a:lnTo>
                    <a:pt x="39" y="643"/>
                  </a:lnTo>
                  <a:lnTo>
                    <a:pt x="39" y="617"/>
                  </a:lnTo>
                  <a:lnTo>
                    <a:pt x="26" y="592"/>
                  </a:lnTo>
                  <a:lnTo>
                    <a:pt x="26" y="579"/>
                  </a:lnTo>
                  <a:lnTo>
                    <a:pt x="13" y="566"/>
                  </a:lnTo>
                  <a:lnTo>
                    <a:pt x="13" y="553"/>
                  </a:lnTo>
                  <a:lnTo>
                    <a:pt x="26" y="540"/>
                  </a:lnTo>
                  <a:lnTo>
                    <a:pt x="39" y="527"/>
                  </a:lnTo>
                  <a:lnTo>
                    <a:pt x="51" y="502"/>
                  </a:lnTo>
                  <a:lnTo>
                    <a:pt x="51" y="489"/>
                  </a:lnTo>
                  <a:lnTo>
                    <a:pt x="64" y="463"/>
                  </a:lnTo>
                  <a:lnTo>
                    <a:pt x="51" y="450"/>
                  </a:lnTo>
                  <a:lnTo>
                    <a:pt x="39" y="437"/>
                  </a:lnTo>
                  <a:lnTo>
                    <a:pt x="13" y="412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26" y="373"/>
                  </a:lnTo>
                  <a:lnTo>
                    <a:pt x="39" y="373"/>
                  </a:lnTo>
                  <a:lnTo>
                    <a:pt x="39" y="347"/>
                  </a:lnTo>
                  <a:lnTo>
                    <a:pt x="51" y="334"/>
                  </a:lnTo>
                  <a:lnTo>
                    <a:pt x="77" y="321"/>
                  </a:lnTo>
                  <a:lnTo>
                    <a:pt x="77" y="321"/>
                  </a:lnTo>
                  <a:lnTo>
                    <a:pt x="90" y="309"/>
                  </a:lnTo>
                  <a:lnTo>
                    <a:pt x="103" y="283"/>
                  </a:lnTo>
                  <a:lnTo>
                    <a:pt x="116" y="283"/>
                  </a:lnTo>
                  <a:lnTo>
                    <a:pt x="129" y="270"/>
                  </a:lnTo>
                  <a:lnTo>
                    <a:pt x="154" y="270"/>
                  </a:lnTo>
                  <a:lnTo>
                    <a:pt x="167" y="270"/>
                  </a:lnTo>
                  <a:lnTo>
                    <a:pt x="193" y="283"/>
                  </a:lnTo>
                  <a:lnTo>
                    <a:pt x="219" y="270"/>
                  </a:lnTo>
                  <a:lnTo>
                    <a:pt x="245" y="270"/>
                  </a:lnTo>
                  <a:lnTo>
                    <a:pt x="245" y="270"/>
                  </a:lnTo>
                  <a:lnTo>
                    <a:pt x="245" y="257"/>
                  </a:lnTo>
                  <a:lnTo>
                    <a:pt x="257" y="244"/>
                  </a:lnTo>
                  <a:lnTo>
                    <a:pt x="270" y="244"/>
                  </a:lnTo>
                  <a:lnTo>
                    <a:pt x="283" y="244"/>
                  </a:lnTo>
                  <a:lnTo>
                    <a:pt x="270" y="193"/>
                  </a:lnTo>
                  <a:lnTo>
                    <a:pt x="270" y="193"/>
                  </a:lnTo>
                  <a:lnTo>
                    <a:pt x="270" y="154"/>
                  </a:lnTo>
                  <a:lnTo>
                    <a:pt x="270" y="128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1061602" y="1537335"/>
              <a:ext cx="799796" cy="762976"/>
            </a:xfrm>
            <a:custGeom>
              <a:avLst/>
              <a:gdLst/>
              <a:ahLst/>
              <a:cxnLst>
                <a:cxn ang="0">
                  <a:pos x="103" y="116"/>
                </a:cxn>
                <a:cxn ang="0">
                  <a:pos x="103" y="154"/>
                </a:cxn>
                <a:cxn ang="0">
                  <a:pos x="116" y="193"/>
                </a:cxn>
                <a:cxn ang="0">
                  <a:pos x="155" y="154"/>
                </a:cxn>
                <a:cxn ang="0">
                  <a:pos x="193" y="116"/>
                </a:cxn>
                <a:cxn ang="0">
                  <a:pos x="219" y="26"/>
                </a:cxn>
                <a:cxn ang="0">
                  <a:pos x="245" y="38"/>
                </a:cxn>
                <a:cxn ang="0">
                  <a:pos x="271" y="90"/>
                </a:cxn>
                <a:cxn ang="0">
                  <a:pos x="322" y="77"/>
                </a:cxn>
                <a:cxn ang="0">
                  <a:pos x="348" y="64"/>
                </a:cxn>
                <a:cxn ang="0">
                  <a:pos x="386" y="0"/>
                </a:cxn>
                <a:cxn ang="0">
                  <a:pos x="425" y="51"/>
                </a:cxn>
                <a:cxn ang="0">
                  <a:pos x="451" y="90"/>
                </a:cxn>
                <a:cxn ang="0">
                  <a:pos x="451" y="167"/>
                </a:cxn>
                <a:cxn ang="0">
                  <a:pos x="438" y="232"/>
                </a:cxn>
                <a:cxn ang="0">
                  <a:pos x="451" y="283"/>
                </a:cxn>
                <a:cxn ang="0">
                  <a:pos x="502" y="270"/>
                </a:cxn>
                <a:cxn ang="0">
                  <a:pos x="502" y="334"/>
                </a:cxn>
                <a:cxn ang="0">
                  <a:pos x="464" y="373"/>
                </a:cxn>
                <a:cxn ang="0">
                  <a:pos x="476" y="425"/>
                </a:cxn>
                <a:cxn ang="0">
                  <a:pos x="502" y="425"/>
                </a:cxn>
                <a:cxn ang="0">
                  <a:pos x="528" y="476"/>
                </a:cxn>
                <a:cxn ang="0">
                  <a:pos x="554" y="515"/>
                </a:cxn>
                <a:cxn ang="0">
                  <a:pos x="515" y="528"/>
                </a:cxn>
                <a:cxn ang="0">
                  <a:pos x="451" y="502"/>
                </a:cxn>
                <a:cxn ang="0">
                  <a:pos x="412" y="515"/>
                </a:cxn>
                <a:cxn ang="0">
                  <a:pos x="374" y="502"/>
                </a:cxn>
                <a:cxn ang="0">
                  <a:pos x="309" y="463"/>
                </a:cxn>
                <a:cxn ang="0">
                  <a:pos x="271" y="463"/>
                </a:cxn>
                <a:cxn ang="0">
                  <a:pos x="219" y="437"/>
                </a:cxn>
                <a:cxn ang="0">
                  <a:pos x="193" y="450"/>
                </a:cxn>
                <a:cxn ang="0">
                  <a:pos x="193" y="502"/>
                </a:cxn>
                <a:cxn ang="0">
                  <a:pos x="168" y="553"/>
                </a:cxn>
                <a:cxn ang="0">
                  <a:pos x="142" y="566"/>
                </a:cxn>
                <a:cxn ang="0">
                  <a:pos x="90" y="476"/>
                </a:cxn>
                <a:cxn ang="0">
                  <a:pos x="39" y="437"/>
                </a:cxn>
                <a:cxn ang="0">
                  <a:pos x="13" y="437"/>
                </a:cxn>
                <a:cxn ang="0">
                  <a:pos x="13" y="386"/>
                </a:cxn>
                <a:cxn ang="0">
                  <a:pos x="0" y="360"/>
                </a:cxn>
                <a:cxn ang="0">
                  <a:pos x="39" y="347"/>
                </a:cxn>
                <a:cxn ang="0">
                  <a:pos x="77" y="334"/>
                </a:cxn>
                <a:cxn ang="0">
                  <a:pos x="39" y="296"/>
                </a:cxn>
                <a:cxn ang="0">
                  <a:pos x="26" y="232"/>
                </a:cxn>
                <a:cxn ang="0">
                  <a:pos x="26" y="193"/>
                </a:cxn>
                <a:cxn ang="0">
                  <a:pos x="26" y="167"/>
                </a:cxn>
                <a:cxn ang="0">
                  <a:pos x="52" y="154"/>
                </a:cxn>
                <a:cxn ang="0">
                  <a:pos x="65" y="103"/>
                </a:cxn>
              </a:cxnLst>
              <a:rect l="0" t="0" r="r" b="b"/>
              <a:pathLst>
                <a:path w="567" h="579">
                  <a:moveTo>
                    <a:pt x="65" y="103"/>
                  </a:moveTo>
                  <a:lnTo>
                    <a:pt x="90" y="103"/>
                  </a:lnTo>
                  <a:lnTo>
                    <a:pt x="103" y="116"/>
                  </a:lnTo>
                  <a:lnTo>
                    <a:pt x="103" y="129"/>
                  </a:lnTo>
                  <a:lnTo>
                    <a:pt x="103" y="141"/>
                  </a:lnTo>
                  <a:lnTo>
                    <a:pt x="103" y="154"/>
                  </a:lnTo>
                  <a:lnTo>
                    <a:pt x="90" y="167"/>
                  </a:lnTo>
                  <a:lnTo>
                    <a:pt x="103" y="180"/>
                  </a:lnTo>
                  <a:lnTo>
                    <a:pt x="116" y="193"/>
                  </a:lnTo>
                  <a:lnTo>
                    <a:pt x="129" y="180"/>
                  </a:lnTo>
                  <a:lnTo>
                    <a:pt x="142" y="167"/>
                  </a:lnTo>
                  <a:lnTo>
                    <a:pt x="155" y="154"/>
                  </a:lnTo>
                  <a:lnTo>
                    <a:pt x="155" y="141"/>
                  </a:lnTo>
                  <a:lnTo>
                    <a:pt x="168" y="129"/>
                  </a:lnTo>
                  <a:lnTo>
                    <a:pt x="193" y="116"/>
                  </a:lnTo>
                  <a:lnTo>
                    <a:pt x="206" y="90"/>
                  </a:lnTo>
                  <a:lnTo>
                    <a:pt x="219" y="77"/>
                  </a:lnTo>
                  <a:lnTo>
                    <a:pt x="219" y="26"/>
                  </a:lnTo>
                  <a:lnTo>
                    <a:pt x="232" y="26"/>
                  </a:lnTo>
                  <a:lnTo>
                    <a:pt x="245" y="26"/>
                  </a:lnTo>
                  <a:lnTo>
                    <a:pt x="245" y="38"/>
                  </a:lnTo>
                  <a:lnTo>
                    <a:pt x="245" y="77"/>
                  </a:lnTo>
                  <a:lnTo>
                    <a:pt x="258" y="90"/>
                  </a:lnTo>
                  <a:lnTo>
                    <a:pt x="271" y="90"/>
                  </a:lnTo>
                  <a:lnTo>
                    <a:pt x="283" y="103"/>
                  </a:lnTo>
                  <a:lnTo>
                    <a:pt x="296" y="116"/>
                  </a:lnTo>
                  <a:lnTo>
                    <a:pt x="322" y="77"/>
                  </a:lnTo>
                  <a:lnTo>
                    <a:pt x="335" y="90"/>
                  </a:lnTo>
                  <a:lnTo>
                    <a:pt x="348" y="77"/>
                  </a:lnTo>
                  <a:lnTo>
                    <a:pt x="348" y="64"/>
                  </a:lnTo>
                  <a:lnTo>
                    <a:pt x="361" y="26"/>
                  </a:lnTo>
                  <a:lnTo>
                    <a:pt x="374" y="13"/>
                  </a:lnTo>
                  <a:lnTo>
                    <a:pt x="386" y="0"/>
                  </a:lnTo>
                  <a:lnTo>
                    <a:pt x="399" y="13"/>
                  </a:lnTo>
                  <a:lnTo>
                    <a:pt x="412" y="38"/>
                  </a:lnTo>
                  <a:lnTo>
                    <a:pt x="425" y="51"/>
                  </a:lnTo>
                  <a:lnTo>
                    <a:pt x="451" y="64"/>
                  </a:lnTo>
                  <a:lnTo>
                    <a:pt x="451" y="77"/>
                  </a:lnTo>
                  <a:lnTo>
                    <a:pt x="451" y="90"/>
                  </a:lnTo>
                  <a:lnTo>
                    <a:pt x="451" y="129"/>
                  </a:lnTo>
                  <a:lnTo>
                    <a:pt x="451" y="141"/>
                  </a:lnTo>
                  <a:lnTo>
                    <a:pt x="451" y="167"/>
                  </a:lnTo>
                  <a:lnTo>
                    <a:pt x="451" y="180"/>
                  </a:lnTo>
                  <a:lnTo>
                    <a:pt x="438" y="206"/>
                  </a:lnTo>
                  <a:lnTo>
                    <a:pt x="438" y="232"/>
                  </a:lnTo>
                  <a:lnTo>
                    <a:pt x="438" y="257"/>
                  </a:lnTo>
                  <a:lnTo>
                    <a:pt x="451" y="283"/>
                  </a:lnTo>
                  <a:lnTo>
                    <a:pt x="451" y="283"/>
                  </a:lnTo>
                  <a:lnTo>
                    <a:pt x="476" y="270"/>
                  </a:lnTo>
                  <a:lnTo>
                    <a:pt x="476" y="257"/>
                  </a:lnTo>
                  <a:lnTo>
                    <a:pt x="502" y="270"/>
                  </a:lnTo>
                  <a:lnTo>
                    <a:pt x="489" y="283"/>
                  </a:lnTo>
                  <a:lnTo>
                    <a:pt x="502" y="322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76" y="347"/>
                  </a:lnTo>
                  <a:lnTo>
                    <a:pt x="464" y="373"/>
                  </a:lnTo>
                  <a:lnTo>
                    <a:pt x="464" y="386"/>
                  </a:lnTo>
                  <a:lnTo>
                    <a:pt x="464" y="412"/>
                  </a:lnTo>
                  <a:lnTo>
                    <a:pt x="476" y="425"/>
                  </a:lnTo>
                  <a:lnTo>
                    <a:pt x="489" y="412"/>
                  </a:lnTo>
                  <a:lnTo>
                    <a:pt x="502" y="412"/>
                  </a:lnTo>
                  <a:lnTo>
                    <a:pt x="502" y="425"/>
                  </a:lnTo>
                  <a:lnTo>
                    <a:pt x="502" y="450"/>
                  </a:lnTo>
                  <a:lnTo>
                    <a:pt x="515" y="463"/>
                  </a:lnTo>
                  <a:lnTo>
                    <a:pt x="528" y="476"/>
                  </a:lnTo>
                  <a:lnTo>
                    <a:pt x="541" y="476"/>
                  </a:lnTo>
                  <a:lnTo>
                    <a:pt x="554" y="502"/>
                  </a:lnTo>
                  <a:lnTo>
                    <a:pt x="554" y="515"/>
                  </a:lnTo>
                  <a:lnTo>
                    <a:pt x="567" y="515"/>
                  </a:lnTo>
                  <a:lnTo>
                    <a:pt x="554" y="528"/>
                  </a:lnTo>
                  <a:lnTo>
                    <a:pt x="515" y="528"/>
                  </a:lnTo>
                  <a:lnTo>
                    <a:pt x="502" y="528"/>
                  </a:lnTo>
                  <a:lnTo>
                    <a:pt x="476" y="528"/>
                  </a:lnTo>
                  <a:lnTo>
                    <a:pt x="451" y="502"/>
                  </a:lnTo>
                  <a:lnTo>
                    <a:pt x="438" y="515"/>
                  </a:lnTo>
                  <a:lnTo>
                    <a:pt x="425" y="515"/>
                  </a:lnTo>
                  <a:lnTo>
                    <a:pt x="412" y="515"/>
                  </a:lnTo>
                  <a:lnTo>
                    <a:pt x="399" y="502"/>
                  </a:lnTo>
                  <a:lnTo>
                    <a:pt x="386" y="502"/>
                  </a:lnTo>
                  <a:lnTo>
                    <a:pt x="374" y="502"/>
                  </a:lnTo>
                  <a:lnTo>
                    <a:pt x="361" y="502"/>
                  </a:lnTo>
                  <a:lnTo>
                    <a:pt x="335" y="489"/>
                  </a:lnTo>
                  <a:lnTo>
                    <a:pt x="309" y="463"/>
                  </a:lnTo>
                  <a:lnTo>
                    <a:pt x="283" y="450"/>
                  </a:lnTo>
                  <a:lnTo>
                    <a:pt x="271" y="450"/>
                  </a:lnTo>
                  <a:lnTo>
                    <a:pt x="271" y="463"/>
                  </a:lnTo>
                  <a:lnTo>
                    <a:pt x="258" y="463"/>
                  </a:lnTo>
                  <a:lnTo>
                    <a:pt x="232" y="450"/>
                  </a:lnTo>
                  <a:lnTo>
                    <a:pt x="219" y="437"/>
                  </a:lnTo>
                  <a:lnTo>
                    <a:pt x="206" y="437"/>
                  </a:lnTo>
                  <a:lnTo>
                    <a:pt x="206" y="450"/>
                  </a:lnTo>
                  <a:lnTo>
                    <a:pt x="193" y="450"/>
                  </a:lnTo>
                  <a:lnTo>
                    <a:pt x="193" y="463"/>
                  </a:lnTo>
                  <a:lnTo>
                    <a:pt x="193" y="476"/>
                  </a:lnTo>
                  <a:lnTo>
                    <a:pt x="193" y="502"/>
                  </a:lnTo>
                  <a:lnTo>
                    <a:pt x="180" y="528"/>
                  </a:lnTo>
                  <a:lnTo>
                    <a:pt x="168" y="540"/>
                  </a:lnTo>
                  <a:lnTo>
                    <a:pt x="168" y="553"/>
                  </a:lnTo>
                  <a:lnTo>
                    <a:pt x="155" y="566"/>
                  </a:lnTo>
                  <a:lnTo>
                    <a:pt x="142" y="579"/>
                  </a:lnTo>
                  <a:lnTo>
                    <a:pt x="142" y="566"/>
                  </a:lnTo>
                  <a:lnTo>
                    <a:pt x="142" y="566"/>
                  </a:lnTo>
                  <a:lnTo>
                    <a:pt x="142" y="528"/>
                  </a:lnTo>
                  <a:lnTo>
                    <a:pt x="90" y="476"/>
                  </a:lnTo>
                  <a:lnTo>
                    <a:pt x="77" y="437"/>
                  </a:lnTo>
                  <a:lnTo>
                    <a:pt x="52" y="437"/>
                  </a:lnTo>
                  <a:lnTo>
                    <a:pt x="39" y="437"/>
                  </a:lnTo>
                  <a:lnTo>
                    <a:pt x="39" y="450"/>
                  </a:lnTo>
                  <a:lnTo>
                    <a:pt x="26" y="450"/>
                  </a:lnTo>
                  <a:lnTo>
                    <a:pt x="13" y="437"/>
                  </a:lnTo>
                  <a:lnTo>
                    <a:pt x="13" y="425"/>
                  </a:lnTo>
                  <a:lnTo>
                    <a:pt x="13" y="412"/>
                  </a:lnTo>
                  <a:lnTo>
                    <a:pt x="13" y="386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60"/>
                  </a:lnTo>
                  <a:lnTo>
                    <a:pt x="13" y="347"/>
                  </a:lnTo>
                  <a:lnTo>
                    <a:pt x="26" y="347"/>
                  </a:lnTo>
                  <a:lnTo>
                    <a:pt x="39" y="347"/>
                  </a:lnTo>
                  <a:lnTo>
                    <a:pt x="52" y="360"/>
                  </a:lnTo>
                  <a:lnTo>
                    <a:pt x="65" y="347"/>
                  </a:lnTo>
                  <a:lnTo>
                    <a:pt x="77" y="334"/>
                  </a:lnTo>
                  <a:lnTo>
                    <a:pt x="77" y="334"/>
                  </a:lnTo>
                  <a:lnTo>
                    <a:pt x="65" y="322"/>
                  </a:lnTo>
                  <a:lnTo>
                    <a:pt x="39" y="296"/>
                  </a:lnTo>
                  <a:lnTo>
                    <a:pt x="39" y="283"/>
                  </a:lnTo>
                  <a:lnTo>
                    <a:pt x="39" y="257"/>
                  </a:lnTo>
                  <a:lnTo>
                    <a:pt x="26" y="232"/>
                  </a:lnTo>
                  <a:lnTo>
                    <a:pt x="26" y="219"/>
                  </a:lnTo>
                  <a:lnTo>
                    <a:pt x="26" y="206"/>
                  </a:lnTo>
                  <a:lnTo>
                    <a:pt x="26" y="193"/>
                  </a:lnTo>
                  <a:lnTo>
                    <a:pt x="13" y="180"/>
                  </a:lnTo>
                  <a:lnTo>
                    <a:pt x="13" y="180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9" y="167"/>
                  </a:lnTo>
                  <a:lnTo>
                    <a:pt x="52" y="154"/>
                  </a:lnTo>
                  <a:lnTo>
                    <a:pt x="65" y="141"/>
                  </a:lnTo>
                  <a:lnTo>
                    <a:pt x="65" y="129"/>
                  </a:lnTo>
                  <a:lnTo>
                    <a:pt x="65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1638906" y="1384299"/>
              <a:ext cx="613606" cy="525165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39" y="64"/>
                </a:cxn>
                <a:cxn ang="0">
                  <a:pos x="26" y="39"/>
                </a:cxn>
                <a:cxn ang="0">
                  <a:pos x="77" y="0"/>
                </a:cxn>
                <a:cxn ang="0">
                  <a:pos x="90" y="26"/>
                </a:cxn>
                <a:cxn ang="0">
                  <a:pos x="167" y="51"/>
                </a:cxn>
                <a:cxn ang="0">
                  <a:pos x="193" y="39"/>
                </a:cxn>
                <a:cxn ang="0">
                  <a:pos x="245" y="0"/>
                </a:cxn>
                <a:cxn ang="0">
                  <a:pos x="296" y="26"/>
                </a:cxn>
                <a:cxn ang="0">
                  <a:pos x="348" y="0"/>
                </a:cxn>
                <a:cxn ang="0">
                  <a:pos x="373" y="0"/>
                </a:cxn>
                <a:cxn ang="0">
                  <a:pos x="386" y="39"/>
                </a:cxn>
                <a:cxn ang="0">
                  <a:pos x="412" y="64"/>
                </a:cxn>
                <a:cxn ang="0">
                  <a:pos x="425" y="103"/>
                </a:cxn>
                <a:cxn ang="0">
                  <a:pos x="438" y="142"/>
                </a:cxn>
                <a:cxn ang="0">
                  <a:pos x="399" y="154"/>
                </a:cxn>
                <a:cxn ang="0">
                  <a:pos x="361" y="193"/>
                </a:cxn>
                <a:cxn ang="0">
                  <a:pos x="322" y="206"/>
                </a:cxn>
                <a:cxn ang="0">
                  <a:pos x="296" y="219"/>
                </a:cxn>
                <a:cxn ang="0">
                  <a:pos x="309" y="245"/>
                </a:cxn>
                <a:cxn ang="0">
                  <a:pos x="322" y="257"/>
                </a:cxn>
                <a:cxn ang="0">
                  <a:pos x="309" y="283"/>
                </a:cxn>
                <a:cxn ang="0">
                  <a:pos x="283" y="283"/>
                </a:cxn>
                <a:cxn ang="0">
                  <a:pos x="283" y="322"/>
                </a:cxn>
                <a:cxn ang="0">
                  <a:pos x="258" y="322"/>
                </a:cxn>
                <a:cxn ang="0">
                  <a:pos x="232" y="322"/>
                </a:cxn>
                <a:cxn ang="0">
                  <a:pos x="206" y="335"/>
                </a:cxn>
                <a:cxn ang="0">
                  <a:pos x="193" y="373"/>
                </a:cxn>
                <a:cxn ang="0">
                  <a:pos x="167" y="386"/>
                </a:cxn>
                <a:cxn ang="0">
                  <a:pos x="129" y="399"/>
                </a:cxn>
                <a:cxn ang="0">
                  <a:pos x="103" y="386"/>
                </a:cxn>
                <a:cxn ang="0">
                  <a:pos x="77" y="386"/>
                </a:cxn>
                <a:cxn ang="0">
                  <a:pos x="64" y="373"/>
                </a:cxn>
                <a:cxn ang="0">
                  <a:pos x="52" y="386"/>
                </a:cxn>
                <a:cxn ang="0">
                  <a:pos x="26" y="399"/>
                </a:cxn>
                <a:cxn ang="0">
                  <a:pos x="26" y="373"/>
                </a:cxn>
                <a:cxn ang="0">
                  <a:pos x="26" y="322"/>
                </a:cxn>
                <a:cxn ang="0">
                  <a:pos x="39" y="283"/>
                </a:cxn>
                <a:cxn ang="0">
                  <a:pos x="39" y="257"/>
                </a:cxn>
                <a:cxn ang="0">
                  <a:pos x="39" y="206"/>
                </a:cxn>
                <a:cxn ang="0">
                  <a:pos x="39" y="180"/>
                </a:cxn>
                <a:cxn ang="0">
                  <a:pos x="13" y="167"/>
                </a:cxn>
                <a:cxn ang="0">
                  <a:pos x="0" y="142"/>
                </a:cxn>
              </a:cxnLst>
              <a:rect l="0" t="0" r="r" b="b"/>
              <a:pathLst>
                <a:path w="438" h="399">
                  <a:moveTo>
                    <a:pt x="0" y="116"/>
                  </a:moveTo>
                  <a:lnTo>
                    <a:pt x="0" y="90"/>
                  </a:lnTo>
                  <a:lnTo>
                    <a:pt x="13" y="90"/>
                  </a:lnTo>
                  <a:lnTo>
                    <a:pt x="39" y="64"/>
                  </a:lnTo>
                  <a:lnTo>
                    <a:pt x="39" y="51"/>
                  </a:lnTo>
                  <a:lnTo>
                    <a:pt x="26" y="39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0" y="13"/>
                  </a:lnTo>
                  <a:lnTo>
                    <a:pt x="90" y="26"/>
                  </a:lnTo>
                  <a:lnTo>
                    <a:pt x="116" y="39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93" y="39"/>
                  </a:lnTo>
                  <a:lnTo>
                    <a:pt x="232" y="0"/>
                  </a:lnTo>
                  <a:lnTo>
                    <a:pt x="245" y="0"/>
                  </a:lnTo>
                  <a:lnTo>
                    <a:pt x="270" y="26"/>
                  </a:lnTo>
                  <a:lnTo>
                    <a:pt x="296" y="26"/>
                  </a:lnTo>
                  <a:lnTo>
                    <a:pt x="335" y="13"/>
                  </a:lnTo>
                  <a:lnTo>
                    <a:pt x="348" y="0"/>
                  </a:lnTo>
                  <a:lnTo>
                    <a:pt x="361" y="0"/>
                  </a:lnTo>
                  <a:lnTo>
                    <a:pt x="373" y="0"/>
                  </a:lnTo>
                  <a:lnTo>
                    <a:pt x="386" y="13"/>
                  </a:lnTo>
                  <a:lnTo>
                    <a:pt x="386" y="39"/>
                  </a:lnTo>
                  <a:lnTo>
                    <a:pt x="386" y="51"/>
                  </a:lnTo>
                  <a:lnTo>
                    <a:pt x="412" y="64"/>
                  </a:lnTo>
                  <a:lnTo>
                    <a:pt x="425" y="77"/>
                  </a:lnTo>
                  <a:lnTo>
                    <a:pt x="425" y="103"/>
                  </a:lnTo>
                  <a:lnTo>
                    <a:pt x="438" y="116"/>
                  </a:lnTo>
                  <a:lnTo>
                    <a:pt x="438" y="142"/>
                  </a:lnTo>
                  <a:lnTo>
                    <a:pt x="425" y="142"/>
                  </a:lnTo>
                  <a:lnTo>
                    <a:pt x="399" y="154"/>
                  </a:lnTo>
                  <a:lnTo>
                    <a:pt x="373" y="167"/>
                  </a:lnTo>
                  <a:lnTo>
                    <a:pt x="361" y="193"/>
                  </a:lnTo>
                  <a:lnTo>
                    <a:pt x="348" y="206"/>
                  </a:lnTo>
                  <a:lnTo>
                    <a:pt x="322" y="206"/>
                  </a:lnTo>
                  <a:lnTo>
                    <a:pt x="296" y="206"/>
                  </a:lnTo>
                  <a:lnTo>
                    <a:pt x="296" y="219"/>
                  </a:lnTo>
                  <a:lnTo>
                    <a:pt x="296" y="232"/>
                  </a:lnTo>
                  <a:lnTo>
                    <a:pt x="309" y="245"/>
                  </a:lnTo>
                  <a:lnTo>
                    <a:pt x="322" y="257"/>
                  </a:lnTo>
                  <a:lnTo>
                    <a:pt x="322" y="257"/>
                  </a:lnTo>
                  <a:lnTo>
                    <a:pt x="322" y="270"/>
                  </a:lnTo>
                  <a:lnTo>
                    <a:pt x="309" y="283"/>
                  </a:lnTo>
                  <a:lnTo>
                    <a:pt x="296" y="283"/>
                  </a:lnTo>
                  <a:lnTo>
                    <a:pt x="283" y="283"/>
                  </a:lnTo>
                  <a:lnTo>
                    <a:pt x="283" y="296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58" y="322"/>
                  </a:lnTo>
                  <a:lnTo>
                    <a:pt x="245" y="322"/>
                  </a:lnTo>
                  <a:lnTo>
                    <a:pt x="232" y="322"/>
                  </a:lnTo>
                  <a:lnTo>
                    <a:pt x="219" y="322"/>
                  </a:lnTo>
                  <a:lnTo>
                    <a:pt x="206" y="335"/>
                  </a:lnTo>
                  <a:lnTo>
                    <a:pt x="206" y="348"/>
                  </a:lnTo>
                  <a:lnTo>
                    <a:pt x="193" y="373"/>
                  </a:lnTo>
                  <a:lnTo>
                    <a:pt x="180" y="386"/>
                  </a:lnTo>
                  <a:lnTo>
                    <a:pt x="167" y="386"/>
                  </a:lnTo>
                  <a:lnTo>
                    <a:pt x="142" y="399"/>
                  </a:lnTo>
                  <a:lnTo>
                    <a:pt x="129" y="399"/>
                  </a:lnTo>
                  <a:lnTo>
                    <a:pt x="116" y="386"/>
                  </a:lnTo>
                  <a:lnTo>
                    <a:pt x="103" y="386"/>
                  </a:lnTo>
                  <a:lnTo>
                    <a:pt x="90" y="386"/>
                  </a:lnTo>
                  <a:lnTo>
                    <a:pt x="77" y="386"/>
                  </a:lnTo>
                  <a:lnTo>
                    <a:pt x="77" y="386"/>
                  </a:lnTo>
                  <a:lnTo>
                    <a:pt x="64" y="373"/>
                  </a:lnTo>
                  <a:lnTo>
                    <a:pt x="64" y="386"/>
                  </a:lnTo>
                  <a:lnTo>
                    <a:pt x="52" y="386"/>
                  </a:lnTo>
                  <a:lnTo>
                    <a:pt x="39" y="399"/>
                  </a:lnTo>
                  <a:lnTo>
                    <a:pt x="26" y="399"/>
                  </a:lnTo>
                  <a:lnTo>
                    <a:pt x="26" y="386"/>
                  </a:lnTo>
                  <a:lnTo>
                    <a:pt x="26" y="373"/>
                  </a:lnTo>
                  <a:lnTo>
                    <a:pt x="26" y="348"/>
                  </a:lnTo>
                  <a:lnTo>
                    <a:pt x="26" y="322"/>
                  </a:lnTo>
                  <a:lnTo>
                    <a:pt x="26" y="309"/>
                  </a:lnTo>
                  <a:lnTo>
                    <a:pt x="39" y="283"/>
                  </a:lnTo>
                  <a:lnTo>
                    <a:pt x="39" y="270"/>
                  </a:lnTo>
                  <a:lnTo>
                    <a:pt x="39" y="257"/>
                  </a:lnTo>
                  <a:lnTo>
                    <a:pt x="39" y="232"/>
                  </a:lnTo>
                  <a:lnTo>
                    <a:pt x="39" y="206"/>
                  </a:lnTo>
                  <a:lnTo>
                    <a:pt x="52" y="193"/>
                  </a:lnTo>
                  <a:lnTo>
                    <a:pt x="39" y="180"/>
                  </a:lnTo>
                  <a:lnTo>
                    <a:pt x="26" y="167"/>
                  </a:lnTo>
                  <a:lnTo>
                    <a:pt x="13" y="167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2199817" y="1586878"/>
              <a:ext cx="436784" cy="423876"/>
            </a:xfrm>
            <a:custGeom>
              <a:avLst/>
              <a:gdLst/>
              <a:ahLst/>
              <a:cxnLst>
                <a:cxn ang="0">
                  <a:pos x="103" y="13"/>
                </a:cxn>
                <a:cxn ang="0">
                  <a:pos x="116" y="0"/>
                </a:cxn>
                <a:cxn ang="0">
                  <a:pos x="155" y="13"/>
                </a:cxn>
                <a:cxn ang="0">
                  <a:pos x="219" y="39"/>
                </a:cxn>
                <a:cxn ang="0">
                  <a:pos x="296" y="78"/>
                </a:cxn>
                <a:cxn ang="0">
                  <a:pos x="296" y="91"/>
                </a:cxn>
                <a:cxn ang="0">
                  <a:pos x="270" y="103"/>
                </a:cxn>
                <a:cxn ang="0">
                  <a:pos x="258" y="129"/>
                </a:cxn>
                <a:cxn ang="0">
                  <a:pos x="296" y="168"/>
                </a:cxn>
                <a:cxn ang="0">
                  <a:pos x="270" y="206"/>
                </a:cxn>
                <a:cxn ang="0">
                  <a:pos x="283" y="245"/>
                </a:cxn>
                <a:cxn ang="0">
                  <a:pos x="296" y="284"/>
                </a:cxn>
                <a:cxn ang="0">
                  <a:pos x="309" y="322"/>
                </a:cxn>
                <a:cxn ang="0">
                  <a:pos x="283" y="322"/>
                </a:cxn>
                <a:cxn ang="0">
                  <a:pos x="270" y="296"/>
                </a:cxn>
                <a:cxn ang="0">
                  <a:pos x="258" y="284"/>
                </a:cxn>
                <a:cxn ang="0">
                  <a:pos x="232" y="309"/>
                </a:cxn>
                <a:cxn ang="0">
                  <a:pos x="206" y="309"/>
                </a:cxn>
                <a:cxn ang="0">
                  <a:pos x="167" y="296"/>
                </a:cxn>
                <a:cxn ang="0">
                  <a:pos x="155" y="296"/>
                </a:cxn>
                <a:cxn ang="0">
                  <a:pos x="129" y="284"/>
                </a:cxn>
                <a:cxn ang="0">
                  <a:pos x="103" y="258"/>
                </a:cxn>
                <a:cxn ang="0">
                  <a:pos x="77" y="284"/>
                </a:cxn>
                <a:cxn ang="0">
                  <a:pos x="52" y="271"/>
                </a:cxn>
                <a:cxn ang="0">
                  <a:pos x="39" y="245"/>
                </a:cxn>
                <a:cxn ang="0">
                  <a:pos x="39" y="219"/>
                </a:cxn>
                <a:cxn ang="0">
                  <a:pos x="13" y="194"/>
                </a:cxn>
                <a:cxn ang="0">
                  <a:pos x="13" y="181"/>
                </a:cxn>
                <a:cxn ang="0">
                  <a:pos x="13" y="155"/>
                </a:cxn>
                <a:cxn ang="0">
                  <a:pos x="13" y="129"/>
                </a:cxn>
                <a:cxn ang="0">
                  <a:pos x="52" y="78"/>
                </a:cxn>
                <a:cxn ang="0">
                  <a:pos x="65" y="65"/>
                </a:cxn>
                <a:cxn ang="0">
                  <a:pos x="90" y="39"/>
                </a:cxn>
                <a:cxn ang="0">
                  <a:pos x="90" y="39"/>
                </a:cxn>
              </a:cxnLst>
              <a:rect l="0" t="0" r="r" b="b"/>
              <a:pathLst>
                <a:path w="309" h="322">
                  <a:moveTo>
                    <a:pt x="103" y="13"/>
                  </a:moveTo>
                  <a:lnTo>
                    <a:pt x="103" y="13"/>
                  </a:lnTo>
                  <a:lnTo>
                    <a:pt x="103" y="13"/>
                  </a:lnTo>
                  <a:lnTo>
                    <a:pt x="116" y="0"/>
                  </a:lnTo>
                  <a:lnTo>
                    <a:pt x="129" y="13"/>
                  </a:lnTo>
                  <a:lnTo>
                    <a:pt x="155" y="13"/>
                  </a:lnTo>
                  <a:lnTo>
                    <a:pt x="206" y="39"/>
                  </a:lnTo>
                  <a:lnTo>
                    <a:pt x="219" y="39"/>
                  </a:lnTo>
                  <a:lnTo>
                    <a:pt x="270" y="65"/>
                  </a:lnTo>
                  <a:lnTo>
                    <a:pt x="296" y="78"/>
                  </a:lnTo>
                  <a:lnTo>
                    <a:pt x="296" y="78"/>
                  </a:lnTo>
                  <a:lnTo>
                    <a:pt x="296" y="91"/>
                  </a:lnTo>
                  <a:lnTo>
                    <a:pt x="283" y="103"/>
                  </a:lnTo>
                  <a:lnTo>
                    <a:pt x="270" y="103"/>
                  </a:lnTo>
                  <a:lnTo>
                    <a:pt x="258" y="103"/>
                  </a:lnTo>
                  <a:lnTo>
                    <a:pt x="258" y="129"/>
                  </a:lnTo>
                  <a:lnTo>
                    <a:pt x="283" y="155"/>
                  </a:lnTo>
                  <a:lnTo>
                    <a:pt x="296" y="168"/>
                  </a:lnTo>
                  <a:lnTo>
                    <a:pt x="283" y="194"/>
                  </a:lnTo>
                  <a:lnTo>
                    <a:pt x="270" y="206"/>
                  </a:lnTo>
                  <a:lnTo>
                    <a:pt x="270" y="232"/>
                  </a:lnTo>
                  <a:lnTo>
                    <a:pt x="283" y="245"/>
                  </a:lnTo>
                  <a:lnTo>
                    <a:pt x="296" y="271"/>
                  </a:lnTo>
                  <a:lnTo>
                    <a:pt x="296" y="284"/>
                  </a:lnTo>
                  <a:lnTo>
                    <a:pt x="309" y="309"/>
                  </a:lnTo>
                  <a:lnTo>
                    <a:pt x="309" y="322"/>
                  </a:lnTo>
                  <a:lnTo>
                    <a:pt x="296" y="322"/>
                  </a:lnTo>
                  <a:lnTo>
                    <a:pt x="283" y="322"/>
                  </a:lnTo>
                  <a:lnTo>
                    <a:pt x="270" y="322"/>
                  </a:lnTo>
                  <a:lnTo>
                    <a:pt x="270" y="296"/>
                  </a:lnTo>
                  <a:lnTo>
                    <a:pt x="258" y="284"/>
                  </a:lnTo>
                  <a:lnTo>
                    <a:pt x="258" y="284"/>
                  </a:lnTo>
                  <a:lnTo>
                    <a:pt x="245" y="296"/>
                  </a:lnTo>
                  <a:lnTo>
                    <a:pt x="232" y="309"/>
                  </a:lnTo>
                  <a:lnTo>
                    <a:pt x="219" y="309"/>
                  </a:lnTo>
                  <a:lnTo>
                    <a:pt x="206" y="309"/>
                  </a:lnTo>
                  <a:lnTo>
                    <a:pt x="193" y="296"/>
                  </a:lnTo>
                  <a:lnTo>
                    <a:pt x="167" y="296"/>
                  </a:lnTo>
                  <a:lnTo>
                    <a:pt x="155" y="309"/>
                  </a:lnTo>
                  <a:lnTo>
                    <a:pt x="155" y="296"/>
                  </a:lnTo>
                  <a:lnTo>
                    <a:pt x="142" y="296"/>
                  </a:lnTo>
                  <a:lnTo>
                    <a:pt x="129" y="284"/>
                  </a:lnTo>
                  <a:lnTo>
                    <a:pt x="116" y="271"/>
                  </a:lnTo>
                  <a:lnTo>
                    <a:pt x="103" y="258"/>
                  </a:lnTo>
                  <a:lnTo>
                    <a:pt x="90" y="271"/>
                  </a:lnTo>
                  <a:lnTo>
                    <a:pt x="77" y="284"/>
                  </a:lnTo>
                  <a:lnTo>
                    <a:pt x="65" y="284"/>
                  </a:lnTo>
                  <a:lnTo>
                    <a:pt x="52" y="271"/>
                  </a:lnTo>
                  <a:lnTo>
                    <a:pt x="39" y="258"/>
                  </a:lnTo>
                  <a:lnTo>
                    <a:pt x="39" y="245"/>
                  </a:lnTo>
                  <a:lnTo>
                    <a:pt x="39" y="232"/>
                  </a:lnTo>
                  <a:lnTo>
                    <a:pt x="39" y="219"/>
                  </a:lnTo>
                  <a:lnTo>
                    <a:pt x="26" y="206"/>
                  </a:lnTo>
                  <a:lnTo>
                    <a:pt x="13" y="194"/>
                  </a:lnTo>
                  <a:lnTo>
                    <a:pt x="13" y="194"/>
                  </a:lnTo>
                  <a:lnTo>
                    <a:pt x="13" y="181"/>
                  </a:lnTo>
                  <a:lnTo>
                    <a:pt x="13" y="181"/>
                  </a:lnTo>
                  <a:lnTo>
                    <a:pt x="13" y="155"/>
                  </a:lnTo>
                  <a:lnTo>
                    <a:pt x="0" y="142"/>
                  </a:lnTo>
                  <a:lnTo>
                    <a:pt x="13" y="129"/>
                  </a:lnTo>
                  <a:lnTo>
                    <a:pt x="39" y="103"/>
                  </a:lnTo>
                  <a:lnTo>
                    <a:pt x="52" y="78"/>
                  </a:lnTo>
                  <a:lnTo>
                    <a:pt x="65" y="78"/>
                  </a:lnTo>
                  <a:lnTo>
                    <a:pt x="65" y="65"/>
                  </a:lnTo>
                  <a:lnTo>
                    <a:pt x="77" y="52"/>
                  </a:lnTo>
                  <a:lnTo>
                    <a:pt x="90" y="39"/>
                  </a:lnTo>
                  <a:lnTo>
                    <a:pt x="103" y="39"/>
                  </a:lnTo>
                  <a:lnTo>
                    <a:pt x="90" y="39"/>
                  </a:lnTo>
                  <a:lnTo>
                    <a:pt x="103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1712680" y="1556051"/>
              <a:ext cx="703773" cy="745360"/>
            </a:xfrm>
            <a:custGeom>
              <a:avLst/>
              <a:gdLst/>
              <a:ahLst/>
              <a:cxnLst>
                <a:cxn ang="0">
                  <a:pos x="424" y="0"/>
                </a:cxn>
                <a:cxn ang="0">
                  <a:pos x="463" y="25"/>
                </a:cxn>
                <a:cxn ang="0">
                  <a:pos x="450" y="64"/>
                </a:cxn>
                <a:cxn ang="0">
                  <a:pos x="412" y="90"/>
                </a:cxn>
                <a:cxn ang="0">
                  <a:pos x="399" y="103"/>
                </a:cxn>
                <a:cxn ang="0">
                  <a:pos x="373" y="141"/>
                </a:cxn>
                <a:cxn ang="0">
                  <a:pos x="347" y="180"/>
                </a:cxn>
                <a:cxn ang="0">
                  <a:pos x="347" y="219"/>
                </a:cxn>
                <a:cxn ang="0">
                  <a:pos x="386" y="257"/>
                </a:cxn>
                <a:cxn ang="0">
                  <a:pos x="399" y="283"/>
                </a:cxn>
                <a:cxn ang="0">
                  <a:pos x="424" y="296"/>
                </a:cxn>
                <a:cxn ang="0">
                  <a:pos x="463" y="296"/>
                </a:cxn>
                <a:cxn ang="0">
                  <a:pos x="502" y="334"/>
                </a:cxn>
                <a:cxn ang="0">
                  <a:pos x="437" y="347"/>
                </a:cxn>
                <a:cxn ang="0">
                  <a:pos x="334" y="386"/>
                </a:cxn>
                <a:cxn ang="0">
                  <a:pos x="321" y="437"/>
                </a:cxn>
                <a:cxn ang="0">
                  <a:pos x="334" y="502"/>
                </a:cxn>
                <a:cxn ang="0">
                  <a:pos x="347" y="553"/>
                </a:cxn>
                <a:cxn ang="0">
                  <a:pos x="321" y="566"/>
                </a:cxn>
                <a:cxn ang="0">
                  <a:pos x="296" y="527"/>
                </a:cxn>
                <a:cxn ang="0">
                  <a:pos x="231" y="527"/>
                </a:cxn>
                <a:cxn ang="0">
                  <a:pos x="206" y="527"/>
                </a:cxn>
                <a:cxn ang="0">
                  <a:pos x="154" y="527"/>
                </a:cxn>
                <a:cxn ang="0">
                  <a:pos x="128" y="515"/>
                </a:cxn>
                <a:cxn ang="0">
                  <a:pos x="103" y="502"/>
                </a:cxn>
                <a:cxn ang="0">
                  <a:pos x="64" y="450"/>
                </a:cxn>
                <a:cxn ang="0">
                  <a:pos x="38" y="424"/>
                </a:cxn>
                <a:cxn ang="0">
                  <a:pos x="38" y="399"/>
                </a:cxn>
                <a:cxn ang="0">
                  <a:pos x="0" y="399"/>
                </a:cxn>
                <a:cxn ang="0">
                  <a:pos x="0" y="347"/>
                </a:cxn>
                <a:cxn ang="0">
                  <a:pos x="25" y="321"/>
                </a:cxn>
                <a:cxn ang="0">
                  <a:pos x="25" y="296"/>
                </a:cxn>
                <a:cxn ang="0">
                  <a:pos x="38" y="257"/>
                </a:cxn>
                <a:cxn ang="0">
                  <a:pos x="64" y="270"/>
                </a:cxn>
                <a:cxn ang="0">
                  <a:pos x="128" y="257"/>
                </a:cxn>
                <a:cxn ang="0">
                  <a:pos x="154" y="206"/>
                </a:cxn>
                <a:cxn ang="0">
                  <a:pos x="193" y="193"/>
                </a:cxn>
                <a:cxn ang="0">
                  <a:pos x="218" y="193"/>
                </a:cxn>
                <a:cxn ang="0">
                  <a:pos x="231" y="154"/>
                </a:cxn>
                <a:cxn ang="0">
                  <a:pos x="270" y="128"/>
                </a:cxn>
                <a:cxn ang="0">
                  <a:pos x="257" y="116"/>
                </a:cxn>
                <a:cxn ang="0">
                  <a:pos x="244" y="103"/>
                </a:cxn>
                <a:cxn ang="0">
                  <a:pos x="244" y="77"/>
                </a:cxn>
                <a:cxn ang="0">
                  <a:pos x="270" y="77"/>
                </a:cxn>
                <a:cxn ang="0">
                  <a:pos x="309" y="51"/>
                </a:cxn>
                <a:cxn ang="0">
                  <a:pos x="334" y="25"/>
                </a:cxn>
                <a:cxn ang="0">
                  <a:pos x="373" y="13"/>
                </a:cxn>
              </a:cxnLst>
              <a:rect l="0" t="0" r="r" b="b"/>
              <a:pathLst>
                <a:path w="502" h="566">
                  <a:moveTo>
                    <a:pt x="386" y="0"/>
                  </a:moveTo>
                  <a:lnTo>
                    <a:pt x="412" y="0"/>
                  </a:lnTo>
                  <a:lnTo>
                    <a:pt x="424" y="0"/>
                  </a:lnTo>
                  <a:lnTo>
                    <a:pt x="437" y="13"/>
                  </a:lnTo>
                  <a:lnTo>
                    <a:pt x="463" y="25"/>
                  </a:lnTo>
                  <a:lnTo>
                    <a:pt x="463" y="25"/>
                  </a:lnTo>
                  <a:lnTo>
                    <a:pt x="450" y="38"/>
                  </a:lnTo>
                  <a:lnTo>
                    <a:pt x="437" y="51"/>
                  </a:lnTo>
                  <a:lnTo>
                    <a:pt x="450" y="64"/>
                  </a:lnTo>
                  <a:lnTo>
                    <a:pt x="437" y="64"/>
                  </a:lnTo>
                  <a:lnTo>
                    <a:pt x="424" y="77"/>
                  </a:lnTo>
                  <a:lnTo>
                    <a:pt x="412" y="90"/>
                  </a:lnTo>
                  <a:lnTo>
                    <a:pt x="399" y="90"/>
                  </a:lnTo>
                  <a:lnTo>
                    <a:pt x="412" y="103"/>
                  </a:lnTo>
                  <a:lnTo>
                    <a:pt x="399" y="103"/>
                  </a:lnTo>
                  <a:lnTo>
                    <a:pt x="386" y="116"/>
                  </a:lnTo>
                  <a:lnTo>
                    <a:pt x="386" y="128"/>
                  </a:lnTo>
                  <a:lnTo>
                    <a:pt x="373" y="141"/>
                  </a:lnTo>
                  <a:lnTo>
                    <a:pt x="360" y="154"/>
                  </a:lnTo>
                  <a:lnTo>
                    <a:pt x="347" y="167"/>
                  </a:lnTo>
                  <a:lnTo>
                    <a:pt x="347" y="180"/>
                  </a:lnTo>
                  <a:lnTo>
                    <a:pt x="360" y="193"/>
                  </a:lnTo>
                  <a:lnTo>
                    <a:pt x="360" y="206"/>
                  </a:lnTo>
                  <a:lnTo>
                    <a:pt x="347" y="219"/>
                  </a:lnTo>
                  <a:lnTo>
                    <a:pt x="373" y="231"/>
                  </a:lnTo>
                  <a:lnTo>
                    <a:pt x="386" y="244"/>
                  </a:lnTo>
                  <a:lnTo>
                    <a:pt x="386" y="257"/>
                  </a:lnTo>
                  <a:lnTo>
                    <a:pt x="386" y="257"/>
                  </a:lnTo>
                  <a:lnTo>
                    <a:pt x="386" y="270"/>
                  </a:lnTo>
                  <a:lnTo>
                    <a:pt x="399" y="283"/>
                  </a:lnTo>
                  <a:lnTo>
                    <a:pt x="399" y="296"/>
                  </a:lnTo>
                  <a:lnTo>
                    <a:pt x="412" y="309"/>
                  </a:lnTo>
                  <a:lnTo>
                    <a:pt x="424" y="296"/>
                  </a:lnTo>
                  <a:lnTo>
                    <a:pt x="437" y="296"/>
                  </a:lnTo>
                  <a:lnTo>
                    <a:pt x="450" y="283"/>
                  </a:lnTo>
                  <a:lnTo>
                    <a:pt x="463" y="296"/>
                  </a:lnTo>
                  <a:lnTo>
                    <a:pt x="476" y="309"/>
                  </a:lnTo>
                  <a:lnTo>
                    <a:pt x="489" y="321"/>
                  </a:lnTo>
                  <a:lnTo>
                    <a:pt x="502" y="334"/>
                  </a:lnTo>
                  <a:lnTo>
                    <a:pt x="489" y="334"/>
                  </a:lnTo>
                  <a:lnTo>
                    <a:pt x="450" y="347"/>
                  </a:lnTo>
                  <a:lnTo>
                    <a:pt x="437" y="347"/>
                  </a:lnTo>
                  <a:lnTo>
                    <a:pt x="386" y="360"/>
                  </a:lnTo>
                  <a:lnTo>
                    <a:pt x="360" y="373"/>
                  </a:lnTo>
                  <a:lnTo>
                    <a:pt x="334" y="386"/>
                  </a:lnTo>
                  <a:lnTo>
                    <a:pt x="321" y="399"/>
                  </a:lnTo>
                  <a:lnTo>
                    <a:pt x="321" y="412"/>
                  </a:lnTo>
                  <a:lnTo>
                    <a:pt x="321" y="437"/>
                  </a:lnTo>
                  <a:lnTo>
                    <a:pt x="321" y="476"/>
                  </a:lnTo>
                  <a:lnTo>
                    <a:pt x="309" y="489"/>
                  </a:lnTo>
                  <a:lnTo>
                    <a:pt x="334" y="502"/>
                  </a:lnTo>
                  <a:lnTo>
                    <a:pt x="347" y="527"/>
                  </a:lnTo>
                  <a:lnTo>
                    <a:pt x="360" y="540"/>
                  </a:lnTo>
                  <a:lnTo>
                    <a:pt x="347" y="553"/>
                  </a:lnTo>
                  <a:lnTo>
                    <a:pt x="334" y="566"/>
                  </a:lnTo>
                  <a:lnTo>
                    <a:pt x="321" y="566"/>
                  </a:lnTo>
                  <a:lnTo>
                    <a:pt x="321" y="566"/>
                  </a:lnTo>
                  <a:lnTo>
                    <a:pt x="309" y="553"/>
                  </a:lnTo>
                  <a:lnTo>
                    <a:pt x="296" y="540"/>
                  </a:lnTo>
                  <a:lnTo>
                    <a:pt x="296" y="527"/>
                  </a:lnTo>
                  <a:lnTo>
                    <a:pt x="270" y="527"/>
                  </a:lnTo>
                  <a:lnTo>
                    <a:pt x="257" y="515"/>
                  </a:lnTo>
                  <a:lnTo>
                    <a:pt x="231" y="527"/>
                  </a:lnTo>
                  <a:lnTo>
                    <a:pt x="231" y="540"/>
                  </a:lnTo>
                  <a:lnTo>
                    <a:pt x="218" y="540"/>
                  </a:lnTo>
                  <a:lnTo>
                    <a:pt x="206" y="527"/>
                  </a:lnTo>
                  <a:lnTo>
                    <a:pt x="193" y="527"/>
                  </a:lnTo>
                  <a:lnTo>
                    <a:pt x="167" y="527"/>
                  </a:lnTo>
                  <a:lnTo>
                    <a:pt x="154" y="527"/>
                  </a:lnTo>
                  <a:lnTo>
                    <a:pt x="141" y="527"/>
                  </a:lnTo>
                  <a:lnTo>
                    <a:pt x="141" y="527"/>
                  </a:lnTo>
                  <a:lnTo>
                    <a:pt x="128" y="515"/>
                  </a:lnTo>
                  <a:lnTo>
                    <a:pt x="128" y="515"/>
                  </a:lnTo>
                  <a:lnTo>
                    <a:pt x="115" y="515"/>
                  </a:lnTo>
                  <a:lnTo>
                    <a:pt x="103" y="502"/>
                  </a:lnTo>
                  <a:lnTo>
                    <a:pt x="90" y="476"/>
                  </a:lnTo>
                  <a:lnTo>
                    <a:pt x="77" y="463"/>
                  </a:lnTo>
                  <a:lnTo>
                    <a:pt x="64" y="450"/>
                  </a:lnTo>
                  <a:lnTo>
                    <a:pt x="51" y="450"/>
                  </a:lnTo>
                  <a:lnTo>
                    <a:pt x="38" y="437"/>
                  </a:lnTo>
                  <a:lnTo>
                    <a:pt x="38" y="424"/>
                  </a:lnTo>
                  <a:lnTo>
                    <a:pt x="38" y="424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25" y="399"/>
                  </a:lnTo>
                  <a:lnTo>
                    <a:pt x="12" y="399"/>
                  </a:lnTo>
                  <a:lnTo>
                    <a:pt x="0" y="399"/>
                  </a:lnTo>
                  <a:lnTo>
                    <a:pt x="0" y="386"/>
                  </a:lnTo>
                  <a:lnTo>
                    <a:pt x="0" y="373"/>
                  </a:lnTo>
                  <a:lnTo>
                    <a:pt x="0" y="347"/>
                  </a:lnTo>
                  <a:lnTo>
                    <a:pt x="0" y="347"/>
                  </a:lnTo>
                  <a:lnTo>
                    <a:pt x="12" y="334"/>
                  </a:lnTo>
                  <a:lnTo>
                    <a:pt x="25" y="321"/>
                  </a:lnTo>
                  <a:lnTo>
                    <a:pt x="38" y="309"/>
                  </a:lnTo>
                  <a:lnTo>
                    <a:pt x="38" y="309"/>
                  </a:lnTo>
                  <a:lnTo>
                    <a:pt x="25" y="296"/>
                  </a:lnTo>
                  <a:lnTo>
                    <a:pt x="25" y="283"/>
                  </a:lnTo>
                  <a:lnTo>
                    <a:pt x="25" y="270"/>
                  </a:lnTo>
                  <a:lnTo>
                    <a:pt x="38" y="257"/>
                  </a:lnTo>
                  <a:lnTo>
                    <a:pt x="51" y="244"/>
                  </a:lnTo>
                  <a:lnTo>
                    <a:pt x="64" y="257"/>
                  </a:lnTo>
                  <a:lnTo>
                    <a:pt x="64" y="270"/>
                  </a:lnTo>
                  <a:lnTo>
                    <a:pt x="90" y="270"/>
                  </a:lnTo>
                  <a:lnTo>
                    <a:pt x="115" y="257"/>
                  </a:lnTo>
                  <a:lnTo>
                    <a:pt x="128" y="257"/>
                  </a:lnTo>
                  <a:lnTo>
                    <a:pt x="141" y="244"/>
                  </a:lnTo>
                  <a:lnTo>
                    <a:pt x="141" y="231"/>
                  </a:lnTo>
                  <a:lnTo>
                    <a:pt x="154" y="206"/>
                  </a:lnTo>
                  <a:lnTo>
                    <a:pt x="154" y="193"/>
                  </a:lnTo>
                  <a:lnTo>
                    <a:pt x="180" y="193"/>
                  </a:lnTo>
                  <a:lnTo>
                    <a:pt x="193" y="193"/>
                  </a:lnTo>
                  <a:lnTo>
                    <a:pt x="206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31" y="167"/>
                  </a:lnTo>
                  <a:lnTo>
                    <a:pt x="231" y="167"/>
                  </a:lnTo>
                  <a:lnTo>
                    <a:pt x="231" y="154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70" y="128"/>
                  </a:lnTo>
                  <a:lnTo>
                    <a:pt x="257" y="116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103"/>
                  </a:lnTo>
                  <a:lnTo>
                    <a:pt x="244" y="90"/>
                  </a:lnTo>
                  <a:lnTo>
                    <a:pt x="244" y="90"/>
                  </a:lnTo>
                  <a:lnTo>
                    <a:pt x="244" y="77"/>
                  </a:lnTo>
                  <a:lnTo>
                    <a:pt x="244" y="77"/>
                  </a:lnTo>
                  <a:lnTo>
                    <a:pt x="270" y="77"/>
                  </a:lnTo>
                  <a:lnTo>
                    <a:pt x="270" y="77"/>
                  </a:lnTo>
                  <a:lnTo>
                    <a:pt x="296" y="77"/>
                  </a:lnTo>
                  <a:lnTo>
                    <a:pt x="296" y="64"/>
                  </a:lnTo>
                  <a:lnTo>
                    <a:pt x="309" y="51"/>
                  </a:lnTo>
                  <a:lnTo>
                    <a:pt x="321" y="51"/>
                  </a:lnTo>
                  <a:lnTo>
                    <a:pt x="334" y="38"/>
                  </a:lnTo>
                  <a:lnTo>
                    <a:pt x="334" y="25"/>
                  </a:lnTo>
                  <a:lnTo>
                    <a:pt x="347" y="25"/>
                  </a:lnTo>
                  <a:lnTo>
                    <a:pt x="360" y="13"/>
                  </a:lnTo>
                  <a:lnTo>
                    <a:pt x="373" y="13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4" name="Freeform 23"/>
            <p:cNvSpPr>
              <a:spLocks/>
            </p:cNvSpPr>
            <p:nvPr/>
          </p:nvSpPr>
          <p:spPr bwMode="auto">
            <a:xfrm>
              <a:off x="1441007" y="3030257"/>
              <a:ext cx="125297" cy="6826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25" y="13"/>
                </a:cxn>
                <a:cxn ang="0">
                  <a:pos x="12" y="13"/>
                </a:cxn>
                <a:cxn ang="0">
                  <a:pos x="0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38" y="39"/>
                </a:cxn>
                <a:cxn ang="0">
                  <a:pos x="64" y="39"/>
                </a:cxn>
                <a:cxn ang="0">
                  <a:pos x="77" y="52"/>
                </a:cxn>
                <a:cxn ang="0">
                  <a:pos x="77" y="39"/>
                </a:cxn>
                <a:cxn ang="0">
                  <a:pos x="90" y="26"/>
                </a:cxn>
                <a:cxn ang="0">
                  <a:pos x="90" y="13"/>
                </a:cxn>
                <a:cxn ang="0">
                  <a:pos x="77" y="0"/>
                </a:cxn>
                <a:cxn ang="0">
                  <a:pos x="64" y="0"/>
                </a:cxn>
                <a:cxn ang="0">
                  <a:pos x="51" y="13"/>
                </a:cxn>
                <a:cxn ang="0">
                  <a:pos x="38" y="0"/>
                </a:cxn>
              </a:cxnLst>
              <a:rect l="0" t="0" r="r" b="b"/>
              <a:pathLst>
                <a:path w="90" h="52">
                  <a:moveTo>
                    <a:pt x="38" y="0"/>
                  </a:moveTo>
                  <a:lnTo>
                    <a:pt x="25" y="13"/>
                  </a:lnTo>
                  <a:lnTo>
                    <a:pt x="12" y="13"/>
                  </a:lnTo>
                  <a:lnTo>
                    <a:pt x="0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38" y="39"/>
                  </a:lnTo>
                  <a:lnTo>
                    <a:pt x="64" y="39"/>
                  </a:lnTo>
                  <a:lnTo>
                    <a:pt x="77" y="52"/>
                  </a:lnTo>
                  <a:lnTo>
                    <a:pt x="77" y="39"/>
                  </a:lnTo>
                  <a:lnTo>
                    <a:pt x="90" y="26"/>
                  </a:lnTo>
                  <a:lnTo>
                    <a:pt x="90" y="13"/>
                  </a:lnTo>
                  <a:lnTo>
                    <a:pt x="77" y="0"/>
                  </a:lnTo>
                  <a:lnTo>
                    <a:pt x="64" y="0"/>
                  </a:lnTo>
                  <a:lnTo>
                    <a:pt x="51" y="1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6" name="Freeform 24"/>
            <p:cNvSpPr>
              <a:spLocks/>
            </p:cNvSpPr>
            <p:nvPr/>
          </p:nvSpPr>
          <p:spPr bwMode="auto">
            <a:xfrm>
              <a:off x="1458572" y="2436832"/>
              <a:ext cx="690892" cy="814722"/>
            </a:xfrm>
            <a:custGeom>
              <a:avLst/>
              <a:gdLst/>
              <a:ahLst/>
              <a:cxnLst>
                <a:cxn ang="0">
                  <a:pos x="26" y="116"/>
                </a:cxn>
                <a:cxn ang="0">
                  <a:pos x="52" y="167"/>
                </a:cxn>
                <a:cxn ang="0">
                  <a:pos x="39" y="219"/>
                </a:cxn>
                <a:cxn ang="0">
                  <a:pos x="65" y="270"/>
                </a:cxn>
                <a:cxn ang="0">
                  <a:pos x="91" y="347"/>
                </a:cxn>
                <a:cxn ang="0">
                  <a:pos x="91" y="386"/>
                </a:cxn>
                <a:cxn ang="0">
                  <a:pos x="78" y="425"/>
                </a:cxn>
                <a:cxn ang="0">
                  <a:pos x="116" y="450"/>
                </a:cxn>
                <a:cxn ang="0">
                  <a:pos x="116" y="476"/>
                </a:cxn>
                <a:cxn ang="0">
                  <a:pos x="155" y="502"/>
                </a:cxn>
                <a:cxn ang="0">
                  <a:pos x="168" y="541"/>
                </a:cxn>
                <a:cxn ang="0">
                  <a:pos x="193" y="566"/>
                </a:cxn>
                <a:cxn ang="0">
                  <a:pos x="219" y="605"/>
                </a:cxn>
                <a:cxn ang="0">
                  <a:pos x="245" y="605"/>
                </a:cxn>
                <a:cxn ang="0">
                  <a:pos x="284" y="618"/>
                </a:cxn>
                <a:cxn ang="0">
                  <a:pos x="296" y="592"/>
                </a:cxn>
                <a:cxn ang="0">
                  <a:pos x="322" y="566"/>
                </a:cxn>
                <a:cxn ang="0">
                  <a:pos x="335" y="541"/>
                </a:cxn>
                <a:cxn ang="0">
                  <a:pos x="361" y="515"/>
                </a:cxn>
                <a:cxn ang="0">
                  <a:pos x="361" y="489"/>
                </a:cxn>
                <a:cxn ang="0">
                  <a:pos x="387" y="489"/>
                </a:cxn>
                <a:cxn ang="0">
                  <a:pos x="399" y="463"/>
                </a:cxn>
                <a:cxn ang="0">
                  <a:pos x="412" y="425"/>
                </a:cxn>
                <a:cxn ang="0">
                  <a:pos x="425" y="412"/>
                </a:cxn>
                <a:cxn ang="0">
                  <a:pos x="412" y="373"/>
                </a:cxn>
                <a:cxn ang="0">
                  <a:pos x="438" y="360"/>
                </a:cxn>
                <a:cxn ang="0">
                  <a:pos x="464" y="347"/>
                </a:cxn>
                <a:cxn ang="0">
                  <a:pos x="464" y="322"/>
                </a:cxn>
                <a:cxn ang="0">
                  <a:pos x="451" y="270"/>
                </a:cxn>
                <a:cxn ang="0">
                  <a:pos x="477" y="283"/>
                </a:cxn>
                <a:cxn ang="0">
                  <a:pos x="464" y="245"/>
                </a:cxn>
                <a:cxn ang="0">
                  <a:pos x="477" y="232"/>
                </a:cxn>
                <a:cxn ang="0">
                  <a:pos x="477" y="219"/>
                </a:cxn>
                <a:cxn ang="0">
                  <a:pos x="464" y="219"/>
                </a:cxn>
                <a:cxn ang="0">
                  <a:pos x="438" y="206"/>
                </a:cxn>
                <a:cxn ang="0">
                  <a:pos x="438" y="180"/>
                </a:cxn>
                <a:cxn ang="0">
                  <a:pos x="399" y="154"/>
                </a:cxn>
                <a:cxn ang="0">
                  <a:pos x="374" y="154"/>
                </a:cxn>
                <a:cxn ang="0">
                  <a:pos x="374" y="116"/>
                </a:cxn>
                <a:cxn ang="0">
                  <a:pos x="348" y="116"/>
                </a:cxn>
                <a:cxn ang="0">
                  <a:pos x="296" y="103"/>
                </a:cxn>
                <a:cxn ang="0">
                  <a:pos x="284" y="116"/>
                </a:cxn>
                <a:cxn ang="0">
                  <a:pos x="271" y="103"/>
                </a:cxn>
                <a:cxn ang="0">
                  <a:pos x="206" y="90"/>
                </a:cxn>
                <a:cxn ang="0">
                  <a:pos x="181" y="64"/>
                </a:cxn>
                <a:cxn ang="0">
                  <a:pos x="142" y="39"/>
                </a:cxn>
                <a:cxn ang="0">
                  <a:pos x="91" y="39"/>
                </a:cxn>
                <a:cxn ang="0">
                  <a:pos x="39" y="26"/>
                </a:cxn>
                <a:cxn ang="0">
                  <a:pos x="26" y="0"/>
                </a:cxn>
                <a:cxn ang="0">
                  <a:pos x="0" y="13"/>
                </a:cxn>
                <a:cxn ang="0">
                  <a:pos x="13" y="64"/>
                </a:cxn>
                <a:cxn ang="0">
                  <a:pos x="39" y="103"/>
                </a:cxn>
              </a:cxnLst>
              <a:rect l="0" t="0" r="r" b="b"/>
              <a:pathLst>
                <a:path w="490" h="618">
                  <a:moveTo>
                    <a:pt x="26" y="103"/>
                  </a:moveTo>
                  <a:lnTo>
                    <a:pt x="26" y="116"/>
                  </a:lnTo>
                  <a:lnTo>
                    <a:pt x="39" y="129"/>
                  </a:lnTo>
                  <a:lnTo>
                    <a:pt x="52" y="167"/>
                  </a:lnTo>
                  <a:lnTo>
                    <a:pt x="52" y="193"/>
                  </a:lnTo>
                  <a:lnTo>
                    <a:pt x="39" y="219"/>
                  </a:lnTo>
                  <a:lnTo>
                    <a:pt x="39" y="232"/>
                  </a:lnTo>
                  <a:lnTo>
                    <a:pt x="65" y="270"/>
                  </a:lnTo>
                  <a:lnTo>
                    <a:pt x="78" y="309"/>
                  </a:lnTo>
                  <a:lnTo>
                    <a:pt x="91" y="347"/>
                  </a:lnTo>
                  <a:lnTo>
                    <a:pt x="91" y="360"/>
                  </a:lnTo>
                  <a:lnTo>
                    <a:pt x="91" y="386"/>
                  </a:lnTo>
                  <a:lnTo>
                    <a:pt x="78" y="412"/>
                  </a:lnTo>
                  <a:lnTo>
                    <a:pt x="78" y="425"/>
                  </a:lnTo>
                  <a:lnTo>
                    <a:pt x="103" y="438"/>
                  </a:lnTo>
                  <a:lnTo>
                    <a:pt x="116" y="450"/>
                  </a:lnTo>
                  <a:lnTo>
                    <a:pt x="116" y="463"/>
                  </a:lnTo>
                  <a:lnTo>
                    <a:pt x="116" y="476"/>
                  </a:lnTo>
                  <a:lnTo>
                    <a:pt x="142" y="489"/>
                  </a:lnTo>
                  <a:lnTo>
                    <a:pt x="155" y="502"/>
                  </a:lnTo>
                  <a:lnTo>
                    <a:pt x="168" y="515"/>
                  </a:lnTo>
                  <a:lnTo>
                    <a:pt x="168" y="541"/>
                  </a:lnTo>
                  <a:lnTo>
                    <a:pt x="181" y="541"/>
                  </a:lnTo>
                  <a:lnTo>
                    <a:pt x="193" y="566"/>
                  </a:lnTo>
                  <a:lnTo>
                    <a:pt x="206" y="592"/>
                  </a:lnTo>
                  <a:lnTo>
                    <a:pt x="219" y="605"/>
                  </a:lnTo>
                  <a:lnTo>
                    <a:pt x="232" y="605"/>
                  </a:lnTo>
                  <a:lnTo>
                    <a:pt x="245" y="605"/>
                  </a:lnTo>
                  <a:lnTo>
                    <a:pt x="271" y="605"/>
                  </a:lnTo>
                  <a:lnTo>
                    <a:pt x="284" y="618"/>
                  </a:lnTo>
                  <a:lnTo>
                    <a:pt x="284" y="605"/>
                  </a:lnTo>
                  <a:lnTo>
                    <a:pt x="296" y="592"/>
                  </a:lnTo>
                  <a:lnTo>
                    <a:pt x="309" y="579"/>
                  </a:lnTo>
                  <a:lnTo>
                    <a:pt x="322" y="566"/>
                  </a:lnTo>
                  <a:lnTo>
                    <a:pt x="322" y="541"/>
                  </a:lnTo>
                  <a:lnTo>
                    <a:pt x="335" y="541"/>
                  </a:lnTo>
                  <a:lnTo>
                    <a:pt x="348" y="528"/>
                  </a:lnTo>
                  <a:lnTo>
                    <a:pt x="361" y="515"/>
                  </a:lnTo>
                  <a:lnTo>
                    <a:pt x="348" y="489"/>
                  </a:lnTo>
                  <a:lnTo>
                    <a:pt x="361" y="489"/>
                  </a:lnTo>
                  <a:lnTo>
                    <a:pt x="374" y="489"/>
                  </a:lnTo>
                  <a:lnTo>
                    <a:pt x="387" y="489"/>
                  </a:lnTo>
                  <a:lnTo>
                    <a:pt x="387" y="476"/>
                  </a:lnTo>
                  <a:lnTo>
                    <a:pt x="399" y="463"/>
                  </a:lnTo>
                  <a:lnTo>
                    <a:pt x="399" y="438"/>
                  </a:lnTo>
                  <a:lnTo>
                    <a:pt x="412" y="425"/>
                  </a:lnTo>
                  <a:lnTo>
                    <a:pt x="412" y="412"/>
                  </a:lnTo>
                  <a:lnTo>
                    <a:pt x="425" y="412"/>
                  </a:lnTo>
                  <a:lnTo>
                    <a:pt x="412" y="386"/>
                  </a:lnTo>
                  <a:lnTo>
                    <a:pt x="412" y="373"/>
                  </a:lnTo>
                  <a:lnTo>
                    <a:pt x="425" y="360"/>
                  </a:lnTo>
                  <a:lnTo>
                    <a:pt x="438" y="360"/>
                  </a:lnTo>
                  <a:lnTo>
                    <a:pt x="451" y="347"/>
                  </a:lnTo>
                  <a:lnTo>
                    <a:pt x="464" y="347"/>
                  </a:lnTo>
                  <a:lnTo>
                    <a:pt x="464" y="335"/>
                  </a:lnTo>
                  <a:lnTo>
                    <a:pt x="464" y="322"/>
                  </a:lnTo>
                  <a:lnTo>
                    <a:pt x="438" y="283"/>
                  </a:lnTo>
                  <a:lnTo>
                    <a:pt x="451" y="270"/>
                  </a:lnTo>
                  <a:lnTo>
                    <a:pt x="464" y="270"/>
                  </a:lnTo>
                  <a:lnTo>
                    <a:pt x="477" y="283"/>
                  </a:lnTo>
                  <a:lnTo>
                    <a:pt x="464" y="257"/>
                  </a:lnTo>
                  <a:lnTo>
                    <a:pt x="464" y="245"/>
                  </a:lnTo>
                  <a:lnTo>
                    <a:pt x="477" y="232"/>
                  </a:lnTo>
                  <a:lnTo>
                    <a:pt x="477" y="232"/>
                  </a:lnTo>
                  <a:lnTo>
                    <a:pt x="490" y="219"/>
                  </a:lnTo>
                  <a:lnTo>
                    <a:pt x="477" y="219"/>
                  </a:lnTo>
                  <a:lnTo>
                    <a:pt x="477" y="206"/>
                  </a:lnTo>
                  <a:lnTo>
                    <a:pt x="464" y="219"/>
                  </a:lnTo>
                  <a:lnTo>
                    <a:pt x="451" y="219"/>
                  </a:lnTo>
                  <a:lnTo>
                    <a:pt x="438" y="206"/>
                  </a:lnTo>
                  <a:lnTo>
                    <a:pt x="438" y="193"/>
                  </a:lnTo>
                  <a:lnTo>
                    <a:pt x="438" y="180"/>
                  </a:lnTo>
                  <a:lnTo>
                    <a:pt x="412" y="167"/>
                  </a:lnTo>
                  <a:lnTo>
                    <a:pt x="399" y="154"/>
                  </a:lnTo>
                  <a:lnTo>
                    <a:pt x="374" y="154"/>
                  </a:lnTo>
                  <a:lnTo>
                    <a:pt x="374" y="154"/>
                  </a:lnTo>
                  <a:lnTo>
                    <a:pt x="374" y="129"/>
                  </a:lnTo>
                  <a:lnTo>
                    <a:pt x="374" y="116"/>
                  </a:lnTo>
                  <a:lnTo>
                    <a:pt x="361" y="103"/>
                  </a:lnTo>
                  <a:lnTo>
                    <a:pt x="348" y="116"/>
                  </a:lnTo>
                  <a:lnTo>
                    <a:pt x="322" y="116"/>
                  </a:lnTo>
                  <a:lnTo>
                    <a:pt x="296" y="103"/>
                  </a:lnTo>
                  <a:lnTo>
                    <a:pt x="296" y="103"/>
                  </a:lnTo>
                  <a:lnTo>
                    <a:pt x="284" y="116"/>
                  </a:lnTo>
                  <a:lnTo>
                    <a:pt x="271" y="103"/>
                  </a:lnTo>
                  <a:lnTo>
                    <a:pt x="271" y="103"/>
                  </a:lnTo>
                  <a:lnTo>
                    <a:pt x="245" y="90"/>
                  </a:lnTo>
                  <a:lnTo>
                    <a:pt x="206" y="90"/>
                  </a:lnTo>
                  <a:lnTo>
                    <a:pt x="193" y="77"/>
                  </a:lnTo>
                  <a:lnTo>
                    <a:pt x="181" y="64"/>
                  </a:lnTo>
                  <a:lnTo>
                    <a:pt x="155" y="51"/>
                  </a:lnTo>
                  <a:lnTo>
                    <a:pt x="142" y="39"/>
                  </a:lnTo>
                  <a:lnTo>
                    <a:pt x="116" y="39"/>
                  </a:lnTo>
                  <a:lnTo>
                    <a:pt x="91" y="39"/>
                  </a:lnTo>
                  <a:lnTo>
                    <a:pt x="65" y="26"/>
                  </a:lnTo>
                  <a:lnTo>
                    <a:pt x="39" y="26"/>
                  </a:lnTo>
                  <a:lnTo>
                    <a:pt x="39" y="1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0" y="13"/>
                  </a:lnTo>
                  <a:lnTo>
                    <a:pt x="0" y="39"/>
                  </a:lnTo>
                  <a:lnTo>
                    <a:pt x="13" y="64"/>
                  </a:lnTo>
                  <a:lnTo>
                    <a:pt x="26" y="77"/>
                  </a:lnTo>
                  <a:lnTo>
                    <a:pt x="39" y="103"/>
                  </a:lnTo>
                  <a:lnTo>
                    <a:pt x="26" y="10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7" name="Freeform 25"/>
            <p:cNvSpPr>
              <a:spLocks/>
            </p:cNvSpPr>
            <p:nvPr/>
          </p:nvSpPr>
          <p:spPr bwMode="auto">
            <a:xfrm>
              <a:off x="2018312" y="4898613"/>
              <a:ext cx="1046877" cy="661686"/>
            </a:xfrm>
            <a:custGeom>
              <a:avLst/>
              <a:gdLst/>
              <a:ahLst/>
              <a:cxnLst>
                <a:cxn ang="0">
                  <a:pos x="747" y="13"/>
                </a:cxn>
                <a:cxn ang="0">
                  <a:pos x="708" y="103"/>
                </a:cxn>
                <a:cxn ang="0">
                  <a:pos x="670" y="180"/>
                </a:cxn>
                <a:cxn ang="0">
                  <a:pos x="657" y="219"/>
                </a:cxn>
                <a:cxn ang="0">
                  <a:pos x="631" y="270"/>
                </a:cxn>
                <a:cxn ang="0">
                  <a:pos x="644" y="322"/>
                </a:cxn>
                <a:cxn ang="0">
                  <a:pos x="657" y="361"/>
                </a:cxn>
                <a:cxn ang="0">
                  <a:pos x="670" y="386"/>
                </a:cxn>
                <a:cxn ang="0">
                  <a:pos x="631" y="451"/>
                </a:cxn>
                <a:cxn ang="0">
                  <a:pos x="631" y="489"/>
                </a:cxn>
                <a:cxn ang="0">
                  <a:pos x="605" y="502"/>
                </a:cxn>
                <a:cxn ang="0">
                  <a:pos x="580" y="476"/>
                </a:cxn>
                <a:cxn ang="0">
                  <a:pos x="528" y="464"/>
                </a:cxn>
                <a:cxn ang="0">
                  <a:pos x="502" y="451"/>
                </a:cxn>
                <a:cxn ang="0">
                  <a:pos x="477" y="438"/>
                </a:cxn>
                <a:cxn ang="0">
                  <a:pos x="464" y="425"/>
                </a:cxn>
                <a:cxn ang="0">
                  <a:pos x="451" y="386"/>
                </a:cxn>
                <a:cxn ang="0">
                  <a:pos x="387" y="335"/>
                </a:cxn>
                <a:cxn ang="0">
                  <a:pos x="348" y="335"/>
                </a:cxn>
                <a:cxn ang="0">
                  <a:pos x="296" y="322"/>
                </a:cxn>
                <a:cxn ang="0">
                  <a:pos x="271" y="296"/>
                </a:cxn>
                <a:cxn ang="0">
                  <a:pos x="219" y="296"/>
                </a:cxn>
                <a:cxn ang="0">
                  <a:pos x="194" y="258"/>
                </a:cxn>
                <a:cxn ang="0">
                  <a:pos x="181" y="245"/>
                </a:cxn>
                <a:cxn ang="0">
                  <a:pos x="155" y="219"/>
                </a:cxn>
                <a:cxn ang="0">
                  <a:pos x="116" y="193"/>
                </a:cxn>
                <a:cxn ang="0">
                  <a:pos x="103" y="193"/>
                </a:cxn>
                <a:cxn ang="0">
                  <a:pos x="65" y="206"/>
                </a:cxn>
                <a:cxn ang="0">
                  <a:pos x="52" y="180"/>
                </a:cxn>
                <a:cxn ang="0">
                  <a:pos x="26" y="167"/>
                </a:cxn>
                <a:cxn ang="0">
                  <a:pos x="26" y="155"/>
                </a:cxn>
                <a:cxn ang="0">
                  <a:pos x="0" y="129"/>
                </a:cxn>
                <a:cxn ang="0">
                  <a:pos x="26" y="103"/>
                </a:cxn>
                <a:cxn ang="0">
                  <a:pos x="13" y="77"/>
                </a:cxn>
                <a:cxn ang="0">
                  <a:pos x="26" y="52"/>
                </a:cxn>
                <a:cxn ang="0">
                  <a:pos x="91" y="26"/>
                </a:cxn>
                <a:cxn ang="0">
                  <a:pos x="116" y="52"/>
                </a:cxn>
                <a:cxn ang="0">
                  <a:pos x="142" y="13"/>
                </a:cxn>
                <a:cxn ang="0">
                  <a:pos x="232" y="26"/>
                </a:cxn>
                <a:cxn ang="0">
                  <a:pos x="271" y="65"/>
                </a:cxn>
                <a:cxn ang="0">
                  <a:pos x="284" y="65"/>
                </a:cxn>
                <a:cxn ang="0">
                  <a:pos x="335" y="77"/>
                </a:cxn>
                <a:cxn ang="0">
                  <a:pos x="387" y="65"/>
                </a:cxn>
                <a:cxn ang="0">
                  <a:pos x="425" y="77"/>
                </a:cxn>
                <a:cxn ang="0">
                  <a:pos x="464" y="77"/>
                </a:cxn>
                <a:cxn ang="0">
                  <a:pos x="515" y="65"/>
                </a:cxn>
                <a:cxn ang="0">
                  <a:pos x="554" y="52"/>
                </a:cxn>
                <a:cxn ang="0">
                  <a:pos x="605" y="39"/>
                </a:cxn>
                <a:cxn ang="0">
                  <a:pos x="644" y="39"/>
                </a:cxn>
                <a:cxn ang="0">
                  <a:pos x="683" y="13"/>
                </a:cxn>
                <a:cxn ang="0">
                  <a:pos x="721" y="13"/>
                </a:cxn>
              </a:cxnLst>
              <a:rect l="0" t="0" r="r" b="b"/>
              <a:pathLst>
                <a:path w="747" h="502">
                  <a:moveTo>
                    <a:pt x="747" y="0"/>
                  </a:moveTo>
                  <a:lnTo>
                    <a:pt x="747" y="13"/>
                  </a:lnTo>
                  <a:lnTo>
                    <a:pt x="721" y="65"/>
                  </a:lnTo>
                  <a:lnTo>
                    <a:pt x="708" y="103"/>
                  </a:lnTo>
                  <a:lnTo>
                    <a:pt x="683" y="142"/>
                  </a:lnTo>
                  <a:lnTo>
                    <a:pt x="670" y="180"/>
                  </a:lnTo>
                  <a:lnTo>
                    <a:pt x="657" y="193"/>
                  </a:lnTo>
                  <a:lnTo>
                    <a:pt x="657" y="219"/>
                  </a:lnTo>
                  <a:lnTo>
                    <a:pt x="618" y="245"/>
                  </a:lnTo>
                  <a:lnTo>
                    <a:pt x="631" y="270"/>
                  </a:lnTo>
                  <a:lnTo>
                    <a:pt x="631" y="296"/>
                  </a:lnTo>
                  <a:lnTo>
                    <a:pt x="644" y="322"/>
                  </a:lnTo>
                  <a:lnTo>
                    <a:pt x="644" y="335"/>
                  </a:lnTo>
                  <a:lnTo>
                    <a:pt x="657" y="361"/>
                  </a:lnTo>
                  <a:lnTo>
                    <a:pt x="670" y="373"/>
                  </a:lnTo>
                  <a:lnTo>
                    <a:pt x="670" y="386"/>
                  </a:lnTo>
                  <a:lnTo>
                    <a:pt x="631" y="425"/>
                  </a:lnTo>
                  <a:lnTo>
                    <a:pt x="631" y="451"/>
                  </a:lnTo>
                  <a:lnTo>
                    <a:pt x="631" y="464"/>
                  </a:lnTo>
                  <a:lnTo>
                    <a:pt x="631" y="489"/>
                  </a:lnTo>
                  <a:lnTo>
                    <a:pt x="618" y="502"/>
                  </a:lnTo>
                  <a:lnTo>
                    <a:pt x="605" y="502"/>
                  </a:lnTo>
                  <a:lnTo>
                    <a:pt x="580" y="489"/>
                  </a:lnTo>
                  <a:lnTo>
                    <a:pt x="580" y="476"/>
                  </a:lnTo>
                  <a:lnTo>
                    <a:pt x="554" y="476"/>
                  </a:lnTo>
                  <a:lnTo>
                    <a:pt x="528" y="464"/>
                  </a:lnTo>
                  <a:lnTo>
                    <a:pt x="515" y="464"/>
                  </a:lnTo>
                  <a:lnTo>
                    <a:pt x="502" y="451"/>
                  </a:lnTo>
                  <a:lnTo>
                    <a:pt x="490" y="438"/>
                  </a:lnTo>
                  <a:lnTo>
                    <a:pt x="477" y="438"/>
                  </a:lnTo>
                  <a:lnTo>
                    <a:pt x="464" y="438"/>
                  </a:lnTo>
                  <a:lnTo>
                    <a:pt x="464" y="425"/>
                  </a:lnTo>
                  <a:lnTo>
                    <a:pt x="451" y="399"/>
                  </a:lnTo>
                  <a:lnTo>
                    <a:pt x="451" y="386"/>
                  </a:lnTo>
                  <a:lnTo>
                    <a:pt x="425" y="373"/>
                  </a:lnTo>
                  <a:lnTo>
                    <a:pt x="387" y="335"/>
                  </a:lnTo>
                  <a:lnTo>
                    <a:pt x="361" y="335"/>
                  </a:lnTo>
                  <a:lnTo>
                    <a:pt x="348" y="335"/>
                  </a:lnTo>
                  <a:lnTo>
                    <a:pt x="322" y="322"/>
                  </a:lnTo>
                  <a:lnTo>
                    <a:pt x="296" y="322"/>
                  </a:lnTo>
                  <a:lnTo>
                    <a:pt x="284" y="309"/>
                  </a:lnTo>
                  <a:lnTo>
                    <a:pt x="271" y="296"/>
                  </a:lnTo>
                  <a:lnTo>
                    <a:pt x="232" y="296"/>
                  </a:lnTo>
                  <a:lnTo>
                    <a:pt x="219" y="296"/>
                  </a:lnTo>
                  <a:lnTo>
                    <a:pt x="206" y="270"/>
                  </a:lnTo>
                  <a:lnTo>
                    <a:pt x="194" y="258"/>
                  </a:lnTo>
                  <a:lnTo>
                    <a:pt x="181" y="258"/>
                  </a:lnTo>
                  <a:lnTo>
                    <a:pt x="181" y="245"/>
                  </a:lnTo>
                  <a:lnTo>
                    <a:pt x="168" y="219"/>
                  </a:lnTo>
                  <a:lnTo>
                    <a:pt x="155" y="219"/>
                  </a:lnTo>
                  <a:lnTo>
                    <a:pt x="129" y="219"/>
                  </a:lnTo>
                  <a:lnTo>
                    <a:pt x="116" y="193"/>
                  </a:lnTo>
                  <a:lnTo>
                    <a:pt x="116" y="193"/>
                  </a:lnTo>
                  <a:lnTo>
                    <a:pt x="103" y="193"/>
                  </a:lnTo>
                  <a:lnTo>
                    <a:pt x="78" y="206"/>
                  </a:lnTo>
                  <a:lnTo>
                    <a:pt x="65" y="206"/>
                  </a:lnTo>
                  <a:lnTo>
                    <a:pt x="52" y="193"/>
                  </a:lnTo>
                  <a:lnTo>
                    <a:pt x="52" y="180"/>
                  </a:lnTo>
                  <a:lnTo>
                    <a:pt x="39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55"/>
                  </a:lnTo>
                  <a:lnTo>
                    <a:pt x="0" y="142"/>
                  </a:lnTo>
                  <a:lnTo>
                    <a:pt x="0" y="129"/>
                  </a:lnTo>
                  <a:lnTo>
                    <a:pt x="13" y="116"/>
                  </a:lnTo>
                  <a:lnTo>
                    <a:pt x="26" y="103"/>
                  </a:lnTo>
                  <a:lnTo>
                    <a:pt x="26" y="90"/>
                  </a:lnTo>
                  <a:lnTo>
                    <a:pt x="13" y="77"/>
                  </a:lnTo>
                  <a:lnTo>
                    <a:pt x="13" y="65"/>
                  </a:lnTo>
                  <a:lnTo>
                    <a:pt x="26" y="52"/>
                  </a:lnTo>
                  <a:lnTo>
                    <a:pt x="65" y="26"/>
                  </a:lnTo>
                  <a:lnTo>
                    <a:pt x="91" y="26"/>
                  </a:lnTo>
                  <a:lnTo>
                    <a:pt x="91" y="39"/>
                  </a:lnTo>
                  <a:lnTo>
                    <a:pt x="116" y="52"/>
                  </a:lnTo>
                  <a:lnTo>
                    <a:pt x="142" y="39"/>
                  </a:lnTo>
                  <a:lnTo>
                    <a:pt x="142" y="13"/>
                  </a:lnTo>
                  <a:lnTo>
                    <a:pt x="232" y="13"/>
                  </a:lnTo>
                  <a:lnTo>
                    <a:pt x="232" y="26"/>
                  </a:lnTo>
                  <a:lnTo>
                    <a:pt x="258" y="52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84" y="65"/>
                  </a:lnTo>
                  <a:lnTo>
                    <a:pt x="322" y="77"/>
                  </a:lnTo>
                  <a:lnTo>
                    <a:pt x="335" y="77"/>
                  </a:lnTo>
                  <a:lnTo>
                    <a:pt x="361" y="77"/>
                  </a:lnTo>
                  <a:lnTo>
                    <a:pt x="387" y="65"/>
                  </a:lnTo>
                  <a:lnTo>
                    <a:pt x="399" y="65"/>
                  </a:lnTo>
                  <a:lnTo>
                    <a:pt x="425" y="77"/>
                  </a:lnTo>
                  <a:lnTo>
                    <a:pt x="438" y="77"/>
                  </a:lnTo>
                  <a:lnTo>
                    <a:pt x="464" y="77"/>
                  </a:lnTo>
                  <a:lnTo>
                    <a:pt x="490" y="77"/>
                  </a:lnTo>
                  <a:lnTo>
                    <a:pt x="515" y="65"/>
                  </a:lnTo>
                  <a:lnTo>
                    <a:pt x="528" y="65"/>
                  </a:lnTo>
                  <a:lnTo>
                    <a:pt x="554" y="52"/>
                  </a:lnTo>
                  <a:lnTo>
                    <a:pt x="580" y="39"/>
                  </a:lnTo>
                  <a:lnTo>
                    <a:pt x="605" y="39"/>
                  </a:lnTo>
                  <a:lnTo>
                    <a:pt x="631" y="39"/>
                  </a:lnTo>
                  <a:lnTo>
                    <a:pt x="644" y="39"/>
                  </a:lnTo>
                  <a:lnTo>
                    <a:pt x="670" y="13"/>
                  </a:lnTo>
                  <a:lnTo>
                    <a:pt x="683" y="13"/>
                  </a:lnTo>
                  <a:lnTo>
                    <a:pt x="695" y="13"/>
                  </a:lnTo>
                  <a:lnTo>
                    <a:pt x="721" y="13"/>
                  </a:lnTo>
                  <a:lnTo>
                    <a:pt x="747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2813423" y="4780808"/>
              <a:ext cx="36301" cy="33029"/>
            </a:xfrm>
            <a:custGeom>
              <a:avLst/>
              <a:gdLst/>
              <a:ahLst/>
              <a:cxnLst>
                <a:cxn ang="0">
                  <a:pos x="26" y="13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26"/>
                </a:cxn>
                <a:cxn ang="0">
                  <a:pos x="26" y="13"/>
                </a:cxn>
              </a:cxnLst>
              <a:rect l="0" t="0" r="r" b="b"/>
              <a:pathLst>
                <a:path w="26" h="26">
                  <a:moveTo>
                    <a:pt x="26" y="13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26"/>
                  </a:lnTo>
                  <a:lnTo>
                    <a:pt x="26" y="26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2794687" y="4762092"/>
              <a:ext cx="36301" cy="3523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0"/>
                </a:cxn>
                <a:cxn ang="0">
                  <a:pos x="13" y="26"/>
                </a:cxn>
                <a:cxn ang="0">
                  <a:pos x="26" y="13"/>
                </a:cxn>
                <a:cxn ang="0">
                  <a:pos x="26" y="0"/>
                </a:cxn>
              </a:cxnLst>
              <a:rect l="0" t="0" r="r" b="b"/>
              <a:pathLst>
                <a:path w="26" h="26">
                  <a:moveTo>
                    <a:pt x="26" y="0"/>
                  </a:moveTo>
                  <a:lnTo>
                    <a:pt x="0" y="0"/>
                  </a:lnTo>
                  <a:lnTo>
                    <a:pt x="13" y="26"/>
                  </a:ln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2832159" y="4830352"/>
              <a:ext cx="35130" cy="33029"/>
            </a:xfrm>
            <a:custGeom>
              <a:avLst/>
              <a:gdLst/>
              <a:ahLst/>
              <a:cxnLst>
                <a:cxn ang="0">
                  <a:pos x="25" y="13"/>
                </a:cxn>
                <a:cxn ang="0">
                  <a:pos x="13" y="0"/>
                </a:cxn>
                <a:cxn ang="0">
                  <a:pos x="0" y="13"/>
                </a:cxn>
                <a:cxn ang="0">
                  <a:pos x="25" y="25"/>
                </a:cxn>
                <a:cxn ang="0">
                  <a:pos x="25" y="13"/>
                </a:cxn>
              </a:cxnLst>
              <a:rect l="0" t="0" r="r" b="b"/>
              <a:pathLst>
                <a:path w="25" h="25">
                  <a:moveTo>
                    <a:pt x="25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5" y="25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D09A2D"/>
            </a:solidFill>
            <a:ln w="127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/>
              <a:endParaRPr kumimoji="1" lang="it-IT" sz="2800"/>
            </a:p>
          </p:txBody>
        </p:sp>
      </p:grpSp>
      <p:sp>
        <p:nvSpPr>
          <p:cNvPr id="7" name="Arrotonda angolo diagonale rettangolo 6"/>
          <p:cNvSpPr/>
          <p:nvPr/>
        </p:nvSpPr>
        <p:spPr>
          <a:xfrm>
            <a:off x="30035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D09A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7" name="Immagine 56" descr="ANCI LOGO GIALLO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6644" y="4797250"/>
            <a:ext cx="511412" cy="756000"/>
          </a:xfrm>
          <a:prstGeom prst="rect">
            <a:avLst/>
          </a:prstGeom>
        </p:spPr>
      </p:pic>
      <p:sp>
        <p:nvSpPr>
          <p:cNvPr id="58" name="Arrotonda angolo diagonale rettangolo 57"/>
          <p:cNvSpPr/>
          <p:nvPr/>
        </p:nvSpPr>
        <p:spPr>
          <a:xfrm>
            <a:off x="1657350" y="4654550"/>
            <a:ext cx="1117600" cy="1041400"/>
          </a:xfrm>
          <a:prstGeom prst="round2DiagRect">
            <a:avLst/>
          </a:prstGeom>
          <a:solidFill>
            <a:schemeClr val="bg1"/>
          </a:solidFill>
          <a:ln>
            <a:solidFill>
              <a:srgbClr val="F26B0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5" name="Immagine 54" descr="SWG_trasparent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5065" y="4773291"/>
            <a:ext cx="682171" cy="80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458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dirty="0" smtClean="0"/>
              <a:t>Metodologia. Campione giovani</a:t>
            </a:r>
            <a:endParaRPr lang="it-IT" sz="2800" b="0" dirty="0" smtClean="0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03200" y="770507"/>
            <a:ext cx="8739003" cy="206210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just"/>
            <a:r>
              <a:rPr lang="it-IT" sz="1600" dirty="0">
                <a:latin typeface="Calibri"/>
                <a:cs typeface="Calibri"/>
              </a:rPr>
              <a:t>L’indagine quantitativa è stata condotta mediante </a:t>
            </a:r>
            <a:r>
              <a:rPr lang="it-IT" sz="1600" dirty="0" smtClean="0">
                <a:latin typeface="Calibri"/>
                <a:cs typeface="Calibri"/>
              </a:rPr>
              <a:t>interviste online con metodo CAWI </a:t>
            </a:r>
            <a:r>
              <a:rPr lang="it-IT" sz="1600" dirty="0">
                <a:latin typeface="Calibri"/>
                <a:cs typeface="Calibri"/>
              </a:rPr>
              <a:t>(Computer </a:t>
            </a:r>
            <a:r>
              <a:rPr lang="it-IT" sz="1600" dirty="0" err="1">
                <a:latin typeface="Calibri"/>
                <a:cs typeface="Calibri"/>
              </a:rPr>
              <a:t>Assisted</a:t>
            </a:r>
            <a:r>
              <a:rPr lang="it-IT" sz="1600" dirty="0">
                <a:latin typeface="Calibri"/>
                <a:cs typeface="Calibri"/>
              </a:rPr>
              <a:t> </a:t>
            </a:r>
            <a:r>
              <a:rPr lang="it-IT" sz="1600" dirty="0" smtClean="0">
                <a:latin typeface="Calibri"/>
                <a:cs typeface="Calibri"/>
              </a:rPr>
              <a:t>Web </a:t>
            </a:r>
            <a:r>
              <a:rPr lang="it-IT" sz="1600" dirty="0" err="1">
                <a:latin typeface="Calibri"/>
                <a:cs typeface="Calibri"/>
              </a:rPr>
              <a:t>Interview</a:t>
            </a:r>
            <a:r>
              <a:rPr lang="it-IT" sz="1600" dirty="0" smtClean="0">
                <a:latin typeface="Calibri"/>
                <a:cs typeface="Calibri"/>
              </a:rPr>
              <a:t>) all’interno di un campione di 700 giovani italiani di età compresa tra i 18 e i 34 anni </a:t>
            </a:r>
            <a:r>
              <a:rPr lang="it-IT" sz="1600" dirty="0">
                <a:latin typeface="Calibri"/>
                <a:cs typeface="Calibri"/>
              </a:rPr>
              <a:t>.</a:t>
            </a:r>
          </a:p>
          <a:p>
            <a:pPr algn="just"/>
            <a:r>
              <a:rPr lang="it-IT" sz="1600" dirty="0">
                <a:latin typeface="Calibri"/>
                <a:cs typeface="Calibri"/>
              </a:rPr>
              <a:t>Le interviste sono state somministrate nel periodo che va </a:t>
            </a:r>
            <a:r>
              <a:rPr lang="it-IT" sz="1600" dirty="0" smtClean="0">
                <a:latin typeface="Calibri"/>
                <a:cs typeface="Calibri"/>
              </a:rPr>
              <a:t>dal 5 al 7 aprile 2016.</a:t>
            </a:r>
          </a:p>
          <a:p>
            <a:pPr algn="just"/>
            <a:r>
              <a:rPr lang="it-IT" sz="1600" dirty="0" smtClean="0">
                <a:latin typeface="Calibri"/>
                <a:cs typeface="Calibri"/>
              </a:rPr>
              <a:t>Il </a:t>
            </a:r>
            <a:r>
              <a:rPr lang="it-IT" sz="1600" dirty="0">
                <a:latin typeface="Calibri"/>
                <a:cs typeface="Calibri"/>
              </a:rPr>
              <a:t>margine d’errore statistico dei dati riportati è </a:t>
            </a:r>
            <a:r>
              <a:rPr lang="it-IT" sz="1600" dirty="0" smtClean="0">
                <a:latin typeface="Calibri"/>
                <a:cs typeface="Calibri"/>
              </a:rPr>
              <a:t>del 3,7% </a:t>
            </a:r>
            <a:r>
              <a:rPr lang="it-IT" sz="1600" dirty="0">
                <a:latin typeface="Calibri"/>
                <a:cs typeface="Calibri"/>
              </a:rPr>
              <a:t>a un intervallo di confidenza del 95%</a:t>
            </a:r>
            <a:r>
              <a:rPr lang="it-IT" sz="1600" dirty="0" smtClean="0">
                <a:latin typeface="Calibri"/>
                <a:cs typeface="Calibri"/>
              </a:rPr>
              <a:t>.</a:t>
            </a:r>
          </a:p>
          <a:p>
            <a:pPr algn="just"/>
            <a:r>
              <a:rPr lang="it-IT" sz="1600" dirty="0" smtClean="0">
                <a:latin typeface="Calibri"/>
                <a:cs typeface="Calibri"/>
              </a:rPr>
              <a:t>Il campione  risulta così composto:</a:t>
            </a:r>
          </a:p>
          <a:p>
            <a:pPr algn="just"/>
            <a:endParaRPr lang="it-IT" sz="1600" dirty="0" smtClean="0">
              <a:latin typeface="Calibri"/>
              <a:cs typeface="Calibri"/>
            </a:endParaRPr>
          </a:p>
          <a:p>
            <a:pPr algn="just"/>
            <a:endParaRPr lang="it-IT" sz="1600" dirty="0" smtClean="0">
              <a:latin typeface="Calibri"/>
              <a:cs typeface="Calibri"/>
            </a:endParaRPr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271398"/>
              </p:ext>
            </p:extLst>
          </p:nvPr>
        </p:nvGraphicFramePr>
        <p:xfrm>
          <a:off x="647700" y="3894666"/>
          <a:ext cx="228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149"/>
                <a:gridCol w="1105851"/>
              </a:tblGrid>
              <a:tr h="370840">
                <a:tc>
                  <a:txBody>
                    <a:bodyPr/>
                    <a:lstStyle/>
                    <a:p>
                      <a:r>
                        <a:rPr lang="it-IT" b="1" i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genere</a:t>
                      </a:r>
                      <a:endParaRPr lang="it-IT" b="1" i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%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maschio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51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femmina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49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011889"/>
              </p:ext>
            </p:extLst>
          </p:nvPr>
        </p:nvGraphicFramePr>
        <p:xfrm>
          <a:off x="6769100" y="3894666"/>
          <a:ext cx="23749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/>
                <a:gridCol w="10287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b="1" i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zona</a:t>
                      </a:r>
                      <a:endParaRPr lang="it-IT" b="1" i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%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Nord ovest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25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Nord est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18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Centro 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19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Sud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26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Isole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501733"/>
              </p:ext>
            </p:extLst>
          </p:nvPr>
        </p:nvGraphicFramePr>
        <p:xfrm>
          <a:off x="3670300" y="3894666"/>
          <a:ext cx="23622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1900"/>
                <a:gridCol w="11303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b="1" i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età</a:t>
                      </a:r>
                      <a:endParaRPr lang="it-IT" b="1" i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%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18-24 anni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36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25-34 anni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64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pic>
        <p:nvPicPr>
          <p:cNvPr id="4" name="Immagin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500" y="2667000"/>
            <a:ext cx="1435100" cy="121366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800" y="2667000"/>
            <a:ext cx="1320800" cy="13208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7100" y="2666999"/>
            <a:ext cx="1422400" cy="136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111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4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numCol="1" anchor="ctr" anchorCtr="0" compatLnSpc="1">
            <a:prstTxWarp prst="textNoShape">
              <a:avLst/>
            </a:prstTxWarp>
          </a:bodyPr>
          <a:lstStyle/>
          <a:p>
            <a:r>
              <a:rPr lang="it-IT" dirty="0" smtClean="0"/>
              <a:t>Metodologia. Campione giovani amministratori</a:t>
            </a:r>
            <a:endParaRPr lang="it-IT" sz="2800" b="0" dirty="0" smtClean="0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03200" y="723900"/>
            <a:ext cx="8789803" cy="181588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just"/>
            <a:r>
              <a:rPr lang="it-IT" sz="1600" dirty="0">
                <a:latin typeface="Calibri"/>
                <a:cs typeface="Calibri"/>
              </a:rPr>
              <a:t>L’indagine quantitativa è stata condotta mediante </a:t>
            </a:r>
            <a:r>
              <a:rPr lang="it-IT" sz="1600" dirty="0" smtClean="0">
                <a:latin typeface="Calibri"/>
                <a:cs typeface="Calibri"/>
              </a:rPr>
              <a:t>interviste online con metodo CAWI </a:t>
            </a:r>
            <a:r>
              <a:rPr lang="it-IT" sz="1600" dirty="0">
                <a:latin typeface="Calibri"/>
                <a:cs typeface="Calibri"/>
              </a:rPr>
              <a:t>(Computer </a:t>
            </a:r>
            <a:r>
              <a:rPr lang="it-IT" sz="1600" dirty="0" err="1">
                <a:latin typeface="Calibri"/>
                <a:cs typeface="Calibri"/>
              </a:rPr>
              <a:t>Assisted</a:t>
            </a:r>
            <a:r>
              <a:rPr lang="it-IT" sz="1600" dirty="0">
                <a:latin typeface="Calibri"/>
                <a:cs typeface="Calibri"/>
              </a:rPr>
              <a:t> </a:t>
            </a:r>
            <a:r>
              <a:rPr lang="it-IT" sz="1600" dirty="0" smtClean="0">
                <a:latin typeface="Calibri"/>
                <a:cs typeface="Calibri"/>
              </a:rPr>
              <a:t>Web </a:t>
            </a:r>
            <a:r>
              <a:rPr lang="it-IT" sz="1600" dirty="0" err="1">
                <a:latin typeface="Calibri"/>
                <a:cs typeface="Calibri"/>
              </a:rPr>
              <a:t>Interview</a:t>
            </a:r>
            <a:r>
              <a:rPr lang="it-IT" sz="1600" dirty="0" smtClean="0">
                <a:latin typeface="Calibri"/>
                <a:cs typeface="Calibri"/>
              </a:rPr>
              <a:t>) all’interno di un campione di 100 giovani amministratori pubblici italiani.</a:t>
            </a:r>
            <a:endParaRPr lang="it-IT" sz="1600" dirty="0">
              <a:latin typeface="Calibri"/>
              <a:cs typeface="Calibri"/>
            </a:endParaRPr>
          </a:p>
          <a:p>
            <a:pPr algn="just"/>
            <a:r>
              <a:rPr lang="it-IT" sz="1600" dirty="0">
                <a:latin typeface="Calibri"/>
                <a:cs typeface="Calibri"/>
              </a:rPr>
              <a:t>Le interviste sono state somministrate nel periodo che va </a:t>
            </a:r>
            <a:r>
              <a:rPr lang="it-IT" sz="1600" dirty="0" smtClean="0">
                <a:latin typeface="Calibri"/>
                <a:cs typeface="Calibri"/>
              </a:rPr>
              <a:t>dal 4 al 8 aprile 2016.</a:t>
            </a:r>
          </a:p>
          <a:p>
            <a:pPr algn="just"/>
            <a:r>
              <a:rPr lang="it-IT" sz="1600" dirty="0" smtClean="0">
                <a:latin typeface="Calibri"/>
                <a:cs typeface="Calibri"/>
              </a:rPr>
              <a:t>Il </a:t>
            </a:r>
            <a:r>
              <a:rPr lang="it-IT" sz="1600" dirty="0">
                <a:latin typeface="Calibri"/>
                <a:cs typeface="Calibri"/>
              </a:rPr>
              <a:t>margine d’errore statistico dei dati riportati è </a:t>
            </a:r>
            <a:r>
              <a:rPr lang="it-IT" sz="1600" dirty="0" smtClean="0">
                <a:latin typeface="Calibri"/>
                <a:cs typeface="Calibri"/>
              </a:rPr>
              <a:t>del 10% </a:t>
            </a:r>
            <a:r>
              <a:rPr lang="it-IT" sz="1600" dirty="0">
                <a:latin typeface="Calibri"/>
                <a:cs typeface="Calibri"/>
              </a:rPr>
              <a:t>a un intervallo di confidenza del 95%</a:t>
            </a:r>
            <a:r>
              <a:rPr lang="it-IT" sz="1600" dirty="0" smtClean="0">
                <a:latin typeface="Calibri"/>
                <a:cs typeface="Calibri"/>
              </a:rPr>
              <a:t>.</a:t>
            </a:r>
          </a:p>
          <a:p>
            <a:pPr algn="just"/>
            <a:r>
              <a:rPr lang="it-IT" sz="1600" dirty="0" smtClean="0">
                <a:latin typeface="Calibri"/>
                <a:cs typeface="Calibri"/>
              </a:rPr>
              <a:t>Il campione  risulta così composto:</a:t>
            </a:r>
          </a:p>
          <a:p>
            <a:pPr algn="just"/>
            <a:endParaRPr lang="it-IT" sz="1600" dirty="0" smtClean="0">
              <a:latin typeface="Calibri"/>
              <a:cs typeface="Calibri"/>
            </a:endParaRPr>
          </a:p>
          <a:p>
            <a:pPr algn="just"/>
            <a:endParaRPr lang="it-IT" sz="1600" dirty="0" smtClean="0">
              <a:latin typeface="Calibri"/>
              <a:cs typeface="Calibri"/>
            </a:endParaRPr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515046"/>
              </p:ext>
            </p:extLst>
          </p:nvPr>
        </p:nvGraphicFramePr>
        <p:xfrm>
          <a:off x="647700" y="3412066"/>
          <a:ext cx="228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149"/>
                <a:gridCol w="1105851"/>
              </a:tblGrid>
              <a:tr h="370840">
                <a:tc>
                  <a:txBody>
                    <a:bodyPr/>
                    <a:lstStyle/>
                    <a:p>
                      <a:r>
                        <a:rPr lang="it-IT" b="1" i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genere</a:t>
                      </a:r>
                      <a:endParaRPr lang="it-IT" b="1" i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%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maschio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70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femmina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073251"/>
              </p:ext>
            </p:extLst>
          </p:nvPr>
        </p:nvGraphicFramePr>
        <p:xfrm>
          <a:off x="6769100" y="3412066"/>
          <a:ext cx="23749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/>
                <a:gridCol w="10287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b="1" i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zona</a:t>
                      </a:r>
                      <a:endParaRPr lang="it-IT" b="1" i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%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Nord ovest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Nord est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24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Centro 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Sud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22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Isole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195915"/>
              </p:ext>
            </p:extLst>
          </p:nvPr>
        </p:nvGraphicFramePr>
        <p:xfrm>
          <a:off x="3670300" y="3412066"/>
          <a:ext cx="23622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1900"/>
                <a:gridCol w="11303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b="1" i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età</a:t>
                      </a:r>
                      <a:endParaRPr lang="it-IT" b="1" i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%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18-24 anni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14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25-34 anni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86</a:t>
                      </a:r>
                      <a:endParaRPr lang="it-IT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pic>
        <p:nvPicPr>
          <p:cNvPr id="8" name="Immagin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500" y="2209800"/>
            <a:ext cx="1435100" cy="1213668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800" y="2209800"/>
            <a:ext cx="1320800" cy="13208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7100" y="2209799"/>
            <a:ext cx="1422400" cy="136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025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ttangolo 5"/>
          <p:cNvSpPr>
            <a:spLocks noChangeArrowheads="1"/>
          </p:cNvSpPr>
          <p:nvPr/>
        </p:nvSpPr>
        <p:spPr bwMode="auto">
          <a:xfrm>
            <a:off x="533400" y="3370263"/>
            <a:ext cx="8609013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it-IT" sz="1100" dirty="0">
                <a:latin typeface="Calibri" charset="0"/>
              </a:rPr>
              <a:t>SWG S.p.A. ha scelto di certificarsi nel 1999. È stata tra le prime società del settore a farlo, cogliendo quella che sarebbe stata la linea adottata dall’associazione internazionale della categoria. La certificazione UNI EN ISO 9001:2008 ricomprende tutta l’attività di ricerca, anche quella più recente legata al mondo Internet.</a:t>
            </a:r>
          </a:p>
          <a:p>
            <a:pPr algn="just"/>
            <a:r>
              <a:rPr lang="it-IT" sz="1100" dirty="0">
                <a:latin typeface="Calibri" charset="0"/>
              </a:rPr>
              <a:t>La società è membro di due organizzazioni di categoria: ESOMAR e ASSIRM. ESOMAR è l’associazione internazionale della ricerca di mercato e di opinione; svolge un’intensa attività formativa, normativa, regolamentare e rappresentativa della categoria con le istanze pubbliche e private (Unione europea, Stati, associazioni imprenditoriali). ASSIRM è l’omologa associazione italiana; svolge un’intensa attività legata ai problemi e alle necessità delle società di ricerca, con particolare attenzione al tema della qualità.</a:t>
            </a:r>
            <a:br>
              <a:rPr lang="it-IT" sz="1100" dirty="0">
                <a:latin typeface="Calibri" charset="0"/>
              </a:rPr>
            </a:br>
            <a:r>
              <a:rPr lang="it-IT" sz="1100" dirty="0">
                <a:latin typeface="Calibri" charset="0"/>
              </a:rPr>
              <a:t>È interlocutore della Pubblica Amministrazione e del mondo delle imprese private per i diversi aspetti dell’espletamento del lavoro di ricerca. </a:t>
            </a:r>
          </a:p>
          <a:p>
            <a:pPr algn="just"/>
            <a:r>
              <a:rPr lang="it-IT" sz="1100" dirty="0">
                <a:latin typeface="Calibri" charset="0"/>
              </a:rPr>
              <a:t>SWG fa, inoltre, parte di un network internazionale di società di ricerca indipendenti INTERSEARCH - che non fanno parte di gruppi multinazionali; la partecipazione a questa rete consente uno scambio di esperienze e conoscenze e una possibilità di compiere lavori a carattere internazionale.</a:t>
            </a:r>
          </a:p>
        </p:txBody>
      </p:sp>
      <p:pic>
        <p:nvPicPr>
          <p:cNvPr id="36867" name="Immagine 8" descr="SWG_trasparen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960438"/>
            <a:ext cx="1241425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ttore 1 3"/>
          <p:cNvCxnSpPr/>
          <p:nvPr/>
        </p:nvCxnSpPr>
        <p:spPr>
          <a:xfrm>
            <a:off x="0" y="3175000"/>
            <a:ext cx="9906000" cy="0"/>
          </a:xfrm>
          <a:prstGeom prst="line">
            <a:avLst/>
          </a:prstGeom>
          <a:ln w="3175" cmpd="sng">
            <a:solidFill>
              <a:srgbClr val="D09A2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11"/>
          <p:cNvCxnSpPr/>
          <p:nvPr/>
        </p:nvCxnSpPr>
        <p:spPr>
          <a:xfrm>
            <a:off x="2033588" y="0"/>
            <a:ext cx="0" cy="3168650"/>
          </a:xfrm>
          <a:prstGeom prst="line">
            <a:avLst/>
          </a:prstGeom>
          <a:ln w="3175" cmpd="sng">
            <a:solidFill>
              <a:srgbClr val="D09A2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870" name="CasellaDiTesto 6"/>
          <p:cNvSpPr txBox="1">
            <a:spLocks noChangeArrowheads="1"/>
          </p:cNvSpPr>
          <p:nvPr/>
        </p:nvSpPr>
        <p:spPr bwMode="auto">
          <a:xfrm>
            <a:off x="2287393" y="757193"/>
            <a:ext cx="62595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it-IT" sz="1100" b="1" dirty="0" err="1">
                <a:latin typeface="Calibri" charset="0"/>
                <a:ea typeface="ヒラギノ角ゴ Pro W3" charset="0"/>
                <a:cs typeface="ヒラギノ角ゴ Pro W3" charset="0"/>
              </a:rPr>
              <a:t>www.swg.it</a:t>
            </a:r>
            <a:r>
              <a:rPr lang="it-IT" sz="1100" b="1" dirty="0">
                <a:latin typeface="Calibri" charset="0"/>
                <a:ea typeface="ヒラギノ角ゴ Pro W3" charset="0"/>
                <a:cs typeface="ヒラギノ角ゴ Pro W3" charset="0"/>
              </a:rPr>
              <a:t>  |  </a:t>
            </a:r>
            <a:r>
              <a:rPr lang="it-IT" sz="1100" b="1" dirty="0" err="1">
                <a:latin typeface="Calibri" charset="0"/>
                <a:ea typeface="ヒラギノ角ゴ Pro W3" charset="0"/>
                <a:cs typeface="ヒラギノ角ゴ Pro W3" charset="0"/>
              </a:rPr>
              <a:t>info@swg.it</a:t>
            </a:r>
            <a:r>
              <a:rPr lang="it-IT" sz="1100" b="1" dirty="0">
                <a:latin typeface="Calibri" charset="0"/>
                <a:ea typeface="ヒラギノ角ゴ Pro W3" charset="0"/>
                <a:cs typeface="ヒラギノ角ゴ Pro W3" charset="0"/>
              </a:rPr>
              <a:t>  | </a:t>
            </a:r>
            <a:r>
              <a:rPr lang="it-IT" sz="1100" b="1" dirty="0" err="1">
                <a:latin typeface="Calibri" charset="0"/>
                <a:ea typeface="ヒラギノ角ゴ Pro W3" charset="0"/>
                <a:cs typeface="ヒラギノ角ゴ Pro W3" charset="0"/>
              </a:rPr>
              <a:t>pec</a:t>
            </a:r>
            <a:r>
              <a:rPr lang="it-IT" sz="1100" b="1" dirty="0">
                <a:latin typeface="Calibri" charset="0"/>
                <a:ea typeface="ヒラギノ角ゴ Pro W3" charset="0"/>
                <a:cs typeface="ヒラギノ角ゴ Pro W3" charset="0"/>
              </a:rPr>
              <a:t>: </a:t>
            </a:r>
            <a:r>
              <a:rPr lang="it-IT" sz="1100" b="1" dirty="0" err="1">
                <a:latin typeface="Calibri" charset="0"/>
                <a:ea typeface="ヒラギノ角ゴ Pro W3" charset="0"/>
                <a:cs typeface="ヒラギノ角ゴ Pro W3" charset="0"/>
              </a:rPr>
              <a:t>info@pec.swg.it</a:t>
            </a:r>
            <a:endParaRPr lang="it-IT" sz="1100" b="1" dirty="0">
              <a:latin typeface="Calibri" charset="0"/>
              <a:ea typeface="ヒラギノ角ゴ Pro W3" charset="0"/>
              <a:cs typeface="ヒラギノ角ゴ Pro W3" charset="0"/>
            </a:endParaRPr>
          </a:p>
          <a:p>
            <a:r>
              <a:rPr lang="it-IT" sz="1100" dirty="0">
                <a:latin typeface="Calibri" charset="0"/>
                <a:ea typeface="ヒラギノ角ゴ Pro W3" charset="0"/>
                <a:cs typeface="ヒラギノ角ゴ Pro W3" charset="0"/>
              </a:rPr>
              <a:t>Trieste, via S. Francesco 24 - 34133 – Tel. +39.040.362525 – Fax +39.040.635050</a:t>
            </a:r>
            <a:endParaRPr lang="it-IT" sz="1100" b="1" dirty="0">
              <a:latin typeface="Calibri" charset="0"/>
              <a:ea typeface="ヒラギノ角ゴ Pro W3" charset="0"/>
              <a:cs typeface="ヒラギノ角ゴ Pro W3" charset="0"/>
            </a:endParaRPr>
          </a:p>
          <a:p>
            <a:r>
              <a:rPr lang="it-IT" sz="1100" dirty="0">
                <a:latin typeface="Calibri" charset="0"/>
                <a:ea typeface="ヒラギノ角ゴ Pro W3" charset="0"/>
                <a:cs typeface="ヒラギノ角ゴ Pro W3" charset="0"/>
              </a:rPr>
              <a:t>Milano, via G. Bugatti 7/A - 20144 – Tel. +39.02.43911320 – Fax +39.040.635050</a:t>
            </a:r>
          </a:p>
        </p:txBody>
      </p:sp>
      <p:pic>
        <p:nvPicPr>
          <p:cNvPr id="36871" name="Immagine 7" descr="VOICES_RG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663" y="5521325"/>
            <a:ext cx="630237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2" name="Rettangolo 13"/>
          <p:cNvSpPr>
            <a:spLocks noChangeArrowheads="1"/>
          </p:cNvSpPr>
          <p:nvPr/>
        </p:nvSpPr>
        <p:spPr bwMode="auto">
          <a:xfrm>
            <a:off x="1270000" y="5465763"/>
            <a:ext cx="7872413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it-IT" sz="1100" dirty="0">
                <a:latin typeface="Calibri" charset="0"/>
              </a:rPr>
              <a:t>SWG, sottoscrivendo un aumento di capitale ad essa riservato, nel 2015 è entrata con una quota del 22% nel capitale sociale di </a:t>
            </a:r>
            <a:r>
              <a:rPr lang="it-IT" sz="1100" b="1" dirty="0">
                <a:latin typeface="Calibri" charset="0"/>
              </a:rPr>
              <a:t>VOICES from the Blogs S.r.l.</a:t>
            </a:r>
            <a:r>
              <a:rPr lang="it-IT" sz="1100" dirty="0">
                <a:latin typeface="Calibri" charset="0"/>
              </a:rPr>
              <a:t>, Spin-Off dell'Università degli Studi di Milano. È nato così in Italia il primo gruppo integrato di data science che fonde l'esperienza trentennale dell’istituto demoscopico triestino, specializzato nella raccolta e analisi dei dati di mercato, sociali e politici, con quella del gruppo di ricerca accademico milanese, leader in Italia nell’analisi dell'opinione della Rete e più in generale di Big Data </a:t>
            </a:r>
            <a:r>
              <a:rPr lang="it-IT" sz="1100" dirty="0" err="1">
                <a:latin typeface="Calibri" charset="0"/>
              </a:rPr>
              <a:t>analytics</a:t>
            </a:r>
            <a:r>
              <a:rPr lang="it-IT" sz="1100" dirty="0">
                <a:latin typeface="Calibri" charset="0"/>
              </a:rPr>
              <a:t>.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2367047" y="1597233"/>
            <a:ext cx="1989427" cy="123110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 smtClean="0">
                <a:latin typeface="Calibri"/>
                <a:cs typeface="Calibri"/>
              </a:rPr>
              <a:t>Enzo Risso</a:t>
            </a:r>
          </a:p>
          <a:p>
            <a:r>
              <a:rPr lang="it-IT" sz="1600" dirty="0" err="1" smtClean="0">
                <a:latin typeface="Calibri"/>
                <a:cs typeface="Calibri"/>
              </a:rPr>
              <a:t>enzo.risso@swg.it</a:t>
            </a:r>
            <a:endParaRPr lang="it-IT" sz="1600" dirty="0" smtClean="0">
              <a:latin typeface="Calibri"/>
              <a:cs typeface="Calibri"/>
            </a:endParaRPr>
          </a:p>
          <a:p>
            <a:endParaRPr lang="it-IT" sz="1600" dirty="0" smtClean="0">
              <a:latin typeface="Calibri"/>
              <a:cs typeface="Calibri"/>
            </a:endParaRPr>
          </a:p>
          <a:p>
            <a:r>
              <a:rPr lang="it-IT" sz="1600" dirty="0" smtClean="0">
                <a:latin typeface="Calibri"/>
                <a:cs typeface="Calibri"/>
              </a:rPr>
              <a:t>Giovanni </a:t>
            </a:r>
            <a:r>
              <a:rPr lang="it-IT" sz="1600" dirty="0" err="1" smtClean="0">
                <a:latin typeface="Calibri"/>
                <a:cs typeface="Calibri"/>
              </a:rPr>
              <a:t>Miotto</a:t>
            </a:r>
            <a:r>
              <a:rPr lang="it-IT" sz="1600" dirty="0" smtClean="0">
                <a:latin typeface="Calibri"/>
                <a:cs typeface="Calibri"/>
              </a:rPr>
              <a:t/>
            </a:r>
            <a:br>
              <a:rPr lang="it-IT" sz="1600" dirty="0" smtClean="0">
                <a:latin typeface="Calibri"/>
                <a:cs typeface="Calibri"/>
              </a:rPr>
            </a:br>
            <a:r>
              <a:rPr lang="it-IT" sz="1600" dirty="0" err="1" smtClean="0">
                <a:latin typeface="Calibri"/>
                <a:cs typeface="Calibri"/>
              </a:rPr>
              <a:t>giovanni.miotto@swg.it</a:t>
            </a:r>
            <a:endParaRPr lang="it-IT" sz="1600" dirty="0" smtClean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0315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zione vuota">
  <a:themeElements>
    <a:clrScheme name="Presentazione vuo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zione vuota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>
            <a:solidFill>
              <a:srgbClr val="004080"/>
            </a:solidFill>
          </a:defRPr>
        </a:defPPr>
      </a:lstStyle>
    </a:txDef>
  </a:objectDefaults>
  <a:extraClrSchemeLst>
    <a:extraClrScheme>
      <a:clrScheme name="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Presentazione vuota">
    <a:majorFont>
      <a:latin typeface="Arial"/>
      <a:ea typeface="ヒラギノ角ゴ Pro W3"/>
      <a:cs typeface="ヒラギノ角ゴ Pro W3"/>
    </a:majorFont>
    <a:minorFont>
      <a:latin typeface="Arial"/>
      <a:ea typeface="ヒラギノ角ゴ Pro W3"/>
      <a:cs typeface="ヒラギノ角ゴ Pro W3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Presentazione vuota">
    <a:majorFont>
      <a:latin typeface="Arial"/>
      <a:ea typeface="ヒラギノ角ゴ Pro W3"/>
      <a:cs typeface="ヒラギノ角ゴ Pro W3"/>
    </a:majorFont>
    <a:minorFont>
      <a:latin typeface="Arial"/>
      <a:ea typeface="ヒラギノ角ゴ Pro W3"/>
      <a:cs typeface="ヒラギノ角ゴ Pro W3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Presentazione vuota">
    <a:majorFont>
      <a:latin typeface="Arial"/>
      <a:ea typeface="ヒラギノ角ゴ Pro W3"/>
      <a:cs typeface="ヒラギノ角ゴ Pro W3"/>
    </a:majorFont>
    <a:minorFont>
      <a:latin typeface="Arial"/>
      <a:ea typeface="ヒラギノ角ゴ Pro W3"/>
      <a:cs typeface="ヒラギノ角ゴ Pro W3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13168</TotalTime>
  <Words>1691</Words>
  <Application>Microsoft Macintosh PowerPoint</Application>
  <PresentationFormat>A4 (21x29,7 cm)</PresentationFormat>
  <Paragraphs>360</Paragraphs>
  <Slides>25</Slides>
  <Notes>25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25</vt:i4>
      </vt:variant>
    </vt:vector>
  </HeadingPairs>
  <TitlesOfParts>
    <vt:vector size="27" baseType="lpstr">
      <vt:lpstr>Presentazione vuota</vt:lpstr>
      <vt:lpstr>Struttura personalizzata</vt:lpstr>
      <vt:lpstr>Presentazione di PowerPoint</vt:lpstr>
      <vt:lpstr>Presentazione di PowerPoint</vt:lpstr>
      <vt:lpstr>I GIOVANI. Un Paese frenato da corruzione e classi dirigenti inadeguate</vt:lpstr>
      <vt:lpstr>I GIOVANI. Classe dirigente: pochi promossi, tanti bocciati</vt:lpstr>
      <vt:lpstr>I GIOVANI: Tanto lavoro da fare per  innestare il cambiamento</vt:lpstr>
      <vt:lpstr>I GIOVANI. Protagonisti del nuovo, dai movimenti agli eletti nei comuni</vt:lpstr>
      <vt:lpstr>Presentazione di PowerPoint</vt:lpstr>
      <vt:lpstr>I GIOVANI AMMINISTRATORI: ottimisti costruttori</vt:lpstr>
      <vt:lpstr>TUTTI. La società del prossimo futuro</vt:lpstr>
      <vt:lpstr>I GIOVANI. Il futuro? onestà, giustizia e merito </vt:lpstr>
      <vt:lpstr>Presentazione di PowerPoint</vt:lpstr>
      <vt:lpstr>GIOVANI: torna la spinta alla politica </vt:lpstr>
      <vt:lpstr>I GIOVANI AMMINISTRATORI: avvertono la fiducia delle persone</vt:lpstr>
      <vt:lpstr>Presentazione di PowerPoint</vt:lpstr>
      <vt:lpstr>GIOVANI. Istituzioni sempre più lontane, reggono i Comuni</vt:lpstr>
      <vt:lpstr>GIOVANI. Metà è interessato all’amministrazione del suo comune</vt:lpstr>
      <vt:lpstr>GIOVANI. Il rapporto con il territorio di residenza</vt:lpstr>
      <vt:lpstr>GIOVANI AMMINISTRATORI: la passione per cambiare le cose</vt:lpstr>
      <vt:lpstr>GIOVANI AMMINISTRATORI: impegno per rinnovare la politica</vt:lpstr>
      <vt:lpstr>GIOVANI AMMINISTRATORI: decisioni, equità e engagement</vt:lpstr>
      <vt:lpstr>GIOVANE AMMINISTRATORE: una bella avventura</vt:lpstr>
      <vt:lpstr>Presentazione di PowerPoint</vt:lpstr>
      <vt:lpstr>Metodologia. Campione giovani</vt:lpstr>
      <vt:lpstr>Metodologia. Campione giovani amministratori</vt:lpstr>
      <vt:lpstr>Presentazione di PowerPoint</vt:lpstr>
    </vt:vector>
  </TitlesOfParts>
  <Company>swg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swg</dc:creator>
  <cp:lastModifiedBy>I6 I6</cp:lastModifiedBy>
  <cp:revision>1651</cp:revision>
  <cp:lastPrinted>2015-10-27T16:18:47Z</cp:lastPrinted>
  <dcterms:created xsi:type="dcterms:W3CDTF">2011-06-20T10:40:32Z</dcterms:created>
  <dcterms:modified xsi:type="dcterms:W3CDTF">2016-04-13T15:11:54Z</dcterms:modified>
</cp:coreProperties>
</file>