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A834B-E962-4E5D-8C6E-9C1AA6331745}" type="datetimeFigureOut">
              <a:rPr lang="it-IT" smtClean="0"/>
              <a:t>29/10/2015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61742-929A-4F75-AF1B-2B019D668A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0566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A834B-E962-4E5D-8C6E-9C1AA6331745}" type="datetimeFigureOut">
              <a:rPr lang="it-IT" smtClean="0"/>
              <a:t>29/10/2015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61742-929A-4F75-AF1B-2B019D668A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6707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A834B-E962-4E5D-8C6E-9C1AA6331745}" type="datetimeFigureOut">
              <a:rPr lang="it-IT" smtClean="0"/>
              <a:t>29/10/2015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61742-929A-4F75-AF1B-2B019D668A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3225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A834B-E962-4E5D-8C6E-9C1AA6331745}" type="datetimeFigureOut">
              <a:rPr lang="it-IT" smtClean="0"/>
              <a:t>29/10/2015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61742-929A-4F75-AF1B-2B019D668A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8922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A834B-E962-4E5D-8C6E-9C1AA6331745}" type="datetimeFigureOut">
              <a:rPr lang="it-IT" smtClean="0"/>
              <a:t>29/10/2015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61742-929A-4F75-AF1B-2B019D668A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5202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A834B-E962-4E5D-8C6E-9C1AA6331745}" type="datetimeFigureOut">
              <a:rPr lang="it-IT" smtClean="0"/>
              <a:t>29/10/2015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61742-929A-4F75-AF1B-2B019D668A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5575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A834B-E962-4E5D-8C6E-9C1AA6331745}" type="datetimeFigureOut">
              <a:rPr lang="it-IT" smtClean="0"/>
              <a:t>29/10/2015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61742-929A-4F75-AF1B-2B019D668A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9150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A834B-E962-4E5D-8C6E-9C1AA6331745}" type="datetimeFigureOut">
              <a:rPr lang="it-IT" smtClean="0"/>
              <a:t>29/10/2015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61742-929A-4F75-AF1B-2B019D668A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2939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A834B-E962-4E5D-8C6E-9C1AA6331745}" type="datetimeFigureOut">
              <a:rPr lang="it-IT" smtClean="0"/>
              <a:t>29/10/2015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61742-929A-4F75-AF1B-2B019D668A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083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A834B-E962-4E5D-8C6E-9C1AA6331745}" type="datetimeFigureOut">
              <a:rPr lang="it-IT" smtClean="0"/>
              <a:t>29/10/2015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61742-929A-4F75-AF1B-2B019D668A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1439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A834B-E962-4E5D-8C6E-9C1AA6331745}" type="datetimeFigureOut">
              <a:rPr lang="it-IT" smtClean="0"/>
              <a:t>29/10/2015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61742-929A-4F75-AF1B-2B019D668A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6061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A834B-E962-4E5D-8C6E-9C1AA6331745}" type="datetimeFigureOut">
              <a:rPr lang="it-IT" smtClean="0"/>
              <a:t>29/10/2015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61742-929A-4F75-AF1B-2B019D668A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922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smart_project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</a:blip>
          <a:srcRect t="14897"/>
          <a:stretch>
            <a:fillRect/>
          </a:stretch>
        </p:blipFill>
        <p:spPr>
          <a:xfrm>
            <a:off x="539552" y="1700808"/>
            <a:ext cx="8361274" cy="5040560"/>
          </a:xfrm>
          <a:prstGeom prst="rect">
            <a:avLst/>
          </a:prstGeom>
        </p:spPr>
      </p:pic>
      <p:sp>
        <p:nvSpPr>
          <p:cNvPr id="7" name="Rettangolo arrotondato 6"/>
          <p:cNvSpPr/>
          <p:nvPr/>
        </p:nvSpPr>
        <p:spPr>
          <a:xfrm>
            <a:off x="1259632" y="764704"/>
            <a:ext cx="6192688" cy="720080"/>
          </a:xfrm>
          <a:prstGeom prst="roundRect">
            <a:avLst/>
          </a:prstGeom>
          <a:solidFill>
            <a:srgbClr val="89A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/>
              <a:t>I progetti </a:t>
            </a:r>
            <a:r>
              <a:rPr lang="it-IT" sz="2400" dirty="0" err="1" smtClean="0"/>
              <a:t>smart</a:t>
            </a:r>
            <a:r>
              <a:rPr lang="it-IT" sz="2400" dirty="0" smtClean="0"/>
              <a:t> city nell’Osservatorio Anci</a:t>
            </a:r>
            <a:endParaRPr lang="it-IT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270119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smart_invest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3105"/>
          <a:stretch>
            <a:fillRect/>
          </a:stretch>
        </p:blipFill>
        <p:spPr>
          <a:xfrm>
            <a:off x="827584" y="1844824"/>
            <a:ext cx="7838694" cy="5252096"/>
          </a:xfrm>
          <a:prstGeom prst="rect">
            <a:avLst/>
          </a:prstGeom>
        </p:spPr>
      </p:pic>
      <p:sp>
        <p:nvSpPr>
          <p:cNvPr id="4" name="Rettangolo arrotondato 3"/>
          <p:cNvSpPr/>
          <p:nvPr/>
        </p:nvSpPr>
        <p:spPr>
          <a:xfrm>
            <a:off x="1547664" y="836712"/>
            <a:ext cx="5328592" cy="720080"/>
          </a:xfrm>
          <a:prstGeom prst="roundRect">
            <a:avLst/>
          </a:prstGeom>
          <a:solidFill>
            <a:srgbClr val="89A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/>
              <a:t>Gli investimenti nelle </a:t>
            </a:r>
            <a:r>
              <a:rPr lang="it-IT" sz="2400" dirty="0" err="1" smtClean="0"/>
              <a:t>smart</a:t>
            </a:r>
            <a:r>
              <a:rPr lang="it-IT" sz="2400" dirty="0" smtClean="0"/>
              <a:t> city dell’Osservatorio Anci</a:t>
            </a:r>
            <a:endParaRPr lang="it-IT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07054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Office PowerPoint</Application>
  <PresentationFormat>Presentazione su schermo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3" baseType="lpstr">
      <vt:lpstr>Tema di Office</vt:lpstr>
      <vt:lpstr>Presentazione standard di PowerPoint</vt:lpstr>
      <vt:lpstr>Presentazione standard di PowerPoint</vt:lpstr>
    </vt:vector>
  </TitlesOfParts>
  <Company>DPC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PC-USER</dc:creator>
  <cp:lastModifiedBy>PC-USER</cp:lastModifiedBy>
  <cp:revision>1</cp:revision>
  <dcterms:created xsi:type="dcterms:W3CDTF">2015-10-29T14:41:33Z</dcterms:created>
  <dcterms:modified xsi:type="dcterms:W3CDTF">2015-10-29T14:42:26Z</dcterms:modified>
</cp:coreProperties>
</file>