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 id="2147483651"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ED9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sldNum" idx="12"/>
          </p:nvPr>
        </p:nvSpPr>
        <p:spPr>
          <a:xfrm>
            <a:off x="4278312" y="10156825"/>
            <a:ext cx="3279775" cy="533399"/>
          </a:xfrm>
          <a:prstGeom prst="rect">
            <a:avLst/>
          </a:prstGeom>
          <a:noFill/>
          <a:ln>
            <a:noFill/>
          </a:ln>
        </p:spPr>
        <p:txBody>
          <a:bodyPr lIns="0" tIns="0" rIns="0" bIns="0" anchor="b" anchorCtr="0">
            <a:noAutofit/>
          </a:bodyPr>
          <a:lstStyle/>
          <a:p>
            <a:pPr marL="0" marR="0" lvl="0" indent="0" algn="l" rtl="0">
              <a:lnSpc>
                <a:spcPct val="93000"/>
              </a:lnSpc>
              <a:spcBef>
                <a:spcPts val="0"/>
              </a:spcBef>
              <a:spcAft>
                <a:spcPts val="0"/>
              </a:spcAft>
              <a:buSzPct val="25000"/>
              <a:buNone/>
            </a:pPr>
            <a:fld id="{00000000-1234-1234-1234-123412341234}" type="slidenum">
              <a:rPr lang="en-US" sz="1800" b="0" i="0" u="none" strike="noStrike" cap="none">
                <a:solidFill>
                  <a:srgbClr val="000000"/>
                </a:solidFill>
                <a:latin typeface="Arial"/>
                <a:ea typeface="Arial"/>
                <a:cs typeface="Arial"/>
                <a:sym typeface="Arial"/>
              </a:rPr>
              <a:pPr marL="0" marR="0" lvl="0" indent="0" algn="l" rtl="0">
                <a:lnSpc>
                  <a:spcPct val="93000"/>
                </a:lnSpc>
                <a:spcBef>
                  <a:spcPts val="0"/>
                </a:spcBef>
                <a:spcAft>
                  <a:spcPts val="0"/>
                </a:spcAft>
                <a:buSzPct val="25000"/>
                <a:buNone/>
              </a:pPr>
              <a:t>‹N›</a:t>
            </a:fld>
            <a:endParaRPr lang="en-US" sz="1800" b="0" i="0" u="none" strike="noStrike" cap="none">
              <a:solidFill>
                <a:srgbClr val="000000"/>
              </a:solidFill>
              <a:latin typeface="Arial"/>
              <a:ea typeface="Arial"/>
              <a:cs typeface="Arial"/>
              <a:sym typeface="Arial"/>
            </a:endParaRPr>
          </a:p>
        </p:txBody>
      </p:sp>
      <p:sp>
        <p:nvSpPr>
          <p:cNvPr id="4" name="Shape 4"/>
          <p:cNvSpPr>
            <a:spLocks noGrp="1" noRot="1" noChangeAspect="1"/>
          </p:cNvSpPr>
          <p:nvPr>
            <p:ph type="sldImg" idx="2"/>
          </p:nvPr>
        </p:nvSpPr>
        <p:spPr>
          <a:xfrm>
            <a:off x="1106487" y="812800"/>
            <a:ext cx="5343525" cy="40068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 name="Shape 5"/>
          <p:cNvSpPr txBox="1">
            <a:spLocks noGrp="1"/>
          </p:cNvSpPr>
          <p:nvPr>
            <p:ph type="body" idx="1"/>
          </p:nvPr>
        </p:nvSpPr>
        <p:spPr>
          <a:xfrm>
            <a:off x="755650" y="5078412"/>
            <a:ext cx="6046787" cy="4810124"/>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6" name="Shape 6"/>
          <p:cNvSpPr txBox="1">
            <a:spLocks noGrp="1"/>
          </p:cNvSpPr>
          <p:nvPr>
            <p:ph type="hdr" idx="3"/>
          </p:nvPr>
        </p:nvSpPr>
        <p:spPr>
          <a:xfrm>
            <a:off x="0" y="0"/>
            <a:ext cx="3279775" cy="533399"/>
          </a:xfrm>
          <a:prstGeom prst="rect">
            <a:avLst/>
          </a:prstGeom>
          <a:noFill/>
          <a:ln>
            <a:noFill/>
          </a:ln>
        </p:spPr>
        <p:txBody>
          <a:bodyPr lIns="91425" tIns="91425" rIns="91425" bIns="91425" anchor="t" anchorCtr="0"/>
          <a:lstStyle>
            <a:lvl1pPr marL="0" marR="0" lvl="0" indent="0" algn="l" rtl="0">
              <a:lnSpc>
                <a:spcPct val="95000"/>
              </a:lnSpc>
              <a:spcBef>
                <a:spcPts val="0"/>
              </a:spcBef>
              <a:spcAft>
                <a:spcPts val="0"/>
              </a:spcAft>
              <a:defRPr sz="1400" b="0" i="0" u="none" strike="noStrike" cap="none">
                <a:solidFill>
                  <a:srgbClr val="000000"/>
                </a:solidFill>
                <a:latin typeface="Times New Roman"/>
                <a:ea typeface="Times New Roman"/>
                <a:cs typeface="Times New Roman"/>
                <a:sym typeface="Times New Roman"/>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7" name="Shape 7"/>
          <p:cNvSpPr txBox="1">
            <a:spLocks noGrp="1"/>
          </p:cNvSpPr>
          <p:nvPr>
            <p:ph type="dt" idx="10"/>
          </p:nvPr>
        </p:nvSpPr>
        <p:spPr>
          <a:xfrm>
            <a:off x="4278312" y="0"/>
            <a:ext cx="3279775" cy="533399"/>
          </a:xfrm>
          <a:prstGeom prst="rect">
            <a:avLst/>
          </a:prstGeom>
          <a:noFill/>
          <a:ln>
            <a:noFill/>
          </a:ln>
        </p:spPr>
        <p:txBody>
          <a:bodyPr lIns="91425" tIns="91425" rIns="91425" bIns="91425" anchor="t" anchorCtr="0"/>
          <a:lstStyle>
            <a:lvl1pPr marL="0" marR="0" lvl="0" indent="0" algn="r" rtl="0">
              <a:lnSpc>
                <a:spcPct val="95000"/>
              </a:lnSpc>
              <a:spcBef>
                <a:spcPts val="0"/>
              </a:spcBef>
              <a:spcAft>
                <a:spcPts val="0"/>
              </a:spcAft>
              <a:defRPr sz="1400" b="0" i="0" u="none" strike="noStrike" cap="none">
                <a:solidFill>
                  <a:srgbClr val="000000"/>
                </a:solidFill>
                <a:latin typeface="Times New Roman"/>
                <a:ea typeface="Times New Roman"/>
                <a:cs typeface="Times New Roman"/>
                <a:sym typeface="Times New Roman"/>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ftr" idx="11"/>
          </p:nvPr>
        </p:nvSpPr>
        <p:spPr>
          <a:xfrm>
            <a:off x="0" y="10156825"/>
            <a:ext cx="3279775" cy="533399"/>
          </a:xfrm>
          <a:prstGeom prst="rect">
            <a:avLst/>
          </a:prstGeom>
          <a:noFill/>
          <a:ln>
            <a:noFill/>
          </a:ln>
        </p:spPr>
        <p:txBody>
          <a:bodyPr lIns="91425" tIns="91425" rIns="91425" bIns="91425" anchor="b" anchorCtr="0"/>
          <a:lstStyle>
            <a:lvl1pPr marL="0" marR="0" lvl="0" indent="0" algn="l" rtl="0">
              <a:lnSpc>
                <a:spcPct val="95000"/>
              </a:lnSpc>
              <a:spcBef>
                <a:spcPts val="0"/>
              </a:spcBef>
              <a:spcAft>
                <a:spcPts val="0"/>
              </a:spcAft>
              <a:defRPr sz="1400" b="0" i="0" u="none" strike="noStrike" cap="none">
                <a:solidFill>
                  <a:srgbClr val="000000"/>
                </a:solidFill>
                <a:latin typeface="Times New Roman"/>
                <a:ea typeface="Times New Roman"/>
                <a:cs typeface="Times New Roman"/>
                <a:sym typeface="Times New Roman"/>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9" name="Shape 9"/>
          <p:cNvSpPr txBox="1">
            <a:spLocks noGrp="1"/>
          </p:cNvSpPr>
          <p:nvPr>
            <p:ph type="sldNum" idx="4"/>
          </p:nvPr>
        </p:nvSpPr>
        <p:spPr>
          <a:xfrm>
            <a:off x="4278312" y="10156825"/>
            <a:ext cx="3279775" cy="533399"/>
          </a:xfrm>
          <a:prstGeom prst="rect">
            <a:avLst/>
          </a:prstGeom>
          <a:noFill/>
          <a:ln>
            <a:noFill/>
          </a:ln>
        </p:spPr>
        <p:txBody>
          <a:bodyPr lIns="0" tIns="0" rIns="0" bIns="0" anchor="b" anchorCtr="0">
            <a:noAutofit/>
          </a:bodyPr>
          <a:lstStyle/>
          <a:p>
            <a:pPr marL="0" marR="0" lvl="0" indent="0" algn="r" rtl="0">
              <a:lnSpc>
                <a:spcPct val="95000"/>
              </a:lnSpc>
              <a:spcBef>
                <a:spcPts val="0"/>
              </a:spcBef>
              <a:spcAft>
                <a:spcPts val="0"/>
              </a:spcAft>
              <a:buClr>
                <a:srgbClr val="000000"/>
              </a:buClr>
              <a:buSzPct val="250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pPr marL="0" marR="0" lvl="0" indent="0" algn="r" rtl="0">
                <a:lnSpc>
                  <a:spcPct val="95000"/>
                </a:lnSpc>
                <a:spcBef>
                  <a:spcPts val="0"/>
                </a:spcBef>
                <a:spcAft>
                  <a:spcPts val="0"/>
                </a:spcAft>
                <a:buClr>
                  <a:srgbClr val="000000"/>
                </a:buClr>
                <a:buSzPct val="25000"/>
                <a:buFont typeface="Times New Roman"/>
                <a:buNone/>
              </a:pPr>
              <a:t>‹N›</a:t>
            </a:fld>
            <a:endParaRPr lang="en-US" sz="14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7" name="Shape 27"/>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55" name="Shape 55"/>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1" name="Shape 61"/>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7" name="Shape 67"/>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3" name="Shape 73"/>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9" name="Shape 79"/>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85" name="Shape 85"/>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1" name="Shape 91"/>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7" name="Shape 97"/>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03" name="Shape 103"/>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09" name="Shape 109"/>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rt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5" name="Shape 115"/>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rt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7" name="Shape 127"/>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000" y="695325"/>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a:noFill/>
          <a:ln>
            <a:noFill/>
          </a:ln>
        </p:spPr>
        <p:txBody>
          <a:bodyPr lIns="0" tIns="0" rIns="0" bIns="0" anchor="ctr"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layout with centered title and subtitle placeholders">
    <p:spTree>
      <p:nvGrpSpPr>
        <p:cNvPr id="1" name="Shape 19"/>
        <p:cNvGrpSpPr/>
        <p:nvPr/>
      </p:nvGrpSpPr>
      <p:grpSpPr>
        <a:xfrm>
          <a:off x="0" y="0"/>
          <a:ext cx="0" cy="0"/>
          <a:chOff x="0" y="0"/>
          <a:chExt cx="0" cy="0"/>
        </a:xfrm>
      </p:grpSpPr>
      <p:sp>
        <p:nvSpPr>
          <p:cNvPr id="20" name="Shape 20"/>
          <p:cNvSpPr txBox="1">
            <a:spLocks noGrp="1"/>
          </p:cNvSpPr>
          <p:nvPr>
            <p:ph type="ctrTitle"/>
          </p:nvPr>
        </p:nvSpPr>
        <p:spPr>
          <a:xfrm>
            <a:off x="685800" y="2130425"/>
            <a:ext cx="7772400" cy="1470024"/>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9pPr>
          </a:lstStyle>
          <a:p>
            <a:endParaRPr/>
          </a:p>
        </p:txBody>
      </p:sp>
      <p:sp>
        <p:nvSpPr>
          <p:cNvPr id="21" name="Shape 21"/>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342900" marR="0" lvl="0" indent="-342900" algn="l" rtl="0">
              <a:lnSpc>
                <a:spcPct val="93000"/>
              </a:lnSpc>
              <a:spcBef>
                <a:spcPts val="0"/>
              </a:spcBef>
              <a:spcAft>
                <a:spcPts val="1400"/>
              </a:spcAft>
              <a:defRPr sz="14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1100"/>
              </a:spcAft>
              <a:defRPr sz="14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800"/>
              </a:spcAft>
              <a:defRPr sz="14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500"/>
              </a:spcAft>
              <a:defRPr sz="14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9pPr>
          </a:lstStyle>
          <a:p>
            <a:endParaRPr/>
          </a:p>
        </p:txBody>
      </p:sp>
      <p:sp>
        <p:nvSpPr>
          <p:cNvPr id="22" name="Shape 22"/>
          <p:cNvSpPr txBox="1">
            <a:spLocks noGrp="1"/>
          </p:cNvSpPr>
          <p:nvPr>
            <p:ph type="dt" idx="10"/>
          </p:nvPr>
        </p:nvSpPr>
        <p:spPr>
          <a:xfrm>
            <a:off x="0" y="0"/>
            <a:ext cx="3000000" cy="3000000"/>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23" name="Shape 23"/>
          <p:cNvSpPr txBox="1">
            <a:spLocks noGrp="1"/>
          </p:cNvSpPr>
          <p:nvPr>
            <p:ph type="ftr" idx="11"/>
          </p:nvPr>
        </p:nvSpPr>
        <p:spPr>
          <a:xfrm>
            <a:off x="0" y="0"/>
            <a:ext cx="3000000" cy="3000000"/>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24" name="Shape 24"/>
          <p:cNvSpPr txBox="1">
            <a:spLocks noGrp="1"/>
          </p:cNvSpPr>
          <p:nvPr>
            <p:ph type="sldNum" idx="12"/>
          </p:nvPr>
        </p:nvSpPr>
        <p:spPr>
          <a:xfrm>
            <a:off x="6553200" y="6356350"/>
            <a:ext cx="2128836" cy="360362"/>
          </a:xfrm>
          <a:prstGeom prst="rect">
            <a:avLst/>
          </a:prstGeom>
          <a:noFill/>
          <a:ln>
            <a:noFill/>
          </a:ln>
        </p:spPr>
        <p:txBody>
          <a:bodyPr lIns="90000" tIns="45000" rIns="90000" bIns="45000" anchor="t" anchorCtr="0">
            <a:noAutofit/>
          </a:bodyPr>
          <a:lstStyle/>
          <a:p>
            <a:pPr marL="0" marR="0" lvl="0" indent="0" algn="l" rtl="0">
              <a:lnSpc>
                <a:spcPct val="100000"/>
              </a:lnSpc>
              <a:spcBef>
                <a:spcPts val="0"/>
              </a:spcBef>
              <a:spcAft>
                <a:spcPts val="0"/>
              </a:spcAft>
              <a:buSzPct val="25000"/>
              <a:buNone/>
            </a:pPr>
            <a:fld id="{00000000-1234-1234-1234-123412341234}" type="slidenum">
              <a:rPr lang="en-US" sz="1800" b="0" i="0" u="none" strike="noStrike" cap="none">
                <a:solidFill>
                  <a:srgbClr val="000000"/>
                </a:solidFill>
                <a:latin typeface="Calibri"/>
                <a:ea typeface="Calibri"/>
                <a:cs typeface="Calibri"/>
                <a:sym typeface="Calibri"/>
              </a:rPr>
              <a:pPr marL="0" marR="0" lvl="0" indent="0" algn="l" rtl="0">
                <a:lnSpc>
                  <a:spcPct val="100000"/>
                </a:lnSpc>
                <a:spcBef>
                  <a:spcPts val="0"/>
                </a:spcBef>
                <a:spcAft>
                  <a:spcPts val="0"/>
                </a:spcAft>
                <a:buSzPct val="25000"/>
                <a:buNone/>
              </a:pPr>
              <a:t>‹N›</a:t>
            </a:fld>
            <a:endParaRPr lang="en-US"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457200" y="274637"/>
            <a:ext cx="8224837" cy="1138236"/>
          </a:xfrm>
          <a:prstGeom prst="rect">
            <a:avLst/>
          </a:prstGeom>
          <a:noFill/>
          <a:ln>
            <a:noFill/>
          </a:ln>
        </p:spPr>
        <p:txBody>
          <a:bodyPr lIns="91425" tIns="91425" rIns="91425" bIns="91425" anchor="t" anchorCtr="0"/>
          <a:lstStyle>
            <a:lvl1pPr marL="0" lvl="0" indent="0" algn="l" rtl="0">
              <a:lnSpc>
                <a:spcPct val="93000"/>
              </a:lnSpc>
              <a:spcBef>
                <a:spcPts val="0"/>
              </a:spcBef>
              <a:spcAft>
                <a:spcPts val="0"/>
              </a:spcAft>
              <a:defRPr sz="1400" b="0" i="0" u="none">
                <a:solidFill>
                  <a:srgbClr val="000000"/>
                </a:solidFill>
                <a:latin typeface="Arial"/>
                <a:ea typeface="Arial"/>
                <a:cs typeface="Arial"/>
                <a:sym typeface="Arial"/>
              </a:defRPr>
            </a:lvl1pPr>
            <a:lvl2pPr marL="742950" lvl="1" indent="-285750" algn="l" rtl="0">
              <a:lnSpc>
                <a:spcPct val="93000"/>
              </a:lnSpc>
              <a:spcBef>
                <a:spcPts val="0"/>
              </a:spcBef>
              <a:spcAft>
                <a:spcPts val="0"/>
              </a:spcAft>
              <a:defRPr sz="1400" b="0" i="0" u="none">
                <a:solidFill>
                  <a:srgbClr val="000000"/>
                </a:solidFill>
                <a:latin typeface="Arial"/>
                <a:ea typeface="Arial"/>
                <a:cs typeface="Arial"/>
                <a:sym typeface="Arial"/>
              </a:defRPr>
            </a:lvl2pPr>
            <a:lvl3pPr marL="1143000" lvl="2" indent="-228600" algn="l" rtl="0">
              <a:lnSpc>
                <a:spcPct val="93000"/>
              </a:lnSpc>
              <a:spcBef>
                <a:spcPts val="0"/>
              </a:spcBef>
              <a:spcAft>
                <a:spcPts val="0"/>
              </a:spcAft>
              <a:defRPr sz="1400" b="0" i="0" u="none">
                <a:solidFill>
                  <a:srgbClr val="000000"/>
                </a:solidFill>
                <a:latin typeface="Arial"/>
                <a:ea typeface="Arial"/>
                <a:cs typeface="Arial"/>
                <a:sym typeface="Arial"/>
              </a:defRPr>
            </a:lvl3pPr>
            <a:lvl4pPr marL="1600200" lvl="3" indent="-228600" algn="l" rtl="0">
              <a:lnSpc>
                <a:spcPct val="93000"/>
              </a:lnSpc>
              <a:spcBef>
                <a:spcPts val="0"/>
              </a:spcBef>
              <a:spcAft>
                <a:spcPts val="0"/>
              </a:spcAft>
              <a:defRPr sz="1400" b="0" i="0" u="none">
                <a:solidFill>
                  <a:srgbClr val="000000"/>
                </a:solidFill>
                <a:latin typeface="Arial"/>
                <a:ea typeface="Arial"/>
                <a:cs typeface="Arial"/>
                <a:sym typeface="Arial"/>
              </a:defRPr>
            </a:lvl4pPr>
            <a:lvl5pPr marL="2057400" lvl="4" indent="-228600" algn="l" rtl="0">
              <a:lnSpc>
                <a:spcPct val="93000"/>
              </a:lnSpc>
              <a:spcBef>
                <a:spcPts val="0"/>
              </a:spcBef>
              <a:spcAft>
                <a:spcPts val="0"/>
              </a:spcAft>
              <a:defRPr sz="1400" b="0" i="0" u="none">
                <a:solidFill>
                  <a:srgbClr val="000000"/>
                </a:solidFill>
                <a:latin typeface="Arial"/>
                <a:ea typeface="Arial"/>
                <a:cs typeface="Arial"/>
                <a:sym typeface="Arial"/>
              </a:defRPr>
            </a:lvl5pPr>
            <a:lvl6pPr marL="2514600" lvl="5" indent="-228600" algn="l" rtl="0">
              <a:lnSpc>
                <a:spcPct val="93000"/>
              </a:lnSpc>
              <a:spcBef>
                <a:spcPts val="0"/>
              </a:spcBef>
              <a:spcAft>
                <a:spcPts val="0"/>
              </a:spcAft>
              <a:defRPr sz="1400" b="0" i="0" u="none">
                <a:solidFill>
                  <a:srgbClr val="000000"/>
                </a:solidFill>
                <a:latin typeface="Arial"/>
                <a:ea typeface="Arial"/>
                <a:cs typeface="Arial"/>
                <a:sym typeface="Arial"/>
              </a:defRPr>
            </a:lvl6pPr>
            <a:lvl7pPr marL="3429000" lvl="6" indent="-228600" algn="l" rtl="0">
              <a:lnSpc>
                <a:spcPct val="93000"/>
              </a:lnSpc>
              <a:spcBef>
                <a:spcPts val="0"/>
              </a:spcBef>
              <a:spcAft>
                <a:spcPts val="0"/>
              </a:spcAft>
              <a:defRPr sz="1400" b="0" i="0" u="none">
                <a:solidFill>
                  <a:srgbClr val="000000"/>
                </a:solidFill>
                <a:latin typeface="Arial"/>
                <a:ea typeface="Arial"/>
                <a:cs typeface="Arial"/>
                <a:sym typeface="Arial"/>
              </a:defRPr>
            </a:lvl7pPr>
            <a:lvl8pPr marL="4800600" lvl="7" indent="-228600" algn="l" rtl="0">
              <a:lnSpc>
                <a:spcPct val="93000"/>
              </a:lnSpc>
              <a:spcBef>
                <a:spcPts val="0"/>
              </a:spcBef>
              <a:spcAft>
                <a:spcPts val="0"/>
              </a:spcAft>
              <a:defRPr sz="1400" b="0" i="0" u="none">
                <a:solidFill>
                  <a:srgbClr val="000000"/>
                </a:solidFill>
                <a:latin typeface="Arial"/>
                <a:ea typeface="Arial"/>
                <a:cs typeface="Arial"/>
                <a:sym typeface="Arial"/>
              </a:defRPr>
            </a:lvl8pPr>
            <a:lvl9pPr marL="6629400" lvl="8" indent="-228600" algn="l" rtl="0">
              <a:lnSpc>
                <a:spcPct val="93000"/>
              </a:lnSpc>
              <a:spcBef>
                <a:spcPts val="0"/>
              </a:spcBef>
              <a:spcAft>
                <a:spcPts val="0"/>
              </a:spcAft>
              <a:defRPr sz="1400" b="0" i="0" u="none">
                <a:solidFill>
                  <a:srgbClr val="000000"/>
                </a:solidFill>
                <a:latin typeface="Arial"/>
                <a:ea typeface="Arial"/>
                <a:cs typeface="Arial"/>
                <a:sym typeface="Arial"/>
              </a:defRPr>
            </a:lvl9pPr>
          </a:lstStyle>
          <a:p>
            <a:endParaRPr/>
          </a:p>
        </p:txBody>
      </p:sp>
      <p:sp>
        <p:nvSpPr>
          <p:cNvPr id="43" name="Shape 43"/>
          <p:cNvSpPr txBox="1">
            <a:spLocks noGrp="1"/>
          </p:cNvSpPr>
          <p:nvPr>
            <p:ph type="body" idx="1"/>
          </p:nvPr>
        </p:nvSpPr>
        <p:spPr>
          <a:xfrm>
            <a:off x="457200" y="1600200"/>
            <a:ext cx="8224837" cy="4521199"/>
          </a:xfrm>
          <a:prstGeom prst="rect">
            <a:avLst/>
          </a:prstGeom>
          <a:noFill/>
          <a:ln>
            <a:noFill/>
          </a:ln>
        </p:spPr>
        <p:txBody>
          <a:bodyPr lIns="91425" tIns="91425" rIns="91425" bIns="91425" anchor="t" anchorCtr="0"/>
          <a:lstStyle>
            <a:lvl1pPr marL="342900" lvl="0" indent="-342900" algn="l" rtl="0">
              <a:lnSpc>
                <a:spcPct val="93000"/>
              </a:lnSpc>
              <a:spcBef>
                <a:spcPts val="0"/>
              </a:spcBef>
              <a:spcAft>
                <a:spcPts val="1400"/>
              </a:spcAft>
              <a:defRPr sz="1400" b="0" i="0" u="none">
                <a:solidFill>
                  <a:srgbClr val="000000"/>
                </a:solidFill>
                <a:latin typeface="Arial"/>
                <a:ea typeface="Arial"/>
                <a:cs typeface="Arial"/>
                <a:sym typeface="Arial"/>
              </a:defRPr>
            </a:lvl1pPr>
            <a:lvl2pPr marL="742950" lvl="1" indent="-285750" algn="l" rtl="0">
              <a:lnSpc>
                <a:spcPct val="93000"/>
              </a:lnSpc>
              <a:spcBef>
                <a:spcPts val="0"/>
              </a:spcBef>
              <a:spcAft>
                <a:spcPts val="1100"/>
              </a:spcAft>
              <a:defRPr sz="1400" b="0" i="0" u="none">
                <a:solidFill>
                  <a:srgbClr val="000000"/>
                </a:solidFill>
                <a:latin typeface="Arial"/>
                <a:ea typeface="Arial"/>
                <a:cs typeface="Arial"/>
                <a:sym typeface="Arial"/>
              </a:defRPr>
            </a:lvl2pPr>
            <a:lvl3pPr marL="1143000" lvl="2" indent="-228600" algn="l" rtl="0">
              <a:lnSpc>
                <a:spcPct val="93000"/>
              </a:lnSpc>
              <a:spcBef>
                <a:spcPts val="0"/>
              </a:spcBef>
              <a:spcAft>
                <a:spcPts val="800"/>
              </a:spcAft>
              <a:defRPr sz="1400" b="0" i="0" u="none">
                <a:solidFill>
                  <a:srgbClr val="000000"/>
                </a:solidFill>
                <a:latin typeface="Arial"/>
                <a:ea typeface="Arial"/>
                <a:cs typeface="Arial"/>
                <a:sym typeface="Arial"/>
              </a:defRPr>
            </a:lvl3pPr>
            <a:lvl4pPr marL="1600200" lvl="3" indent="-228600" algn="l" rtl="0">
              <a:lnSpc>
                <a:spcPct val="93000"/>
              </a:lnSpc>
              <a:spcBef>
                <a:spcPts val="0"/>
              </a:spcBef>
              <a:spcAft>
                <a:spcPts val="500"/>
              </a:spcAft>
              <a:defRPr sz="1400" b="0" i="0" u="none">
                <a:solidFill>
                  <a:srgbClr val="000000"/>
                </a:solidFill>
                <a:latin typeface="Arial"/>
                <a:ea typeface="Arial"/>
                <a:cs typeface="Arial"/>
                <a:sym typeface="Arial"/>
              </a:defRPr>
            </a:lvl4pPr>
            <a:lvl5pPr marL="2057400" lvl="4" indent="-228600" algn="l" rtl="0">
              <a:lnSpc>
                <a:spcPct val="93000"/>
              </a:lnSpc>
              <a:spcBef>
                <a:spcPts val="0"/>
              </a:spcBef>
              <a:spcAft>
                <a:spcPts val="200"/>
              </a:spcAft>
              <a:defRPr sz="2000" b="0" i="0" u="none">
                <a:solidFill>
                  <a:srgbClr val="000000"/>
                </a:solidFill>
                <a:latin typeface="Arial"/>
                <a:ea typeface="Arial"/>
                <a:cs typeface="Arial"/>
                <a:sym typeface="Arial"/>
              </a:defRPr>
            </a:lvl5pPr>
            <a:lvl6pPr marL="2514600" lvl="5" indent="-228600" algn="l" rtl="0">
              <a:lnSpc>
                <a:spcPct val="93000"/>
              </a:lnSpc>
              <a:spcBef>
                <a:spcPts val="0"/>
              </a:spcBef>
              <a:spcAft>
                <a:spcPts val="200"/>
              </a:spcAft>
              <a:defRPr sz="2000" b="0" i="0" u="none">
                <a:solidFill>
                  <a:srgbClr val="000000"/>
                </a:solidFill>
                <a:latin typeface="Arial"/>
                <a:ea typeface="Arial"/>
                <a:cs typeface="Arial"/>
                <a:sym typeface="Arial"/>
              </a:defRPr>
            </a:lvl6pPr>
            <a:lvl7pPr marL="3429000" lvl="6" indent="-228600" algn="l" rtl="0">
              <a:lnSpc>
                <a:spcPct val="93000"/>
              </a:lnSpc>
              <a:spcBef>
                <a:spcPts val="0"/>
              </a:spcBef>
              <a:spcAft>
                <a:spcPts val="200"/>
              </a:spcAft>
              <a:defRPr sz="2000" b="0" i="0" u="none">
                <a:solidFill>
                  <a:srgbClr val="000000"/>
                </a:solidFill>
                <a:latin typeface="Arial"/>
                <a:ea typeface="Arial"/>
                <a:cs typeface="Arial"/>
                <a:sym typeface="Arial"/>
              </a:defRPr>
            </a:lvl7pPr>
            <a:lvl8pPr marL="4800600" lvl="7" indent="-228600" algn="l" rtl="0">
              <a:lnSpc>
                <a:spcPct val="93000"/>
              </a:lnSpc>
              <a:spcBef>
                <a:spcPts val="0"/>
              </a:spcBef>
              <a:spcAft>
                <a:spcPts val="200"/>
              </a:spcAft>
              <a:defRPr sz="2000" b="0" i="0" u="none">
                <a:solidFill>
                  <a:srgbClr val="000000"/>
                </a:solidFill>
                <a:latin typeface="Arial"/>
                <a:ea typeface="Arial"/>
                <a:cs typeface="Arial"/>
                <a:sym typeface="Arial"/>
              </a:defRPr>
            </a:lvl8pPr>
            <a:lvl9pPr marL="6629400" lvl="8" indent="-228600" algn="l" rtl="0">
              <a:lnSpc>
                <a:spcPct val="93000"/>
              </a:lnSpc>
              <a:spcBef>
                <a:spcPts val="0"/>
              </a:spcBef>
              <a:spcAft>
                <a:spcPts val="200"/>
              </a:spcAft>
              <a:defRPr sz="2000" b="0" i="0" u="none">
                <a:solidFill>
                  <a:srgbClr val="000000"/>
                </a:solidFill>
                <a:latin typeface="Arial"/>
                <a:ea typeface="Arial"/>
                <a:cs typeface="Arial"/>
                <a:sym typeface="Arial"/>
              </a:defRPr>
            </a:lvl9pPr>
          </a:lstStyle>
          <a:p>
            <a:endParaRPr/>
          </a:p>
        </p:txBody>
      </p:sp>
      <p:sp>
        <p:nvSpPr>
          <p:cNvPr id="44" name="Shape 44"/>
          <p:cNvSpPr txBox="1">
            <a:spLocks noGrp="1"/>
          </p:cNvSpPr>
          <p:nvPr>
            <p:ph type="dt" idx="10"/>
          </p:nvPr>
        </p:nvSpPr>
        <p:spPr>
          <a:xfrm>
            <a:off x="0" y="0"/>
            <a:ext cx="3000000" cy="3000000"/>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45" name="Shape 45"/>
          <p:cNvSpPr txBox="1">
            <a:spLocks noGrp="1"/>
          </p:cNvSpPr>
          <p:nvPr>
            <p:ph type="ftr" idx="11"/>
          </p:nvPr>
        </p:nvSpPr>
        <p:spPr>
          <a:xfrm>
            <a:off x="0" y="0"/>
            <a:ext cx="3000000" cy="3000000"/>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800" b="0" i="0" u="none" strike="noStrike" cap="none">
                <a:solidFill>
                  <a:srgbClr val="000000"/>
                </a:solidFill>
                <a:latin typeface="Arial"/>
                <a:ea typeface="Arial"/>
                <a:cs typeface="Arial"/>
                <a:sym typeface="Arial"/>
              </a:defRPr>
            </a:lvl9pPr>
          </a:lstStyle>
          <a:p>
            <a:endParaRPr/>
          </a:p>
        </p:txBody>
      </p:sp>
      <p:sp>
        <p:nvSpPr>
          <p:cNvPr id="46" name="Shape 46"/>
          <p:cNvSpPr txBox="1">
            <a:spLocks noGrp="1"/>
          </p:cNvSpPr>
          <p:nvPr>
            <p:ph type="sldNum" idx="12"/>
          </p:nvPr>
        </p:nvSpPr>
        <p:spPr>
          <a:xfrm>
            <a:off x="6553200" y="6356350"/>
            <a:ext cx="2128836" cy="360362"/>
          </a:xfrm>
          <a:prstGeom prst="rect">
            <a:avLst/>
          </a:prstGeom>
          <a:noFill/>
          <a:ln>
            <a:noFill/>
          </a:ln>
        </p:spPr>
        <p:txBody>
          <a:bodyPr lIns="90000" tIns="45000" rIns="90000" bIns="45000" anchor="t" anchorCtr="0">
            <a:noAutofit/>
          </a:bodyPr>
          <a:lstStyle/>
          <a:p>
            <a:pPr marL="0" marR="0" lvl="0" indent="0" algn="l" rtl="0">
              <a:lnSpc>
                <a:spcPct val="100000"/>
              </a:lnSpc>
              <a:spcBef>
                <a:spcPts val="0"/>
              </a:spcBef>
              <a:spcAft>
                <a:spcPts val="0"/>
              </a:spcAft>
              <a:buSzPct val="25000"/>
              <a:buNone/>
            </a:pPr>
            <a:fld id="{00000000-1234-1234-1234-123412341234}" type="slidenum">
              <a:rPr lang="en-US" sz="1800" b="0" i="0" u="none" strike="noStrike" cap="none">
                <a:solidFill>
                  <a:srgbClr val="000000"/>
                </a:solidFill>
                <a:latin typeface="Calibri"/>
                <a:ea typeface="Calibri"/>
                <a:cs typeface="Calibri"/>
                <a:sym typeface="Calibri"/>
              </a:rPr>
              <a:pPr marL="0" marR="0" lvl="0" indent="0" algn="l" rtl="0">
                <a:lnSpc>
                  <a:spcPct val="100000"/>
                </a:lnSpc>
                <a:spcBef>
                  <a:spcPts val="0"/>
                </a:spcBef>
                <a:spcAft>
                  <a:spcPts val="0"/>
                </a:spcAft>
                <a:buSzPct val="25000"/>
                <a:buNone/>
              </a:pPr>
              <a:t>‹N›</a:t>
            </a:fld>
            <a:endParaRPr lang="en-US"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
        <p:cNvGrpSpPr/>
        <p:nvPr/>
      </p:nvGrpSpPr>
      <p:grpSpPr>
        <a:xfrm>
          <a:off x="0" y="0"/>
          <a:ext cx="0" cy="0"/>
          <a:chOff x="0" y="0"/>
          <a:chExt cx="0" cy="0"/>
        </a:xfrm>
      </p:grpSpPr>
      <p:sp>
        <p:nvSpPr>
          <p:cNvPr id="11" name="Shape 11"/>
          <p:cNvSpPr/>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12" name="Shape 12"/>
          <p:cNvSpPr/>
          <p:nvPr/>
        </p:nvSpPr>
        <p:spPr>
          <a:xfrm>
            <a:off x="457200" y="6356350"/>
            <a:ext cx="2132011" cy="36353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13" name="Shape 13"/>
          <p:cNvSpPr/>
          <p:nvPr/>
        </p:nvSpPr>
        <p:spPr>
          <a:xfrm>
            <a:off x="0" y="0"/>
            <a:ext cx="2998786" cy="299878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14" name="Shape 14"/>
          <p:cNvSpPr txBox="1">
            <a:spLocks noGrp="1"/>
          </p:cNvSpPr>
          <p:nvPr>
            <p:ph type="title"/>
          </p:nvPr>
        </p:nvSpPr>
        <p:spPr>
          <a:xfrm>
            <a:off x="685800" y="2130425"/>
            <a:ext cx="7770812" cy="1468437"/>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9pPr>
          </a:lstStyle>
          <a:p>
            <a:endParaRPr/>
          </a:p>
        </p:txBody>
      </p:sp>
      <p:sp>
        <p:nvSpPr>
          <p:cNvPr id="15" name="Shape 15"/>
          <p:cNvSpPr/>
          <p:nvPr/>
        </p:nvSpPr>
        <p:spPr>
          <a:xfrm>
            <a:off x="0" y="0"/>
            <a:ext cx="2998786" cy="299878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16" name="Shape 16"/>
          <p:cNvSpPr/>
          <p:nvPr/>
        </p:nvSpPr>
        <p:spPr>
          <a:xfrm>
            <a:off x="0" y="0"/>
            <a:ext cx="2998786" cy="299878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17" name="Shape 17"/>
          <p:cNvSpPr txBox="1">
            <a:spLocks noGrp="1"/>
          </p:cNvSpPr>
          <p:nvPr>
            <p:ph type="sldNum" idx="12"/>
          </p:nvPr>
        </p:nvSpPr>
        <p:spPr>
          <a:xfrm>
            <a:off x="6553200" y="6356350"/>
            <a:ext cx="2128836" cy="360362"/>
          </a:xfrm>
          <a:prstGeom prst="rect">
            <a:avLst/>
          </a:prstGeom>
          <a:noFill/>
          <a:ln>
            <a:noFill/>
          </a:ln>
        </p:spPr>
        <p:txBody>
          <a:bodyPr lIns="90000" tIns="45000" rIns="90000" bIns="45000" anchor="t" anchorCtr="0">
            <a:noAutofit/>
          </a:bodyPr>
          <a:lstStyle/>
          <a:p>
            <a:pPr marL="0" marR="0" lvl="0" indent="0" algn="l" rtl="0">
              <a:lnSpc>
                <a:spcPct val="100000"/>
              </a:lnSpc>
              <a:spcBef>
                <a:spcPts val="0"/>
              </a:spcBef>
              <a:spcAft>
                <a:spcPts val="0"/>
              </a:spcAft>
              <a:buClr>
                <a:srgbClr val="000000"/>
              </a:buClr>
              <a:buSzPct val="25000"/>
              <a:buFont typeface="Calibri"/>
              <a:buNone/>
            </a:pPr>
            <a:fld id="{00000000-1234-1234-1234-123412341234}" type="slidenum">
              <a:rPr lang="en-US" sz="1800" b="0" i="0" u="none" strike="noStrike" cap="none">
                <a:solidFill>
                  <a:srgbClr val="000000"/>
                </a:solidFill>
                <a:latin typeface="Calibri"/>
                <a:ea typeface="Calibri"/>
                <a:cs typeface="Calibri"/>
                <a:sym typeface="Calibri"/>
              </a:rPr>
              <a:pPr marL="0" marR="0" lvl="0" indent="0" algn="l" rtl="0">
                <a:lnSpc>
                  <a:spcPct val="100000"/>
                </a:lnSpc>
                <a:spcBef>
                  <a:spcPts val="0"/>
                </a:spcBef>
                <a:spcAft>
                  <a:spcPts val="0"/>
                </a:spcAft>
                <a:buClr>
                  <a:srgbClr val="000000"/>
                </a:buClr>
                <a:buSzPct val="25000"/>
                <a:buFont typeface="Calibri"/>
                <a:buNone/>
              </a:pPr>
              <a:t>‹N›</a:t>
            </a:fld>
            <a:endParaRPr lang="en-US" sz="1800" b="0" i="0" u="none" strike="noStrike" cap="none">
              <a:solidFill>
                <a:srgbClr val="000000"/>
              </a:solidFill>
              <a:latin typeface="Calibri"/>
              <a:ea typeface="Calibri"/>
              <a:cs typeface="Calibri"/>
              <a:sym typeface="Calibri"/>
            </a:endParaRPr>
          </a:p>
        </p:txBody>
      </p:sp>
      <p:sp>
        <p:nvSpPr>
          <p:cNvPr id="18" name="Shape 18"/>
          <p:cNvSpPr txBox="1">
            <a:spLocks noGrp="1"/>
          </p:cNvSpPr>
          <p:nvPr>
            <p:ph type="body" idx="1"/>
          </p:nvPr>
        </p:nvSpPr>
        <p:spPr>
          <a:xfrm>
            <a:off x="457200" y="1604962"/>
            <a:ext cx="8228012" cy="4524374"/>
          </a:xfrm>
          <a:prstGeom prst="rect">
            <a:avLst/>
          </a:prstGeom>
          <a:noFill/>
          <a:ln>
            <a:noFill/>
          </a:ln>
        </p:spPr>
        <p:txBody>
          <a:bodyPr lIns="91425" tIns="91425" rIns="91425" bIns="91425" anchor="t" anchorCtr="0"/>
          <a:lstStyle>
            <a:lvl1pPr marL="342900" marR="0" lvl="0" indent="-342900" algn="l" rtl="0">
              <a:lnSpc>
                <a:spcPct val="93000"/>
              </a:lnSpc>
              <a:spcBef>
                <a:spcPts val="0"/>
              </a:spcBef>
              <a:spcAft>
                <a:spcPts val="1400"/>
              </a:spcAft>
              <a:defRPr sz="14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1100"/>
              </a:spcAft>
              <a:defRPr sz="14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800"/>
              </a:spcAft>
              <a:defRPr sz="14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500"/>
              </a:spcAft>
              <a:defRPr sz="14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
        <p:cNvGrpSpPr/>
        <p:nvPr/>
      </p:nvGrpSpPr>
      <p:grpSpPr>
        <a:xfrm>
          <a:off x="0" y="0"/>
          <a:ext cx="0" cy="0"/>
          <a:chOff x="0" y="0"/>
          <a:chExt cx="0" cy="0"/>
        </a:xfrm>
      </p:grpSpPr>
      <p:sp>
        <p:nvSpPr>
          <p:cNvPr id="33" name="Shape 33"/>
          <p:cNvSpPr/>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34" name="Shape 34"/>
          <p:cNvSpPr/>
          <p:nvPr/>
        </p:nvSpPr>
        <p:spPr>
          <a:xfrm>
            <a:off x="457200" y="6356350"/>
            <a:ext cx="2132011" cy="36353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35" name="Shape 35"/>
          <p:cNvSpPr/>
          <p:nvPr/>
        </p:nvSpPr>
        <p:spPr>
          <a:xfrm>
            <a:off x="0" y="0"/>
            <a:ext cx="2998786" cy="299878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36" name="Shape 36"/>
          <p:cNvSpPr txBox="1">
            <a:spLocks noGrp="1"/>
          </p:cNvSpPr>
          <p:nvPr>
            <p:ph type="title"/>
          </p:nvPr>
        </p:nvSpPr>
        <p:spPr>
          <a:xfrm>
            <a:off x="457200" y="274637"/>
            <a:ext cx="8224837" cy="1138236"/>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0"/>
              </a:spcAft>
              <a:defRPr sz="1400" b="0" i="0" u="none" strike="noStrike" cap="none">
                <a:solidFill>
                  <a:srgbClr val="000000"/>
                </a:solidFill>
                <a:latin typeface="Arial"/>
                <a:ea typeface="Arial"/>
                <a:cs typeface="Arial"/>
                <a:sym typeface="Arial"/>
              </a:defRPr>
            </a:lvl9pPr>
          </a:lstStyle>
          <a:p>
            <a:endParaRPr/>
          </a:p>
        </p:txBody>
      </p:sp>
      <p:sp>
        <p:nvSpPr>
          <p:cNvPr id="37" name="Shape 37"/>
          <p:cNvSpPr txBox="1">
            <a:spLocks noGrp="1"/>
          </p:cNvSpPr>
          <p:nvPr>
            <p:ph type="body" idx="1"/>
          </p:nvPr>
        </p:nvSpPr>
        <p:spPr>
          <a:xfrm>
            <a:off x="457200" y="1600200"/>
            <a:ext cx="8224837" cy="4521199"/>
          </a:xfrm>
          <a:prstGeom prst="rect">
            <a:avLst/>
          </a:prstGeom>
          <a:noFill/>
          <a:ln>
            <a:noFill/>
          </a:ln>
        </p:spPr>
        <p:txBody>
          <a:bodyPr lIns="91425" tIns="91425" rIns="91425" bIns="91425" anchor="t" anchorCtr="0"/>
          <a:lstStyle>
            <a:lvl1pPr marL="342900" marR="0" lvl="0" indent="-342900" algn="l" rtl="0">
              <a:lnSpc>
                <a:spcPct val="93000"/>
              </a:lnSpc>
              <a:spcBef>
                <a:spcPts val="0"/>
              </a:spcBef>
              <a:spcAft>
                <a:spcPts val="1400"/>
              </a:spcAft>
              <a:defRPr sz="1400" b="0" i="0" u="none" strike="noStrike" cap="none">
                <a:solidFill>
                  <a:srgbClr val="000000"/>
                </a:solidFill>
                <a:latin typeface="Arial"/>
                <a:ea typeface="Arial"/>
                <a:cs typeface="Arial"/>
                <a:sym typeface="Arial"/>
              </a:defRPr>
            </a:lvl1pPr>
            <a:lvl2pPr marL="742950" marR="0" lvl="1" indent="-285750" algn="l" rtl="0">
              <a:lnSpc>
                <a:spcPct val="93000"/>
              </a:lnSpc>
              <a:spcBef>
                <a:spcPts val="0"/>
              </a:spcBef>
              <a:spcAft>
                <a:spcPts val="1100"/>
              </a:spcAft>
              <a:defRPr sz="1400" b="0" i="0" u="none" strike="noStrike" cap="none">
                <a:solidFill>
                  <a:srgbClr val="000000"/>
                </a:solidFill>
                <a:latin typeface="Arial"/>
                <a:ea typeface="Arial"/>
                <a:cs typeface="Arial"/>
                <a:sym typeface="Arial"/>
              </a:defRPr>
            </a:lvl2pPr>
            <a:lvl3pPr marL="1143000" marR="0" lvl="2" indent="-228600" algn="l" rtl="0">
              <a:lnSpc>
                <a:spcPct val="93000"/>
              </a:lnSpc>
              <a:spcBef>
                <a:spcPts val="0"/>
              </a:spcBef>
              <a:spcAft>
                <a:spcPts val="800"/>
              </a:spcAft>
              <a:defRPr sz="1400" b="0" i="0" u="none" strike="noStrike" cap="none">
                <a:solidFill>
                  <a:srgbClr val="000000"/>
                </a:solidFill>
                <a:latin typeface="Arial"/>
                <a:ea typeface="Arial"/>
                <a:cs typeface="Arial"/>
                <a:sym typeface="Arial"/>
              </a:defRPr>
            </a:lvl3pPr>
            <a:lvl4pPr marL="1600200" marR="0" lvl="3" indent="-228600" algn="l" rtl="0">
              <a:lnSpc>
                <a:spcPct val="93000"/>
              </a:lnSpc>
              <a:spcBef>
                <a:spcPts val="0"/>
              </a:spcBef>
              <a:spcAft>
                <a:spcPts val="500"/>
              </a:spcAft>
              <a:defRPr sz="1400" b="0" i="0" u="none" strike="noStrike" cap="none">
                <a:solidFill>
                  <a:srgbClr val="000000"/>
                </a:solidFill>
                <a:latin typeface="Arial"/>
                <a:ea typeface="Arial"/>
                <a:cs typeface="Arial"/>
                <a:sym typeface="Arial"/>
              </a:defRPr>
            </a:lvl4pPr>
            <a:lvl5pPr marL="2057400" marR="0" lvl="4"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5pPr>
            <a:lvl6pPr marL="2514600" marR="0" lvl="5"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6pPr>
            <a:lvl7pPr marL="3429000" marR="0" lvl="6"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7pPr>
            <a:lvl8pPr marL="4800600" marR="0" lvl="7"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8pPr>
            <a:lvl9pPr marL="6629400" marR="0" lvl="8" indent="-228600" algn="l" rtl="0">
              <a:lnSpc>
                <a:spcPct val="93000"/>
              </a:lnSpc>
              <a:spcBef>
                <a:spcPts val="0"/>
              </a:spcBef>
              <a:spcAft>
                <a:spcPts val="200"/>
              </a:spcAft>
              <a:defRPr sz="2000" b="0" i="0" u="none" strike="noStrike" cap="none">
                <a:solidFill>
                  <a:srgbClr val="000000"/>
                </a:solidFill>
                <a:latin typeface="Arial"/>
                <a:ea typeface="Arial"/>
                <a:cs typeface="Arial"/>
                <a:sym typeface="Arial"/>
              </a:defRPr>
            </a:lvl9pPr>
          </a:lstStyle>
          <a:p>
            <a:endParaRPr/>
          </a:p>
        </p:txBody>
      </p:sp>
      <p:sp>
        <p:nvSpPr>
          <p:cNvPr id="38" name="Shape 38"/>
          <p:cNvSpPr/>
          <p:nvPr/>
        </p:nvSpPr>
        <p:spPr>
          <a:xfrm>
            <a:off x="0" y="0"/>
            <a:ext cx="2998786" cy="299878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39" name="Shape 39"/>
          <p:cNvSpPr/>
          <p:nvPr/>
        </p:nvSpPr>
        <p:spPr>
          <a:xfrm>
            <a:off x="0" y="0"/>
            <a:ext cx="2998786" cy="2998786"/>
          </a:xfrm>
          <a:prstGeom prst="rect">
            <a:avLst/>
          </a:prstGeom>
          <a:no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40" name="Shape 40"/>
          <p:cNvSpPr txBox="1">
            <a:spLocks noGrp="1"/>
          </p:cNvSpPr>
          <p:nvPr>
            <p:ph type="sldNum" idx="12"/>
          </p:nvPr>
        </p:nvSpPr>
        <p:spPr>
          <a:xfrm>
            <a:off x="6553200" y="6356350"/>
            <a:ext cx="2128836" cy="360362"/>
          </a:xfrm>
          <a:prstGeom prst="rect">
            <a:avLst/>
          </a:prstGeom>
          <a:noFill/>
          <a:ln>
            <a:noFill/>
          </a:ln>
        </p:spPr>
        <p:txBody>
          <a:bodyPr lIns="90000" tIns="45000" rIns="90000" bIns="45000" anchor="t" anchorCtr="0">
            <a:noAutofit/>
          </a:bodyPr>
          <a:lstStyle/>
          <a:p>
            <a:pPr marL="0" marR="0" lvl="0" indent="0" algn="l" rtl="0">
              <a:lnSpc>
                <a:spcPct val="100000"/>
              </a:lnSpc>
              <a:spcBef>
                <a:spcPts val="0"/>
              </a:spcBef>
              <a:spcAft>
                <a:spcPts val="0"/>
              </a:spcAft>
              <a:buClr>
                <a:srgbClr val="000000"/>
              </a:buClr>
              <a:buSzPct val="25000"/>
              <a:buFont typeface="Calibri"/>
              <a:buNone/>
            </a:pPr>
            <a:fld id="{00000000-1234-1234-1234-123412341234}" type="slidenum">
              <a:rPr lang="en-US" sz="1800" b="0" i="0" u="none" strike="noStrike" cap="none">
                <a:solidFill>
                  <a:srgbClr val="000000"/>
                </a:solidFill>
                <a:latin typeface="Calibri"/>
                <a:ea typeface="Calibri"/>
                <a:cs typeface="Calibri"/>
                <a:sym typeface="Calibri"/>
              </a:rPr>
              <a:pPr marL="0" marR="0" lvl="0" indent="0" algn="l" rtl="0">
                <a:lnSpc>
                  <a:spcPct val="100000"/>
                </a:lnSpc>
                <a:spcBef>
                  <a:spcPts val="0"/>
                </a:spcBef>
                <a:spcAft>
                  <a:spcPts val="0"/>
                </a:spcAft>
                <a:buClr>
                  <a:srgbClr val="000000"/>
                </a:buClr>
                <a:buSzPct val="25000"/>
                <a:buFont typeface="Calibri"/>
                <a:buNone/>
              </a:pPr>
              <a:t>‹N›</a:t>
            </a:fld>
            <a:endParaRPr lang="en-US" sz="18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c.europa.eu/research/participants/portal/desktop/en/opportunities/h2020/topics/2199-sc5-21-2016-2017.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c.europa.eu/research/participants/portal/desktop/en/opportunities/h2020/topics/2100-mg-4.4-2016.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c.europa.eu/research/participants/portal/desktop/en/opportunities/h2020/topics/2093-mg-4.5-2016.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c.europa.eu/research/participants/portal/desktop/en/opportunities/h2020/topics/4088-ee-10-2016.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c.europa.eu/research/participants/portal/desktop/en/opportunities/h2020/topics/4084-scc-03-2016.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c.europa.eu/research/participants/portal/desktop/en/opportunities/h2020/topics/4081-scc-02-2016-2017.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c.europa.eu/research/participants/portal4/desktop/en/opportunities/h2020/topics/4082-scc-1-2016-2017.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cordis.europa.eu/programme/rcn/664581_en.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
        <p:cNvGrpSpPr/>
        <p:nvPr/>
      </p:nvGrpSpPr>
      <p:grpSpPr>
        <a:xfrm>
          <a:off x="0" y="0"/>
          <a:ext cx="0" cy="0"/>
          <a:chOff x="0" y="0"/>
          <a:chExt cx="0" cy="0"/>
        </a:xfrm>
      </p:grpSpPr>
      <p:sp>
        <p:nvSpPr>
          <p:cNvPr id="29" name="Shape 29"/>
          <p:cNvSpPr txBox="1">
            <a:spLocks noGrp="1"/>
          </p:cNvSpPr>
          <p:nvPr>
            <p:ph type="subTitle" idx="1"/>
          </p:nvPr>
        </p:nvSpPr>
        <p:spPr>
          <a:xfrm>
            <a:off x="1476375" y="2486024"/>
            <a:ext cx="6768033" cy="3823295"/>
          </a:xfrm>
          <a:prstGeom prst="rect">
            <a:avLst/>
          </a:prstGeom>
          <a:noFill/>
          <a:ln>
            <a:noFill/>
          </a:ln>
        </p:spPr>
        <p:txBody>
          <a:bodyPr lIns="90000" tIns="45000" rIns="90000" bIns="450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3600" b="1" dirty="0" err="1"/>
              <a:t>Fondi</a:t>
            </a:r>
            <a:r>
              <a:rPr lang="en-US" sz="3600" b="1" dirty="0"/>
              <a:t> </a:t>
            </a:r>
            <a:r>
              <a:rPr lang="en-US" sz="3600" b="1" dirty="0" err="1"/>
              <a:t>europei</a:t>
            </a:r>
            <a:r>
              <a:rPr lang="en-US" sz="3600" b="1" dirty="0"/>
              <a:t> per </a:t>
            </a:r>
            <a:r>
              <a:rPr lang="en-US" sz="3600" b="1" dirty="0" err="1"/>
              <a:t>l’innovazione</a:t>
            </a:r>
            <a:r>
              <a:rPr lang="en-US" sz="3600" b="1" dirty="0"/>
              <a:t> </a:t>
            </a:r>
            <a:r>
              <a:rPr lang="en-US" sz="3600" b="1" dirty="0" err="1"/>
              <a:t>nelle</a:t>
            </a:r>
            <a:r>
              <a:rPr lang="en-US" sz="3600" b="1" dirty="0"/>
              <a:t> </a:t>
            </a:r>
            <a:r>
              <a:rPr lang="en-US" sz="3600" b="1" dirty="0" err="1" smtClean="0"/>
              <a:t>città</a:t>
            </a:r>
            <a:endParaRPr lang="en-US" sz="3600" b="1" dirty="0" smtClean="0"/>
          </a:p>
          <a:p>
            <a:pPr marL="0" marR="0" lvl="0" indent="0" algn="ctr" rtl="0">
              <a:lnSpc>
                <a:spcPct val="100000"/>
              </a:lnSpc>
              <a:spcBef>
                <a:spcPts val="0"/>
              </a:spcBef>
              <a:spcAft>
                <a:spcPts val="0"/>
              </a:spcAft>
              <a:buClr>
                <a:srgbClr val="000000"/>
              </a:buClr>
              <a:buSzPct val="25000"/>
              <a:buFont typeface="Arial"/>
              <a:buNone/>
            </a:pPr>
            <a:endParaRPr lang="en-US" sz="3600" b="1" dirty="0" smtClean="0"/>
          </a:p>
          <a:p>
            <a:pPr marL="0" marR="0" lvl="0" indent="0" algn="r" rtl="0">
              <a:lnSpc>
                <a:spcPct val="100000"/>
              </a:lnSpc>
              <a:spcBef>
                <a:spcPts val="0"/>
              </a:spcBef>
              <a:spcAft>
                <a:spcPts val="0"/>
              </a:spcAft>
              <a:buClr>
                <a:srgbClr val="000000"/>
              </a:buClr>
              <a:buSzPct val="25000"/>
              <a:buFont typeface="Arial"/>
              <a:buNone/>
            </a:pPr>
            <a:endParaRPr lang="en-US" sz="2200" dirty="0" smtClean="0"/>
          </a:p>
          <a:p>
            <a:pPr marL="0" marR="0" lvl="0" indent="0" algn="r" rtl="0">
              <a:lnSpc>
                <a:spcPct val="100000"/>
              </a:lnSpc>
              <a:spcBef>
                <a:spcPts val="0"/>
              </a:spcBef>
              <a:spcAft>
                <a:spcPts val="0"/>
              </a:spcAft>
              <a:buClr>
                <a:srgbClr val="000000"/>
              </a:buClr>
              <a:buSzPct val="25000"/>
              <a:buFont typeface="Arial"/>
              <a:buNone/>
            </a:pPr>
            <a:endParaRPr lang="en-US" sz="2200" dirty="0" smtClean="0"/>
          </a:p>
          <a:p>
            <a:pPr marL="0" marR="0" lvl="0" indent="0" algn="r" rtl="0">
              <a:lnSpc>
                <a:spcPct val="100000"/>
              </a:lnSpc>
              <a:spcBef>
                <a:spcPts val="0"/>
              </a:spcBef>
              <a:spcAft>
                <a:spcPts val="0"/>
              </a:spcAft>
              <a:buClr>
                <a:srgbClr val="000000"/>
              </a:buClr>
              <a:buSzPct val="25000"/>
              <a:buFont typeface="Arial"/>
              <a:buNone/>
            </a:pPr>
            <a:endParaRPr lang="en-US" sz="2200" dirty="0" smtClean="0"/>
          </a:p>
          <a:p>
            <a:pPr marL="0" marR="0" lvl="0" indent="0" algn="r" rtl="0">
              <a:lnSpc>
                <a:spcPct val="100000"/>
              </a:lnSpc>
              <a:spcBef>
                <a:spcPts val="0"/>
              </a:spcBef>
              <a:spcAft>
                <a:spcPts val="0"/>
              </a:spcAft>
              <a:buClr>
                <a:srgbClr val="000000"/>
              </a:buClr>
              <a:buSzPct val="25000"/>
              <a:buFont typeface="Arial"/>
              <a:buNone/>
            </a:pPr>
            <a:r>
              <a:rPr lang="en-US" sz="1800" b="1" dirty="0" smtClean="0">
                <a:solidFill>
                  <a:srgbClr val="00B050"/>
                </a:solidFill>
              </a:rPr>
              <a:t>Paolo </a:t>
            </a:r>
            <a:r>
              <a:rPr lang="en-US" sz="1800" b="1" dirty="0" err="1" smtClean="0">
                <a:solidFill>
                  <a:srgbClr val="00B050"/>
                </a:solidFill>
              </a:rPr>
              <a:t>Testa</a:t>
            </a:r>
            <a:r>
              <a:rPr lang="en-US" sz="1800" b="1" dirty="0" smtClean="0">
                <a:solidFill>
                  <a:srgbClr val="00B050"/>
                </a:solidFill>
              </a:rPr>
              <a:t> </a:t>
            </a:r>
          </a:p>
          <a:p>
            <a:pPr marL="0" marR="0" lvl="0" indent="0" algn="r" rtl="0">
              <a:lnSpc>
                <a:spcPct val="100000"/>
              </a:lnSpc>
              <a:spcBef>
                <a:spcPts val="0"/>
              </a:spcBef>
              <a:spcAft>
                <a:spcPts val="0"/>
              </a:spcAft>
              <a:buClr>
                <a:srgbClr val="000000"/>
              </a:buClr>
              <a:buSzPct val="25000"/>
              <a:buFont typeface="Arial"/>
              <a:buNone/>
            </a:pPr>
            <a:r>
              <a:rPr lang="en-US" sz="1800" b="1" dirty="0" err="1" smtClean="0">
                <a:solidFill>
                  <a:srgbClr val="00B050"/>
                </a:solidFill>
              </a:rPr>
              <a:t>Ufficio</a:t>
            </a:r>
            <a:r>
              <a:rPr lang="en-US" sz="1800" b="1" dirty="0" smtClean="0">
                <a:solidFill>
                  <a:srgbClr val="00B050"/>
                </a:solidFill>
              </a:rPr>
              <a:t> </a:t>
            </a:r>
            <a:r>
              <a:rPr lang="en-US" sz="1800" b="1" dirty="0" err="1" smtClean="0">
                <a:solidFill>
                  <a:srgbClr val="00B050"/>
                </a:solidFill>
              </a:rPr>
              <a:t>Studi</a:t>
            </a:r>
            <a:r>
              <a:rPr lang="en-US" sz="1800" b="1" dirty="0" smtClean="0">
                <a:solidFill>
                  <a:srgbClr val="00B050"/>
                </a:solidFill>
              </a:rPr>
              <a:t> Anci </a:t>
            </a:r>
          </a:p>
          <a:p>
            <a:pPr marL="0" marR="0" lvl="0" indent="0" algn="r" rtl="0">
              <a:lnSpc>
                <a:spcPct val="100000"/>
              </a:lnSpc>
              <a:spcBef>
                <a:spcPts val="0"/>
              </a:spcBef>
              <a:spcAft>
                <a:spcPts val="0"/>
              </a:spcAft>
              <a:buClr>
                <a:srgbClr val="000000"/>
              </a:buClr>
              <a:buSzPct val="25000"/>
              <a:buFont typeface="Arial"/>
              <a:buNone/>
            </a:pPr>
            <a:r>
              <a:rPr lang="en-US" sz="1800" b="1" dirty="0" smtClean="0">
                <a:solidFill>
                  <a:srgbClr val="00B050"/>
                </a:solidFill>
              </a:rPr>
              <a:t>15 </a:t>
            </a:r>
            <a:r>
              <a:rPr lang="en-US" sz="1800" b="1" dirty="0" err="1" smtClean="0">
                <a:solidFill>
                  <a:srgbClr val="00B050"/>
                </a:solidFill>
              </a:rPr>
              <a:t>dicembre</a:t>
            </a:r>
            <a:r>
              <a:rPr lang="en-US" sz="1800" b="1" dirty="0" smtClean="0">
                <a:solidFill>
                  <a:srgbClr val="00B050"/>
                </a:solidFill>
              </a:rPr>
              <a:t> 2015</a:t>
            </a:r>
            <a:endParaRPr lang="en-US" sz="1800" b="1" dirty="0">
              <a:solidFill>
                <a:srgbClr val="00B050"/>
              </a:solidFill>
            </a:endParaRPr>
          </a:p>
        </p:txBody>
      </p:sp>
      <p:pic>
        <p:nvPicPr>
          <p:cNvPr id="30" name="Shape 30"/>
          <p:cNvPicPr preferRelativeResize="0"/>
          <p:nvPr/>
        </p:nvPicPr>
        <p:blipFill rotWithShape="1">
          <a:blip r:embed="rId3">
            <a:alphaModFix/>
          </a:blip>
          <a:srcRect/>
          <a:stretch/>
        </p:blipFill>
        <p:spPr>
          <a:xfrm rot="10800000">
            <a:off x="1603374" y="1838324"/>
            <a:ext cx="6116636" cy="703262"/>
          </a:xfrm>
          <a:prstGeom prst="rect">
            <a:avLst/>
          </a:prstGeom>
          <a:noFill/>
          <a:ln>
            <a:noFill/>
          </a:ln>
        </p:spPr>
      </p:pic>
      <p:pic>
        <p:nvPicPr>
          <p:cNvPr id="31" name="Shape 31"/>
          <p:cNvPicPr preferRelativeResize="0"/>
          <p:nvPr/>
        </p:nvPicPr>
        <p:blipFill rotWithShape="1">
          <a:blip r:embed="rId4">
            <a:alphaModFix/>
          </a:blip>
          <a:srcRect/>
          <a:stretch/>
        </p:blipFill>
        <p:spPr>
          <a:xfrm>
            <a:off x="3816350" y="238125"/>
            <a:ext cx="1079499" cy="1597024"/>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2400" b="1" i="0" u="none" strike="noStrike" cap="none" dirty="0" err="1">
                <a:solidFill>
                  <a:srgbClr val="000000"/>
                </a:solidFill>
                <a:latin typeface="Calibri"/>
                <a:ea typeface="Calibri"/>
                <a:cs typeface="Calibri"/>
                <a:sym typeface="Calibri"/>
              </a:rPr>
              <a:t>Fondi</a:t>
            </a:r>
            <a:r>
              <a:rPr lang="en-US" sz="2400" b="1" i="0" u="none" strike="noStrike" cap="none" dirty="0">
                <a:solidFill>
                  <a:srgbClr val="000000"/>
                </a:solidFill>
                <a:latin typeface="Calibri"/>
                <a:ea typeface="Calibri"/>
                <a:cs typeface="Calibri"/>
                <a:sym typeface="Calibri"/>
              </a:rPr>
              <a:t> </a:t>
            </a:r>
            <a:r>
              <a:rPr lang="en-US" sz="2400" b="1" i="0" u="none" strike="noStrike" cap="none" dirty="0" err="1">
                <a:solidFill>
                  <a:srgbClr val="000000"/>
                </a:solidFill>
                <a:latin typeface="Calibri"/>
                <a:ea typeface="Calibri"/>
                <a:cs typeface="Calibri"/>
                <a:sym typeface="Calibri"/>
              </a:rPr>
              <a:t>Europei</a:t>
            </a:r>
            <a:r>
              <a:rPr lang="en-US" sz="2400" b="1" i="0" u="none" strike="noStrike" cap="none" dirty="0">
                <a:solidFill>
                  <a:srgbClr val="000000"/>
                </a:solidFill>
                <a:latin typeface="Calibri"/>
                <a:ea typeface="Calibri"/>
                <a:cs typeface="Calibri"/>
                <a:sym typeface="Calibri"/>
              </a:rPr>
              <a:t/>
            </a:r>
            <a:br>
              <a:rPr lang="en-US" sz="2400" b="1" i="0" u="none" strike="noStrike" cap="none" dirty="0">
                <a:solidFill>
                  <a:srgbClr val="000000"/>
                </a:solidFill>
                <a:latin typeface="Calibri"/>
                <a:ea typeface="Calibri"/>
                <a:cs typeface="Calibri"/>
                <a:sym typeface="Calibri"/>
              </a:rPr>
            </a:br>
            <a:r>
              <a:rPr lang="en-US" sz="1800" b="1" i="0" u="none" strike="noStrike" cap="none" dirty="0" err="1">
                <a:solidFill>
                  <a:srgbClr val="000000"/>
                </a:solidFill>
                <a:latin typeface="Calibri"/>
                <a:ea typeface="Calibri"/>
                <a:cs typeface="Calibri"/>
                <a:sym typeface="Calibri"/>
              </a:rPr>
              <a:t>Programmi</a:t>
            </a:r>
            <a:r>
              <a:rPr lang="en-US" sz="1800" b="1" i="0" u="none" strike="noStrike" cap="none" dirty="0">
                <a:solidFill>
                  <a:srgbClr val="000000"/>
                </a:solidFill>
                <a:latin typeface="Calibri"/>
                <a:ea typeface="Calibri"/>
                <a:cs typeface="Calibri"/>
                <a:sym typeface="Calibri"/>
              </a:rPr>
              <a:t> ad </a:t>
            </a:r>
            <a:r>
              <a:rPr lang="en-US" sz="1800" b="1" i="0" u="none" strike="noStrike" cap="none" dirty="0" err="1">
                <a:solidFill>
                  <a:srgbClr val="000000"/>
                </a:solidFill>
                <a:latin typeface="Calibri"/>
                <a:ea typeface="Calibri"/>
                <a:cs typeface="Calibri"/>
                <a:sym typeface="Calibri"/>
              </a:rPr>
              <a:t>accesso</a:t>
            </a:r>
            <a:r>
              <a:rPr lang="en-US" sz="1800" b="1" i="0" u="none" strike="noStrike" cap="none" dirty="0">
                <a:solidFill>
                  <a:srgbClr val="000000"/>
                </a:solidFill>
                <a:latin typeface="Calibri"/>
                <a:ea typeface="Calibri"/>
                <a:cs typeface="Calibri"/>
                <a:sym typeface="Calibri"/>
              </a:rPr>
              <a:t> </a:t>
            </a:r>
            <a:r>
              <a:rPr lang="en-US" sz="1800" b="1" i="0" u="none" strike="noStrike" cap="none" dirty="0" err="1">
                <a:solidFill>
                  <a:srgbClr val="000000"/>
                </a:solidFill>
                <a:latin typeface="Calibri"/>
                <a:ea typeface="Calibri"/>
                <a:cs typeface="Calibri"/>
                <a:sym typeface="Calibri"/>
              </a:rPr>
              <a:t>diretto</a:t>
            </a:r>
            <a:endParaRPr lang="en-US" sz="1800" b="1" i="0" u="none" strike="noStrike" cap="none" dirty="0">
              <a:solidFill>
                <a:srgbClr val="000000"/>
              </a:solidFill>
              <a:latin typeface="Calibri"/>
              <a:ea typeface="Calibri"/>
              <a:cs typeface="Calibri"/>
              <a:sym typeface="Calibri"/>
            </a:endParaRPr>
          </a:p>
        </p:txBody>
      </p:sp>
      <p:graphicFrame>
        <p:nvGraphicFramePr>
          <p:cNvPr id="5" name="Tabella 4"/>
          <p:cNvGraphicFramePr>
            <a:graphicFrameLocks noGrp="1"/>
          </p:cNvGraphicFramePr>
          <p:nvPr/>
        </p:nvGraphicFramePr>
        <p:xfrm>
          <a:off x="683568" y="1628800"/>
          <a:ext cx="7920880" cy="5047488"/>
        </p:xfrm>
        <a:graphic>
          <a:graphicData uri="http://schemas.openxmlformats.org/drawingml/2006/table">
            <a:tbl>
              <a:tblPr/>
              <a:tblGrid>
                <a:gridCol w="4011788"/>
                <a:gridCol w="3909092"/>
              </a:tblGrid>
              <a:tr h="264412">
                <a:tc>
                  <a:txBody>
                    <a:bodyPr/>
                    <a:lstStyle/>
                    <a:p>
                      <a:pPr>
                        <a:lnSpc>
                          <a:spcPct val="115000"/>
                        </a:lnSpc>
                        <a:spcAft>
                          <a:spcPts val="0"/>
                        </a:spcAft>
                      </a:pPr>
                      <a:r>
                        <a:rPr lang="en-US" sz="2000" b="1">
                          <a:latin typeface="Calibri"/>
                          <a:ea typeface="Calibri"/>
                          <a:cs typeface="Times New Roman"/>
                        </a:rPr>
                        <a:t>Cultura e Media </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Calibri"/>
                          <a:ea typeface="Calibri"/>
                          <a:cs typeface="Times New Roman"/>
                        </a:rPr>
                        <a:t>Programma Europa Creativa</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412">
                <a:tc>
                  <a:txBody>
                    <a:bodyPr/>
                    <a:lstStyle/>
                    <a:p>
                      <a:pPr>
                        <a:lnSpc>
                          <a:spcPct val="115000"/>
                        </a:lnSpc>
                        <a:spcAft>
                          <a:spcPts val="0"/>
                        </a:spcAft>
                      </a:pPr>
                      <a:r>
                        <a:rPr lang="en-US" sz="2000" b="1">
                          <a:latin typeface="Calibri"/>
                          <a:ea typeface="Calibri"/>
                          <a:cs typeface="Times New Roman"/>
                        </a:rPr>
                        <a:t>Cittadinanza attiva, memoria europea </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Calibri"/>
                          <a:ea typeface="Calibri"/>
                          <a:cs typeface="Times New Roman"/>
                        </a:rPr>
                        <a:t>Programma Europa per i cittadini</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412">
                <a:tc>
                  <a:txBody>
                    <a:bodyPr/>
                    <a:lstStyle/>
                    <a:p>
                      <a:pPr>
                        <a:lnSpc>
                          <a:spcPct val="115000"/>
                        </a:lnSpc>
                        <a:spcAft>
                          <a:spcPts val="0"/>
                        </a:spcAft>
                      </a:pPr>
                      <a:r>
                        <a:rPr lang="en-US" sz="2000" b="1">
                          <a:latin typeface="Calibri"/>
                          <a:ea typeface="Calibri"/>
                          <a:cs typeface="Times New Roman"/>
                        </a:rPr>
                        <a:t>Ambiente </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000" b="1">
                          <a:latin typeface="Calibri"/>
                          <a:ea typeface="Calibri"/>
                          <a:cs typeface="Times New Roman"/>
                        </a:rPr>
                        <a:t> </a:t>
                      </a:r>
                      <a:r>
                        <a:rPr lang="en-US" sz="2000">
                          <a:latin typeface="Calibri"/>
                          <a:ea typeface="Calibri"/>
                          <a:cs typeface="Times New Roman"/>
                        </a:rPr>
                        <a:t>Programma Life plus</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412">
                <a:tc>
                  <a:txBody>
                    <a:bodyPr/>
                    <a:lstStyle/>
                    <a:p>
                      <a:pPr>
                        <a:lnSpc>
                          <a:spcPct val="115000"/>
                        </a:lnSpc>
                        <a:spcAft>
                          <a:spcPts val="0"/>
                        </a:spcAft>
                      </a:pPr>
                      <a:r>
                        <a:rPr lang="en-US" sz="2000" b="1">
                          <a:latin typeface="Calibri"/>
                          <a:ea typeface="Calibri"/>
                          <a:cs typeface="Times New Roman"/>
                        </a:rPr>
                        <a:t>Formazione, Istruzione, Mobilità giovani </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Calibri"/>
                          <a:ea typeface="Calibri"/>
                          <a:cs typeface="Times New Roman"/>
                        </a:rPr>
                        <a:t>Programma Erasmus plus</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3235">
                <a:tc>
                  <a:txBody>
                    <a:bodyPr/>
                    <a:lstStyle/>
                    <a:p>
                      <a:pPr>
                        <a:lnSpc>
                          <a:spcPct val="115000"/>
                        </a:lnSpc>
                        <a:spcAft>
                          <a:spcPts val="0"/>
                        </a:spcAft>
                      </a:pPr>
                      <a:r>
                        <a:rPr lang="en-US" sz="2000" b="1">
                          <a:latin typeface="Calibri"/>
                          <a:ea typeface="Calibri"/>
                          <a:cs typeface="Times New Roman"/>
                        </a:rPr>
                        <a:t>Diritti  </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Calibri"/>
                          <a:ea typeface="Calibri"/>
                          <a:cs typeface="Times New Roman"/>
                        </a:rPr>
                        <a:t>Programma Diritti Umani e cittadinanza </a:t>
                      </a:r>
                      <a:endParaRPr lang="it-IT" sz="2000">
                        <a:latin typeface="Calibri"/>
                        <a:ea typeface="Calibri"/>
                        <a:cs typeface="Times New Roman"/>
                      </a:endParaRPr>
                    </a:p>
                    <a:p>
                      <a:pPr>
                        <a:lnSpc>
                          <a:spcPct val="115000"/>
                        </a:lnSpc>
                        <a:spcAft>
                          <a:spcPts val="0"/>
                        </a:spcAft>
                      </a:pPr>
                      <a:r>
                        <a:rPr lang="en-US" sz="2000">
                          <a:latin typeface="Calibri"/>
                          <a:ea typeface="Calibri"/>
                          <a:cs typeface="Times New Roman"/>
                        </a:rPr>
                        <a:t>Programma Democrazia e Diritti Umani </a:t>
                      </a:r>
                      <a:endParaRPr lang="it-IT" sz="2000">
                        <a:latin typeface="Calibri"/>
                        <a:ea typeface="Calibri"/>
                        <a:cs typeface="Times New Roman"/>
                      </a:endParaRPr>
                    </a:p>
                    <a:p>
                      <a:pPr>
                        <a:lnSpc>
                          <a:spcPct val="115000"/>
                        </a:lnSpc>
                        <a:spcAft>
                          <a:spcPts val="0"/>
                        </a:spcAft>
                      </a:pPr>
                      <a:r>
                        <a:rPr lang="en-US" sz="2000">
                          <a:latin typeface="Calibri"/>
                          <a:ea typeface="Calibri"/>
                          <a:cs typeface="Times New Roman"/>
                        </a:rPr>
                        <a:t>Fondo</a:t>
                      </a:r>
                      <a:r>
                        <a:rPr lang="en-US" sz="2000" b="1">
                          <a:latin typeface="Calibri"/>
                          <a:ea typeface="Calibri"/>
                          <a:cs typeface="Times New Roman"/>
                        </a:rPr>
                        <a:t> </a:t>
                      </a:r>
                      <a:r>
                        <a:rPr lang="en-US" sz="2000">
                          <a:latin typeface="Calibri"/>
                          <a:ea typeface="Calibri"/>
                          <a:cs typeface="Times New Roman"/>
                        </a:rPr>
                        <a:t>Asilo e Migrazione</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412">
                <a:tc>
                  <a:txBody>
                    <a:bodyPr/>
                    <a:lstStyle/>
                    <a:p>
                      <a:pPr>
                        <a:lnSpc>
                          <a:spcPct val="115000"/>
                        </a:lnSpc>
                        <a:spcAft>
                          <a:spcPts val="0"/>
                        </a:spcAft>
                      </a:pPr>
                      <a:r>
                        <a:rPr lang="en-US" sz="2000" b="1">
                          <a:latin typeface="Calibri"/>
                          <a:ea typeface="Calibri"/>
                          <a:cs typeface="Times New Roman"/>
                        </a:rPr>
                        <a:t>Occupazione e Inclusione sociale</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Calibri"/>
                          <a:ea typeface="Calibri"/>
                          <a:cs typeface="Times New Roman"/>
                        </a:rPr>
                        <a:t>Programma Easi</a:t>
                      </a:r>
                      <a:endParaRPr lang="it-IT"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412">
                <a:tc>
                  <a:txBody>
                    <a:bodyPr/>
                    <a:lstStyle/>
                    <a:p>
                      <a:pPr>
                        <a:lnSpc>
                          <a:spcPct val="115000"/>
                        </a:lnSpc>
                        <a:spcAft>
                          <a:spcPts val="0"/>
                        </a:spcAft>
                      </a:pPr>
                      <a:r>
                        <a:rPr lang="en-US" sz="2400" b="1" u="sng" dirty="0" err="1">
                          <a:latin typeface="Calibri"/>
                          <a:ea typeface="Calibri"/>
                          <a:cs typeface="Times New Roman"/>
                        </a:rPr>
                        <a:t>Ricerca</a:t>
                      </a:r>
                      <a:r>
                        <a:rPr lang="en-US" sz="2400" b="1" u="sng" dirty="0">
                          <a:latin typeface="Calibri"/>
                          <a:ea typeface="Calibri"/>
                          <a:cs typeface="Times New Roman"/>
                        </a:rPr>
                        <a:t>, </a:t>
                      </a:r>
                      <a:r>
                        <a:rPr lang="en-US" sz="2400" b="1" u="sng" dirty="0" err="1">
                          <a:latin typeface="Calibri"/>
                          <a:ea typeface="Calibri"/>
                          <a:cs typeface="Times New Roman"/>
                        </a:rPr>
                        <a:t>nuove</a:t>
                      </a:r>
                      <a:r>
                        <a:rPr lang="en-US" sz="2400" b="1" u="sng" dirty="0">
                          <a:latin typeface="Calibri"/>
                          <a:ea typeface="Calibri"/>
                          <a:cs typeface="Times New Roman"/>
                        </a:rPr>
                        <a:t> </a:t>
                      </a:r>
                      <a:r>
                        <a:rPr lang="en-US" sz="2400" b="1" u="sng" dirty="0" err="1">
                          <a:latin typeface="Calibri"/>
                          <a:ea typeface="Calibri"/>
                          <a:cs typeface="Times New Roman"/>
                        </a:rPr>
                        <a:t>tecnologie</a:t>
                      </a:r>
                      <a:r>
                        <a:rPr lang="en-US" sz="2400" b="1" u="sng" dirty="0">
                          <a:latin typeface="Calibri"/>
                          <a:ea typeface="Calibri"/>
                          <a:cs typeface="Times New Roman"/>
                        </a:rPr>
                        <a:t>, smart cities</a:t>
                      </a:r>
                      <a:endParaRPr lang="it-IT"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b="1" u="sng" dirty="0" err="1">
                          <a:latin typeface="Calibri"/>
                          <a:ea typeface="Calibri"/>
                          <a:cs typeface="Times New Roman"/>
                        </a:rPr>
                        <a:t>Programma</a:t>
                      </a:r>
                      <a:r>
                        <a:rPr lang="en-US" sz="2400" b="1" u="sng" dirty="0">
                          <a:latin typeface="Calibri"/>
                          <a:ea typeface="Calibri"/>
                          <a:cs typeface="Times New Roman"/>
                        </a:rPr>
                        <a:t> Horizon 2020 </a:t>
                      </a:r>
                      <a:endParaRPr lang="it-IT"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dirty="0">
                <a:latin typeface="Calibri"/>
                <a:ea typeface="Calibri"/>
                <a:cs typeface="Calibri"/>
                <a:sym typeface="Calibri"/>
              </a:rPr>
              <a:t>Horizon 2020</a:t>
            </a:r>
            <a:br>
              <a:rPr lang="en-US" sz="2400" b="1" dirty="0">
                <a:latin typeface="Calibri"/>
                <a:ea typeface="Calibri"/>
                <a:cs typeface="Calibri"/>
                <a:sym typeface="Calibri"/>
              </a:rPr>
            </a:br>
            <a:r>
              <a:rPr lang="en-US" sz="2400" b="1" dirty="0">
                <a:latin typeface="Calibri"/>
                <a:ea typeface="Calibri"/>
                <a:cs typeface="Calibri"/>
                <a:sym typeface="Calibri"/>
              </a:rPr>
              <a:t>Come è </a:t>
            </a:r>
            <a:r>
              <a:rPr lang="en-US" sz="2400" b="1" dirty="0" err="1">
                <a:latin typeface="Calibri"/>
                <a:ea typeface="Calibri"/>
                <a:cs typeface="Calibri"/>
                <a:sym typeface="Calibri"/>
              </a:rPr>
              <a:t>strutturato</a:t>
            </a:r>
            <a:r>
              <a:rPr lang="en-US" sz="2400" b="1" dirty="0">
                <a:latin typeface="Calibri"/>
                <a:ea typeface="Calibri"/>
                <a:cs typeface="Calibri"/>
                <a:sym typeface="Calibri"/>
              </a:rPr>
              <a:t>?</a:t>
            </a:r>
          </a:p>
        </p:txBody>
      </p:sp>
      <p:sp>
        <p:nvSpPr>
          <p:cNvPr id="58" name="Shape 58"/>
          <p:cNvSpPr txBox="1"/>
          <p:nvPr/>
        </p:nvSpPr>
        <p:spPr>
          <a:xfrm>
            <a:off x="611560" y="1628800"/>
            <a:ext cx="8229600" cy="4525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2000" b="1" i="0" u="none" strike="noStrike" cap="none" dirty="0" smtClean="0">
                <a:solidFill>
                  <a:srgbClr val="000000"/>
                </a:solidFill>
                <a:latin typeface="Calibri" pitchFamily="34" charset="0"/>
                <a:ea typeface="Calibri"/>
                <a:cs typeface="Calibri"/>
                <a:sym typeface="Calibri"/>
              </a:rPr>
              <a:t>I 3 </a:t>
            </a:r>
            <a:r>
              <a:rPr lang="en-US" sz="2000" b="1" i="0" u="none" strike="noStrike" cap="none" dirty="0" err="1" smtClean="0">
                <a:solidFill>
                  <a:srgbClr val="000000"/>
                </a:solidFill>
                <a:latin typeface="Calibri" pitchFamily="34" charset="0"/>
                <a:ea typeface="Calibri"/>
                <a:cs typeface="Calibri"/>
                <a:sym typeface="Calibri"/>
              </a:rPr>
              <a:t>pilastri</a:t>
            </a:r>
            <a:r>
              <a:rPr lang="en-US" sz="2000" b="1" i="0" u="none" strike="noStrike" cap="none" dirty="0" smtClean="0">
                <a:solidFill>
                  <a:srgbClr val="000000"/>
                </a:solidFill>
                <a:latin typeface="Calibri" pitchFamily="34" charset="0"/>
                <a:ea typeface="Calibri"/>
                <a:cs typeface="Calibri"/>
                <a:sym typeface="Calibri"/>
              </a:rPr>
              <a:t> </a:t>
            </a:r>
          </a:p>
          <a:p>
            <a:pPr marL="0" marR="0" lvl="0" indent="0" algn="l" rtl="0">
              <a:lnSpc>
                <a:spcPct val="100000"/>
              </a:lnSpc>
              <a:spcBef>
                <a:spcPts val="0"/>
              </a:spcBef>
              <a:spcAft>
                <a:spcPts val="0"/>
              </a:spcAft>
              <a:buClr>
                <a:srgbClr val="000000"/>
              </a:buClr>
              <a:buSzPct val="25000"/>
              <a:buFont typeface="Calibri"/>
              <a:buNone/>
            </a:pPr>
            <a:r>
              <a:rPr lang="en-US" sz="2000" b="0" i="0" u="none" strike="noStrike" cap="none" dirty="0" smtClean="0">
                <a:solidFill>
                  <a:srgbClr val="000000"/>
                </a:solidFill>
                <a:latin typeface="Calibri" pitchFamily="34" charset="0"/>
                <a:ea typeface="Calibri"/>
                <a:cs typeface="Calibri"/>
                <a:sym typeface="Calibri"/>
              </a:rPr>
              <a:t>1) </a:t>
            </a:r>
            <a:r>
              <a:rPr lang="en-US" sz="2000" b="0" i="0" u="none" strike="noStrike" cap="none" dirty="0" err="1" smtClean="0">
                <a:solidFill>
                  <a:srgbClr val="000000"/>
                </a:solidFill>
                <a:latin typeface="Calibri" pitchFamily="34" charset="0"/>
                <a:ea typeface="Calibri"/>
                <a:cs typeface="Calibri"/>
                <a:sym typeface="Calibri"/>
              </a:rPr>
              <a:t>Scienza</a:t>
            </a:r>
            <a:r>
              <a:rPr lang="en-US" sz="2000" b="0" i="0" u="none" strike="noStrike" cap="none" dirty="0" smtClean="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smtClean="0">
                <a:solidFill>
                  <a:srgbClr val="000000"/>
                </a:solidFill>
                <a:latin typeface="Calibri" pitchFamily="34" charset="0"/>
                <a:ea typeface="Calibri"/>
                <a:cs typeface="Calibri"/>
                <a:sym typeface="Calibri"/>
              </a:rPr>
              <a:t>Eccellenza</a:t>
            </a:r>
            <a:r>
              <a:rPr lang="en-US" sz="2000" b="0" i="0" u="none" strike="noStrike" cap="none" dirty="0" smtClean="0">
                <a:solidFill>
                  <a:srgbClr val="000000"/>
                </a:solidFill>
                <a:latin typeface="Calibri" pitchFamily="34" charset="0"/>
                <a:ea typeface="Calibri"/>
                <a:cs typeface="Calibri"/>
                <a:sym typeface="Calibri"/>
              </a:rPr>
              <a:t> (</a:t>
            </a:r>
            <a:r>
              <a:rPr lang="en-US" sz="2000" b="0" i="0" u="none" strike="noStrike" cap="none" dirty="0" err="1" smtClean="0">
                <a:solidFill>
                  <a:srgbClr val="000000"/>
                </a:solidFill>
                <a:latin typeface="Calibri" pitchFamily="34" charset="0"/>
                <a:ea typeface="Calibri"/>
                <a:cs typeface="Calibri"/>
                <a:sym typeface="Calibri"/>
              </a:rPr>
              <a:t>Univesità</a:t>
            </a:r>
            <a:r>
              <a:rPr lang="en-US" sz="2000" b="0" i="0" u="none" strike="noStrike" cap="none" dirty="0" smtClean="0">
                <a:solidFill>
                  <a:srgbClr val="000000"/>
                </a:solidFill>
                <a:latin typeface="Calibri" pitchFamily="34" charset="0"/>
                <a:ea typeface="Calibri"/>
                <a:cs typeface="Calibri"/>
                <a:sym typeface="Calibri"/>
              </a:rPr>
              <a:t> e </a:t>
            </a:r>
            <a:r>
              <a:rPr lang="en-US" sz="2000" b="0" i="0" u="none" strike="noStrike" cap="none" dirty="0" err="1" smtClean="0">
                <a:solidFill>
                  <a:srgbClr val="000000"/>
                </a:solidFill>
                <a:latin typeface="Calibri" pitchFamily="34" charset="0"/>
                <a:ea typeface="Calibri"/>
                <a:cs typeface="Calibri"/>
                <a:sym typeface="Calibri"/>
              </a:rPr>
              <a:t>centri</a:t>
            </a:r>
            <a:r>
              <a:rPr lang="en-US" sz="2000" b="0" i="0" u="none" strike="noStrike" cap="none" dirty="0" smtClean="0">
                <a:solidFill>
                  <a:srgbClr val="000000"/>
                </a:solidFill>
                <a:latin typeface="Calibri" pitchFamily="34" charset="0"/>
                <a:ea typeface="Calibri"/>
                <a:cs typeface="Calibri"/>
                <a:sym typeface="Calibri"/>
              </a:rPr>
              <a:t> </a:t>
            </a:r>
            <a:r>
              <a:rPr lang="en-US" sz="2000" b="0" i="0" u="none" strike="noStrike" cap="none" dirty="0" err="1" smtClean="0">
                <a:solidFill>
                  <a:srgbClr val="000000"/>
                </a:solidFill>
                <a:latin typeface="Calibri" pitchFamily="34" charset="0"/>
                <a:ea typeface="Calibri"/>
                <a:cs typeface="Calibri"/>
                <a:sym typeface="Calibri"/>
              </a:rPr>
              <a:t>studi</a:t>
            </a:r>
            <a:r>
              <a:rPr lang="en-US" sz="2000" b="0" i="0" u="none" strike="noStrike" cap="none" dirty="0" smtClean="0">
                <a:solidFill>
                  <a:srgbClr val="000000"/>
                </a:solidFill>
                <a:latin typeface="Calibri" pitchFamily="34" charset="0"/>
                <a:ea typeface="Calibri"/>
                <a:cs typeface="Calibri"/>
                <a:sym typeface="Calibri"/>
              </a:rPr>
              <a:t>)</a:t>
            </a:r>
            <a:endParaRPr lang="en-US" sz="2000" b="0" i="0" u="none" strike="noStrike" cap="none" dirty="0">
              <a:solidFill>
                <a:srgbClr val="000000"/>
              </a:solidFill>
              <a:latin typeface="Calibri" pitchFamily="34" charset="0"/>
              <a:ea typeface="Calibri"/>
              <a:cs typeface="Calibri"/>
              <a:sym typeface="Calibri"/>
            </a:endParaRPr>
          </a:p>
          <a:p>
            <a:pPr marL="0" marR="0" lvl="0" indent="0" algn="l" rtl="0">
              <a:lnSpc>
                <a:spcPct val="100000"/>
              </a:lnSpc>
              <a:spcBef>
                <a:spcPts val="0"/>
              </a:spcBef>
              <a:spcAft>
                <a:spcPts val="0"/>
              </a:spcAft>
              <a:buClr>
                <a:srgbClr val="000000"/>
              </a:buClr>
              <a:buFont typeface="Calibri"/>
              <a:buNone/>
            </a:pPr>
            <a:endParaRPr sz="2000" dirty="0">
              <a:latin typeface="Calibri" pitchFamily="34" charset="0"/>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2000" b="0" i="0" u="none" strike="noStrike" cap="none" dirty="0">
                <a:solidFill>
                  <a:srgbClr val="000000"/>
                </a:solidFill>
                <a:latin typeface="Calibri" pitchFamily="34" charset="0"/>
                <a:ea typeface="Calibri"/>
                <a:cs typeface="Calibri"/>
                <a:sym typeface="Calibri"/>
              </a:rPr>
              <a:t>2</a:t>
            </a:r>
            <a:r>
              <a:rPr lang="en-US" sz="2000" b="0" i="0" u="none" strike="noStrike" cap="none" dirty="0" smtClean="0">
                <a:solidFill>
                  <a:srgbClr val="000000"/>
                </a:solidFill>
                <a:latin typeface="Calibri" pitchFamily="34" charset="0"/>
                <a:ea typeface="Calibri"/>
                <a:cs typeface="Calibri"/>
                <a:sym typeface="Calibri"/>
              </a:rPr>
              <a:t>) Leadership </a:t>
            </a:r>
            <a:r>
              <a:rPr lang="en-US" sz="2000" b="0" i="0" u="none" strike="noStrike" cap="none" dirty="0" err="1" smtClean="0">
                <a:solidFill>
                  <a:srgbClr val="000000"/>
                </a:solidFill>
                <a:latin typeface="Calibri" pitchFamily="34" charset="0"/>
                <a:ea typeface="Calibri"/>
                <a:cs typeface="Calibri"/>
                <a:sym typeface="Calibri"/>
              </a:rPr>
              <a:t>Industriale</a:t>
            </a:r>
            <a:r>
              <a:rPr lang="en-US" sz="2000" b="0" i="0" u="none" strike="noStrike" cap="none" dirty="0" smtClean="0">
                <a:solidFill>
                  <a:srgbClr val="000000"/>
                </a:solidFill>
                <a:latin typeface="Calibri" pitchFamily="34" charset="0"/>
                <a:ea typeface="Calibri"/>
                <a:cs typeface="Calibri"/>
                <a:sym typeface="Calibri"/>
              </a:rPr>
              <a:t> (</a:t>
            </a:r>
            <a:r>
              <a:rPr lang="en-US" sz="2000" b="0" i="0" u="none" strike="noStrike" cap="none" dirty="0" err="1" smtClean="0">
                <a:solidFill>
                  <a:srgbClr val="000000"/>
                </a:solidFill>
                <a:latin typeface="Calibri" pitchFamily="34" charset="0"/>
                <a:ea typeface="Calibri"/>
                <a:cs typeface="Calibri"/>
                <a:sym typeface="Calibri"/>
              </a:rPr>
              <a:t>Imprese</a:t>
            </a:r>
            <a:r>
              <a:rPr lang="en-US" sz="2000" b="0" i="0" u="none" strike="noStrike" cap="none" dirty="0" smtClean="0">
                <a:solidFill>
                  <a:srgbClr val="000000"/>
                </a:solidFill>
                <a:latin typeface="Calibri" pitchFamily="34" charset="0"/>
                <a:ea typeface="Calibri"/>
                <a:cs typeface="Calibri"/>
                <a:sym typeface="Calibri"/>
              </a:rPr>
              <a:t>)</a:t>
            </a:r>
            <a:endParaRPr lang="en-US" sz="2000" b="0" i="0" u="none" strike="noStrike" cap="none" dirty="0">
              <a:solidFill>
                <a:srgbClr val="000000"/>
              </a:solidFill>
              <a:latin typeface="Calibri" pitchFamily="34" charset="0"/>
              <a:ea typeface="Calibri"/>
              <a:cs typeface="Calibri"/>
              <a:sym typeface="Calibri"/>
            </a:endParaRPr>
          </a:p>
          <a:p>
            <a:pPr marL="0" marR="0" lvl="0" indent="0" algn="l" rtl="0">
              <a:lnSpc>
                <a:spcPct val="100000"/>
              </a:lnSpc>
              <a:spcBef>
                <a:spcPts val="0"/>
              </a:spcBef>
              <a:spcAft>
                <a:spcPts val="0"/>
              </a:spcAft>
              <a:buClr>
                <a:srgbClr val="000000"/>
              </a:buClr>
              <a:buFont typeface="Calibri"/>
              <a:buNone/>
            </a:pPr>
            <a:endParaRPr sz="2000" b="1" dirty="0">
              <a:latin typeface="Calibri" pitchFamily="34" charset="0"/>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2000" b="1" i="0" u="none" strike="noStrike" cap="none" dirty="0">
                <a:solidFill>
                  <a:srgbClr val="000000"/>
                </a:solidFill>
                <a:latin typeface="Calibri" pitchFamily="34" charset="0"/>
                <a:ea typeface="Calibri"/>
                <a:cs typeface="Calibri"/>
                <a:sym typeface="Calibri"/>
              </a:rPr>
              <a:t>3</a:t>
            </a:r>
            <a:r>
              <a:rPr lang="en-US" sz="2000" b="1" i="0" u="none" strike="noStrike" cap="none" dirty="0" smtClean="0">
                <a:solidFill>
                  <a:srgbClr val="000000"/>
                </a:solidFill>
                <a:latin typeface="Calibri" pitchFamily="34" charset="0"/>
                <a:ea typeface="Calibri"/>
                <a:cs typeface="Calibri"/>
                <a:sym typeface="Calibri"/>
              </a:rPr>
              <a:t>) </a:t>
            </a:r>
            <a:r>
              <a:rPr lang="en-US" sz="2000" b="1" i="0" u="none" strike="noStrike" cap="none" dirty="0" err="1" smtClean="0">
                <a:solidFill>
                  <a:srgbClr val="000000"/>
                </a:solidFill>
                <a:latin typeface="Calibri" pitchFamily="34" charset="0"/>
                <a:ea typeface="Calibri"/>
                <a:cs typeface="Calibri"/>
                <a:sym typeface="Calibri"/>
              </a:rPr>
              <a:t>Sfide</a:t>
            </a:r>
            <a:r>
              <a:rPr lang="en-US" sz="2000" b="1" i="0" u="none" strike="noStrike" cap="none" dirty="0" smtClean="0">
                <a:solidFill>
                  <a:srgbClr val="000000"/>
                </a:solidFill>
                <a:latin typeface="Calibri" pitchFamily="34" charset="0"/>
                <a:ea typeface="Calibri"/>
                <a:cs typeface="Calibri"/>
                <a:sym typeface="Calibri"/>
              </a:rPr>
              <a:t> </a:t>
            </a:r>
            <a:r>
              <a:rPr lang="en-US" sz="2000" b="1" i="0" u="none" strike="noStrike" cap="none" dirty="0" err="1">
                <a:solidFill>
                  <a:srgbClr val="000000"/>
                </a:solidFill>
                <a:latin typeface="Calibri" pitchFamily="34" charset="0"/>
                <a:ea typeface="Calibri"/>
                <a:cs typeface="Calibri"/>
                <a:sym typeface="Calibri"/>
              </a:rPr>
              <a:t>della</a:t>
            </a:r>
            <a:r>
              <a:rPr lang="en-US" sz="2000" b="1" i="0" u="none" strike="noStrike" cap="none" dirty="0">
                <a:solidFill>
                  <a:srgbClr val="000000"/>
                </a:solidFill>
                <a:latin typeface="Calibri" pitchFamily="34" charset="0"/>
                <a:ea typeface="Calibri"/>
                <a:cs typeface="Calibri"/>
                <a:sym typeface="Calibri"/>
              </a:rPr>
              <a:t> </a:t>
            </a:r>
            <a:r>
              <a:rPr lang="en-US" sz="2000" b="1" i="0" u="none" strike="noStrike" cap="none" dirty="0" err="1" smtClean="0">
                <a:solidFill>
                  <a:srgbClr val="000000"/>
                </a:solidFill>
                <a:latin typeface="Calibri" pitchFamily="34" charset="0"/>
                <a:ea typeface="Calibri"/>
                <a:cs typeface="Calibri"/>
                <a:sym typeface="Calibri"/>
              </a:rPr>
              <a:t>Società</a:t>
            </a:r>
            <a:r>
              <a:rPr lang="en-US" sz="2000" b="1" i="0" u="none" strike="noStrike" cap="none" dirty="0" smtClean="0">
                <a:solidFill>
                  <a:srgbClr val="000000"/>
                </a:solidFill>
                <a:latin typeface="Calibri" pitchFamily="34" charset="0"/>
                <a:ea typeface="Calibri"/>
                <a:cs typeface="Calibri"/>
                <a:sym typeface="Calibri"/>
              </a:rPr>
              <a:t>:</a:t>
            </a:r>
            <a:endParaRPr lang="en-US" sz="2000" b="1" i="0" u="none" strike="noStrike" cap="none" dirty="0">
              <a:solidFill>
                <a:srgbClr val="000000"/>
              </a:solidFill>
              <a:latin typeface="Calibri" pitchFamily="34" charset="0"/>
              <a:ea typeface="Calibri"/>
              <a:cs typeface="Calibri"/>
              <a:sym typeface="Calibri"/>
            </a:endParaRPr>
          </a:p>
          <a:p>
            <a:pPr marL="269875" lvl="0" indent="-269875">
              <a:spcBef>
                <a:spcPts val="600"/>
              </a:spcBef>
              <a:buFont typeface="Arial" pitchFamily="34" charset="0"/>
              <a:buChar char="•"/>
            </a:pPr>
            <a:r>
              <a:rPr lang="en-US" sz="2000" dirty="0" err="1" smtClean="0">
                <a:latin typeface="Calibri" pitchFamily="34" charset="0"/>
              </a:rPr>
              <a:t>sanità</a:t>
            </a:r>
            <a:r>
              <a:rPr lang="en-US" sz="2000" dirty="0" smtClean="0">
                <a:latin typeface="Calibri" pitchFamily="34" charset="0"/>
              </a:rPr>
              <a:t>, </a:t>
            </a:r>
            <a:r>
              <a:rPr lang="en-US" sz="2000" dirty="0" err="1" smtClean="0">
                <a:latin typeface="Calibri" pitchFamily="34" charset="0"/>
              </a:rPr>
              <a:t>cambiamenti</a:t>
            </a:r>
            <a:r>
              <a:rPr lang="en-US" sz="2000" dirty="0" smtClean="0">
                <a:latin typeface="Calibri" pitchFamily="34" charset="0"/>
              </a:rPr>
              <a:t> </a:t>
            </a:r>
            <a:r>
              <a:rPr lang="en-US" sz="2000" dirty="0" err="1" smtClean="0">
                <a:latin typeface="Calibri" pitchFamily="34" charset="0"/>
              </a:rPr>
              <a:t>demografici</a:t>
            </a:r>
            <a:r>
              <a:rPr lang="en-US" sz="2000" dirty="0" smtClean="0">
                <a:latin typeface="Calibri" pitchFamily="34" charset="0"/>
              </a:rPr>
              <a:t> e </a:t>
            </a:r>
            <a:r>
              <a:rPr lang="en-US" sz="2000" dirty="0" err="1" smtClean="0">
                <a:latin typeface="Calibri" pitchFamily="34" charset="0"/>
              </a:rPr>
              <a:t>benessere</a:t>
            </a:r>
            <a:r>
              <a:rPr lang="en-US" sz="2000" dirty="0" smtClean="0">
                <a:latin typeface="Calibri" pitchFamily="34" charset="0"/>
              </a:rPr>
              <a:t>;</a:t>
            </a:r>
            <a:endParaRPr lang="it-IT" sz="2000" dirty="0" smtClean="0">
              <a:latin typeface="Calibri" pitchFamily="34" charset="0"/>
            </a:endParaRPr>
          </a:p>
          <a:p>
            <a:pPr marL="269875" lvl="0" indent="-269875">
              <a:spcBef>
                <a:spcPts val="600"/>
              </a:spcBef>
              <a:buFont typeface="Arial" pitchFamily="34" charset="0"/>
              <a:buChar char="•"/>
            </a:pPr>
            <a:r>
              <a:rPr lang="en-US" sz="2000" dirty="0" err="1" smtClean="0">
                <a:latin typeface="Calibri" pitchFamily="34" charset="0"/>
              </a:rPr>
              <a:t>sicurezza</a:t>
            </a:r>
            <a:r>
              <a:rPr lang="en-US" sz="2000" dirty="0" smtClean="0">
                <a:latin typeface="Calibri" pitchFamily="34" charset="0"/>
              </a:rPr>
              <a:t> </a:t>
            </a:r>
            <a:r>
              <a:rPr lang="en-US" sz="2000" dirty="0" err="1" smtClean="0">
                <a:latin typeface="Calibri" pitchFamily="34" charset="0"/>
              </a:rPr>
              <a:t>alimentare</a:t>
            </a:r>
            <a:r>
              <a:rPr lang="en-US" sz="2000" dirty="0" smtClean="0">
                <a:latin typeface="Calibri" pitchFamily="34" charset="0"/>
              </a:rPr>
              <a:t>, </a:t>
            </a:r>
            <a:r>
              <a:rPr lang="en-US" sz="2000" dirty="0" err="1" smtClean="0">
                <a:latin typeface="Calibri" pitchFamily="34" charset="0"/>
              </a:rPr>
              <a:t>agricoltura</a:t>
            </a:r>
            <a:r>
              <a:rPr lang="en-US" sz="2000" dirty="0" smtClean="0">
                <a:latin typeface="Calibri" pitchFamily="34" charset="0"/>
              </a:rPr>
              <a:t> </a:t>
            </a:r>
            <a:r>
              <a:rPr lang="en-US" sz="2000" dirty="0" err="1" smtClean="0">
                <a:latin typeface="Calibri" pitchFamily="34" charset="0"/>
              </a:rPr>
              <a:t>sostenibile</a:t>
            </a:r>
            <a:r>
              <a:rPr lang="en-US" sz="2000" dirty="0" smtClean="0">
                <a:latin typeface="Calibri" pitchFamily="34" charset="0"/>
              </a:rPr>
              <a:t>, </a:t>
            </a:r>
            <a:r>
              <a:rPr lang="en-US" sz="2000" dirty="0" err="1" smtClean="0">
                <a:latin typeface="Calibri" pitchFamily="34" charset="0"/>
              </a:rPr>
              <a:t>ricerca</a:t>
            </a:r>
            <a:r>
              <a:rPr lang="en-US" sz="2000" dirty="0" smtClean="0">
                <a:latin typeface="Calibri" pitchFamily="34" charset="0"/>
              </a:rPr>
              <a:t> marina e </a:t>
            </a:r>
            <a:r>
              <a:rPr lang="en-US" sz="2000" dirty="0" err="1" smtClean="0">
                <a:latin typeface="Calibri" pitchFamily="34" charset="0"/>
              </a:rPr>
              <a:t>marittima</a:t>
            </a:r>
            <a:r>
              <a:rPr lang="en-US" sz="2000" dirty="0" smtClean="0">
                <a:latin typeface="Calibri" pitchFamily="34" charset="0"/>
              </a:rPr>
              <a:t> e </a:t>
            </a:r>
            <a:r>
              <a:rPr lang="en-US" sz="2000" dirty="0" err="1" smtClean="0">
                <a:latin typeface="Calibri" pitchFamily="34" charset="0"/>
              </a:rPr>
              <a:t>bioeconomia</a:t>
            </a:r>
            <a:r>
              <a:rPr lang="en-US" sz="2000" dirty="0" smtClean="0">
                <a:latin typeface="Calibri" pitchFamily="34" charset="0"/>
              </a:rPr>
              <a:t>;</a:t>
            </a:r>
            <a:endParaRPr lang="it-IT" sz="2000" dirty="0" smtClean="0">
              <a:latin typeface="Calibri" pitchFamily="34" charset="0"/>
            </a:endParaRPr>
          </a:p>
          <a:p>
            <a:pPr marL="269875" lvl="0" indent="-269875">
              <a:spcBef>
                <a:spcPts val="600"/>
              </a:spcBef>
              <a:buFont typeface="Arial" pitchFamily="34" charset="0"/>
              <a:buChar char="•"/>
            </a:pPr>
            <a:r>
              <a:rPr lang="en-US" sz="2000" dirty="0" err="1" smtClean="0">
                <a:latin typeface="Calibri" pitchFamily="34" charset="0"/>
              </a:rPr>
              <a:t>energia</a:t>
            </a:r>
            <a:r>
              <a:rPr lang="en-US" sz="2000" dirty="0" smtClean="0">
                <a:latin typeface="Calibri" pitchFamily="34" charset="0"/>
              </a:rPr>
              <a:t> </a:t>
            </a:r>
            <a:r>
              <a:rPr lang="en-US" sz="2000" dirty="0" err="1" smtClean="0">
                <a:latin typeface="Calibri" pitchFamily="34" charset="0"/>
              </a:rPr>
              <a:t>da</a:t>
            </a:r>
            <a:r>
              <a:rPr lang="en-US" sz="2000" dirty="0" smtClean="0">
                <a:latin typeface="Calibri" pitchFamily="34" charset="0"/>
              </a:rPr>
              <a:t> </a:t>
            </a:r>
            <a:r>
              <a:rPr lang="en-US" sz="2000" dirty="0" err="1" smtClean="0">
                <a:latin typeface="Calibri" pitchFamily="34" charset="0"/>
              </a:rPr>
              <a:t>fonti</a:t>
            </a:r>
            <a:r>
              <a:rPr lang="en-US" sz="2000" dirty="0" smtClean="0">
                <a:latin typeface="Calibri" pitchFamily="34" charset="0"/>
              </a:rPr>
              <a:t> </a:t>
            </a:r>
            <a:r>
              <a:rPr lang="en-US" sz="2000" dirty="0" err="1" smtClean="0">
                <a:latin typeface="Calibri" pitchFamily="34" charset="0"/>
              </a:rPr>
              <a:t>sicure</a:t>
            </a:r>
            <a:r>
              <a:rPr lang="en-US" sz="2000" dirty="0" smtClean="0">
                <a:latin typeface="Calibri" pitchFamily="34" charset="0"/>
              </a:rPr>
              <a:t>, </a:t>
            </a:r>
            <a:r>
              <a:rPr lang="en-US" sz="2000" dirty="0" err="1" smtClean="0">
                <a:latin typeface="Calibri" pitchFamily="34" charset="0"/>
              </a:rPr>
              <a:t>pulita</a:t>
            </a:r>
            <a:r>
              <a:rPr lang="en-US" sz="2000" dirty="0" smtClean="0">
                <a:latin typeface="Calibri" pitchFamily="34" charset="0"/>
              </a:rPr>
              <a:t> </a:t>
            </a:r>
            <a:r>
              <a:rPr lang="en-US" sz="2000" dirty="0" err="1" smtClean="0">
                <a:latin typeface="Calibri" pitchFamily="34" charset="0"/>
              </a:rPr>
              <a:t>ed</a:t>
            </a:r>
            <a:r>
              <a:rPr lang="en-US" sz="2000" dirty="0" smtClean="0">
                <a:latin typeface="Calibri" pitchFamily="34" charset="0"/>
              </a:rPr>
              <a:t> </a:t>
            </a:r>
            <a:r>
              <a:rPr lang="en-US" sz="2000" dirty="0" err="1" smtClean="0">
                <a:latin typeface="Calibri" pitchFamily="34" charset="0"/>
              </a:rPr>
              <a:t>efficiente</a:t>
            </a:r>
            <a:r>
              <a:rPr lang="en-US" sz="2000" dirty="0" smtClean="0">
                <a:latin typeface="Calibri" pitchFamily="34" charset="0"/>
              </a:rPr>
              <a:t>;</a:t>
            </a:r>
            <a:endParaRPr lang="it-IT" sz="2000" dirty="0" smtClean="0">
              <a:latin typeface="Calibri" pitchFamily="34" charset="0"/>
            </a:endParaRPr>
          </a:p>
          <a:p>
            <a:pPr marL="269875" lvl="0" indent="-269875">
              <a:spcBef>
                <a:spcPts val="600"/>
              </a:spcBef>
              <a:buFont typeface="Arial" pitchFamily="34" charset="0"/>
              <a:buChar char="•"/>
            </a:pPr>
            <a:r>
              <a:rPr lang="en-US" sz="2000" dirty="0" err="1" smtClean="0">
                <a:latin typeface="Calibri" pitchFamily="34" charset="0"/>
              </a:rPr>
              <a:t>trasporti</a:t>
            </a:r>
            <a:r>
              <a:rPr lang="en-US" sz="2000" dirty="0" smtClean="0">
                <a:latin typeface="Calibri" pitchFamily="34" charset="0"/>
              </a:rPr>
              <a:t> </a:t>
            </a:r>
            <a:r>
              <a:rPr lang="en-US" sz="2000" dirty="0" err="1" smtClean="0">
                <a:latin typeface="Calibri" pitchFamily="34" charset="0"/>
              </a:rPr>
              <a:t>intelligenti</a:t>
            </a:r>
            <a:r>
              <a:rPr lang="en-US" sz="2000" dirty="0" smtClean="0">
                <a:latin typeface="Calibri" pitchFamily="34" charset="0"/>
              </a:rPr>
              <a:t>, </a:t>
            </a:r>
            <a:r>
              <a:rPr lang="en-US" sz="2000" dirty="0" err="1" smtClean="0">
                <a:latin typeface="Calibri" pitchFamily="34" charset="0"/>
              </a:rPr>
              <a:t>ecologici</a:t>
            </a:r>
            <a:r>
              <a:rPr lang="en-US" sz="2000" dirty="0" smtClean="0">
                <a:latin typeface="Calibri" pitchFamily="34" charset="0"/>
              </a:rPr>
              <a:t> e </a:t>
            </a:r>
            <a:r>
              <a:rPr lang="en-US" sz="2000" dirty="0" err="1" smtClean="0">
                <a:latin typeface="Calibri" pitchFamily="34" charset="0"/>
              </a:rPr>
              <a:t>integrati</a:t>
            </a:r>
            <a:r>
              <a:rPr lang="en-US" sz="2000" dirty="0" smtClean="0">
                <a:latin typeface="Calibri" pitchFamily="34" charset="0"/>
              </a:rPr>
              <a:t>;</a:t>
            </a:r>
            <a:endParaRPr lang="it-IT" sz="2000" dirty="0" smtClean="0">
              <a:latin typeface="Calibri" pitchFamily="34" charset="0"/>
            </a:endParaRPr>
          </a:p>
          <a:p>
            <a:pPr marL="269875" lvl="0" indent="-269875">
              <a:spcBef>
                <a:spcPts val="600"/>
              </a:spcBef>
              <a:buFont typeface="Arial" pitchFamily="34" charset="0"/>
              <a:buChar char="•"/>
            </a:pPr>
            <a:r>
              <a:rPr lang="en-US" sz="2000" dirty="0" err="1" smtClean="0">
                <a:latin typeface="Calibri" pitchFamily="34" charset="0"/>
              </a:rPr>
              <a:t>azione</a:t>
            </a:r>
            <a:r>
              <a:rPr lang="en-US" sz="2000" dirty="0" smtClean="0">
                <a:latin typeface="Calibri" pitchFamily="34" charset="0"/>
              </a:rPr>
              <a:t> per </a:t>
            </a:r>
            <a:r>
              <a:rPr lang="en-US" sz="2000" dirty="0" err="1" smtClean="0">
                <a:latin typeface="Calibri" pitchFamily="34" charset="0"/>
              </a:rPr>
              <a:t>il</a:t>
            </a:r>
            <a:r>
              <a:rPr lang="en-US" sz="2000" dirty="0" smtClean="0">
                <a:latin typeface="Calibri" pitchFamily="34" charset="0"/>
              </a:rPr>
              <a:t> </a:t>
            </a:r>
            <a:r>
              <a:rPr lang="en-US" sz="2000" dirty="0" err="1" smtClean="0">
                <a:latin typeface="Calibri" pitchFamily="34" charset="0"/>
              </a:rPr>
              <a:t>clima</a:t>
            </a:r>
            <a:r>
              <a:rPr lang="en-US" sz="2000" dirty="0" smtClean="0">
                <a:latin typeface="Calibri" pitchFamily="34" charset="0"/>
              </a:rPr>
              <a:t>, </a:t>
            </a:r>
            <a:r>
              <a:rPr lang="en-US" sz="2000" dirty="0" err="1" smtClean="0">
                <a:latin typeface="Calibri" pitchFamily="34" charset="0"/>
              </a:rPr>
              <a:t>efficienza</a:t>
            </a:r>
            <a:r>
              <a:rPr lang="en-US" sz="2000" dirty="0" smtClean="0">
                <a:latin typeface="Calibri" pitchFamily="34" charset="0"/>
              </a:rPr>
              <a:t> sotto </a:t>
            </a:r>
            <a:r>
              <a:rPr lang="en-US" sz="2000" dirty="0" err="1" smtClean="0">
                <a:latin typeface="Calibri" pitchFamily="34" charset="0"/>
              </a:rPr>
              <a:t>il</a:t>
            </a:r>
            <a:r>
              <a:rPr lang="en-US" sz="2000" dirty="0" smtClean="0">
                <a:latin typeface="Calibri" pitchFamily="34" charset="0"/>
              </a:rPr>
              <a:t> </a:t>
            </a:r>
            <a:r>
              <a:rPr lang="en-US" sz="2000" dirty="0" err="1" smtClean="0">
                <a:latin typeface="Calibri" pitchFamily="34" charset="0"/>
              </a:rPr>
              <a:t>profilo</a:t>
            </a:r>
            <a:r>
              <a:rPr lang="en-US" sz="2000" dirty="0" smtClean="0">
                <a:latin typeface="Calibri" pitchFamily="34" charset="0"/>
              </a:rPr>
              <a:t> </a:t>
            </a:r>
            <a:r>
              <a:rPr lang="en-US" sz="2000" dirty="0" err="1" smtClean="0">
                <a:latin typeface="Calibri" pitchFamily="34" charset="0"/>
              </a:rPr>
              <a:t>delle</a:t>
            </a:r>
            <a:r>
              <a:rPr lang="en-US" sz="2000" dirty="0" smtClean="0">
                <a:latin typeface="Calibri" pitchFamily="34" charset="0"/>
              </a:rPr>
              <a:t> </a:t>
            </a:r>
            <a:r>
              <a:rPr lang="en-US" sz="2000" dirty="0" err="1" smtClean="0">
                <a:latin typeface="Calibri" pitchFamily="34" charset="0"/>
              </a:rPr>
              <a:t>risorse</a:t>
            </a:r>
            <a:r>
              <a:rPr lang="en-US" sz="2000" dirty="0" smtClean="0">
                <a:latin typeface="Calibri" pitchFamily="34" charset="0"/>
              </a:rPr>
              <a:t> e </a:t>
            </a:r>
            <a:r>
              <a:rPr lang="en-US" sz="2000" dirty="0" err="1" smtClean="0">
                <a:latin typeface="Calibri" pitchFamily="34" charset="0"/>
              </a:rPr>
              <a:t>materie</a:t>
            </a:r>
            <a:r>
              <a:rPr lang="en-US" sz="2000" dirty="0" smtClean="0">
                <a:latin typeface="Calibri" pitchFamily="34" charset="0"/>
              </a:rPr>
              <a:t> prime;</a:t>
            </a:r>
            <a:endParaRPr lang="it-IT" sz="2000" dirty="0" smtClean="0">
              <a:latin typeface="Calibri" pitchFamily="34" charset="0"/>
            </a:endParaRPr>
          </a:p>
          <a:p>
            <a:pPr marL="269875" lvl="0" indent="-269875">
              <a:spcBef>
                <a:spcPts val="600"/>
              </a:spcBef>
              <a:buFont typeface="Arial" pitchFamily="34" charset="0"/>
              <a:buChar char="•"/>
            </a:pPr>
            <a:r>
              <a:rPr lang="en-US" sz="2000" dirty="0" err="1" smtClean="0">
                <a:latin typeface="Calibri" pitchFamily="34" charset="0"/>
              </a:rPr>
              <a:t>società</a:t>
            </a:r>
            <a:r>
              <a:rPr lang="en-US" sz="2000" dirty="0" smtClean="0">
                <a:latin typeface="Calibri" pitchFamily="34" charset="0"/>
              </a:rPr>
              <a:t> inclusive, innovative e </a:t>
            </a:r>
            <a:r>
              <a:rPr lang="en-US" sz="2000" dirty="0" err="1" smtClean="0">
                <a:latin typeface="Calibri" pitchFamily="34" charset="0"/>
              </a:rPr>
              <a:t>sicure</a:t>
            </a:r>
            <a:r>
              <a:rPr lang="en-US" sz="2000" dirty="0" smtClean="0">
                <a:latin typeface="Calibri" pitchFamily="34" charset="0"/>
              </a:rPr>
              <a:t>.</a:t>
            </a:r>
            <a:endParaRPr lang="it-IT" sz="2000" dirty="0" smtClean="0">
              <a:latin typeface="Calibri" pitchFamily="34" charset="0"/>
            </a:endParaRPr>
          </a:p>
          <a:p>
            <a:pPr marL="0" marR="0" lvl="0" indent="0" algn="just" rtl="0">
              <a:lnSpc>
                <a:spcPct val="150000"/>
              </a:lnSpc>
              <a:spcBef>
                <a:spcPts val="0"/>
              </a:spcBef>
              <a:spcAft>
                <a:spcPts val="0"/>
              </a:spcAft>
              <a:buClr>
                <a:srgbClr val="000000"/>
              </a:buClr>
              <a:buSzPct val="25000"/>
              <a:buFont typeface="Wingdings" pitchFamily="2" charset="2"/>
              <a:buChar char="§"/>
            </a:pPr>
            <a:r>
              <a:rPr lang="en-US" sz="1800" b="0" i="0" u="none" strike="noStrike" cap="none" dirty="0" smtClean="0">
                <a:solidFill>
                  <a:srgbClr val="000000"/>
                </a:solidFill>
                <a:latin typeface="Calibri" pitchFamily="34" charset="0"/>
                <a:ea typeface="Calibri"/>
                <a:cs typeface="Calibri"/>
                <a:sym typeface="Calibri"/>
              </a:rPr>
              <a:t> </a:t>
            </a:r>
            <a:endParaRPr lang="en-US" sz="1800" b="0" i="0" u="none" strike="noStrike" cap="none" dirty="0">
              <a:solidFill>
                <a:srgbClr val="000000"/>
              </a:solidFill>
              <a:latin typeface="Calibri" pitchFamily="34" charset="0"/>
              <a:ea typeface="Calibri"/>
              <a:cs typeface="Calibri"/>
              <a:sym typeface="Calibri"/>
            </a:endParaRP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Calibri" pitchFamily="34" charset="0"/>
              <a:sym typeface="Arial"/>
            </a:endParaRP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Calibri" pitchFamily="34" charset="0"/>
              <a:sym typeface="Arial"/>
            </a:endParaRP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Calibri" pitchFamily="34" charset="0"/>
              <a:sym typeface="Arial"/>
            </a:endParaRPr>
          </a:p>
          <a:p>
            <a:pPr marL="0" marR="0" lvl="0" indent="0" algn="l" rtl="0">
              <a:lnSpc>
                <a:spcPct val="93000"/>
              </a:lnSpc>
              <a:spcBef>
                <a:spcPts val="0"/>
              </a:spcBef>
              <a:spcAft>
                <a:spcPts val="0"/>
              </a:spcAft>
              <a:buNone/>
            </a:pPr>
            <a:endParaRPr sz="1400" b="0" i="0" u="none" strike="noStrike" cap="none" dirty="0">
              <a:solidFill>
                <a:srgbClr val="000000"/>
              </a:solidFill>
              <a:latin typeface="Calibri" pitchFamily="34" charset="0"/>
              <a:sym typeface="Arial"/>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Come funziona?</a:t>
            </a:r>
          </a:p>
        </p:txBody>
      </p:sp>
      <p:sp>
        <p:nvSpPr>
          <p:cNvPr id="64" name="Shape 64"/>
          <p:cNvSpPr txBox="1"/>
          <p:nvPr/>
        </p:nvSpPr>
        <p:spPr>
          <a:xfrm>
            <a:off x="609600" y="1628800"/>
            <a:ext cx="8229600" cy="4525961"/>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rgbClr val="000000"/>
              </a:buClr>
              <a:buSzPct val="25000"/>
              <a:buFont typeface="Calibri"/>
              <a:buNone/>
            </a:pPr>
            <a:r>
              <a:rPr lang="en-US" sz="2000" b="1" i="0" u="none" strike="noStrike" cap="none" dirty="0" err="1" smtClean="0">
                <a:solidFill>
                  <a:srgbClr val="000000"/>
                </a:solidFill>
                <a:latin typeface="Calibri" pitchFamily="34" charset="0"/>
                <a:ea typeface="Calibri"/>
                <a:cs typeface="Calibri"/>
                <a:sym typeface="Calibri"/>
              </a:rPr>
              <a:t>Tre</a:t>
            </a:r>
            <a:r>
              <a:rPr lang="en-US" sz="2000" b="1" i="0" u="none" strike="noStrike" cap="none" dirty="0" smtClean="0">
                <a:solidFill>
                  <a:srgbClr val="000000"/>
                </a:solidFill>
                <a:latin typeface="Calibri" pitchFamily="34" charset="0"/>
                <a:ea typeface="Calibri"/>
                <a:cs typeface="Calibri"/>
                <a:sym typeface="Calibri"/>
              </a:rPr>
              <a:t> </a:t>
            </a:r>
            <a:r>
              <a:rPr lang="en-US" sz="2000" b="1" i="0" u="none" strike="noStrike" cap="none" dirty="0" err="1">
                <a:solidFill>
                  <a:srgbClr val="000000"/>
                </a:solidFill>
                <a:latin typeface="Calibri" pitchFamily="34" charset="0"/>
                <a:ea typeface="Calibri"/>
                <a:cs typeface="Calibri"/>
                <a:sym typeface="Calibri"/>
              </a:rPr>
              <a:t>tipologie</a:t>
            </a:r>
            <a:r>
              <a:rPr lang="en-US" sz="2000" b="1" i="0" u="none" strike="noStrike" cap="none" dirty="0">
                <a:solidFill>
                  <a:srgbClr val="000000"/>
                </a:solidFill>
                <a:latin typeface="Calibri" pitchFamily="34" charset="0"/>
                <a:ea typeface="Calibri"/>
                <a:cs typeface="Calibri"/>
                <a:sym typeface="Calibri"/>
              </a:rPr>
              <a:t> </a:t>
            </a:r>
            <a:r>
              <a:rPr lang="en-US" sz="2000" b="1" i="0" u="none" strike="noStrike" cap="none" dirty="0" err="1">
                <a:solidFill>
                  <a:srgbClr val="000000"/>
                </a:solidFill>
                <a:latin typeface="Calibri" pitchFamily="34" charset="0"/>
                <a:ea typeface="Calibri"/>
                <a:cs typeface="Calibri"/>
                <a:sym typeface="Calibri"/>
              </a:rPr>
              <a:t>di</a:t>
            </a:r>
            <a:r>
              <a:rPr lang="en-US" sz="2000" b="1" i="0" u="none" strike="noStrike" cap="none" dirty="0">
                <a:solidFill>
                  <a:srgbClr val="000000"/>
                </a:solidFill>
                <a:latin typeface="Calibri" pitchFamily="34" charset="0"/>
                <a:ea typeface="Calibri"/>
                <a:cs typeface="Calibri"/>
                <a:sym typeface="Calibri"/>
              </a:rPr>
              <a:t> </a:t>
            </a:r>
            <a:r>
              <a:rPr lang="en-US" sz="2000" b="1" i="0" u="none" strike="noStrike" cap="none" dirty="0" err="1" smtClean="0">
                <a:solidFill>
                  <a:srgbClr val="000000"/>
                </a:solidFill>
                <a:latin typeface="Calibri" pitchFamily="34" charset="0"/>
                <a:ea typeface="Calibri"/>
                <a:cs typeface="Calibri"/>
                <a:sym typeface="Calibri"/>
              </a:rPr>
              <a:t>progetti</a:t>
            </a:r>
            <a:r>
              <a:rPr lang="en-US" sz="2000" b="0" i="0" u="none" strike="noStrike" cap="none" dirty="0" smtClean="0">
                <a:solidFill>
                  <a:srgbClr val="000000"/>
                </a:solidFill>
                <a:latin typeface="Calibri" pitchFamily="34" charset="0"/>
                <a:ea typeface="Calibri"/>
                <a:cs typeface="Calibri"/>
                <a:sym typeface="Calibri"/>
              </a:rPr>
              <a:t>:</a:t>
            </a:r>
            <a:endParaRPr lang="en-US" sz="2000" b="0" i="0" u="none" strike="noStrike" cap="none" dirty="0">
              <a:solidFill>
                <a:srgbClr val="000000"/>
              </a:solidFill>
              <a:latin typeface="Calibri" pitchFamily="34" charset="0"/>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2000" b="1" i="0" u="none" strike="noStrike" cap="none" dirty="0">
                <a:solidFill>
                  <a:srgbClr val="000000"/>
                </a:solidFill>
                <a:latin typeface="Calibri" pitchFamily="34" charset="0"/>
                <a:ea typeface="Calibri"/>
                <a:cs typeface="Calibri"/>
                <a:sym typeface="Calibri"/>
              </a:rPr>
              <a:t>IA</a:t>
            </a:r>
            <a:r>
              <a:rPr lang="en-US" sz="2000" b="0" i="0" u="none" strike="noStrike" cap="none" dirty="0">
                <a:solidFill>
                  <a:srgbClr val="000000"/>
                </a:solidFill>
                <a:latin typeface="Calibri" pitchFamily="34" charset="0"/>
                <a:ea typeface="Calibri"/>
                <a:cs typeface="Calibri"/>
                <a:sym typeface="Calibri"/>
              </a:rPr>
              <a:t>: Innovation Action (</a:t>
            </a:r>
            <a:r>
              <a:rPr lang="en-US" sz="2000" b="0" i="0" u="none" strike="noStrike" cap="none" dirty="0" err="1">
                <a:solidFill>
                  <a:srgbClr val="000000"/>
                </a:solidFill>
                <a:latin typeface="Calibri" pitchFamily="34" charset="0"/>
                <a:ea typeface="Calibri"/>
                <a:cs typeface="Calibri"/>
                <a:sym typeface="Calibri"/>
              </a:rPr>
              <a:t>sviluppo</a:t>
            </a:r>
            <a:r>
              <a:rPr lang="en-US" sz="2000" b="0" i="0" u="none" strike="noStrike" cap="none" dirty="0">
                <a:solidFill>
                  <a:srgbClr val="000000"/>
                </a:solidFill>
                <a:latin typeface="Calibri" pitchFamily="34" charset="0"/>
                <a:ea typeface="Calibri"/>
                <a:cs typeface="Calibri"/>
                <a:sym typeface="Calibri"/>
              </a:rPr>
              <a:t> e </a:t>
            </a:r>
            <a:r>
              <a:rPr lang="en-US" sz="2000" b="0" i="0" u="none" strike="noStrike" cap="none" dirty="0" err="1">
                <a:solidFill>
                  <a:srgbClr val="000000"/>
                </a:solidFill>
                <a:latin typeface="Calibri" pitchFamily="34" charset="0"/>
                <a:ea typeface="Calibri"/>
                <a:cs typeface="Calibri"/>
                <a:sym typeface="Calibri"/>
              </a:rPr>
              <a:t>dimostrazione</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nuove</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tecnologie</a:t>
            </a:r>
            <a:r>
              <a:rPr lang="en-US" sz="2000" b="0" i="0" u="none" strike="noStrike" cap="none" dirty="0">
                <a:solidFill>
                  <a:srgbClr val="000000"/>
                </a:solidFill>
                <a:latin typeface="Calibri" pitchFamily="34" charset="0"/>
                <a:ea typeface="Calibri"/>
                <a:cs typeface="Calibri"/>
                <a:sym typeface="Calibri"/>
              </a:rPr>
              <a:t>)</a:t>
            </a:r>
          </a:p>
          <a:p>
            <a:pPr marL="0" marR="0" lvl="0" indent="0" algn="just" rtl="0">
              <a:lnSpc>
                <a:spcPct val="100000"/>
              </a:lnSpc>
              <a:spcBef>
                <a:spcPts val="0"/>
              </a:spcBef>
              <a:spcAft>
                <a:spcPts val="0"/>
              </a:spcAft>
              <a:buClr>
                <a:srgbClr val="000000"/>
              </a:buClr>
              <a:buSzPct val="25000"/>
              <a:buFont typeface="Calibri"/>
              <a:buNone/>
            </a:pPr>
            <a:r>
              <a:rPr lang="en-US" sz="2000" b="1" i="0" u="none" strike="noStrike" cap="none" dirty="0">
                <a:solidFill>
                  <a:srgbClr val="000000"/>
                </a:solidFill>
                <a:latin typeface="Calibri" pitchFamily="34" charset="0"/>
                <a:ea typeface="Calibri"/>
                <a:cs typeface="Calibri"/>
                <a:sym typeface="Calibri"/>
              </a:rPr>
              <a:t>RIA</a:t>
            </a:r>
            <a:r>
              <a:rPr lang="en-US" sz="2000" b="0" i="0" u="none" strike="noStrike" cap="none" dirty="0">
                <a:solidFill>
                  <a:srgbClr val="000000"/>
                </a:solidFill>
                <a:latin typeface="Calibri" pitchFamily="34" charset="0"/>
                <a:ea typeface="Calibri"/>
                <a:cs typeface="Calibri"/>
                <a:sym typeface="Calibri"/>
              </a:rPr>
              <a:t>: Research and Innovation Action (</a:t>
            </a:r>
            <a:r>
              <a:rPr lang="en-US" sz="2000" b="0" i="0" u="none" strike="noStrike" cap="none" dirty="0" err="1">
                <a:solidFill>
                  <a:srgbClr val="000000"/>
                </a:solidFill>
                <a:latin typeface="Calibri" pitchFamily="34" charset="0"/>
                <a:ea typeface="Calibri"/>
                <a:cs typeface="Calibri"/>
                <a:sym typeface="Calibri"/>
              </a:rPr>
              <a:t>Ricerca</a:t>
            </a:r>
            <a:r>
              <a:rPr lang="en-US" sz="2000" b="0" i="0" u="none" strike="noStrike" cap="none" dirty="0">
                <a:solidFill>
                  <a:srgbClr val="000000"/>
                </a:solidFill>
                <a:latin typeface="Calibri" pitchFamily="34" charset="0"/>
                <a:ea typeface="Calibri"/>
                <a:cs typeface="Calibri"/>
                <a:sym typeface="Calibri"/>
              </a:rPr>
              <a:t> e </a:t>
            </a:r>
            <a:r>
              <a:rPr lang="en-US" sz="2000" b="0" i="0" u="none" strike="noStrike" cap="none" dirty="0" err="1">
                <a:solidFill>
                  <a:srgbClr val="000000"/>
                </a:solidFill>
                <a:latin typeface="Calibri" pitchFamily="34" charset="0"/>
                <a:ea typeface="Calibri"/>
                <a:cs typeface="Calibri"/>
                <a:sym typeface="Calibri"/>
              </a:rPr>
              <a:t>sperimentazione</a:t>
            </a:r>
            <a:r>
              <a:rPr lang="en-US" sz="2000" b="0" i="0" u="none" strike="noStrike" cap="none" dirty="0">
                <a:solidFill>
                  <a:srgbClr val="000000"/>
                </a:solidFill>
                <a:latin typeface="Calibri" pitchFamily="34" charset="0"/>
                <a:ea typeface="Calibri"/>
                <a:cs typeface="Calibri"/>
                <a:sym typeface="Calibri"/>
              </a:rPr>
              <a:t>, test </a:t>
            </a:r>
            <a:r>
              <a:rPr lang="en-US" sz="2000" b="0" i="0" u="none" strike="noStrike" cap="none" dirty="0" err="1">
                <a:solidFill>
                  <a:srgbClr val="000000"/>
                </a:solidFill>
                <a:latin typeface="Calibri" pitchFamily="34" charset="0"/>
                <a:ea typeface="Calibri"/>
                <a:cs typeface="Calibri"/>
                <a:sym typeface="Calibri"/>
              </a:rPr>
              <a:t>di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nuove</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soluzioni</a:t>
            </a:r>
            <a:r>
              <a:rPr lang="en-US" sz="2000" b="0" i="0" u="none" strike="noStrike" cap="none" dirty="0">
                <a:solidFill>
                  <a:srgbClr val="000000"/>
                </a:solidFill>
                <a:latin typeface="Calibri" pitchFamily="34" charset="0"/>
                <a:ea typeface="Calibri"/>
                <a:cs typeface="Calibri"/>
                <a:sym typeface="Calibri"/>
              </a:rPr>
              <a:t>)</a:t>
            </a:r>
          </a:p>
          <a:p>
            <a:pPr marL="0" marR="0" lvl="0" indent="0" algn="just" rtl="0">
              <a:lnSpc>
                <a:spcPct val="100000"/>
              </a:lnSpc>
              <a:spcBef>
                <a:spcPts val="0"/>
              </a:spcBef>
              <a:spcAft>
                <a:spcPts val="0"/>
              </a:spcAft>
              <a:buClr>
                <a:srgbClr val="000000"/>
              </a:buClr>
              <a:buSzPct val="25000"/>
              <a:buFont typeface="Calibri"/>
              <a:buNone/>
            </a:pPr>
            <a:r>
              <a:rPr lang="en-US" sz="2000" b="1" i="0" u="none" strike="noStrike" cap="none" dirty="0">
                <a:solidFill>
                  <a:srgbClr val="000000"/>
                </a:solidFill>
                <a:latin typeface="Calibri" pitchFamily="34" charset="0"/>
                <a:ea typeface="Calibri"/>
                <a:cs typeface="Calibri"/>
                <a:sym typeface="Calibri"/>
              </a:rPr>
              <a:t>CSA</a:t>
            </a:r>
            <a:r>
              <a:rPr lang="en-US" sz="2000" b="0" i="0" u="none" strike="noStrike" cap="none" dirty="0">
                <a:solidFill>
                  <a:srgbClr val="000000"/>
                </a:solidFill>
                <a:latin typeface="Calibri" pitchFamily="34" charset="0"/>
                <a:ea typeface="Calibri"/>
                <a:cs typeface="Calibri"/>
                <a:sym typeface="Calibri"/>
              </a:rPr>
              <a:t>: Coordination and Support Action (</a:t>
            </a:r>
            <a:r>
              <a:rPr lang="en-US" sz="2000" b="0" i="0" u="none" strike="noStrike" cap="none" dirty="0" err="1">
                <a:solidFill>
                  <a:srgbClr val="000000"/>
                </a:solidFill>
                <a:latin typeface="Calibri" pitchFamily="34" charset="0"/>
                <a:ea typeface="Calibri"/>
                <a:cs typeface="Calibri"/>
                <a:sym typeface="Calibri"/>
              </a:rPr>
              <a:t>Azioni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coordinamento</a:t>
            </a:r>
            <a:r>
              <a:rPr lang="en-US" sz="2000" b="0" i="0" u="none" strike="noStrike" cap="none" dirty="0">
                <a:solidFill>
                  <a:srgbClr val="000000"/>
                </a:solidFill>
                <a:latin typeface="Calibri" pitchFamily="34" charset="0"/>
                <a:ea typeface="Calibri"/>
                <a:cs typeface="Calibri"/>
                <a:sym typeface="Calibri"/>
              </a:rPr>
              <a:t> e </a:t>
            </a:r>
            <a:r>
              <a:rPr lang="en-US" sz="2000" b="0" i="0" u="none" strike="noStrike" cap="none" dirty="0" err="1">
                <a:solidFill>
                  <a:srgbClr val="000000"/>
                </a:solidFill>
                <a:latin typeface="Calibri" pitchFamily="34" charset="0"/>
                <a:ea typeface="Calibri"/>
                <a:cs typeface="Calibri"/>
                <a:sym typeface="Calibri"/>
              </a:rPr>
              <a:t>capitalizzazione</a:t>
            </a:r>
            <a:r>
              <a:rPr lang="en-US" sz="2000" b="0" i="0" u="none" strike="noStrike" cap="none" dirty="0">
                <a:solidFill>
                  <a:srgbClr val="000000"/>
                </a:solidFill>
                <a:latin typeface="Calibri" pitchFamily="34" charset="0"/>
                <a:ea typeface="Calibri"/>
                <a:cs typeface="Calibri"/>
                <a:sym typeface="Calibri"/>
              </a:rPr>
              <a:t>)</a:t>
            </a:r>
          </a:p>
          <a:p>
            <a:pPr marL="0" marR="0" lvl="0" indent="0" algn="just" rtl="0">
              <a:lnSpc>
                <a:spcPct val="100000"/>
              </a:lnSpc>
              <a:spcBef>
                <a:spcPts val="0"/>
              </a:spcBef>
              <a:spcAft>
                <a:spcPts val="0"/>
              </a:spcAft>
              <a:buClr>
                <a:srgbClr val="000000"/>
              </a:buClr>
              <a:buFont typeface="Arial"/>
              <a:buNone/>
            </a:pPr>
            <a:endParaRPr sz="2000" b="0" i="0" u="none" strike="noStrike" cap="none" dirty="0">
              <a:solidFill>
                <a:srgbClr val="000000"/>
              </a:solidFill>
              <a:latin typeface="Calibri" pitchFamily="34" charset="0"/>
              <a:sym typeface="Arial"/>
            </a:endParaRPr>
          </a:p>
          <a:p>
            <a:pPr marL="0" marR="0" lvl="0" indent="0" algn="just" rtl="0">
              <a:lnSpc>
                <a:spcPct val="100000"/>
              </a:lnSpc>
              <a:spcBef>
                <a:spcPts val="0"/>
              </a:spcBef>
              <a:spcAft>
                <a:spcPts val="0"/>
              </a:spcAft>
              <a:buClr>
                <a:srgbClr val="000000"/>
              </a:buClr>
              <a:buSzPct val="25000"/>
              <a:buFont typeface="Calibri"/>
              <a:buNone/>
            </a:pPr>
            <a:r>
              <a:rPr lang="en-US" sz="2000" b="1" i="0" u="none" strike="noStrike" cap="none" dirty="0">
                <a:solidFill>
                  <a:srgbClr val="000000"/>
                </a:solidFill>
                <a:latin typeface="Calibri" pitchFamily="34" charset="0"/>
                <a:ea typeface="Calibri"/>
                <a:cs typeface="Calibri"/>
                <a:sym typeface="Calibri"/>
              </a:rPr>
              <a:t>REQUISITI (per le </a:t>
            </a:r>
            <a:r>
              <a:rPr lang="en-US" sz="2000" b="1" i="0" u="none" strike="noStrike" cap="none" dirty="0" err="1">
                <a:solidFill>
                  <a:srgbClr val="000000"/>
                </a:solidFill>
                <a:latin typeface="Calibri" pitchFamily="34" charset="0"/>
                <a:ea typeface="Calibri"/>
                <a:cs typeface="Calibri"/>
                <a:sym typeface="Calibri"/>
              </a:rPr>
              <a:t>Pubbliche</a:t>
            </a:r>
            <a:r>
              <a:rPr lang="en-US" sz="2000" b="1" i="0" u="none" strike="noStrike" cap="none" dirty="0">
                <a:solidFill>
                  <a:srgbClr val="000000"/>
                </a:solidFill>
                <a:latin typeface="Calibri" pitchFamily="34" charset="0"/>
                <a:ea typeface="Calibri"/>
                <a:cs typeface="Calibri"/>
                <a:sym typeface="Calibri"/>
              </a:rPr>
              <a:t> </a:t>
            </a:r>
            <a:r>
              <a:rPr lang="en-US" sz="2000" b="1" i="0" u="none" strike="noStrike" cap="none" dirty="0" err="1">
                <a:solidFill>
                  <a:srgbClr val="000000"/>
                </a:solidFill>
                <a:latin typeface="Calibri" pitchFamily="34" charset="0"/>
                <a:ea typeface="Calibri"/>
                <a:cs typeface="Calibri"/>
                <a:sym typeface="Calibri"/>
              </a:rPr>
              <a:t>Amministrazioni</a:t>
            </a:r>
            <a:r>
              <a:rPr lang="en-US" sz="2000" b="1" i="0" u="none" strike="noStrike" cap="none" dirty="0" smtClean="0">
                <a:solidFill>
                  <a:srgbClr val="000000"/>
                </a:solidFill>
                <a:latin typeface="Calibri" pitchFamily="34" charset="0"/>
                <a:ea typeface="Calibri"/>
                <a:cs typeface="Calibri"/>
                <a:sym typeface="Calibri"/>
              </a:rPr>
              <a:t>):</a:t>
            </a:r>
            <a:endParaRPr lang="en-US" sz="2000" b="1" i="0" u="none" strike="noStrike" cap="none" dirty="0">
              <a:solidFill>
                <a:srgbClr val="000000"/>
              </a:solidFill>
              <a:latin typeface="Calibri" pitchFamily="34" charset="0"/>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2000" b="0" i="1" u="none" strike="noStrike" cap="none" dirty="0" err="1">
                <a:solidFill>
                  <a:srgbClr val="000000"/>
                </a:solidFill>
                <a:latin typeface="Calibri" pitchFamily="34" charset="0"/>
                <a:ea typeface="Calibri"/>
                <a:cs typeface="Calibri"/>
                <a:sym typeface="Calibri"/>
              </a:rPr>
              <a:t>Partenariato</a:t>
            </a:r>
            <a:r>
              <a:rPr lang="en-US" sz="2000" b="0" i="1" u="none" strike="noStrike" cap="none" dirty="0">
                <a:solidFill>
                  <a:srgbClr val="000000"/>
                </a:solidFill>
                <a:latin typeface="Calibri" pitchFamily="34" charset="0"/>
                <a:ea typeface="Calibri"/>
                <a:cs typeface="Calibri"/>
                <a:sym typeface="Calibri"/>
              </a:rPr>
              <a:t> </a:t>
            </a:r>
            <a:r>
              <a:rPr lang="en-US" sz="2000" b="0" i="1" u="none" strike="noStrike" cap="none" dirty="0" err="1" smtClean="0">
                <a:solidFill>
                  <a:srgbClr val="000000"/>
                </a:solidFill>
                <a:latin typeface="Calibri" pitchFamily="34" charset="0"/>
                <a:ea typeface="Calibri"/>
                <a:cs typeface="Calibri"/>
                <a:sym typeface="Calibri"/>
              </a:rPr>
              <a:t>internazionale</a:t>
            </a:r>
            <a:r>
              <a:rPr lang="en-US" sz="2000" b="0" i="0" u="none" strike="noStrike" cap="none" dirty="0" smtClean="0">
                <a:solidFill>
                  <a:srgbClr val="000000"/>
                </a:solidFill>
                <a:latin typeface="Calibri" pitchFamily="34" charset="0"/>
                <a:ea typeface="Calibri"/>
                <a:cs typeface="Calibri"/>
                <a:sym typeface="Calibri"/>
              </a:rPr>
              <a:t> </a:t>
            </a:r>
            <a:r>
              <a:rPr lang="en-US" sz="2000" b="0" i="0" u="none" strike="noStrike" cap="none" dirty="0" err="1" smtClean="0">
                <a:solidFill>
                  <a:srgbClr val="000000"/>
                </a:solidFill>
                <a:latin typeface="Calibri" pitchFamily="34" charset="0"/>
                <a:ea typeface="Calibri"/>
                <a:cs typeface="Calibri"/>
                <a:sym typeface="Calibri"/>
              </a:rPr>
              <a:t>che</a:t>
            </a:r>
            <a:r>
              <a:rPr lang="en-US" sz="2000" b="0" i="0" u="none" strike="noStrike" cap="none" dirty="0" smtClean="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coinvolga</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almeno</a:t>
            </a:r>
            <a:r>
              <a:rPr lang="en-US" sz="2000" b="0" i="0" u="none" strike="noStrike" cap="none" dirty="0">
                <a:solidFill>
                  <a:srgbClr val="000000"/>
                </a:solidFill>
                <a:latin typeface="Calibri" pitchFamily="34" charset="0"/>
                <a:ea typeface="Calibri"/>
                <a:cs typeface="Calibri"/>
                <a:sym typeface="Calibri"/>
              </a:rPr>
              <a:t> 3 </a:t>
            </a:r>
            <a:r>
              <a:rPr lang="en-US" sz="2000" b="0" i="0" u="none" strike="noStrike" cap="none" dirty="0" err="1">
                <a:solidFill>
                  <a:srgbClr val="000000"/>
                </a:solidFill>
                <a:latin typeface="Calibri" pitchFamily="34" charset="0"/>
                <a:ea typeface="Calibri"/>
                <a:cs typeface="Calibri"/>
                <a:sym typeface="Calibri"/>
              </a:rPr>
              <a:t>Paesi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almeno</a:t>
            </a:r>
            <a:r>
              <a:rPr lang="en-US" sz="2000" b="0" i="0" u="none" strike="noStrike" cap="none" dirty="0">
                <a:solidFill>
                  <a:srgbClr val="000000"/>
                </a:solidFill>
                <a:latin typeface="Calibri" pitchFamily="34" charset="0"/>
                <a:ea typeface="Calibri"/>
                <a:cs typeface="Calibri"/>
                <a:sym typeface="Calibri"/>
              </a:rPr>
              <a:t> 3 </a:t>
            </a:r>
            <a:r>
              <a:rPr lang="en-US" sz="2000" b="0" i="0" u="none" strike="noStrike" cap="none" dirty="0" err="1">
                <a:solidFill>
                  <a:srgbClr val="000000"/>
                </a:solidFill>
                <a:latin typeface="Calibri" pitchFamily="34" charset="0"/>
                <a:ea typeface="Calibri"/>
                <a:cs typeface="Calibri"/>
                <a:sym typeface="Calibri"/>
              </a:rPr>
              <a:t>Stati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membr</a:t>
            </a:r>
            <a:r>
              <a:rPr lang="en-US" sz="2000" dirty="0" err="1">
                <a:latin typeface="Calibri" pitchFamily="34" charset="0"/>
                <a:ea typeface="Calibri"/>
                <a:cs typeface="Calibri"/>
                <a:sym typeface="Calibri"/>
              </a:rPr>
              <a:t>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Aspetto</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important</a:t>
            </a:r>
            <a:r>
              <a:rPr lang="en-US" sz="2000" dirty="0" err="1">
                <a:latin typeface="Calibri" pitchFamily="34" charset="0"/>
                <a:ea typeface="Calibri"/>
                <a:cs typeface="Calibri"/>
                <a:sym typeface="Calibri"/>
              </a:rPr>
              <a:t>e</a:t>
            </a:r>
            <a:r>
              <a:rPr lang="en-US" sz="2000" b="0" i="0" u="none" strike="noStrike" cap="none" dirty="0">
                <a:solidFill>
                  <a:srgbClr val="000000"/>
                </a:solidFill>
                <a:latin typeface="Calibri" pitchFamily="34" charset="0"/>
                <a:ea typeface="Calibri"/>
                <a:cs typeface="Calibri"/>
                <a:sym typeface="Calibri"/>
              </a:rPr>
              <a:t> e molto </a:t>
            </a:r>
            <a:r>
              <a:rPr lang="en-US" sz="2000" b="0" i="0" u="none" strike="noStrike" cap="none" dirty="0" err="1">
                <a:solidFill>
                  <a:srgbClr val="000000"/>
                </a:solidFill>
                <a:latin typeface="Calibri" pitchFamily="34" charset="0"/>
                <a:ea typeface="Calibri"/>
                <a:cs typeface="Calibri"/>
                <a:sym typeface="Calibri"/>
              </a:rPr>
              <a:t>valutato</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dalla</a:t>
            </a:r>
            <a:r>
              <a:rPr lang="en-US" sz="2000" b="0" i="0" u="none" strike="noStrike" cap="none" dirty="0">
                <a:solidFill>
                  <a:srgbClr val="000000"/>
                </a:solidFill>
                <a:latin typeface="Calibri" pitchFamily="34" charset="0"/>
                <a:ea typeface="Calibri"/>
                <a:cs typeface="Calibri"/>
                <a:sym typeface="Calibri"/>
              </a:rPr>
              <a:t> CE);</a:t>
            </a:r>
          </a:p>
          <a:p>
            <a:pPr marL="0" marR="0" lvl="0" indent="0" algn="just" rtl="0">
              <a:lnSpc>
                <a:spcPct val="100000"/>
              </a:lnSpc>
              <a:spcBef>
                <a:spcPts val="0"/>
              </a:spcBef>
              <a:spcAft>
                <a:spcPts val="0"/>
              </a:spcAft>
              <a:buClr>
                <a:srgbClr val="000000"/>
              </a:buClr>
              <a:buSzPct val="25000"/>
              <a:buFont typeface="Calibri"/>
              <a:buNone/>
            </a:pPr>
            <a:endParaRPr lang="en-US" sz="2000" b="0" i="1" u="none" strike="noStrike" cap="none" dirty="0" smtClean="0">
              <a:solidFill>
                <a:srgbClr val="000000"/>
              </a:solidFill>
              <a:latin typeface="Calibri" pitchFamily="34" charset="0"/>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2000" b="0" i="1" u="none" strike="noStrike" cap="none" dirty="0" smtClean="0">
                <a:solidFill>
                  <a:srgbClr val="000000"/>
                </a:solidFill>
                <a:latin typeface="Calibri" pitchFamily="34" charset="0"/>
                <a:ea typeface="Calibri"/>
                <a:cs typeface="Calibri"/>
                <a:sym typeface="Calibri"/>
              </a:rPr>
              <a:t>Budget</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il</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tasso</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di</a:t>
            </a:r>
            <a:r>
              <a:rPr lang="en-US" sz="2000" b="0" i="0" u="none" strike="noStrike" cap="none" dirty="0">
                <a:solidFill>
                  <a:srgbClr val="000000"/>
                </a:solidFill>
                <a:latin typeface="Calibri" pitchFamily="34" charset="0"/>
                <a:ea typeface="Calibri"/>
                <a:cs typeface="Calibri"/>
                <a:sym typeface="Calibri"/>
              </a:rPr>
              <a:t> co-</a:t>
            </a:r>
            <a:r>
              <a:rPr lang="en-US" sz="2000" b="0" i="0" u="none" strike="noStrike" cap="none" dirty="0" err="1">
                <a:solidFill>
                  <a:srgbClr val="000000"/>
                </a:solidFill>
                <a:latin typeface="Calibri" pitchFamily="34" charset="0"/>
                <a:ea typeface="Calibri"/>
                <a:cs typeface="Calibri"/>
                <a:sym typeface="Calibri"/>
              </a:rPr>
              <a:t>finanziamento</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delle</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azioni</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previsto</a:t>
            </a:r>
            <a:r>
              <a:rPr lang="en-US" sz="2000" b="0" i="0" u="none" strike="noStrike" cap="none" dirty="0">
                <a:solidFill>
                  <a:srgbClr val="000000"/>
                </a:solidFill>
                <a:latin typeface="Calibri" pitchFamily="34" charset="0"/>
                <a:ea typeface="Calibri"/>
                <a:cs typeface="Calibri"/>
                <a:sym typeface="Calibri"/>
              </a:rPr>
              <a:t> per le </a:t>
            </a:r>
            <a:r>
              <a:rPr lang="en-US" sz="2000" b="0" i="0" u="none" strike="noStrike" cap="none" dirty="0" err="1">
                <a:solidFill>
                  <a:srgbClr val="000000"/>
                </a:solidFill>
                <a:latin typeface="Calibri" pitchFamily="34" charset="0"/>
                <a:ea typeface="Calibri"/>
                <a:cs typeface="Calibri"/>
                <a:sym typeface="Calibri"/>
              </a:rPr>
              <a:t>autorità</a:t>
            </a:r>
            <a:r>
              <a:rPr lang="en-US" sz="2000" b="0" i="0" u="none" strike="noStrike" cap="none" dirty="0">
                <a:solidFill>
                  <a:srgbClr val="000000"/>
                </a:solidFill>
                <a:latin typeface="Calibri" pitchFamily="34" charset="0"/>
                <a:ea typeface="Calibri"/>
                <a:cs typeface="Calibri"/>
                <a:sym typeface="Calibri"/>
              </a:rPr>
              <a:t> </a:t>
            </a:r>
            <a:r>
              <a:rPr lang="en-US" sz="2000" b="0" i="0" u="none" strike="noStrike" cap="none" dirty="0" err="1">
                <a:solidFill>
                  <a:srgbClr val="000000"/>
                </a:solidFill>
                <a:latin typeface="Calibri" pitchFamily="34" charset="0"/>
                <a:ea typeface="Calibri"/>
                <a:cs typeface="Calibri"/>
                <a:sym typeface="Calibri"/>
              </a:rPr>
              <a:t>locali</a:t>
            </a:r>
            <a:r>
              <a:rPr lang="en-US" sz="2000" b="0" i="0" u="none" strike="noStrike" cap="none" dirty="0">
                <a:solidFill>
                  <a:srgbClr val="000000"/>
                </a:solidFill>
                <a:latin typeface="Calibri" pitchFamily="34" charset="0"/>
                <a:ea typeface="Calibri"/>
                <a:cs typeface="Calibri"/>
                <a:sym typeface="Calibri"/>
              </a:rPr>
              <a:t> è del 100%;</a:t>
            </a:r>
          </a:p>
          <a:p>
            <a:pPr marL="0" marR="0" lvl="0" indent="0" algn="l" rtl="0">
              <a:lnSpc>
                <a:spcPct val="93000"/>
              </a:lnSpc>
              <a:spcBef>
                <a:spcPts val="0"/>
              </a:spcBef>
              <a:spcAft>
                <a:spcPts val="0"/>
              </a:spcAft>
              <a:buNone/>
            </a:pPr>
            <a:endParaRPr sz="2000" dirty="0">
              <a:latin typeface="Calibri" pitchFamily="34" charset="0"/>
              <a:ea typeface="Calibri"/>
              <a:cs typeface="Calibri"/>
              <a:sym typeface="Calibri"/>
            </a:endParaRPr>
          </a:p>
          <a:p>
            <a:pPr marL="0" marR="0" lvl="0" indent="0" algn="l" rtl="0">
              <a:lnSpc>
                <a:spcPct val="93000"/>
              </a:lnSpc>
              <a:spcBef>
                <a:spcPts val="0"/>
              </a:spcBef>
              <a:spcAft>
                <a:spcPts val="0"/>
              </a:spcAft>
              <a:buSzPct val="25000"/>
              <a:buNone/>
            </a:pPr>
            <a:r>
              <a:rPr lang="en-US" sz="2000" dirty="0" err="1">
                <a:latin typeface="Calibri" pitchFamily="34" charset="0"/>
                <a:ea typeface="Calibri"/>
                <a:cs typeface="Calibri"/>
                <a:sym typeface="Calibri"/>
              </a:rPr>
              <a:t>Mediamente</a:t>
            </a:r>
            <a:r>
              <a:rPr lang="en-US" sz="2000" dirty="0">
                <a:latin typeface="Calibri" pitchFamily="34" charset="0"/>
                <a:ea typeface="Calibri"/>
                <a:cs typeface="Calibri"/>
                <a:sym typeface="Calibri"/>
              </a:rPr>
              <a:t> </a:t>
            </a:r>
            <a:r>
              <a:rPr lang="en-US" sz="2000" dirty="0" err="1">
                <a:latin typeface="Calibri" pitchFamily="34" charset="0"/>
                <a:ea typeface="Calibri"/>
                <a:cs typeface="Calibri"/>
                <a:sym typeface="Calibri"/>
              </a:rPr>
              <a:t>vengono</a:t>
            </a:r>
            <a:r>
              <a:rPr lang="en-US" sz="2000" dirty="0">
                <a:latin typeface="Calibri" pitchFamily="34" charset="0"/>
                <a:ea typeface="Calibri"/>
                <a:cs typeface="Calibri"/>
                <a:sym typeface="Calibri"/>
              </a:rPr>
              <a:t> </a:t>
            </a:r>
            <a:r>
              <a:rPr lang="en-US" sz="2000" dirty="0" err="1">
                <a:latin typeface="Calibri" pitchFamily="34" charset="0"/>
                <a:ea typeface="Calibri"/>
                <a:cs typeface="Calibri"/>
                <a:sym typeface="Calibri"/>
              </a:rPr>
              <a:t>finanziati</a:t>
            </a:r>
            <a:r>
              <a:rPr lang="en-US" sz="2000" dirty="0">
                <a:latin typeface="Calibri" pitchFamily="34" charset="0"/>
                <a:ea typeface="Calibri"/>
                <a:cs typeface="Calibri"/>
                <a:sym typeface="Calibri"/>
              </a:rPr>
              <a:t> non </a:t>
            </a:r>
            <a:r>
              <a:rPr lang="en-US" sz="2000" dirty="0" err="1">
                <a:latin typeface="Calibri" pitchFamily="34" charset="0"/>
                <a:ea typeface="Calibri"/>
                <a:cs typeface="Calibri"/>
                <a:sym typeface="Calibri"/>
              </a:rPr>
              <a:t>più</a:t>
            </a:r>
            <a:r>
              <a:rPr lang="en-US" sz="2000" dirty="0">
                <a:latin typeface="Calibri" pitchFamily="34" charset="0"/>
                <a:ea typeface="Calibri"/>
                <a:cs typeface="Calibri"/>
                <a:sym typeface="Calibri"/>
              </a:rPr>
              <a:t> </a:t>
            </a:r>
            <a:r>
              <a:rPr lang="en-US" sz="2000" dirty="0" err="1">
                <a:latin typeface="Calibri" pitchFamily="34" charset="0"/>
                <a:ea typeface="Calibri"/>
                <a:cs typeface="Calibri"/>
                <a:sym typeface="Calibri"/>
              </a:rPr>
              <a:t>di</a:t>
            </a:r>
            <a:r>
              <a:rPr lang="en-US" sz="2000" dirty="0">
                <a:latin typeface="Calibri" pitchFamily="34" charset="0"/>
                <a:ea typeface="Calibri"/>
                <a:cs typeface="Calibri"/>
                <a:sym typeface="Calibri"/>
              </a:rPr>
              <a:t> 3- 4 </a:t>
            </a:r>
            <a:r>
              <a:rPr lang="en-US" sz="2000" dirty="0" err="1">
                <a:latin typeface="Calibri" pitchFamily="34" charset="0"/>
                <a:ea typeface="Calibri"/>
                <a:cs typeface="Calibri"/>
                <a:sym typeface="Calibri"/>
              </a:rPr>
              <a:t>progetti</a:t>
            </a:r>
            <a:r>
              <a:rPr lang="en-US" sz="2000" dirty="0">
                <a:latin typeface="Calibri" pitchFamily="34" charset="0"/>
                <a:ea typeface="Calibri"/>
                <a:cs typeface="Calibri"/>
                <a:sym typeface="Calibri"/>
              </a:rPr>
              <a:t> per </a:t>
            </a:r>
            <a:r>
              <a:rPr lang="en-US" sz="2000" dirty="0" err="1">
                <a:latin typeface="Calibri" pitchFamily="34" charset="0"/>
                <a:ea typeface="Calibri"/>
                <a:cs typeface="Calibri"/>
                <a:sym typeface="Calibri"/>
              </a:rPr>
              <a:t>bando</a:t>
            </a:r>
            <a:r>
              <a:rPr lang="en-US" sz="2000" dirty="0">
                <a:latin typeface="Calibri" pitchFamily="34" charset="0"/>
                <a:ea typeface="Calibri"/>
                <a:cs typeface="Calibri"/>
                <a:sym typeface="Calibri"/>
              </a:rPr>
              <a:t>.</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Presentazione dati del rapporto Commissione Europea</a:t>
            </a:r>
          </a:p>
        </p:txBody>
      </p:sp>
      <p:sp>
        <p:nvSpPr>
          <p:cNvPr id="70" name="Shape 70"/>
          <p:cNvSpPr txBox="1"/>
          <p:nvPr/>
        </p:nvSpPr>
        <p:spPr>
          <a:xfrm>
            <a:off x="609600" y="1752600"/>
            <a:ext cx="8229600" cy="45261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1800" b="1" dirty="0" err="1">
                <a:latin typeface="Calibri"/>
                <a:ea typeface="Calibri"/>
                <a:cs typeface="Calibri"/>
                <a:sym typeface="Calibri"/>
              </a:rPr>
              <a:t>Partecipazione</a:t>
            </a:r>
            <a:r>
              <a:rPr lang="en-US" sz="1800" b="1" dirty="0">
                <a:latin typeface="Calibri"/>
                <a:ea typeface="Calibri"/>
                <a:cs typeface="Calibri"/>
                <a:sym typeface="Calibri"/>
              </a:rPr>
              <a:t> a Horizon 2020: </a:t>
            </a:r>
            <a:r>
              <a:rPr lang="en-US" sz="1800" b="1" dirty="0" err="1">
                <a:latin typeface="Calibri"/>
                <a:ea typeface="Calibri"/>
                <a:cs typeface="Calibri"/>
                <a:sym typeface="Calibri"/>
              </a:rPr>
              <a:t>alcuni</a:t>
            </a:r>
            <a:r>
              <a:rPr lang="en-US" sz="1800" b="1" dirty="0">
                <a:latin typeface="Calibri"/>
                <a:ea typeface="Calibri"/>
                <a:cs typeface="Calibri"/>
                <a:sym typeface="Calibri"/>
              </a:rPr>
              <a:t> </a:t>
            </a:r>
            <a:r>
              <a:rPr lang="en-US" sz="1800" b="1" dirty="0" err="1">
                <a:latin typeface="Calibri"/>
                <a:ea typeface="Calibri"/>
                <a:cs typeface="Calibri"/>
                <a:sym typeface="Calibri"/>
              </a:rPr>
              <a:t>dati</a:t>
            </a:r>
            <a:r>
              <a:rPr lang="en-US" sz="1800" b="1" dirty="0">
                <a:latin typeface="Calibri"/>
                <a:ea typeface="Calibri"/>
                <a:cs typeface="Calibri"/>
                <a:sym typeface="Calibri"/>
              </a:rPr>
              <a:t> </a:t>
            </a:r>
            <a:r>
              <a:rPr lang="en-US" sz="1800" b="1" dirty="0" err="1">
                <a:latin typeface="Calibri"/>
                <a:ea typeface="Calibri"/>
                <a:cs typeface="Calibri"/>
                <a:sym typeface="Calibri"/>
              </a:rPr>
              <a:t>significativi</a:t>
            </a:r>
            <a:r>
              <a:rPr lang="en-US" sz="1800" b="1" dirty="0">
                <a:latin typeface="Calibri"/>
                <a:ea typeface="Calibri"/>
                <a:cs typeface="Calibri"/>
                <a:sym typeface="Calibri"/>
              </a:rPr>
              <a:t>.</a:t>
            </a:r>
          </a:p>
          <a:p>
            <a:pPr marL="0" marR="0" lvl="0" indent="0" algn="l" rtl="0">
              <a:lnSpc>
                <a:spcPct val="100000"/>
              </a:lnSpc>
              <a:spcBef>
                <a:spcPts val="0"/>
              </a:spcBef>
              <a:spcAft>
                <a:spcPts val="0"/>
              </a:spcAft>
              <a:buClr>
                <a:srgbClr val="000000"/>
              </a:buClr>
              <a:buFont typeface="Calibri"/>
              <a:buNone/>
            </a:pPr>
            <a:endParaRPr sz="1800" dirty="0">
              <a:latin typeface="Calibri"/>
              <a:ea typeface="Calibri"/>
              <a:cs typeface="Calibri"/>
              <a:sym typeface="Calibri"/>
            </a:endParaRPr>
          </a:p>
          <a:p>
            <a:pPr marL="0" marR="0" lvl="0" indent="0" algn="ctr" rtl="0">
              <a:lnSpc>
                <a:spcPct val="100000"/>
              </a:lnSpc>
              <a:spcBef>
                <a:spcPts val="0"/>
              </a:spcBef>
              <a:spcAft>
                <a:spcPts val="0"/>
              </a:spcAft>
              <a:buClr>
                <a:srgbClr val="000000"/>
              </a:buClr>
              <a:buSzPct val="25000"/>
              <a:buFont typeface="Calibri"/>
              <a:buNone/>
            </a:pPr>
            <a:r>
              <a:rPr lang="en-US" sz="1800" dirty="0" err="1">
                <a:latin typeface="Calibri"/>
                <a:ea typeface="Calibri"/>
                <a:cs typeface="Calibri"/>
                <a:sym typeface="Calibri"/>
              </a:rPr>
              <a:t>Nei</a:t>
            </a:r>
            <a:r>
              <a:rPr lang="en-US" sz="1800" dirty="0">
                <a:latin typeface="Calibri"/>
                <a:ea typeface="Calibri"/>
                <a:cs typeface="Calibri"/>
                <a:sym typeface="Calibri"/>
              </a:rPr>
              <a:t> </a:t>
            </a:r>
            <a:r>
              <a:rPr lang="en-US" sz="1800" dirty="0" err="1">
                <a:latin typeface="Calibri"/>
                <a:ea typeface="Calibri"/>
                <a:cs typeface="Calibri"/>
                <a:sym typeface="Calibri"/>
              </a:rPr>
              <a:t>primi</a:t>
            </a:r>
            <a:r>
              <a:rPr lang="en-US" sz="1800" dirty="0">
                <a:latin typeface="Calibri"/>
                <a:ea typeface="Calibri"/>
                <a:cs typeface="Calibri"/>
                <a:sym typeface="Calibri"/>
              </a:rPr>
              <a:t> 100 </a:t>
            </a:r>
            <a:r>
              <a:rPr lang="en-US" sz="1800" dirty="0" err="1">
                <a:latin typeface="Calibri"/>
                <a:ea typeface="Calibri"/>
                <a:cs typeface="Calibri"/>
                <a:sym typeface="Calibri"/>
              </a:rPr>
              <a:t>bandi</a:t>
            </a:r>
            <a:r>
              <a:rPr lang="en-US" sz="1800" dirty="0">
                <a:latin typeface="Calibri"/>
                <a:ea typeface="Calibri"/>
                <a:cs typeface="Calibri"/>
                <a:sym typeface="Calibri"/>
              </a:rPr>
              <a:t> </a:t>
            </a:r>
            <a:r>
              <a:rPr lang="en-US" sz="1800" dirty="0" err="1">
                <a:latin typeface="Calibri"/>
                <a:ea typeface="Calibri"/>
                <a:cs typeface="Calibri"/>
                <a:sym typeface="Calibri"/>
              </a:rPr>
              <a:t>sono</a:t>
            </a:r>
            <a:r>
              <a:rPr lang="en-US" sz="1800" dirty="0">
                <a:latin typeface="Calibri"/>
                <a:ea typeface="Calibri"/>
                <a:cs typeface="Calibri"/>
                <a:sym typeface="Calibri"/>
              </a:rPr>
              <a:t> state </a:t>
            </a:r>
            <a:r>
              <a:rPr lang="en-US" sz="1800" dirty="0" err="1">
                <a:latin typeface="Calibri"/>
                <a:ea typeface="Calibri"/>
                <a:cs typeface="Calibri"/>
                <a:sym typeface="Calibri"/>
              </a:rPr>
              <a:t>presentate</a:t>
            </a:r>
            <a:r>
              <a:rPr lang="en-US" sz="1800" dirty="0">
                <a:latin typeface="Calibri"/>
                <a:ea typeface="Calibri"/>
                <a:cs typeface="Calibri"/>
                <a:sym typeface="Calibri"/>
              </a:rPr>
              <a:t> </a:t>
            </a:r>
            <a:r>
              <a:rPr lang="en-US" sz="1800" dirty="0" err="1">
                <a:latin typeface="Calibri"/>
                <a:ea typeface="Calibri"/>
                <a:cs typeface="Calibri"/>
                <a:sym typeface="Calibri"/>
              </a:rPr>
              <a:t>ben</a:t>
            </a:r>
            <a:r>
              <a:rPr lang="en-US" sz="1800" dirty="0">
                <a:latin typeface="Calibri"/>
                <a:ea typeface="Calibri"/>
                <a:cs typeface="Calibri"/>
                <a:sym typeface="Calibri"/>
              </a:rPr>
              <a:t>:</a:t>
            </a:r>
            <a:r>
              <a:rPr lang="en-US" sz="1800" b="0" i="0" u="none" strike="noStrike" cap="none" dirty="0">
                <a:solidFill>
                  <a:srgbClr val="000000"/>
                </a:solidFill>
                <a:latin typeface="Calibri"/>
                <a:ea typeface="Calibri"/>
                <a:cs typeface="Calibri"/>
                <a:sym typeface="Calibri"/>
              </a:rPr>
              <a:t> </a:t>
            </a:r>
            <a:r>
              <a:rPr lang="en-US" sz="1800" b="1" i="0" u="none" strike="noStrike" cap="none" dirty="0">
                <a:solidFill>
                  <a:srgbClr val="000000"/>
                </a:solidFill>
                <a:latin typeface="Calibri"/>
                <a:ea typeface="Calibri"/>
                <a:cs typeface="Calibri"/>
                <a:sym typeface="Calibri"/>
              </a:rPr>
              <a:t>36 732 </a:t>
            </a:r>
            <a:r>
              <a:rPr lang="en-US" sz="1800" b="1" i="0" u="none" strike="noStrike" cap="none" dirty="0" err="1">
                <a:solidFill>
                  <a:srgbClr val="000000"/>
                </a:solidFill>
                <a:latin typeface="Calibri"/>
                <a:ea typeface="Calibri"/>
                <a:cs typeface="Calibri"/>
                <a:sym typeface="Calibri"/>
              </a:rPr>
              <a:t>proposte</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eleggibili</a:t>
            </a:r>
            <a:r>
              <a:rPr lang="en-US" sz="1800" dirty="0">
                <a:latin typeface="Calibri"/>
                <a:ea typeface="Calibri"/>
                <a:cs typeface="Calibri"/>
                <a:sym typeface="Calibri"/>
              </a:rPr>
              <a:t>.</a:t>
            </a:r>
          </a:p>
          <a:p>
            <a:pPr marL="0" marR="0" lvl="0" indent="0" algn="ctr" rtl="0">
              <a:lnSpc>
                <a:spcPct val="100000"/>
              </a:lnSpc>
              <a:spcBef>
                <a:spcPts val="0"/>
              </a:spcBef>
              <a:spcAft>
                <a:spcPts val="0"/>
              </a:spcAft>
              <a:buClr>
                <a:srgbClr val="000000"/>
              </a:buClr>
              <a:buFont typeface="Calibri"/>
              <a:buNone/>
            </a:pPr>
            <a:r>
              <a:rPr lang="en-US" dirty="0"/>
              <a:t>I </a:t>
            </a:r>
            <a:r>
              <a:rPr lang="en-US" dirty="0" err="1"/>
              <a:t>fo</a:t>
            </a:r>
            <a:r>
              <a:rPr lang="en-US" sz="1800" b="0" i="0" u="none" strike="noStrike" cap="none" dirty="0" err="1">
                <a:solidFill>
                  <a:srgbClr val="000000"/>
                </a:solidFill>
                <a:latin typeface="Calibri"/>
                <a:ea typeface="Calibri"/>
                <a:cs typeface="Calibri"/>
                <a:sym typeface="Calibri"/>
              </a:rPr>
              <a:t>ndi</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richiesti</a:t>
            </a:r>
            <a:r>
              <a:rPr lang="en-US" sz="1800" b="0" i="0" u="none" strike="noStrike" cap="none" dirty="0">
                <a:solidFill>
                  <a:srgbClr val="000000"/>
                </a:solidFill>
                <a:latin typeface="Calibri"/>
                <a:ea typeface="Calibri"/>
                <a:cs typeface="Calibri"/>
                <a:sym typeface="Calibri"/>
              </a:rPr>
              <a:t> in </a:t>
            </a:r>
            <a:r>
              <a:rPr lang="en-US" sz="1800" b="0" i="0" u="none" strike="noStrike" cap="none" dirty="0" err="1">
                <a:solidFill>
                  <a:srgbClr val="000000"/>
                </a:solidFill>
                <a:latin typeface="Calibri"/>
                <a:ea typeface="Calibri"/>
                <a:cs typeface="Calibri"/>
                <a:sym typeface="Calibri"/>
              </a:rPr>
              <a:t>totale</a:t>
            </a:r>
            <a:r>
              <a:rPr lang="en-US" sz="1800" dirty="0">
                <a:latin typeface="Calibri"/>
                <a:ea typeface="Calibri"/>
                <a:cs typeface="Calibri"/>
                <a:sym typeface="Calibri"/>
              </a:rPr>
              <a:t> </a:t>
            </a:r>
            <a:r>
              <a:rPr lang="en-US" sz="1800" dirty="0" err="1">
                <a:latin typeface="Calibri"/>
                <a:ea typeface="Calibri"/>
                <a:cs typeface="Calibri"/>
                <a:sym typeface="Calibri"/>
              </a:rPr>
              <a:t>sono</a:t>
            </a:r>
            <a:r>
              <a:rPr lang="en-US" sz="1800" dirty="0">
                <a:latin typeface="Calibri"/>
                <a:ea typeface="Calibri"/>
                <a:cs typeface="Calibri"/>
                <a:sym typeface="Calibri"/>
              </a:rPr>
              <a:t> </a:t>
            </a:r>
            <a:r>
              <a:rPr lang="en-US" sz="1800" dirty="0" err="1">
                <a:latin typeface="Calibri"/>
                <a:ea typeface="Calibri"/>
                <a:cs typeface="Calibri"/>
                <a:sym typeface="Calibri"/>
              </a:rPr>
              <a:t>stati</a:t>
            </a:r>
            <a:r>
              <a:rPr lang="en-US" sz="1800" b="0" i="0" u="none" strike="noStrike" cap="none" dirty="0">
                <a:solidFill>
                  <a:srgbClr val="000000"/>
                </a:solidFill>
                <a:latin typeface="Calibri"/>
                <a:ea typeface="Calibri"/>
                <a:cs typeface="Calibri"/>
                <a:sym typeface="Calibri"/>
              </a:rPr>
              <a:t> </a:t>
            </a:r>
            <a:r>
              <a:rPr lang="en-US" sz="1800" b="1" i="0" u="none" strike="noStrike" cap="none" dirty="0">
                <a:solidFill>
                  <a:srgbClr val="000000"/>
                </a:solidFill>
                <a:latin typeface="Calibri"/>
                <a:ea typeface="Calibri"/>
                <a:cs typeface="Calibri"/>
                <a:sym typeface="Calibri"/>
              </a:rPr>
              <a:t>€80.3</a:t>
            </a:r>
            <a:r>
              <a:rPr lang="en-US" sz="1800" b="1" dirty="0">
                <a:latin typeface="Calibri"/>
                <a:ea typeface="Calibri"/>
                <a:cs typeface="Calibri"/>
                <a:sym typeface="Calibri"/>
              </a:rPr>
              <a:t> </a:t>
            </a:r>
            <a:r>
              <a:rPr lang="en-US" sz="1800" b="1" dirty="0" err="1">
                <a:latin typeface="Calibri"/>
                <a:ea typeface="Calibri"/>
                <a:cs typeface="Calibri"/>
                <a:sym typeface="Calibri"/>
              </a:rPr>
              <a:t>miliardi</a:t>
            </a:r>
            <a:r>
              <a:rPr lang="en-US" sz="1800" b="1" dirty="0">
                <a:latin typeface="Calibri"/>
                <a:ea typeface="Calibri"/>
                <a:cs typeface="Calibri"/>
                <a:sym typeface="Calibri"/>
              </a:rPr>
              <a:t>.</a:t>
            </a:r>
          </a:p>
          <a:p>
            <a:pPr marL="0" marR="0" lvl="0" indent="0" algn="ctr" rtl="0">
              <a:lnSpc>
                <a:spcPct val="100000"/>
              </a:lnSpc>
              <a:spcBef>
                <a:spcPts val="0"/>
              </a:spcBef>
              <a:spcAft>
                <a:spcPts val="0"/>
              </a:spcAft>
              <a:buClr>
                <a:srgbClr val="000000"/>
              </a:buClr>
              <a:buSzPct val="25000"/>
              <a:buFont typeface="Calibri"/>
              <a:buNone/>
            </a:pPr>
            <a:r>
              <a:rPr lang="en-US" sz="1800" dirty="0">
                <a:latin typeface="Calibri"/>
                <a:ea typeface="Calibri"/>
                <a:cs typeface="Calibri"/>
                <a:sym typeface="Calibri"/>
              </a:rPr>
              <a:t>Le </a:t>
            </a:r>
            <a:r>
              <a:rPr lang="en-US" sz="1800" dirty="0" err="1">
                <a:latin typeface="Calibri"/>
                <a:ea typeface="Calibri"/>
                <a:cs typeface="Calibri"/>
                <a:sym typeface="Calibri"/>
              </a:rPr>
              <a:t>proposte</a:t>
            </a:r>
            <a:r>
              <a:rPr lang="en-US" sz="1800" dirty="0">
                <a:latin typeface="Calibri"/>
                <a:ea typeface="Calibri"/>
                <a:cs typeface="Calibri"/>
                <a:sym typeface="Calibri"/>
              </a:rPr>
              <a:t> </a:t>
            </a:r>
            <a:r>
              <a:rPr lang="en-US" sz="1800" dirty="0" err="1">
                <a:latin typeface="Calibri"/>
                <a:ea typeface="Calibri"/>
                <a:cs typeface="Calibri"/>
                <a:sym typeface="Calibri"/>
              </a:rPr>
              <a:t>s</a:t>
            </a:r>
            <a:r>
              <a:rPr lang="en-US" sz="1800" b="0" i="0" u="none" strike="noStrike" cap="none" dirty="0" err="1">
                <a:solidFill>
                  <a:srgbClr val="000000"/>
                </a:solidFill>
                <a:latin typeface="Calibri"/>
                <a:ea typeface="Calibri"/>
                <a:cs typeface="Calibri"/>
                <a:sym typeface="Calibri"/>
              </a:rPr>
              <a:t>ono</a:t>
            </a:r>
            <a:r>
              <a:rPr lang="en-US" sz="1800" b="0" i="0" u="none" strike="noStrike" cap="none" dirty="0">
                <a:solidFill>
                  <a:srgbClr val="000000"/>
                </a:solidFill>
                <a:latin typeface="Calibri"/>
                <a:ea typeface="Calibri"/>
                <a:cs typeface="Calibri"/>
                <a:sym typeface="Calibri"/>
              </a:rPr>
              <a:t> state </a:t>
            </a:r>
            <a:r>
              <a:rPr lang="en-US" sz="1800" b="0" i="0" u="none" strike="noStrike" cap="none" dirty="0" err="1">
                <a:solidFill>
                  <a:srgbClr val="000000"/>
                </a:solidFill>
                <a:latin typeface="Calibri"/>
                <a:ea typeface="Calibri"/>
                <a:cs typeface="Calibri"/>
                <a:sym typeface="Calibri"/>
              </a:rPr>
              <a:t>valutate</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da</a:t>
            </a:r>
            <a:r>
              <a:rPr lang="en-US" sz="1800" b="0" i="0" u="none" strike="noStrike" cap="none" dirty="0">
                <a:solidFill>
                  <a:srgbClr val="000000"/>
                </a:solidFill>
                <a:latin typeface="Calibri"/>
                <a:ea typeface="Calibri"/>
                <a:cs typeface="Calibri"/>
                <a:sym typeface="Calibri"/>
              </a:rPr>
              <a:t>: </a:t>
            </a:r>
            <a:r>
              <a:rPr lang="en-US" sz="1800" b="1" i="0" u="none" strike="noStrike" cap="none" dirty="0">
                <a:solidFill>
                  <a:srgbClr val="000000"/>
                </a:solidFill>
                <a:latin typeface="Calibri"/>
                <a:ea typeface="Calibri"/>
                <a:cs typeface="Calibri"/>
                <a:sym typeface="Calibri"/>
              </a:rPr>
              <a:t>9.325 </a:t>
            </a:r>
            <a:r>
              <a:rPr lang="en-US" sz="1800" b="1" i="0" u="none" strike="noStrike" cap="none" dirty="0" err="1">
                <a:solidFill>
                  <a:srgbClr val="000000"/>
                </a:solidFill>
                <a:latin typeface="Calibri"/>
                <a:ea typeface="Calibri"/>
                <a:cs typeface="Calibri"/>
                <a:sym typeface="Calibri"/>
              </a:rPr>
              <a:t>esperti</a:t>
            </a:r>
            <a:r>
              <a:rPr lang="en-US" sz="1800" b="0" i="0" u="none" strike="noStrike" cap="none" dirty="0">
                <a:solidFill>
                  <a:srgbClr val="000000"/>
                </a:solidFill>
                <a:latin typeface="Calibri"/>
                <a:ea typeface="Calibri"/>
                <a:cs typeface="Calibri"/>
                <a:sym typeface="Calibri"/>
              </a:rPr>
              <a:t>.</a:t>
            </a:r>
          </a:p>
          <a:p>
            <a:pPr marL="0" marR="0" lvl="0" indent="0" algn="ctr"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Arial"/>
              <a:ea typeface="Arial"/>
              <a:cs typeface="Arial"/>
              <a:sym typeface="Arial"/>
            </a:endParaRPr>
          </a:p>
          <a:p>
            <a:pPr lvl="0" rtl="0">
              <a:spcBef>
                <a:spcPts val="0"/>
              </a:spcBef>
              <a:buClr>
                <a:schemeClr val="dk1"/>
              </a:buClr>
              <a:buSzPct val="25000"/>
              <a:buFont typeface="Calibri"/>
              <a:buNone/>
            </a:pPr>
            <a:r>
              <a:rPr lang="en-US" sz="1800" dirty="0">
                <a:solidFill>
                  <a:schemeClr val="dk1"/>
                </a:solidFill>
                <a:latin typeface="Calibri"/>
                <a:ea typeface="Calibri"/>
                <a:cs typeface="Calibri"/>
                <a:sym typeface="Calibri"/>
              </a:rPr>
              <a:t>Le </a:t>
            </a:r>
            <a:r>
              <a:rPr lang="en-US" sz="1800" dirty="0" err="1">
                <a:solidFill>
                  <a:schemeClr val="dk1"/>
                </a:solidFill>
                <a:latin typeface="Calibri"/>
                <a:ea typeface="Calibri"/>
                <a:cs typeface="Calibri"/>
                <a:sym typeface="Calibri"/>
              </a:rPr>
              <a:t>proposte</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selezionate</a:t>
            </a:r>
            <a:r>
              <a:rPr lang="en-US" sz="1800" dirty="0">
                <a:solidFill>
                  <a:schemeClr val="dk1"/>
                </a:solidFill>
                <a:latin typeface="Calibri"/>
                <a:ea typeface="Calibri"/>
                <a:cs typeface="Calibri"/>
                <a:sym typeface="Calibri"/>
              </a:rPr>
              <a:t> per </a:t>
            </a:r>
            <a:r>
              <a:rPr lang="en-US" sz="1800" dirty="0" err="1">
                <a:solidFill>
                  <a:schemeClr val="dk1"/>
                </a:solidFill>
                <a:latin typeface="Calibri"/>
                <a:ea typeface="Calibri"/>
                <a:cs typeface="Calibri"/>
                <a:sym typeface="Calibri"/>
              </a:rPr>
              <a:t>il</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finanziamento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sono</a:t>
            </a:r>
            <a:r>
              <a:rPr lang="en-US" sz="1800" dirty="0">
                <a:solidFill>
                  <a:schemeClr val="dk1"/>
                </a:solidFill>
                <a:latin typeface="Calibri"/>
                <a:ea typeface="Calibri"/>
                <a:cs typeface="Calibri"/>
                <a:sym typeface="Calibri"/>
              </a:rPr>
              <a:t> state:</a:t>
            </a:r>
            <a:r>
              <a:rPr lang="en-US" dirty="0">
                <a:solidFill>
                  <a:schemeClr val="dk1"/>
                </a:solidFill>
              </a:rPr>
              <a:t> </a:t>
            </a:r>
            <a:r>
              <a:rPr lang="en-US" sz="1800" b="1" i="0" u="none" strike="noStrike" cap="none" dirty="0">
                <a:solidFill>
                  <a:srgbClr val="000000"/>
                </a:solidFill>
                <a:latin typeface="Calibri"/>
                <a:ea typeface="Calibri"/>
                <a:cs typeface="Calibri"/>
                <a:sym typeface="Calibri"/>
              </a:rPr>
              <a:t>4.315 </a:t>
            </a:r>
            <a:r>
              <a:rPr lang="en-US" sz="1800" b="0" i="0" u="none" strike="noStrike" cap="none" dirty="0">
                <a:solidFill>
                  <a:srgbClr val="000000"/>
                </a:solidFill>
                <a:latin typeface="Calibri"/>
                <a:ea typeface="Calibri"/>
                <a:cs typeface="Calibri"/>
                <a:sym typeface="Calibri"/>
              </a:rPr>
              <a:t> </a:t>
            </a:r>
          </a:p>
          <a:p>
            <a:pPr marL="0" marR="0" lvl="0" indent="0" algn="l" rtl="0">
              <a:lnSpc>
                <a:spcPct val="100000"/>
              </a:lnSpc>
              <a:spcBef>
                <a:spcPts val="0"/>
              </a:spcBef>
              <a:spcAft>
                <a:spcPts val="0"/>
              </a:spcAft>
              <a:buClr>
                <a:srgbClr val="000000"/>
              </a:buClr>
              <a:buFont typeface="Calibri"/>
              <a:buNone/>
            </a:pPr>
            <a:endParaRPr sz="18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dirty="0">
                <a:latin typeface="Calibri"/>
                <a:ea typeface="Calibri"/>
                <a:cs typeface="Calibri"/>
                <a:sym typeface="Calibri"/>
              </a:rPr>
              <a:t>Il </a:t>
            </a:r>
            <a:r>
              <a:rPr lang="en-US" sz="1800" dirty="0" err="1" smtClean="0">
                <a:latin typeface="Calibri"/>
                <a:ea typeface="Calibri"/>
                <a:cs typeface="Calibri"/>
                <a:sym typeface="Calibri"/>
              </a:rPr>
              <a:t>ta</a:t>
            </a:r>
            <a:r>
              <a:rPr lang="en-US" sz="1800" b="0" i="0" u="none" strike="noStrike" cap="none" dirty="0" err="1" smtClean="0">
                <a:solidFill>
                  <a:srgbClr val="000000"/>
                </a:solidFill>
                <a:latin typeface="Calibri"/>
                <a:ea typeface="Calibri"/>
                <a:cs typeface="Calibri"/>
                <a:sym typeface="Calibri"/>
              </a:rPr>
              <a:t>sso</a:t>
            </a:r>
            <a:r>
              <a:rPr lang="en-US" sz="1800" b="0" i="0" u="none" strike="noStrike" cap="none" dirty="0" smtClean="0">
                <a:solidFill>
                  <a:srgbClr val="000000"/>
                </a:solidFill>
                <a:latin typeface="Calibri"/>
                <a:ea typeface="Calibri"/>
                <a:cs typeface="Calibri"/>
                <a:sym typeface="Calibri"/>
              </a:rPr>
              <a:t> </a:t>
            </a:r>
            <a:r>
              <a:rPr lang="en-US" sz="1800" b="0" i="0" u="none" strike="noStrike" cap="none" smtClean="0">
                <a:solidFill>
                  <a:srgbClr val="000000"/>
                </a:solidFill>
                <a:latin typeface="Calibri"/>
                <a:ea typeface="Calibri"/>
                <a:cs typeface="Calibri"/>
                <a:sym typeface="Calibri"/>
              </a:rPr>
              <a:t>di </a:t>
            </a:r>
            <a:r>
              <a:rPr lang="en-US" sz="1800" b="0" i="0" u="none" strike="noStrike" cap="none" dirty="0" err="1">
                <a:solidFill>
                  <a:srgbClr val="000000"/>
                </a:solidFill>
                <a:latin typeface="Calibri"/>
                <a:ea typeface="Calibri"/>
                <a:cs typeface="Calibri"/>
                <a:sym typeface="Calibri"/>
              </a:rPr>
              <a:t>successo</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complessivo</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delle</a:t>
            </a:r>
            <a:r>
              <a:rPr lang="en-US" sz="1800" b="0" i="0" u="none" strike="noStrike" cap="none" dirty="0">
                <a:solidFill>
                  <a:srgbClr val="000000"/>
                </a:solidFill>
                <a:latin typeface="Calibri"/>
                <a:ea typeface="Calibri"/>
                <a:cs typeface="Calibri"/>
                <a:sym typeface="Calibri"/>
              </a:rPr>
              <a:t> prime 100 calls:</a:t>
            </a:r>
            <a:r>
              <a:rPr lang="en-US" sz="1800" b="1" i="0" u="none" strike="noStrike" cap="none" dirty="0">
                <a:solidFill>
                  <a:srgbClr val="000000"/>
                </a:solidFill>
                <a:latin typeface="Calibri"/>
                <a:ea typeface="Calibri"/>
                <a:cs typeface="Calibri"/>
                <a:sym typeface="Calibri"/>
              </a:rPr>
              <a:t> 14%</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comparato</a:t>
            </a:r>
            <a:r>
              <a:rPr lang="en-US" sz="1800" b="0" i="0" u="none" strike="noStrike" cap="none" dirty="0">
                <a:solidFill>
                  <a:srgbClr val="000000"/>
                </a:solidFill>
                <a:latin typeface="Calibri"/>
                <a:ea typeface="Calibri"/>
                <a:cs typeface="Calibri"/>
                <a:sym typeface="Calibri"/>
              </a:rPr>
              <a:t> con circa </a:t>
            </a:r>
            <a:r>
              <a:rPr lang="en-US" sz="1800" b="0" i="0" u="none" strike="noStrike" cap="none" dirty="0" err="1">
                <a:solidFill>
                  <a:srgbClr val="000000"/>
                </a:solidFill>
                <a:latin typeface="Calibri"/>
                <a:ea typeface="Calibri"/>
                <a:cs typeface="Calibri"/>
                <a:sym typeface="Calibri"/>
              </a:rPr>
              <a:t>il</a:t>
            </a:r>
            <a:r>
              <a:rPr lang="en-US" sz="1800" b="0" i="0" u="none" strike="noStrike" cap="none" dirty="0">
                <a:solidFill>
                  <a:srgbClr val="000000"/>
                </a:solidFill>
                <a:latin typeface="Calibri"/>
                <a:ea typeface="Calibri"/>
                <a:cs typeface="Calibri"/>
                <a:sym typeface="Calibri"/>
              </a:rPr>
              <a:t>  </a:t>
            </a:r>
            <a:r>
              <a:rPr lang="en-US" sz="1800" b="1" i="0" u="none" strike="noStrike" cap="none" dirty="0">
                <a:solidFill>
                  <a:srgbClr val="000000"/>
                </a:solidFill>
                <a:latin typeface="Calibri"/>
                <a:ea typeface="Calibri"/>
                <a:cs typeface="Calibri"/>
                <a:sym typeface="Calibri"/>
              </a:rPr>
              <a:t>20% </a:t>
            </a:r>
            <a:r>
              <a:rPr lang="en-US" sz="1800" b="1" i="0" u="none" strike="noStrike" cap="none" dirty="0" err="1">
                <a:solidFill>
                  <a:srgbClr val="000000"/>
                </a:solidFill>
                <a:latin typeface="Calibri"/>
                <a:ea typeface="Calibri"/>
                <a:cs typeface="Calibri"/>
                <a:sym typeface="Calibri"/>
              </a:rPr>
              <a:t>di</a:t>
            </a:r>
            <a:r>
              <a:rPr lang="en-US" sz="1800" b="1" i="0" u="none" strike="noStrike" cap="none" dirty="0">
                <a:solidFill>
                  <a:srgbClr val="000000"/>
                </a:solidFill>
                <a:latin typeface="Calibri"/>
                <a:ea typeface="Calibri"/>
                <a:cs typeface="Calibri"/>
                <a:sym typeface="Calibri"/>
              </a:rPr>
              <a:t> </a:t>
            </a:r>
            <a:r>
              <a:rPr lang="en-US" sz="1800" b="0" i="0" u="none" strike="noStrike" cap="none" dirty="0">
                <a:solidFill>
                  <a:srgbClr val="000000"/>
                </a:solidFill>
                <a:latin typeface="Calibri"/>
                <a:ea typeface="Calibri"/>
                <a:cs typeface="Calibri"/>
                <a:sym typeface="Calibri"/>
              </a:rPr>
              <a:t>FP7.</a:t>
            </a:r>
          </a:p>
          <a:p>
            <a:pPr marL="0" marR="0" lvl="0" indent="0" algn="l" rtl="0">
              <a:lnSpc>
                <a:spcPct val="100000"/>
              </a:lnSpc>
              <a:spcBef>
                <a:spcPts val="0"/>
              </a:spcBef>
              <a:spcAft>
                <a:spcPts val="0"/>
              </a:spcAft>
              <a:buClr>
                <a:srgbClr val="000000"/>
              </a:buClr>
              <a:buFont typeface="Calibri"/>
              <a:buNone/>
            </a:pPr>
            <a:endParaRPr sz="18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dirty="0" err="1">
                <a:latin typeface="Calibri"/>
                <a:ea typeface="Calibri"/>
                <a:cs typeface="Calibri"/>
                <a:sym typeface="Calibri"/>
              </a:rPr>
              <a:t>Elemento</a:t>
            </a:r>
            <a:r>
              <a:rPr lang="en-US" sz="1800" dirty="0">
                <a:latin typeface="Calibri"/>
                <a:ea typeface="Calibri"/>
                <a:cs typeface="Calibri"/>
                <a:sym typeface="Calibri"/>
              </a:rPr>
              <a:t> </a:t>
            </a:r>
            <a:r>
              <a:rPr lang="en-US" sz="1800" dirty="0" err="1">
                <a:latin typeface="Calibri"/>
                <a:ea typeface="Calibri"/>
                <a:cs typeface="Calibri"/>
                <a:sym typeface="Calibri"/>
              </a:rPr>
              <a:t>positivo</a:t>
            </a:r>
            <a:r>
              <a:rPr lang="en-US" sz="1800" dirty="0">
                <a:latin typeface="Calibri"/>
                <a:ea typeface="Calibri"/>
                <a:cs typeface="Calibri"/>
                <a:sym typeface="Calibri"/>
              </a:rPr>
              <a:t>: </a:t>
            </a:r>
            <a:r>
              <a:rPr lang="en-US" sz="1800" dirty="0" err="1">
                <a:latin typeface="Calibri"/>
                <a:ea typeface="Calibri"/>
                <a:cs typeface="Calibri"/>
                <a:sym typeface="Calibri"/>
              </a:rPr>
              <a:t>il</a:t>
            </a:r>
            <a:r>
              <a:rPr lang="en-US" sz="1800" dirty="0">
                <a:latin typeface="Calibri"/>
                <a:ea typeface="Calibri"/>
                <a:cs typeface="Calibri"/>
                <a:sym typeface="Calibri"/>
              </a:rPr>
              <a:t> </a:t>
            </a:r>
            <a:r>
              <a:rPr lang="en-US" sz="1800" b="1" i="0" u="none" strike="noStrike" cap="none" dirty="0">
                <a:solidFill>
                  <a:srgbClr val="000000"/>
                </a:solidFill>
                <a:latin typeface="Calibri"/>
                <a:ea typeface="Calibri"/>
                <a:cs typeface="Calibri"/>
                <a:sym typeface="Calibri"/>
              </a:rPr>
              <a:t>38% </a:t>
            </a:r>
            <a:r>
              <a:rPr lang="en-US" sz="1800" b="0" i="0" u="none" strike="noStrike" cap="none" dirty="0" err="1">
                <a:solidFill>
                  <a:srgbClr val="000000"/>
                </a:solidFill>
                <a:latin typeface="Calibri"/>
                <a:ea typeface="Calibri"/>
                <a:cs typeface="Calibri"/>
                <a:sym typeface="Calibri"/>
              </a:rPr>
              <a:t>di</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coloro</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che</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hanno</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avuto</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successo</a:t>
            </a:r>
            <a:r>
              <a:rPr lang="en-US" sz="1800" b="0" i="0" u="none" strike="noStrike" cap="none" dirty="0">
                <a:solidFill>
                  <a:srgbClr val="000000"/>
                </a:solidFill>
                <a:latin typeface="Calibri"/>
                <a:ea typeface="Calibri"/>
                <a:cs typeface="Calibri"/>
                <a:sym typeface="Calibri"/>
              </a:rPr>
              <a:t>, </a:t>
            </a:r>
            <a:r>
              <a:rPr lang="en-US" sz="1800" b="0" i="0" u="none" strike="noStrike" cap="none" dirty="0" err="1">
                <a:solidFill>
                  <a:srgbClr val="000000"/>
                </a:solidFill>
                <a:latin typeface="Calibri"/>
                <a:ea typeface="Calibri"/>
                <a:cs typeface="Calibri"/>
                <a:sym typeface="Calibri"/>
              </a:rPr>
              <a:t>sono</a:t>
            </a:r>
            <a:r>
              <a:rPr lang="en-US" sz="1800" b="0" i="0" u="none" strike="noStrike" cap="none" dirty="0">
                <a:solidFill>
                  <a:srgbClr val="000000"/>
                </a:solidFill>
                <a:latin typeface="Calibri"/>
                <a:ea typeface="Calibri"/>
                <a:cs typeface="Calibri"/>
                <a:sym typeface="Calibri"/>
              </a:rPr>
              <a:t> </a:t>
            </a:r>
            <a:r>
              <a:rPr lang="en-US" sz="1800" b="1" i="0" u="none" strike="noStrike" cap="none" dirty="0">
                <a:solidFill>
                  <a:srgbClr val="000000"/>
                </a:solidFill>
                <a:latin typeface="Calibri"/>
                <a:ea typeface="Calibri"/>
                <a:cs typeface="Calibri"/>
                <a:sym typeface="Calibri"/>
              </a:rPr>
              <a:t>newcomers</a:t>
            </a:r>
            <a:r>
              <a:rPr lang="en-US" sz="1800" dirty="0">
                <a:latin typeface="Calibri"/>
                <a:ea typeface="Calibri"/>
                <a:cs typeface="Calibri"/>
                <a:sym typeface="Calibri"/>
              </a:rPr>
              <a:t>!</a:t>
            </a:r>
          </a:p>
          <a:p>
            <a:pPr marL="0" marR="0" lvl="0" indent="0" algn="l" rtl="0">
              <a:lnSpc>
                <a:spcPct val="93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Co-creazione di servizi</a:t>
            </a:r>
          </a:p>
        </p:txBody>
      </p:sp>
      <p:sp>
        <p:nvSpPr>
          <p:cNvPr id="76" name="Shape 76"/>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CO-CREATION-05-2016: Co-creation between public administrations: once-only principle</a:t>
            </a:r>
          </a:p>
          <a:p>
            <a:pPr marL="0" marR="0" lvl="0" indent="0" algn="just"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Tema =&gt; co-creazione dei servizi nel settore pubblico organizzando la collaborazione tra i diversi attori, tra i quali le amministrazioni pubbliche stesse, al fine di condividere informazioni, conoscenze e risorse per la generazione di nuovi e migliori servizi.</a:t>
            </a:r>
          </a:p>
          <a:p>
            <a:pPr marL="0" marR="0" lvl="0" indent="0" algn="just"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BUDGET:</a:t>
            </a:r>
            <a:r>
              <a:rPr lang="en-US" sz="1800" b="0" i="0" u="none" strike="noStrike" cap="none">
                <a:solidFill>
                  <a:srgbClr val="000000"/>
                </a:solidFill>
                <a:latin typeface="Calibri"/>
                <a:ea typeface="Calibri"/>
                <a:cs typeface="Calibri"/>
                <a:sym typeface="Calibri"/>
              </a:rPr>
              <a:t> circa 8 milioni per Innovative Action e 1 milione per CSA</a:t>
            </a: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Scadenza: </a:t>
            </a:r>
            <a:r>
              <a:rPr lang="en-US" sz="1800" b="0" i="0" u="none" strike="noStrike" cap="none">
                <a:solidFill>
                  <a:srgbClr val="000000"/>
                </a:solidFill>
                <a:latin typeface="Calibri"/>
                <a:ea typeface="Calibri"/>
                <a:cs typeface="Calibri"/>
                <a:sym typeface="Calibri"/>
              </a:rPr>
              <a:t>24 </a:t>
            </a:r>
            <a:r>
              <a:rPr lang="en-US" sz="1800">
                <a:latin typeface="Calibri"/>
                <a:ea typeface="Calibri"/>
                <a:cs typeface="Calibri"/>
                <a:sym typeface="Calibri"/>
              </a:rPr>
              <a:t>maggio</a:t>
            </a:r>
            <a:r>
              <a:rPr lang="en-US" sz="1800" b="0" i="0" u="none" strike="noStrike" cap="none">
                <a:solidFill>
                  <a:srgbClr val="000000"/>
                </a:solidFill>
                <a:latin typeface="Calibri"/>
                <a:ea typeface="Calibri"/>
                <a:cs typeface="Calibri"/>
                <a:sym typeface="Calibri"/>
              </a:rPr>
              <a:t> 2016</a:t>
            </a:r>
          </a:p>
          <a:p>
            <a:pPr marL="0" marR="0" lvl="0" indent="0" algn="just"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Link</a:t>
            </a:r>
            <a:r>
              <a:rPr lang="en-US" sz="1800" b="0" i="0" u="none" strike="noStrike" cap="none">
                <a:solidFill>
                  <a:srgbClr val="000000"/>
                </a:solidFill>
                <a:latin typeface="Calibri"/>
                <a:ea typeface="Calibri"/>
                <a:cs typeface="Calibri"/>
                <a:sym typeface="Calibri"/>
              </a:rPr>
              <a:t>://ec.europa.eu/research/participants/portal/desktop/en/opportunities/h2020/topics/3074-co-creation-05-2016.html</a:t>
            </a:r>
          </a:p>
          <a:p>
            <a:pPr marL="0" marR="0" lvl="0" indent="0" algn="l" rtl="0">
              <a:lnSpc>
                <a:spcPct val="100000"/>
              </a:lnSpc>
              <a:spcBef>
                <a:spcPts val="0"/>
              </a:spcBef>
              <a:spcAft>
                <a:spcPts val="0"/>
              </a:spcAft>
              <a:buClr>
                <a:srgbClr val="000000"/>
              </a:buClr>
              <a:buSzPct val="25000"/>
              <a:buFont typeface="Arial"/>
              <a:buNone/>
            </a:pPr>
            <a:r>
              <a:rPr lang="en-US" sz="1800" b="0" i="0" u="none" strike="noStrike" cap="none">
                <a:solidFill>
                  <a:srgbClr val="000000"/>
                </a:solidFill>
                <a:latin typeface="Arial"/>
                <a:ea typeface="Arial"/>
                <a:cs typeface="Arial"/>
                <a:sym typeface="Arial"/>
              </a:rPr>
              <a:t> </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93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Patrimonio culturale</a:t>
            </a:r>
          </a:p>
        </p:txBody>
      </p:sp>
      <p:sp>
        <p:nvSpPr>
          <p:cNvPr id="82" name="Shape 82"/>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SC5-21-2016-2017: Cultural heritage as a driver for sustainable growth</a:t>
            </a:r>
          </a:p>
          <a:p>
            <a:pPr marL="0" marR="0" lvl="0" indent="0" algn="just"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Le Città europee e le zone rurali rappresentano paesaggi culturali unici ricchi di caratteristiche peculiari e si trovano al centro dell'identità europea. </a:t>
            </a: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Tema=&gt; Andare oltre la semplice conservazione e dimostrare il potenziale del patrimonio culturale e paesaggiastico come un potente catalizzatore economico, sociale ed ambientale per la rigenerazione, lo sviluppo sostenibile, la crescita economica e il miglioramento del benessere delle persone e degli ambienti di vita.</a:t>
            </a:r>
          </a:p>
          <a:p>
            <a:pPr marL="0" marR="0" lvl="0" indent="0" algn="just"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Budget: </a:t>
            </a:r>
            <a:r>
              <a:rPr lang="en-US" sz="1800" b="0" i="0" u="none" strike="noStrike" cap="none">
                <a:solidFill>
                  <a:srgbClr val="000000"/>
                </a:solidFill>
                <a:latin typeface="Calibri"/>
                <a:ea typeface="Calibri"/>
                <a:cs typeface="Calibri"/>
                <a:sym typeface="Calibri"/>
              </a:rPr>
              <a:t>10 ML</a:t>
            </a:r>
            <a:r>
              <a:rPr lang="en-US" sz="1800">
                <a:latin typeface="Calibri"/>
                <a:ea typeface="Calibri"/>
                <a:cs typeface="Calibri"/>
                <a:sym typeface="Calibri"/>
              </a:rPr>
              <a:t> (IA)</a:t>
            </a:r>
          </a:p>
          <a:p>
            <a:pPr marL="0" marR="0" lvl="0" indent="0" algn="just"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Scadenza</a:t>
            </a:r>
            <a:r>
              <a:rPr lang="en-US" sz="1800" b="0" i="0" u="none" strike="noStrike" cap="none">
                <a:solidFill>
                  <a:srgbClr val="000000"/>
                </a:solidFill>
                <a:latin typeface="Calibri"/>
                <a:ea typeface="Calibri"/>
                <a:cs typeface="Calibri"/>
                <a:sym typeface="Calibri"/>
              </a:rPr>
              <a:t>: 8 marzo 2016</a:t>
            </a: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Link:</a:t>
            </a:r>
            <a:r>
              <a:rPr lang="en-US" sz="1800" b="1" i="0" u="sng" strike="noStrike" cap="none">
                <a:solidFill>
                  <a:schemeClr val="hlink"/>
                </a:solidFill>
                <a:latin typeface="Arial"/>
                <a:ea typeface="Arial"/>
                <a:cs typeface="Arial"/>
                <a:sym typeface="Arial"/>
                <a:hlinkClick r:id="rId3"/>
              </a:rPr>
              <a:t>http://ec.europa.eu/research/participants/portal/desktop/en/opportunities/h2020/topics/2199-sc5-21-2016-2017.html</a:t>
            </a:r>
          </a:p>
          <a:p>
            <a:pPr marL="0" marR="0" lvl="0" indent="0" algn="l" rtl="0">
              <a:lnSpc>
                <a:spcPct val="93000"/>
              </a:lnSpc>
              <a:spcBef>
                <a:spcPts val="0"/>
              </a:spcBef>
              <a:spcAft>
                <a:spcPts val="0"/>
              </a:spcAft>
              <a:buNone/>
            </a:pPr>
            <a:endParaRPr sz="1800" b="1" i="0" u="sng" strike="noStrike" cap="none">
              <a:solidFill>
                <a:schemeClr val="hlink"/>
              </a:solidFill>
              <a:latin typeface="Arial"/>
              <a:ea typeface="Arial"/>
              <a:cs typeface="Arial"/>
              <a:sym typeface="Arial"/>
              <a:hlinkClick r:id="rId3"/>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Nuovi strumenti finanziari</a:t>
            </a:r>
          </a:p>
        </p:txBody>
      </p:sp>
      <p:sp>
        <p:nvSpPr>
          <p:cNvPr id="88" name="Shape 88"/>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1800" b="1" i="1" u="none" strike="noStrike" cap="none">
                <a:solidFill>
                  <a:srgbClr val="000000"/>
                </a:solidFill>
                <a:latin typeface="Calibri"/>
                <a:ea typeface="Calibri"/>
                <a:cs typeface="Calibri"/>
                <a:sym typeface="Calibri"/>
              </a:rPr>
              <a:t>SC5-27-2016: </a:t>
            </a:r>
            <a:r>
              <a:rPr lang="en-US" sz="1800" b="1" i="0" u="none" strike="noStrike" cap="none">
                <a:solidFill>
                  <a:srgbClr val="000000"/>
                </a:solidFill>
                <a:latin typeface="Calibri"/>
                <a:ea typeface="Calibri"/>
                <a:cs typeface="Calibri"/>
                <a:sym typeface="Calibri"/>
              </a:rPr>
              <a:t>Preparing for pre-commercial procurement (PCP) and/or public procurement of innovative solutions (PPI) in support of climate action, environment, resource efficiency and raw materials</a:t>
            </a:r>
          </a:p>
          <a:p>
            <a:pPr marL="0" marR="0" lvl="0" indent="0" algn="just"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Gli appalti pubblici pre - commerciali ( PCP) e gli appalti pubblici di soluzioni innovative (PPI) sono azioni di innovazione che poggiano sul lato della domanda garantendo efficacia, in quanto permettono ai committenti pubblici di guidare l'innovazione sul versante della domanda , e promuovendo la creazione di prodotto con requisiti tecnologici altamente avanzati.</a:t>
            </a:r>
          </a:p>
          <a:p>
            <a:pPr marL="0" marR="0" lvl="0" indent="0" algn="just"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Campo di applicazione=&gt;Le azioni dovrebbero preparare PCP e/o PPI in uno dei settori individuati nel pilastro Sfide nella società.</a:t>
            </a:r>
          </a:p>
          <a:p>
            <a:pPr marL="0" marR="0" lvl="0" indent="0" algn="just" rtl="0">
              <a:lnSpc>
                <a:spcPct val="100000"/>
              </a:lnSpc>
              <a:spcBef>
                <a:spcPts val="0"/>
              </a:spcBef>
              <a:spcAft>
                <a:spcPts val="0"/>
              </a:spcAft>
              <a:buClr>
                <a:srgbClr val="000000"/>
              </a:buClr>
              <a:buSzPct val="25000"/>
              <a:buFont typeface="Calibri"/>
              <a:buNone/>
            </a:pPr>
            <a:r>
              <a:rPr lang="en-US" sz="1800" b="1">
                <a:latin typeface="Calibri"/>
                <a:ea typeface="Calibri"/>
                <a:cs typeface="Calibri"/>
                <a:sym typeface="Calibri"/>
              </a:rPr>
              <a:t>Budget:</a:t>
            </a:r>
            <a:r>
              <a:rPr lang="en-US" sz="1800">
                <a:latin typeface="Calibri"/>
                <a:ea typeface="Calibri"/>
                <a:cs typeface="Calibri"/>
                <a:sym typeface="Calibri"/>
              </a:rPr>
              <a:t> 50.000 per studio di preparazione</a:t>
            </a:r>
          </a:p>
          <a:p>
            <a:pPr marL="0" marR="0" lvl="0" indent="0" algn="just" rtl="0">
              <a:lnSpc>
                <a:spcPct val="100000"/>
              </a:lnSpc>
              <a:spcBef>
                <a:spcPts val="0"/>
              </a:spcBef>
              <a:spcAft>
                <a:spcPts val="0"/>
              </a:spcAft>
              <a:buClr>
                <a:srgbClr val="000000"/>
              </a:buClr>
              <a:buSzPct val="25000"/>
              <a:buFont typeface="Calibri"/>
              <a:buNone/>
            </a:pPr>
            <a:r>
              <a:rPr lang="en-US" sz="1800" b="1" i="1" u="none" strike="noStrike" cap="none">
                <a:solidFill>
                  <a:srgbClr val="000000"/>
                </a:solidFill>
                <a:latin typeface="Calibri"/>
                <a:ea typeface="Calibri"/>
                <a:cs typeface="Calibri"/>
                <a:sym typeface="Calibri"/>
              </a:rPr>
              <a:t>Scadenza</a:t>
            </a:r>
            <a:r>
              <a:rPr lang="en-US" sz="1800" b="0" i="1" u="none" strike="noStrike" cap="none">
                <a:solidFill>
                  <a:srgbClr val="000000"/>
                </a:solidFill>
                <a:latin typeface="Calibri"/>
                <a:ea typeface="Calibri"/>
                <a:cs typeface="Calibri"/>
                <a:sym typeface="Calibri"/>
              </a:rPr>
              <a:t>: 8 marzo 2016</a:t>
            </a:r>
          </a:p>
          <a:p>
            <a:pPr marL="0" marR="0" lvl="0" indent="0" algn="l" rtl="0">
              <a:lnSpc>
                <a:spcPct val="100000"/>
              </a:lnSpc>
              <a:spcBef>
                <a:spcPts val="0"/>
              </a:spcBef>
              <a:spcAft>
                <a:spcPts val="0"/>
              </a:spcAft>
              <a:buClr>
                <a:srgbClr val="000000"/>
              </a:buClr>
              <a:buSzPct val="25000"/>
              <a:buFont typeface="Calibri"/>
              <a:buNone/>
            </a:pPr>
            <a:r>
              <a:rPr lang="en-US" sz="1800" b="1" i="1" u="none" strike="noStrike" cap="none">
                <a:solidFill>
                  <a:srgbClr val="000000"/>
                </a:solidFill>
                <a:latin typeface="Calibri"/>
                <a:ea typeface="Calibri"/>
                <a:cs typeface="Calibri"/>
                <a:sym typeface="Calibri"/>
              </a:rPr>
              <a:t>Link</a:t>
            </a:r>
            <a:r>
              <a:rPr lang="en-US" sz="1800" b="0" i="1" u="none" strike="noStrike" cap="none">
                <a:solidFill>
                  <a:srgbClr val="000000"/>
                </a:solidFill>
                <a:latin typeface="Calibri"/>
                <a:ea typeface="Calibri"/>
                <a:cs typeface="Calibri"/>
                <a:sym typeface="Calibri"/>
              </a:rPr>
              <a:t>:https://ec.europa.eu/research/participants/portal/desktop/en/opportunities/h2020/topics/2210-sc5-27-2016.html</a:t>
            </a:r>
          </a:p>
          <a:p>
            <a:pPr marL="0" marR="0" lvl="0" indent="0" algn="ct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93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Mobilità e Trasporti</a:t>
            </a:r>
          </a:p>
        </p:txBody>
      </p:sp>
      <p:sp>
        <p:nvSpPr>
          <p:cNvPr id="94" name="Shape 94"/>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MG-4.4-2016: Facilitating public procurement of innovative sustainable transport and mobility solutions in urban areas</a:t>
            </a:r>
          </a:p>
          <a:p>
            <a:pPr marL="0" marR="0" lvl="0" indent="0" algn="l"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Tema=&gt;sostegno alla creazione di una serie di attività di networking transfrontaliere che progettano futuri appalti pubblici di innovazione ( PPI ) e / o di appalti pre- commerciali ( PCP ) rispetto a soluzioni che afferiscono alla mobilità urbana sostenibile.</a:t>
            </a:r>
          </a:p>
          <a:p>
            <a:pPr marL="0" marR="0" lvl="0" indent="0" algn="l"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Budget totale:</a:t>
            </a:r>
            <a:r>
              <a:rPr lang="en-US" sz="1800" b="0" i="0" u="none" strike="noStrike" cap="none">
                <a:solidFill>
                  <a:srgbClr val="000000"/>
                </a:solidFill>
                <a:latin typeface="Calibri"/>
                <a:ea typeface="Calibri"/>
                <a:cs typeface="Calibri"/>
                <a:sym typeface="Calibri"/>
              </a:rPr>
              <a:t> 2 ML</a:t>
            </a:r>
          </a:p>
          <a:p>
            <a:pPr marL="0" marR="0" lvl="0" indent="0" algn="l"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Scadenza</a:t>
            </a:r>
            <a:r>
              <a:rPr lang="en-US" sz="1800" b="0" i="0" u="none" strike="noStrike" cap="none">
                <a:solidFill>
                  <a:srgbClr val="000000"/>
                </a:solidFill>
                <a:latin typeface="Calibri"/>
                <a:ea typeface="Calibri"/>
                <a:cs typeface="Calibri"/>
                <a:sym typeface="Calibri"/>
              </a:rPr>
              <a:t>: 26 gennaio 2016</a:t>
            </a:r>
          </a:p>
          <a:p>
            <a:pPr marL="0" marR="0" lvl="0" indent="0" algn="l"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Link</a:t>
            </a:r>
            <a:r>
              <a:rPr lang="en-US" sz="1800" b="0" i="0" u="none" strike="noStrike" cap="none">
                <a:solidFill>
                  <a:srgbClr val="000000"/>
                </a:solidFill>
                <a:latin typeface="Calibri"/>
                <a:ea typeface="Calibri"/>
                <a:cs typeface="Calibri"/>
                <a:sym typeface="Calibri"/>
              </a:rPr>
              <a:t>:</a:t>
            </a:r>
            <a:r>
              <a:rPr lang="en-US" sz="1800" b="0" i="0" u="sng" strike="noStrike" cap="none">
                <a:latin typeface="Calibri"/>
                <a:ea typeface="Calibri"/>
                <a:cs typeface="Calibri"/>
                <a:sym typeface="Calibri"/>
                <a:hlinkClick r:id="rId3"/>
              </a:rPr>
              <a:t>http://ec.europa.eu/research/participants/portal/desktop/en/opportunities/h2020/topics/2100-mg-4.4-2016.html</a:t>
            </a:r>
          </a:p>
          <a:p>
            <a:pPr marL="0" marR="0" lvl="0" indent="0" algn="l" rtl="0">
              <a:lnSpc>
                <a:spcPct val="100000"/>
              </a:lnSpc>
              <a:spcBef>
                <a:spcPts val="0"/>
              </a:spcBef>
              <a:spcAft>
                <a:spcPts val="0"/>
              </a:spcAft>
              <a:buClr>
                <a:srgbClr val="000000"/>
              </a:buClr>
              <a:buFont typeface="Calibri"/>
              <a:buNone/>
            </a:pPr>
            <a:endParaRPr sz="1800">
              <a:latin typeface="Calibri"/>
              <a:ea typeface="Calibri"/>
              <a:cs typeface="Calibri"/>
              <a:sym typeface="Calibri"/>
            </a:endParaRPr>
          </a:p>
          <a:p>
            <a:pPr marL="0" marR="0" lvl="0" indent="0" algn="ct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93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Mobilità</a:t>
            </a:r>
          </a:p>
        </p:txBody>
      </p:sp>
      <p:sp>
        <p:nvSpPr>
          <p:cNvPr id="100" name="Shape 100"/>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MG-4.5-2016: New ways of supporting development and implementation of neighbourhood-level and urban-district-level transport innovations</a:t>
            </a:r>
          </a:p>
          <a:p>
            <a:pPr marL="0" marR="0" lvl="0" indent="0" algn="just"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Tema=&gt; sviluppo, sperimentazione e confronto dei risultati iniziali di soluzioni di mobilità sostenibili che sono indirizzate ad almeno </a:t>
            </a:r>
            <a:r>
              <a:rPr lang="en-US" sz="1800" b="0" i="1" u="none" strike="noStrike" cap="none">
                <a:solidFill>
                  <a:srgbClr val="000000"/>
                </a:solidFill>
                <a:latin typeface="Calibri"/>
                <a:ea typeface="Calibri"/>
                <a:cs typeface="Calibri"/>
                <a:sym typeface="Calibri"/>
              </a:rPr>
              <a:t>cinque</a:t>
            </a:r>
            <a:r>
              <a:rPr lang="en-US" sz="1800" b="0" i="0" u="none" strike="noStrike" cap="none">
                <a:solidFill>
                  <a:srgbClr val="000000"/>
                </a:solidFill>
                <a:latin typeface="Calibri"/>
                <a:ea typeface="Calibri"/>
                <a:cs typeface="Calibri"/>
                <a:sym typeface="Calibri"/>
              </a:rPr>
              <a:t> quartieri europei o distretti urbani. </a:t>
            </a: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I quartieri potrebbero essere situati in zone urbane di diverse densità e dimensioni, come ad esempio nelle piccole città, aree periurbane o quartieri urbani scarsamente popolati.</a:t>
            </a:r>
          </a:p>
          <a:p>
            <a:pPr marL="0" marR="0" lvl="0" indent="0" algn="just"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Budget totale</a:t>
            </a:r>
            <a:r>
              <a:rPr lang="en-US" sz="1800" b="0" i="0" u="none" strike="noStrike" cap="none">
                <a:solidFill>
                  <a:srgbClr val="000000"/>
                </a:solidFill>
                <a:latin typeface="Calibri"/>
                <a:ea typeface="Calibri"/>
                <a:cs typeface="Calibri"/>
                <a:sym typeface="Calibri"/>
              </a:rPr>
              <a:t>: 10 ML (RIA)</a:t>
            </a:r>
          </a:p>
          <a:p>
            <a:pPr marL="0" marR="0" lvl="0" indent="0" algn="just" rtl="0">
              <a:lnSpc>
                <a:spcPct val="100000"/>
              </a:lnSpc>
              <a:spcBef>
                <a:spcPts val="0"/>
              </a:spcBef>
              <a:spcAft>
                <a:spcPts val="0"/>
              </a:spcAft>
              <a:buClr>
                <a:srgbClr val="000000"/>
              </a:buClr>
              <a:buFont typeface="Arial"/>
              <a:buNone/>
            </a:pPr>
            <a:endParaRPr sz="18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Scadenza:</a:t>
            </a:r>
            <a:r>
              <a:rPr lang="en-US" sz="1800" b="0" i="0" u="none" strike="noStrike" cap="none">
                <a:solidFill>
                  <a:srgbClr val="000000"/>
                </a:solidFill>
                <a:latin typeface="Calibri"/>
                <a:ea typeface="Calibri"/>
                <a:cs typeface="Calibri"/>
                <a:sym typeface="Calibri"/>
              </a:rPr>
              <a:t> 20 gennaio 2016</a:t>
            </a: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Link</a:t>
            </a:r>
            <a:r>
              <a:rPr lang="en-US" sz="1800" b="0" i="0" u="none" strike="noStrike" cap="none">
                <a:solidFill>
                  <a:srgbClr val="000000"/>
                </a:solidFill>
                <a:latin typeface="Calibri"/>
                <a:ea typeface="Calibri"/>
                <a:cs typeface="Calibri"/>
                <a:sym typeface="Calibri"/>
              </a:rPr>
              <a:t>:</a:t>
            </a:r>
            <a:r>
              <a:rPr lang="en-US" sz="1800" b="0" i="0" u="sng" strike="noStrike" cap="none">
                <a:latin typeface="Calibri"/>
                <a:ea typeface="Calibri"/>
                <a:cs typeface="Calibri"/>
                <a:sym typeface="Calibri"/>
                <a:hlinkClick r:id="rId3"/>
              </a:rPr>
              <a:t>http://ec.europa.eu/research/participants/portal/desktop/en/opportunities/h2020/topics/2093-mg-4.5-2016.html</a:t>
            </a:r>
          </a:p>
          <a:p>
            <a:pPr marL="0" marR="0" lvl="0" indent="0" algn="just" rtl="0">
              <a:lnSpc>
                <a:spcPct val="100000"/>
              </a:lnSpc>
              <a:spcBef>
                <a:spcPts val="0"/>
              </a:spcBef>
              <a:spcAft>
                <a:spcPts val="0"/>
              </a:spcAft>
              <a:buClr>
                <a:srgbClr val="000000"/>
              </a:buClr>
              <a:buFont typeface="Calibri"/>
              <a:buNone/>
            </a:pPr>
            <a:endParaRPr sz="1800">
              <a:latin typeface="Calibri"/>
              <a:ea typeface="Calibri"/>
              <a:cs typeface="Calibri"/>
              <a:sym typeface="Calibri"/>
            </a:endParaRPr>
          </a:p>
          <a:p>
            <a:pPr marL="0" marR="0" lvl="0" indent="0" algn="l" rtl="0">
              <a:lnSpc>
                <a:spcPct val="93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Efficienza energetica – Edilizia</a:t>
            </a:r>
          </a:p>
        </p:txBody>
      </p:sp>
      <p:sp>
        <p:nvSpPr>
          <p:cNvPr id="106" name="Shape 106"/>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rgbClr val="000000"/>
              </a:buClr>
              <a:buSzPct val="25000"/>
              <a:buFont typeface="Calibri"/>
              <a:buNone/>
            </a:pPr>
            <a:r>
              <a:rPr lang="en-US" sz="2000" b="1" i="0" u="none" strike="noStrike" cap="none">
                <a:solidFill>
                  <a:srgbClr val="000000"/>
                </a:solidFill>
                <a:latin typeface="Calibri"/>
                <a:ea typeface="Calibri"/>
                <a:cs typeface="Calibri"/>
                <a:sym typeface="Calibri"/>
              </a:rPr>
              <a:t>Supporting accelerated and cost-effective deep renovation of buildings through Public Private Partnership (EeB PPP) - EE-10-2016</a:t>
            </a:r>
          </a:p>
          <a:p>
            <a:pPr marL="0" marR="0" lvl="0" indent="0" algn="just"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Tema=&gt; Le soluzioni dovrebbero dimostrare il potenziale di integrazione dei processi innovativi ed esplorare il modo in cui essa potrebbe facilitare la ristrutturazione. Le proposte potrebbero fare uso di geo - cluster [ Geo- cluster è inteso come un insieme di quartieri, città, regioni o grandi zone dell'UE (possono essere anche coprire diversi Stati Membri) con caratteristiche simili, ad esempio, clima, tipologia costruttiva, tecnologia, barriere di mercato , ecc ] per rispondere alle esigenze specifiche e per dimostrare il potenziale di replicabilità.</a:t>
            </a:r>
          </a:p>
          <a:p>
            <a:pPr marL="0" marR="0" lvl="0" indent="0" algn="just" rtl="0">
              <a:lnSpc>
                <a:spcPct val="100000"/>
              </a:lnSpc>
              <a:spcBef>
                <a:spcPts val="0"/>
              </a:spcBef>
              <a:spcAft>
                <a:spcPts val="0"/>
              </a:spcAft>
              <a:buClr>
                <a:srgbClr val="000000"/>
              </a:buClr>
              <a:buSzPct val="25000"/>
              <a:buFont typeface="Arial"/>
              <a:buNone/>
            </a:pPr>
            <a:r>
              <a:rPr lang="en-US" sz="1800" b="1">
                <a:latin typeface="Calibri"/>
                <a:ea typeface="Calibri"/>
                <a:cs typeface="Calibri"/>
                <a:sym typeface="Calibri"/>
              </a:rPr>
              <a:t>Budget: 3-4 ML per progetto. IA</a:t>
            </a: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Scadenza</a:t>
            </a:r>
            <a:r>
              <a:rPr lang="en-US" sz="1800" b="0" i="0" u="none" strike="noStrike" cap="none">
                <a:solidFill>
                  <a:srgbClr val="000000"/>
                </a:solidFill>
                <a:latin typeface="Calibri"/>
                <a:ea typeface="Calibri"/>
                <a:cs typeface="Calibri"/>
                <a:sym typeface="Calibri"/>
              </a:rPr>
              <a:t>: 21 gennaio 2016</a:t>
            </a:r>
          </a:p>
          <a:p>
            <a:pPr marL="0" marR="0" lvl="0" indent="0" algn="just" rtl="0">
              <a:lnSpc>
                <a:spcPct val="100000"/>
              </a:lnSpc>
              <a:spcBef>
                <a:spcPts val="0"/>
              </a:spcBef>
              <a:spcAft>
                <a:spcPts val="0"/>
              </a:spcAft>
              <a:buClr>
                <a:srgbClr val="000000"/>
              </a:buClr>
              <a:buSzPct val="25000"/>
              <a:buFont typeface="Calibri"/>
              <a:buNone/>
            </a:pPr>
            <a:r>
              <a:rPr lang="en-US" sz="1800" b="1" i="0" u="none" strike="noStrike" cap="none">
                <a:solidFill>
                  <a:srgbClr val="000000"/>
                </a:solidFill>
                <a:latin typeface="Calibri"/>
                <a:ea typeface="Calibri"/>
                <a:cs typeface="Calibri"/>
                <a:sym typeface="Calibri"/>
              </a:rPr>
              <a:t>Link:</a:t>
            </a:r>
            <a:r>
              <a:rPr lang="en-US" sz="1800" b="0" i="0" u="sng" strike="noStrike" cap="none">
                <a:latin typeface="Arial"/>
                <a:ea typeface="Arial"/>
                <a:cs typeface="Arial"/>
                <a:sym typeface="Arial"/>
                <a:hlinkClick r:id="rId3"/>
              </a:rPr>
              <a:t>https://ec.europa.eu/research/participants/portal/desktop/en/opportunities/h2020/topics/4088-ee-10-2016.html</a:t>
            </a:r>
          </a:p>
          <a:p>
            <a:pPr marL="0" marR="0" lvl="0" indent="0" algn="just"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93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Governance e modelli di Business</a:t>
            </a:r>
          </a:p>
        </p:txBody>
      </p:sp>
      <p:sp>
        <p:nvSpPr>
          <p:cNvPr id="112" name="Shape 112"/>
          <p:cNvSpPr txBox="1"/>
          <p:nvPr/>
        </p:nvSpPr>
        <p:spPr>
          <a:xfrm>
            <a:off x="609600" y="1752600"/>
            <a:ext cx="8229600" cy="4526100"/>
          </a:xfrm>
          <a:prstGeom prst="rect">
            <a:avLst/>
          </a:prstGeom>
          <a:noFill/>
          <a:ln>
            <a:noFill/>
          </a:ln>
        </p:spPr>
        <p:txBody>
          <a:bodyPr lIns="91425" tIns="45700" rIns="91425" bIns="45700" anchor="t" anchorCtr="0">
            <a:noAutofit/>
          </a:bodyPr>
          <a:lstStyle/>
          <a:p>
            <a:pPr marL="457200" lvl="2" algn="ctr" rtl="0">
              <a:spcBef>
                <a:spcPts val="1200"/>
              </a:spcBef>
              <a:spcAft>
                <a:spcPts val="600"/>
              </a:spcAft>
              <a:buClr>
                <a:schemeClr val="dk1"/>
              </a:buClr>
              <a:buSzPct val="100000"/>
              <a:buFont typeface="Calibri"/>
              <a:buAutoNum type="arabicPeriod"/>
            </a:pPr>
            <a:r>
              <a:rPr lang="en-US" sz="1800" b="1">
                <a:solidFill>
                  <a:schemeClr val="dk1"/>
                </a:solidFill>
                <a:latin typeface="Calibri"/>
                <a:ea typeface="Calibri"/>
                <a:cs typeface="Calibri"/>
                <a:sym typeface="Calibri"/>
              </a:rPr>
              <a:t>New governance, business, financing models and economic impact assessment tools for sustainable cities with nature-based solutions (urban re-naturing)</a:t>
            </a:r>
          </a:p>
          <a:p>
            <a:pPr marL="457200" lvl="2" algn="ctr" rtl="0">
              <a:spcBef>
                <a:spcPts val="1200"/>
              </a:spcBef>
              <a:spcAft>
                <a:spcPts val="600"/>
              </a:spcAft>
              <a:buClr>
                <a:schemeClr val="dk1"/>
              </a:buClr>
              <a:buFont typeface="Calibri"/>
              <a:buAutoNum type="arabicPeriod"/>
            </a:pPr>
            <a:endParaRPr sz="1800" b="1">
              <a:solidFill>
                <a:schemeClr val="dk1"/>
              </a:solidFill>
              <a:latin typeface="Calibri"/>
              <a:ea typeface="Calibri"/>
              <a:cs typeface="Calibri"/>
              <a:sym typeface="Calibri"/>
            </a:endParaRPr>
          </a:p>
          <a:p>
            <a:pPr lvl="0" rtl="0">
              <a:spcBef>
                <a:spcPts val="0"/>
              </a:spcBef>
              <a:spcAft>
                <a:spcPts val="600"/>
              </a:spcAft>
              <a:buClr>
                <a:srgbClr val="000000"/>
              </a:buClr>
              <a:buSzPct val="61111"/>
              <a:buFont typeface="Arial"/>
              <a:buNone/>
            </a:pPr>
            <a:r>
              <a:rPr lang="en-US" sz="1800" b="1">
                <a:solidFill>
                  <a:schemeClr val="dk1"/>
                </a:solidFill>
                <a:latin typeface="Calibri"/>
                <a:ea typeface="Calibri"/>
                <a:cs typeface="Calibri"/>
                <a:sym typeface="Calibri"/>
              </a:rPr>
              <a:t>Tema=&gt; </a:t>
            </a:r>
            <a:r>
              <a:rPr lang="en-US" sz="1800">
                <a:solidFill>
                  <a:srgbClr val="212121"/>
                </a:solidFill>
                <a:highlight>
                  <a:srgbClr val="FFFFFF"/>
                </a:highlight>
                <a:latin typeface="Calibri"/>
                <a:ea typeface="Calibri"/>
                <a:cs typeface="Calibri"/>
                <a:sym typeface="Calibri"/>
              </a:rPr>
              <a:t>Fornire un quadro di  conoscenze a livello europeo e sviluppare un quadro di riferimento europeo sulle soluzioni legate alla natura per enti regionali e locali della città , comunità , imprese e di altri soggetti interessato analizzandone i benefici,i vantaggi , i co- benefici , il rapporto costo-efficacia e la vitalità economica di questi soluzioni per potenziare la resilienza delle città, la rigenerazione urbana inclusiva e quindi promuovere la loro distribuzione su larga scala e la creazione di un mercato globale.</a:t>
            </a:r>
          </a:p>
          <a:p>
            <a:pPr lvl="0" rtl="0">
              <a:spcBef>
                <a:spcPts val="0"/>
              </a:spcBef>
              <a:spcAft>
                <a:spcPts val="600"/>
              </a:spcAft>
              <a:buClr>
                <a:srgbClr val="000000"/>
              </a:buClr>
              <a:buSzPct val="61111"/>
              <a:buFont typeface="Arial"/>
              <a:buNone/>
            </a:pPr>
            <a:r>
              <a:rPr lang="en-US" sz="1800" b="1">
                <a:solidFill>
                  <a:schemeClr val="dk1"/>
                </a:solidFill>
                <a:latin typeface="Calibri"/>
                <a:ea typeface="Calibri"/>
                <a:cs typeface="Calibri"/>
                <a:sym typeface="Calibri"/>
              </a:rPr>
              <a:t>Scadenza:</a:t>
            </a:r>
            <a:r>
              <a:rPr lang="en-US" sz="1800">
                <a:solidFill>
                  <a:schemeClr val="dk1"/>
                </a:solidFill>
                <a:latin typeface="Calibri"/>
                <a:ea typeface="Calibri"/>
                <a:cs typeface="Calibri"/>
                <a:sym typeface="Calibri"/>
              </a:rPr>
              <a:t> 8/03/2016</a:t>
            </a:r>
          </a:p>
          <a:p>
            <a:pPr lvl="0" rtl="0">
              <a:spcBef>
                <a:spcPts val="0"/>
              </a:spcBef>
              <a:spcAft>
                <a:spcPts val="600"/>
              </a:spcAft>
              <a:buClr>
                <a:srgbClr val="000000"/>
              </a:buClr>
              <a:buSzPct val="61111"/>
              <a:buFont typeface="Arial"/>
              <a:buNone/>
            </a:pPr>
            <a:r>
              <a:rPr lang="en-US" sz="1800" b="1">
                <a:solidFill>
                  <a:schemeClr val="dk1"/>
                </a:solidFill>
                <a:latin typeface="Calibri"/>
                <a:ea typeface="Calibri"/>
                <a:cs typeface="Calibri"/>
                <a:sym typeface="Calibri"/>
              </a:rPr>
              <a:t>Budget: </a:t>
            </a:r>
            <a:r>
              <a:rPr lang="en-US" sz="1800">
                <a:solidFill>
                  <a:schemeClr val="dk1"/>
                </a:solidFill>
                <a:latin typeface="Calibri"/>
                <a:ea typeface="Calibri"/>
                <a:cs typeface="Calibri"/>
                <a:sym typeface="Calibri"/>
              </a:rPr>
              <a:t>7,5 ML per progetto</a:t>
            </a:r>
          </a:p>
          <a:p>
            <a:pPr lvl="0" rtl="0">
              <a:spcBef>
                <a:spcPts val="0"/>
              </a:spcBef>
              <a:spcAft>
                <a:spcPts val="600"/>
              </a:spcAft>
              <a:buClr>
                <a:srgbClr val="000000"/>
              </a:buClr>
              <a:buSzPct val="61111"/>
              <a:buFont typeface="Arial"/>
              <a:buNone/>
            </a:pPr>
            <a:r>
              <a:rPr lang="en-US" sz="1800" b="1">
                <a:solidFill>
                  <a:schemeClr val="dk1"/>
                </a:solidFill>
                <a:latin typeface="Calibri"/>
                <a:ea typeface="Calibri"/>
                <a:cs typeface="Calibri"/>
                <a:sym typeface="Calibri"/>
              </a:rPr>
              <a:t>Link:</a:t>
            </a:r>
            <a:r>
              <a:rPr lang="en-US" sz="1800">
                <a:solidFill>
                  <a:schemeClr val="dk1"/>
                </a:solidFill>
                <a:latin typeface="Calibri"/>
                <a:ea typeface="Calibri"/>
                <a:cs typeface="Calibri"/>
                <a:sym typeface="Calibri"/>
              </a:rPr>
              <a:t> </a:t>
            </a:r>
            <a:r>
              <a:rPr lang="en-US" sz="1800" u="sng">
                <a:latin typeface="Calibri"/>
                <a:ea typeface="Calibri"/>
                <a:cs typeface="Calibri"/>
                <a:sym typeface="Calibri"/>
                <a:hlinkClick r:id="rId3"/>
              </a:rPr>
              <a:t>https://ec.europa.eu/research/participants/portal/desktop/en/opportunities/h2020/topics/4084-scc-03-2016.html</a:t>
            </a:r>
          </a:p>
          <a:p>
            <a:pPr lvl="0" rtl="0">
              <a:spcBef>
                <a:spcPts val="0"/>
              </a:spcBef>
              <a:spcAft>
                <a:spcPts val="600"/>
              </a:spcAft>
              <a:buClr>
                <a:srgbClr val="000000"/>
              </a:buClr>
              <a:buFont typeface="Arial"/>
              <a:buNone/>
            </a:pPr>
            <a:endParaRPr sz="1800">
              <a:solidFill>
                <a:schemeClr val="dk1"/>
              </a:solidFill>
              <a:latin typeface="Calibri"/>
              <a:ea typeface="Calibri"/>
              <a:cs typeface="Calibri"/>
              <a:sym typeface="Calibri"/>
            </a:endParaRPr>
          </a:p>
          <a:p>
            <a:pPr marL="0" marR="0" lvl="0" indent="0" algn="ctr" rtl="0">
              <a:lnSpc>
                <a:spcPct val="115000"/>
              </a:lnSpc>
              <a:spcBef>
                <a:spcPts val="0"/>
              </a:spcBef>
              <a:spcAft>
                <a:spcPts val="0"/>
              </a:spcAft>
              <a:buClr>
                <a:srgbClr val="000000"/>
              </a:buClr>
              <a:buFont typeface="Arial"/>
              <a:buNone/>
            </a:pPr>
            <a:endParaRPr sz="2000" b="1">
              <a:latin typeface="Calibri"/>
              <a:ea typeface="Calibri"/>
              <a:cs typeface="Calibri"/>
              <a:sym typeface="Calibri"/>
            </a:endParaRPr>
          </a:p>
          <a:p>
            <a:pPr marL="0" marR="0" lvl="0" indent="0" algn="l" rtl="0">
              <a:lnSpc>
                <a:spcPct val="93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Azioni dimostrative nature-based</a:t>
            </a:r>
          </a:p>
        </p:txBody>
      </p:sp>
      <p:sp>
        <p:nvSpPr>
          <p:cNvPr id="118" name="Shape 118"/>
          <p:cNvSpPr txBox="1"/>
          <p:nvPr/>
        </p:nvSpPr>
        <p:spPr>
          <a:xfrm>
            <a:off x="609600" y="1752600"/>
            <a:ext cx="8229600" cy="4526100"/>
          </a:xfrm>
          <a:prstGeom prst="rect">
            <a:avLst/>
          </a:prstGeom>
          <a:noFill/>
          <a:ln>
            <a:noFill/>
          </a:ln>
        </p:spPr>
        <p:txBody>
          <a:bodyPr lIns="91425" tIns="45700" rIns="91425" bIns="45700" anchor="t" anchorCtr="0">
            <a:noAutofit/>
          </a:bodyPr>
          <a:lstStyle/>
          <a:p>
            <a:pPr marL="457200" lvl="2" rtl="0">
              <a:spcBef>
                <a:spcPts val="0"/>
              </a:spcBef>
              <a:buClr>
                <a:schemeClr val="dk1"/>
              </a:buClr>
              <a:buSzPct val="100000"/>
              <a:buFont typeface="Calibri"/>
              <a:buAutoNum type="arabicPeriod"/>
            </a:pPr>
            <a:r>
              <a:rPr lang="en-US" sz="1800" b="1">
                <a:solidFill>
                  <a:srgbClr val="444444"/>
                </a:solidFill>
                <a:latin typeface="Calibri"/>
                <a:ea typeface="Calibri"/>
                <a:cs typeface="Calibri"/>
                <a:sym typeface="Calibri"/>
              </a:rPr>
              <a:t>SCC - 02-2016 / Demonstrating innovative nature-based solutions in cities</a:t>
            </a:r>
          </a:p>
          <a:p>
            <a:pPr marL="0" lvl="0" indent="0" rtl="0">
              <a:lnSpc>
                <a:spcPct val="115000"/>
              </a:lnSpc>
              <a:spcBef>
                <a:spcPts val="0"/>
              </a:spcBef>
              <a:buNone/>
            </a:pPr>
            <a:endParaRPr sz="1800">
              <a:solidFill>
                <a:srgbClr val="212121"/>
              </a:solidFill>
              <a:highlight>
                <a:srgbClr val="FFFFFF"/>
              </a:highlight>
              <a:latin typeface="Calibri"/>
              <a:ea typeface="Calibri"/>
              <a:cs typeface="Calibri"/>
              <a:sym typeface="Calibri"/>
            </a:endParaRPr>
          </a:p>
          <a:p>
            <a:pPr marL="0" lvl="0" indent="0" rtl="0">
              <a:lnSpc>
                <a:spcPct val="115000"/>
              </a:lnSpc>
              <a:spcBef>
                <a:spcPts val="0"/>
              </a:spcBef>
              <a:buNone/>
            </a:pPr>
            <a:r>
              <a:rPr lang="en-US" sz="1800">
                <a:solidFill>
                  <a:srgbClr val="212121"/>
                </a:solidFill>
                <a:highlight>
                  <a:srgbClr val="FFFFFF"/>
                </a:highlight>
                <a:latin typeface="Calibri"/>
                <a:ea typeface="Calibri"/>
                <a:cs typeface="Calibri"/>
                <a:sym typeface="Calibri"/>
              </a:rPr>
              <a:t>Le azioni devono mirare a migliorare la resilienza urbana ai cambiamenti climatici ( mitigazione e adattamento) e migliorare la gestione sostenibile delle risorse idriche attraverso l'implementazione di soluzioni basate della natura , o una combinazione ottimale di soluzioni basati sulla natura e altre tecnologie . </a:t>
            </a:r>
          </a:p>
          <a:p>
            <a:pPr marL="0" lvl="0" indent="0" rtl="0">
              <a:lnSpc>
                <a:spcPct val="115000"/>
              </a:lnSpc>
              <a:spcBef>
                <a:spcPts val="0"/>
              </a:spcBef>
              <a:buNone/>
            </a:pPr>
            <a:r>
              <a:rPr lang="en-US" sz="1800">
                <a:solidFill>
                  <a:srgbClr val="212121"/>
                </a:solidFill>
                <a:highlight>
                  <a:srgbClr val="FFFFFF"/>
                </a:highlight>
                <a:latin typeface="Calibri"/>
                <a:ea typeface="Calibri"/>
                <a:cs typeface="Calibri"/>
                <a:sym typeface="Calibri"/>
              </a:rPr>
              <a:t>Approccio interdisciplinare basato incluso le scienze sociali e umane nell'ambito della co -progettazione , co-sviluppo e co- implementazione delle soluzioni.</a:t>
            </a: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Due città “front - runner” e tre “follower”.</a:t>
            </a: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Budget:</a:t>
            </a:r>
            <a:r>
              <a:rPr lang="en-US" sz="1800">
                <a:solidFill>
                  <a:srgbClr val="212121"/>
                </a:solidFill>
                <a:highlight>
                  <a:srgbClr val="FFFFFF"/>
                </a:highlight>
                <a:latin typeface="Calibri"/>
                <a:ea typeface="Calibri"/>
                <a:cs typeface="Calibri"/>
                <a:sym typeface="Calibri"/>
              </a:rPr>
              <a:t> 7 milioni</a:t>
            </a:r>
          </a:p>
          <a:p>
            <a:pPr marL="0" lvl="0" indent="0" rtl="0">
              <a:lnSpc>
                <a:spcPct val="115000"/>
              </a:lnSpc>
              <a:spcBef>
                <a:spcPts val="0"/>
              </a:spcBef>
              <a:buNone/>
            </a:pPr>
            <a:endParaRPr sz="1800">
              <a:solidFill>
                <a:srgbClr val="212121"/>
              </a:solidFill>
              <a:highlight>
                <a:srgbClr val="FFFFFF"/>
              </a:highlight>
              <a:latin typeface="Calibri"/>
              <a:ea typeface="Calibri"/>
              <a:cs typeface="Calibri"/>
              <a:sym typeface="Calibri"/>
            </a:endParaRP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Scadenza: </a:t>
            </a:r>
            <a:r>
              <a:rPr lang="en-US" sz="1800">
                <a:solidFill>
                  <a:srgbClr val="212121"/>
                </a:solidFill>
                <a:highlight>
                  <a:srgbClr val="FFFFFF"/>
                </a:highlight>
                <a:latin typeface="Calibri"/>
                <a:ea typeface="Calibri"/>
                <a:cs typeface="Calibri"/>
                <a:sym typeface="Calibri"/>
              </a:rPr>
              <a:t>8 marzo 2016</a:t>
            </a: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Link: </a:t>
            </a:r>
            <a:r>
              <a:rPr lang="en-US" sz="1800" b="1" u="sng">
                <a:highlight>
                  <a:srgbClr val="FFFFFF"/>
                </a:highlight>
                <a:latin typeface="Calibri"/>
                <a:ea typeface="Calibri"/>
                <a:cs typeface="Calibri"/>
                <a:sym typeface="Calibri"/>
                <a:hlinkClick r:id="rId3"/>
              </a:rPr>
              <a:t>http://ec.europa.eu/research/participants/portal/desktop/en/opportunities/h2020/topics/4081-scc-02-2016-2017.html</a:t>
            </a:r>
          </a:p>
          <a:p>
            <a:pPr marL="0" lvl="0" indent="0" rtl="0">
              <a:lnSpc>
                <a:spcPct val="115000"/>
              </a:lnSpc>
              <a:spcBef>
                <a:spcPts val="0"/>
              </a:spcBef>
              <a:buNone/>
            </a:pPr>
            <a:endParaRPr sz="1800" b="1">
              <a:solidFill>
                <a:srgbClr val="212121"/>
              </a:solidFill>
              <a:highlight>
                <a:srgbClr val="FFFFFF"/>
              </a:highlight>
              <a:latin typeface="Calibri"/>
              <a:ea typeface="Calibri"/>
              <a:cs typeface="Calibri"/>
              <a:sym typeface="Calibri"/>
            </a:endParaRPr>
          </a:p>
          <a:p>
            <a:pPr marL="457200" lvl="2" algn="ctr" rtl="0">
              <a:spcBef>
                <a:spcPts val="1200"/>
              </a:spcBef>
              <a:spcAft>
                <a:spcPts val="600"/>
              </a:spcAft>
              <a:buClr>
                <a:schemeClr val="dk1"/>
              </a:buClr>
              <a:buFont typeface="Calibri"/>
              <a:buAutoNum type="arabicPeriod"/>
            </a:pPr>
            <a:endParaRPr sz="1800" b="1">
              <a:solidFill>
                <a:schemeClr val="dk1"/>
              </a:solidFill>
              <a:latin typeface="Calibri"/>
              <a:ea typeface="Calibri"/>
              <a:cs typeface="Calibri"/>
              <a:sym typeface="Calibri"/>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a:latin typeface="Calibri"/>
                <a:ea typeface="Calibri"/>
                <a:cs typeface="Calibri"/>
                <a:sym typeface="Calibri"/>
              </a:rPr>
              <a:t>Horizon 2020</a:t>
            </a:r>
            <a:br>
              <a:rPr lang="en-US" sz="2400" b="1">
                <a:latin typeface="Calibri"/>
                <a:ea typeface="Calibri"/>
                <a:cs typeface="Calibri"/>
                <a:sym typeface="Calibri"/>
              </a:rPr>
            </a:br>
            <a:r>
              <a:rPr lang="en-US" sz="2400" b="1">
                <a:latin typeface="Calibri"/>
                <a:ea typeface="Calibri"/>
                <a:cs typeface="Calibri"/>
                <a:sym typeface="Calibri"/>
              </a:rPr>
              <a:t>Smart Cities and Communities</a:t>
            </a:r>
          </a:p>
        </p:txBody>
      </p:sp>
      <p:sp>
        <p:nvSpPr>
          <p:cNvPr id="124" name="Shape 124"/>
          <p:cNvSpPr txBox="1"/>
          <p:nvPr/>
        </p:nvSpPr>
        <p:spPr>
          <a:xfrm>
            <a:off x="552575" y="1709825"/>
            <a:ext cx="8229600" cy="4526100"/>
          </a:xfrm>
          <a:prstGeom prst="rect">
            <a:avLst/>
          </a:prstGeom>
          <a:noFill/>
          <a:ln>
            <a:noFill/>
          </a:ln>
        </p:spPr>
        <p:txBody>
          <a:bodyPr lIns="91425" tIns="45700" rIns="91425" bIns="45700" anchor="t" anchorCtr="0">
            <a:noAutofit/>
          </a:bodyPr>
          <a:lstStyle/>
          <a:p>
            <a:pPr marL="457200" lvl="2" rtl="0">
              <a:spcBef>
                <a:spcPts val="0"/>
              </a:spcBef>
              <a:buClr>
                <a:schemeClr val="dk1"/>
              </a:buClr>
              <a:buSzPct val="100000"/>
              <a:buFont typeface="Calibri"/>
              <a:buAutoNum type="arabicPeriod"/>
            </a:pPr>
            <a:r>
              <a:rPr lang="en-US" sz="1800" b="1">
                <a:solidFill>
                  <a:srgbClr val="444444"/>
                </a:solidFill>
                <a:latin typeface="Calibri"/>
                <a:ea typeface="Calibri"/>
                <a:cs typeface="Calibri"/>
                <a:sym typeface="Calibri"/>
              </a:rPr>
              <a:t>SCC - 01-2016 / Smart Cities and Communities lighthouse projects</a:t>
            </a:r>
          </a:p>
          <a:p>
            <a:pPr marL="0" lvl="0" indent="0" rtl="0">
              <a:lnSpc>
                <a:spcPct val="115000"/>
              </a:lnSpc>
              <a:spcBef>
                <a:spcPts val="0"/>
              </a:spcBef>
              <a:buNone/>
            </a:pPr>
            <a:endParaRPr sz="1800">
              <a:solidFill>
                <a:srgbClr val="212121"/>
              </a:solidFill>
              <a:highlight>
                <a:srgbClr val="FFFFFF"/>
              </a:highlight>
              <a:latin typeface="Calibri"/>
              <a:ea typeface="Calibri"/>
              <a:cs typeface="Calibri"/>
              <a:sym typeface="Calibri"/>
            </a:endParaRPr>
          </a:p>
          <a:p>
            <a:pPr lvl="0" rtl="0">
              <a:lnSpc>
                <a:spcPct val="115000"/>
              </a:lnSpc>
              <a:spcBef>
                <a:spcPts val="0"/>
              </a:spcBef>
              <a:buNone/>
            </a:pPr>
            <a:r>
              <a:rPr lang="en-US" sz="1800">
                <a:solidFill>
                  <a:srgbClr val="212121"/>
                </a:solidFill>
                <a:highlight>
                  <a:srgbClr val="FFFFFF"/>
                </a:highlight>
                <a:latin typeface="Calibri"/>
                <a:ea typeface="Calibri"/>
                <a:cs typeface="Calibri"/>
                <a:sym typeface="Calibri"/>
              </a:rPr>
              <a:t>Tema=&gt; sviluppare e testare soluzioni integrate innovative su larga scala (almeno di dimensione distrettuale ) . Le città faro dovranno diventare le città più avanzate d'Europa eagire come modelli per la loro regione aprendo la strada alla replicabilità di queste soluzioni , adattate alle diverse dimensioni e condizioni locali.</a:t>
            </a: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Tre città “front - runner” e tre “follower”. Una città lighthouse può essere finanziata in un’unica call nell’ambito della programmazione 2014-2020.</a:t>
            </a:r>
          </a:p>
          <a:p>
            <a:pPr marL="0" lvl="0" indent="0" rtl="0">
              <a:lnSpc>
                <a:spcPct val="115000"/>
              </a:lnSpc>
              <a:spcBef>
                <a:spcPts val="0"/>
              </a:spcBef>
              <a:buNone/>
            </a:pPr>
            <a:endParaRPr sz="1800" b="1">
              <a:solidFill>
                <a:srgbClr val="212121"/>
              </a:solidFill>
              <a:highlight>
                <a:srgbClr val="FFFFFF"/>
              </a:highlight>
              <a:latin typeface="Calibri"/>
              <a:ea typeface="Calibri"/>
              <a:cs typeface="Calibri"/>
              <a:sym typeface="Calibri"/>
            </a:endParaRP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Budget:</a:t>
            </a:r>
            <a:r>
              <a:rPr lang="en-US" sz="1800">
                <a:solidFill>
                  <a:srgbClr val="212121"/>
                </a:solidFill>
                <a:highlight>
                  <a:srgbClr val="FFFFFF"/>
                </a:highlight>
                <a:latin typeface="Calibri"/>
                <a:ea typeface="Calibri"/>
                <a:cs typeface="Calibri"/>
                <a:sym typeface="Calibri"/>
              </a:rPr>
              <a:t> tra 12 e 18 ml per progetto.</a:t>
            </a: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Scadenza: </a:t>
            </a:r>
            <a:r>
              <a:rPr lang="en-US" sz="1800">
                <a:solidFill>
                  <a:srgbClr val="212121"/>
                </a:solidFill>
                <a:highlight>
                  <a:srgbClr val="FFFFFF"/>
                </a:highlight>
                <a:latin typeface="Calibri"/>
                <a:ea typeface="Calibri"/>
                <a:cs typeface="Calibri"/>
                <a:sym typeface="Calibri"/>
              </a:rPr>
              <a:t>5 aprile 2016</a:t>
            </a:r>
          </a:p>
          <a:p>
            <a:pPr marL="0" lvl="0" indent="0" rtl="0">
              <a:lnSpc>
                <a:spcPct val="115000"/>
              </a:lnSpc>
              <a:spcBef>
                <a:spcPts val="0"/>
              </a:spcBef>
              <a:buNone/>
            </a:pPr>
            <a:r>
              <a:rPr lang="en-US" sz="1800" b="1">
                <a:solidFill>
                  <a:srgbClr val="212121"/>
                </a:solidFill>
                <a:highlight>
                  <a:srgbClr val="FFFFFF"/>
                </a:highlight>
                <a:latin typeface="Calibri"/>
                <a:ea typeface="Calibri"/>
                <a:cs typeface="Calibri"/>
                <a:sym typeface="Calibri"/>
              </a:rPr>
              <a:t>Link: </a:t>
            </a:r>
            <a:r>
              <a:rPr lang="en-US" sz="1800" b="1" u="sng">
                <a:highlight>
                  <a:srgbClr val="FFFFFF"/>
                </a:highlight>
                <a:latin typeface="Calibri"/>
                <a:ea typeface="Calibri"/>
                <a:cs typeface="Calibri"/>
                <a:sym typeface="Calibri"/>
                <a:hlinkClick r:id="rId3"/>
              </a:rPr>
              <a:t>https://ec.europa.eu/research/participants/portal4/desktop/en/opportunities/h2020/topics/4082-scc-1-2016-2017.html</a:t>
            </a:r>
          </a:p>
          <a:p>
            <a:pPr marL="0" lvl="0" indent="0" rtl="0">
              <a:lnSpc>
                <a:spcPct val="115000"/>
              </a:lnSpc>
              <a:spcBef>
                <a:spcPts val="0"/>
              </a:spcBef>
              <a:buNone/>
            </a:pPr>
            <a:endParaRPr sz="1800" b="1">
              <a:solidFill>
                <a:srgbClr val="212121"/>
              </a:solidFill>
              <a:highlight>
                <a:srgbClr val="FFFFFF"/>
              </a:highlight>
              <a:latin typeface="Calibri"/>
              <a:ea typeface="Calibri"/>
              <a:cs typeface="Calibri"/>
              <a:sym typeface="Calibri"/>
            </a:endParaRPr>
          </a:p>
          <a:p>
            <a:pPr marL="457200" lvl="2" algn="ctr" rtl="0">
              <a:spcBef>
                <a:spcPts val="1200"/>
              </a:spcBef>
              <a:spcAft>
                <a:spcPts val="600"/>
              </a:spcAft>
              <a:buClr>
                <a:schemeClr val="dk1"/>
              </a:buClr>
              <a:buFont typeface="Calibri"/>
              <a:buAutoNum type="arabicPeriod"/>
            </a:pPr>
            <a:endParaRPr sz="1800" b="1">
              <a:solidFill>
                <a:schemeClr val="dk1"/>
              </a:solidFill>
              <a:latin typeface="Calibri"/>
              <a:ea typeface="Calibri"/>
              <a:cs typeface="Calibri"/>
              <a:sym typeface="Calibri"/>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lvl="0">
              <a:lnSpc>
                <a:spcPct val="100000"/>
              </a:lnSpc>
              <a:buClr>
                <a:srgbClr val="000000"/>
              </a:buClr>
              <a:buSzPct val="25000"/>
            </a:pPr>
            <a:r>
              <a:rPr lang="en-US" sz="2400" b="1" dirty="0">
                <a:latin typeface="Calibri"/>
                <a:ea typeface="Calibri"/>
                <a:cs typeface="Calibri"/>
                <a:sym typeface="Calibri"/>
              </a:rPr>
              <a:t>Un </a:t>
            </a:r>
            <a:r>
              <a:rPr lang="en-US" sz="2400" b="1" dirty="0" err="1">
                <a:latin typeface="Calibri"/>
                <a:ea typeface="Calibri"/>
                <a:cs typeface="Calibri"/>
                <a:sym typeface="Calibri"/>
              </a:rPr>
              <a:t>esempio</a:t>
            </a:r>
            <a:r>
              <a:rPr lang="en-US" sz="2400" b="1" dirty="0">
                <a:latin typeface="Calibri"/>
                <a:ea typeface="Calibri"/>
                <a:cs typeface="Calibri"/>
                <a:sym typeface="Calibri"/>
              </a:rPr>
              <a:t>.</a:t>
            </a:r>
          </a:p>
          <a:p>
            <a:pPr lvl="0">
              <a:lnSpc>
                <a:spcPct val="100000"/>
              </a:lnSpc>
              <a:buClr>
                <a:srgbClr val="000000"/>
              </a:buClr>
              <a:buSzPct val="25000"/>
            </a:pPr>
            <a:r>
              <a:rPr lang="en-US" sz="2400" b="1" dirty="0">
                <a:latin typeface="Calibri"/>
                <a:ea typeface="Calibri"/>
                <a:cs typeface="Calibri"/>
                <a:sym typeface="Calibri"/>
              </a:rPr>
              <a:t>BRODISE - </a:t>
            </a:r>
            <a:r>
              <a:rPr lang="en-US" sz="2400" b="1" dirty="0" err="1">
                <a:latin typeface="Calibri"/>
                <a:ea typeface="Calibri"/>
                <a:cs typeface="Calibri"/>
                <a:sym typeface="Calibri"/>
              </a:rPr>
              <a:t>Finanziato</a:t>
            </a:r>
            <a:r>
              <a:rPr lang="en-US" sz="2400" b="1" dirty="0">
                <a:latin typeface="Calibri"/>
                <a:ea typeface="Calibri"/>
                <a:cs typeface="Calibri"/>
                <a:sym typeface="Calibri"/>
              </a:rPr>
              <a:t> </a:t>
            </a:r>
            <a:r>
              <a:rPr lang="en-US" sz="2400" b="1" dirty="0" err="1">
                <a:latin typeface="Calibri"/>
                <a:ea typeface="Calibri"/>
                <a:cs typeface="Calibri"/>
                <a:sym typeface="Calibri"/>
              </a:rPr>
              <a:t>da</a:t>
            </a:r>
            <a:r>
              <a:rPr lang="en-US" sz="2400" b="1" dirty="0">
                <a:latin typeface="Calibri"/>
                <a:ea typeface="Calibri"/>
                <a:cs typeface="Calibri"/>
                <a:sym typeface="Calibri"/>
              </a:rPr>
              <a:t> H2020</a:t>
            </a:r>
          </a:p>
        </p:txBody>
      </p:sp>
      <p:sp>
        <p:nvSpPr>
          <p:cNvPr id="130" name="Shape 130"/>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800">
                <a:latin typeface="Calibri"/>
                <a:ea typeface="Calibri"/>
                <a:cs typeface="Calibri"/>
                <a:sym typeface="Calibri"/>
              </a:rPr>
              <a:t>Bando: </a:t>
            </a:r>
            <a:r>
              <a:rPr lang="en-US" sz="1800">
                <a:highlight>
                  <a:srgbClr val="FFFFFF"/>
                </a:highlight>
                <a:latin typeface="Calibri"/>
                <a:ea typeface="Calibri"/>
                <a:cs typeface="Calibri"/>
                <a:sym typeface="Calibri"/>
                <a:hlinkClick r:id="rId3"/>
              </a:rPr>
              <a:t>SC5-08-2014 - Preparing and promoting innovation procurement for soil decontamination</a:t>
            </a:r>
            <a:r>
              <a:rPr lang="en-US" sz="1800">
                <a:highlight>
                  <a:srgbClr val="FFFFFF"/>
                </a:highlight>
                <a:latin typeface="Calibri"/>
                <a:ea typeface="Calibri"/>
                <a:cs typeface="Calibri"/>
                <a:sym typeface="Calibri"/>
              </a:rPr>
              <a:t> </a:t>
            </a:r>
          </a:p>
          <a:p>
            <a:pPr marL="0" marR="0" lvl="0" indent="0" algn="l" rtl="0">
              <a:lnSpc>
                <a:spcPct val="100000"/>
              </a:lnSpc>
              <a:spcBef>
                <a:spcPts val="0"/>
              </a:spcBef>
              <a:spcAft>
                <a:spcPts val="0"/>
              </a:spcAft>
              <a:buClr>
                <a:srgbClr val="000000"/>
              </a:buClr>
              <a:buFont typeface="Calibri"/>
              <a:buNone/>
            </a:pPr>
            <a:endParaRPr sz="1800">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a:latin typeface="Calibri"/>
                <a:ea typeface="Calibri"/>
                <a:cs typeface="Calibri"/>
                <a:sym typeface="Calibri"/>
              </a:rPr>
              <a:t>Il progetto coinvolge come aree pilota </a:t>
            </a:r>
            <a:r>
              <a:rPr lang="en-US" sz="1800" b="1">
                <a:latin typeface="Calibri"/>
                <a:ea typeface="Calibri"/>
                <a:cs typeface="Calibri"/>
                <a:sym typeface="Calibri"/>
              </a:rPr>
              <a:t>Trieste, Bilbao </a:t>
            </a:r>
            <a:r>
              <a:rPr lang="en-US" sz="1800">
                <a:latin typeface="Calibri"/>
                <a:ea typeface="Calibri"/>
                <a:cs typeface="Calibri"/>
                <a:sym typeface="Calibri"/>
              </a:rPr>
              <a:t>e </a:t>
            </a:r>
            <a:r>
              <a:rPr lang="en-US" sz="1800" b="1">
                <a:latin typeface="Calibri"/>
                <a:ea typeface="Calibri"/>
                <a:cs typeface="Calibri"/>
                <a:sym typeface="Calibri"/>
              </a:rPr>
              <a:t>Seixal</a:t>
            </a:r>
            <a:r>
              <a:rPr lang="en-US" sz="1800">
                <a:latin typeface="Calibri"/>
                <a:ea typeface="Calibri"/>
                <a:cs typeface="Calibri"/>
                <a:sym typeface="Calibri"/>
              </a:rPr>
              <a:t> (Lisbona). </a:t>
            </a:r>
          </a:p>
          <a:p>
            <a:pPr marL="0" marR="0" lvl="0" indent="0" algn="l" rtl="0">
              <a:lnSpc>
                <a:spcPct val="100000"/>
              </a:lnSpc>
              <a:spcBef>
                <a:spcPts val="0"/>
              </a:spcBef>
              <a:spcAft>
                <a:spcPts val="0"/>
              </a:spcAft>
              <a:buClr>
                <a:srgbClr val="000000"/>
              </a:buClr>
              <a:buFont typeface="Calibri"/>
              <a:buNone/>
            </a:pPr>
            <a:endParaRPr sz="1800">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a:latin typeface="Calibri"/>
                <a:ea typeface="Calibri"/>
                <a:cs typeface="Calibri"/>
                <a:sym typeface="Calibri"/>
              </a:rPr>
              <a:t>Ha come obiettivo preparare un PCP o PPI per soluzioni tecnologiche innovative nella decontaminazione di aree inquinate.</a:t>
            </a:r>
          </a:p>
          <a:p>
            <a:pPr marL="0" marR="0" lvl="0" indent="0" algn="l" rtl="0">
              <a:lnSpc>
                <a:spcPct val="100000"/>
              </a:lnSpc>
              <a:spcBef>
                <a:spcPts val="0"/>
              </a:spcBef>
              <a:spcAft>
                <a:spcPts val="0"/>
              </a:spcAft>
              <a:buClr>
                <a:srgbClr val="000000"/>
              </a:buClr>
              <a:buSzPct val="25000"/>
              <a:buFont typeface="Calibri"/>
              <a:buNone/>
            </a:pPr>
            <a:r>
              <a:rPr lang="en-US" sz="1800">
                <a:latin typeface="Calibri"/>
                <a:ea typeface="Calibri"/>
                <a:cs typeface="Calibri"/>
                <a:sym typeface="Calibri"/>
              </a:rPr>
              <a:t>Creare massa critica, soprattutto, tra amministrazioni pubbliche che condividono medesime problematiche. </a:t>
            </a:r>
          </a:p>
          <a:p>
            <a:pPr marL="0" marR="0" lvl="0" indent="0" algn="l" rtl="0">
              <a:lnSpc>
                <a:spcPct val="100000"/>
              </a:lnSpc>
              <a:spcBef>
                <a:spcPts val="0"/>
              </a:spcBef>
              <a:spcAft>
                <a:spcPts val="0"/>
              </a:spcAft>
              <a:buClr>
                <a:srgbClr val="000000"/>
              </a:buClr>
              <a:buFont typeface="Calibri"/>
              <a:buNone/>
            </a:pPr>
            <a:endParaRPr sz="1800">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a:latin typeface="Calibri"/>
                <a:ea typeface="Calibri"/>
                <a:cs typeface="Calibri"/>
                <a:sym typeface="Calibri"/>
              </a:rPr>
              <a:t>Il progetto ha sviluppato un </a:t>
            </a:r>
            <a:r>
              <a:rPr lang="en-US" sz="1800" b="1">
                <a:latin typeface="Calibri"/>
                <a:ea typeface="Calibri"/>
                <a:cs typeface="Calibri"/>
                <a:sym typeface="Calibri"/>
              </a:rPr>
              <a:t>bando per la manifestazione di interesse rivolto ai Comuni e alle PA </a:t>
            </a:r>
            <a:r>
              <a:rPr lang="en-US" sz="1800">
                <a:latin typeface="Calibri"/>
                <a:ea typeface="Calibri"/>
                <a:cs typeface="Calibri"/>
                <a:sym typeface="Calibri"/>
              </a:rPr>
              <a:t>per seguire le attività del progetto e aderire alla preparazione di un PCP o PPI per lo sviluppo di tecnologie innovative ed economicamente sostenbili per la decontaminazione di aree contaminate.</a:t>
            </a:r>
          </a:p>
          <a:p>
            <a:pPr marL="0" marR="0" lvl="0" indent="0" algn="l" rtl="0">
              <a:lnSpc>
                <a:spcPct val="100000"/>
              </a:lnSpc>
              <a:spcBef>
                <a:spcPts val="0"/>
              </a:spcBef>
              <a:spcAft>
                <a:spcPts val="0"/>
              </a:spcAft>
              <a:buClr>
                <a:srgbClr val="000000"/>
              </a:buClr>
              <a:buFont typeface="Calibri"/>
              <a:buNone/>
            </a:pPr>
            <a:endParaRPr sz="1800">
              <a:latin typeface="Calibri"/>
              <a:ea typeface="Calibri"/>
              <a:cs typeface="Calibri"/>
              <a:sym typeface="Calibri"/>
            </a:endParaRPr>
          </a:p>
          <a:p>
            <a:pPr marL="0" marR="0" lvl="0" indent="0" algn="l" rtl="0">
              <a:lnSpc>
                <a:spcPct val="100000"/>
              </a:lnSpc>
              <a:spcBef>
                <a:spcPts val="0"/>
              </a:spcBef>
              <a:spcAft>
                <a:spcPts val="0"/>
              </a:spcAft>
              <a:buClr>
                <a:srgbClr val="000000"/>
              </a:buClr>
              <a:buSzPct val="25000"/>
              <a:buFont typeface="Calibri"/>
              <a:buNone/>
            </a:pPr>
            <a:r>
              <a:rPr lang="en-US" sz="1800">
                <a:latin typeface="Calibri"/>
                <a:ea typeface="Calibri"/>
                <a:cs typeface="Calibri"/>
                <a:sym typeface="Calibri"/>
              </a:rPr>
              <a:t>Come aderire o ricevere maggiori informazioni? </a:t>
            </a:r>
          </a:p>
        </p:txBody>
      </p:sp>
      <p:pic>
        <p:nvPicPr>
          <p:cNvPr id="131" name="Shape 131"/>
          <p:cNvPicPr preferRelativeResize="0"/>
          <p:nvPr/>
        </p:nvPicPr>
        <p:blipFill rotWithShape="1">
          <a:blip r:embed="rId4">
            <a:alphaModFix/>
          </a:blip>
          <a:srcRect l="9385" t="42653" r="7997" b="42872"/>
          <a:stretch/>
        </p:blipFill>
        <p:spPr>
          <a:xfrm>
            <a:off x="6238875" y="387800"/>
            <a:ext cx="2447925" cy="600075"/>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457200" y="274637"/>
            <a:ext cx="8229600" cy="1143000"/>
          </a:xfrm>
          <a:prstGeom prst="rect">
            <a:avLst/>
          </a:prstGeom>
          <a:solidFill>
            <a:srgbClr val="C2ED97"/>
          </a:solidFill>
          <a:ln>
            <a:noFill/>
          </a:ln>
        </p:spPr>
        <p:txBody>
          <a:bodyPr lIns="91425" tIns="45700" rIns="91425" bIns="45700" anchor="ctr" anchorCtr="0">
            <a:noAutofit/>
          </a:bodyPr>
          <a:lstStyle/>
          <a:p>
            <a:pPr algn="ctr">
              <a:lnSpc>
                <a:spcPct val="100000"/>
              </a:lnSpc>
              <a:buClr>
                <a:srgbClr val="000000"/>
              </a:buClr>
              <a:buSzPct val="25000"/>
            </a:pPr>
            <a:r>
              <a:rPr lang="en-US" sz="2400" b="1">
                <a:latin typeface="Calibri"/>
                <a:ea typeface="Calibri"/>
                <a:cs typeface="Calibri"/>
                <a:sym typeface="Calibri"/>
              </a:rPr>
              <a:t>ANCI</a:t>
            </a:r>
            <a:br>
              <a:rPr lang="en-US" sz="2400" b="1">
                <a:latin typeface="Calibri"/>
                <a:ea typeface="Calibri"/>
                <a:cs typeface="Calibri"/>
                <a:sym typeface="Calibri"/>
              </a:rPr>
            </a:br>
            <a:r>
              <a:rPr lang="en-US" sz="2400" b="1">
                <a:latin typeface="Calibri"/>
                <a:ea typeface="Calibri"/>
                <a:cs typeface="Calibri"/>
                <a:sym typeface="Calibri"/>
              </a:rPr>
              <a:t>Che ruolo nella progettazione europea?</a:t>
            </a:r>
          </a:p>
        </p:txBody>
      </p:sp>
      <p:sp>
        <p:nvSpPr>
          <p:cNvPr id="137" name="Shape 137"/>
          <p:cNvSpPr txBox="1"/>
          <p:nvPr/>
        </p:nvSpPr>
        <p:spPr>
          <a:xfrm>
            <a:off x="609600" y="1752600"/>
            <a:ext cx="8229600" cy="4525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Operativamente ANCI partecipa a selezionati progetti europei, dando un elevato valore aggiunto, valorizzando dati e conoscenze delle città italiane in ambito europeo, e trasferendo la conoscenza e le soluzioni innovative prodotte in ambito europeo presso le città italiane.</a:t>
            </a:r>
          </a:p>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Calibri"/>
              <a:buNone/>
            </a:pPr>
            <a:r>
              <a:rPr lang="en-US" sz="1800" b="0" i="0" u="none" strike="noStrike" cap="none">
                <a:solidFill>
                  <a:srgbClr val="000000"/>
                </a:solidFill>
                <a:latin typeface="Calibri"/>
                <a:ea typeface="Calibri"/>
                <a:cs typeface="Calibri"/>
                <a:sym typeface="Calibri"/>
              </a:rPr>
              <a:t>Competenze dell</a:t>
            </a:r>
            <a:r>
              <a:rPr lang="en-US" sz="1800">
                <a:latin typeface="Calibri"/>
                <a:ea typeface="Calibri"/>
                <a:cs typeface="Calibri"/>
                <a:sym typeface="Calibri"/>
              </a:rPr>
              <a:t>’Area</a:t>
            </a:r>
            <a:r>
              <a:rPr lang="en-US" sz="1800" b="0" i="0" u="none" strike="noStrike" cap="none">
                <a:solidFill>
                  <a:srgbClr val="000000"/>
                </a:solidFill>
                <a:latin typeface="Calibri"/>
                <a:ea typeface="Calibri"/>
                <a:cs typeface="Calibri"/>
                <a:sym typeface="Calibri"/>
              </a:rPr>
              <a:t>:</a:t>
            </a:r>
          </a:p>
          <a:p>
            <a:pPr marL="457200" marR="0" lvl="0" indent="-342900" algn="l" rtl="0">
              <a:lnSpc>
                <a:spcPct val="100000"/>
              </a:lnSpc>
              <a:spcBef>
                <a:spcPts val="0"/>
              </a:spcBef>
              <a:spcAft>
                <a:spcPts val="0"/>
              </a:spcAft>
              <a:buClr>
                <a:srgbClr val="000000"/>
              </a:buClr>
              <a:buSzPct val="100000"/>
              <a:buFont typeface="Calibri"/>
              <a:buChar char="-"/>
            </a:pPr>
            <a:r>
              <a:rPr lang="en-US" sz="1800" b="0" i="0" u="none" strike="noStrike" cap="none">
                <a:solidFill>
                  <a:srgbClr val="000000"/>
                </a:solidFill>
                <a:latin typeface="Calibri"/>
                <a:ea typeface="Calibri"/>
                <a:cs typeface="Calibri"/>
                <a:sym typeface="Calibri"/>
              </a:rPr>
              <a:t>istituzionale (rappresentanza e coinvolgimento livello istituzionale);</a:t>
            </a:r>
          </a:p>
          <a:p>
            <a:pPr marL="457200" marR="0" lvl="0" indent="-342900" algn="l" rtl="0">
              <a:lnSpc>
                <a:spcPct val="100000"/>
              </a:lnSpc>
              <a:spcBef>
                <a:spcPts val="0"/>
              </a:spcBef>
              <a:spcAft>
                <a:spcPts val="0"/>
              </a:spcAft>
              <a:buClr>
                <a:srgbClr val="000000"/>
              </a:buClr>
              <a:buSzPct val="100000"/>
              <a:buFont typeface="Calibri"/>
              <a:buChar char="-"/>
            </a:pPr>
            <a:r>
              <a:rPr lang="en-US" sz="1800" b="0" i="0" u="none" strike="noStrike" cap="none">
                <a:solidFill>
                  <a:srgbClr val="000000"/>
                </a:solidFill>
                <a:latin typeface="Calibri"/>
                <a:ea typeface="Calibri"/>
                <a:cs typeface="Calibri"/>
                <a:sym typeface="Calibri"/>
              </a:rPr>
              <a:t>ricerca e know-how (social innovation, digitale etc);</a:t>
            </a:r>
          </a:p>
          <a:p>
            <a:pPr marL="457200" marR="0" lvl="0" indent="-342900" algn="l" rtl="0">
              <a:lnSpc>
                <a:spcPct val="100000"/>
              </a:lnSpc>
              <a:spcBef>
                <a:spcPts val="0"/>
              </a:spcBef>
              <a:spcAft>
                <a:spcPts val="0"/>
              </a:spcAft>
              <a:buClr>
                <a:srgbClr val="000000"/>
              </a:buClr>
              <a:buSzPct val="100000"/>
              <a:buFont typeface="Calibri"/>
              <a:buChar char="-"/>
            </a:pPr>
            <a:r>
              <a:rPr lang="en-US" sz="1800" b="0" i="0" u="none" strike="noStrike" cap="none">
                <a:solidFill>
                  <a:srgbClr val="000000"/>
                </a:solidFill>
                <a:latin typeface="Calibri"/>
                <a:ea typeface="Calibri"/>
                <a:cs typeface="Calibri"/>
                <a:sym typeface="Calibri"/>
              </a:rPr>
              <a:t>operative (solido management progettuale)</a:t>
            </a:r>
          </a:p>
          <a:p>
            <a:pPr lvl="0" rtl="0">
              <a:spcBef>
                <a:spcPts val="0"/>
              </a:spcBef>
              <a:buClr>
                <a:schemeClr val="dk1"/>
              </a:buClr>
              <a:buFont typeface="Calibri"/>
              <a:buNone/>
            </a:pPr>
            <a:endParaRPr sz="1800">
              <a:solidFill>
                <a:schemeClr val="dk1"/>
              </a:solidFill>
              <a:latin typeface="Calibri"/>
              <a:ea typeface="Calibri"/>
              <a:cs typeface="Calibri"/>
              <a:sym typeface="Calibri"/>
            </a:endParaRPr>
          </a:p>
          <a:p>
            <a:pPr lvl="0" rtl="0">
              <a:spcBef>
                <a:spcPts val="0"/>
              </a:spcBef>
              <a:buClr>
                <a:schemeClr val="dk1"/>
              </a:buClr>
              <a:buSzPct val="25000"/>
              <a:buFont typeface="Calibri"/>
              <a:buNone/>
            </a:pPr>
            <a:r>
              <a:rPr lang="en-US" sz="1800">
                <a:solidFill>
                  <a:schemeClr val="dk1"/>
                </a:solidFill>
                <a:latin typeface="Calibri"/>
                <a:ea typeface="Calibri"/>
                <a:cs typeface="Calibri"/>
                <a:sym typeface="Calibri"/>
              </a:rPr>
              <a:t>Supporto alla partecipazione delle città ai progetti europei:</a:t>
            </a:r>
          </a:p>
          <a:p>
            <a:pPr marL="457200" lvl="0" indent="-342900" rtl="0">
              <a:spcBef>
                <a:spcPts val="0"/>
              </a:spcBef>
              <a:buClr>
                <a:schemeClr val="dk1"/>
              </a:buClr>
              <a:buSzPct val="100000"/>
              <a:buFont typeface="Calibri"/>
              <a:buChar char="-"/>
            </a:pPr>
            <a:r>
              <a:rPr lang="en-US" sz="1800">
                <a:solidFill>
                  <a:schemeClr val="dk1"/>
                </a:solidFill>
                <a:latin typeface="Calibri"/>
                <a:ea typeface="Calibri"/>
                <a:cs typeface="Calibri"/>
                <a:sym typeface="Calibri"/>
              </a:rPr>
              <a:t>servizio di informazione e di orientamento nazionale;</a:t>
            </a:r>
          </a:p>
          <a:p>
            <a:pPr marL="457200" lvl="0" indent="-342900" rtl="0">
              <a:spcBef>
                <a:spcPts val="0"/>
              </a:spcBef>
              <a:buClr>
                <a:schemeClr val="dk1"/>
              </a:buClr>
              <a:buSzPct val="100000"/>
              <a:buFont typeface="Calibri"/>
              <a:buChar char="-"/>
            </a:pPr>
            <a:r>
              <a:rPr lang="en-US" sz="1800">
                <a:solidFill>
                  <a:schemeClr val="dk1"/>
                </a:solidFill>
                <a:latin typeface="Calibri"/>
                <a:ea typeface="Calibri"/>
                <a:cs typeface="Calibri"/>
                <a:sym typeface="Calibri"/>
              </a:rPr>
              <a:t>supporto alla creazione di parternariato internazionale;</a:t>
            </a:r>
          </a:p>
          <a:p>
            <a:pPr marL="457200" lvl="0" indent="-342900" rtl="0">
              <a:spcBef>
                <a:spcPts val="0"/>
              </a:spcBef>
              <a:buClr>
                <a:schemeClr val="dk1"/>
              </a:buClr>
              <a:buSzPct val="100000"/>
              <a:buFont typeface="Calibri"/>
              <a:buChar char="-"/>
            </a:pPr>
            <a:r>
              <a:rPr lang="en-US" sz="1800" i="1">
                <a:solidFill>
                  <a:schemeClr val="dk1"/>
                </a:solidFill>
                <a:latin typeface="Calibri"/>
                <a:ea typeface="Calibri"/>
                <a:cs typeface="Calibri"/>
                <a:sym typeface="Calibri"/>
              </a:rPr>
              <a:t>contributo nell’individuazione dell’expertise necessaria</a:t>
            </a:r>
          </a:p>
        </p:txBody>
      </p:sp>
    </p:spTree>
  </p:cSld>
  <p:clrMapOvr>
    <a:overrideClrMapping bg1="lt1" tx1="dk1" bg2="dk2" tx2="lt2" accent1="accent1" accent2="accent2" accent3="accent3" accent4="accent4" accent5="accent5" accent6="accent6" hlink="hlink" folHlink="folHlink"/>
  </p:clrMapOvr>
  <p:transition spd="slow">
    <p:cut/>
  </p:transition>
</p:sld>
</file>

<file path=ppt/theme/theme1.xml><?xml version="1.0" encoding="utf-8"?>
<a:theme xmlns:a="http://schemas.openxmlformats.org/drawingml/2006/main"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15</TotalTime>
  <Words>1516</Words>
  <Application>Microsoft Office PowerPoint</Application>
  <PresentationFormat>Presentazione su schermo (4:3)</PresentationFormat>
  <Paragraphs>175</Paragraphs>
  <Slides>16</Slides>
  <Notes>16</Notes>
  <HiddenSlides>0</HiddenSlides>
  <MMClips>0</MMClips>
  <ScaleCrop>false</ScaleCrop>
  <HeadingPairs>
    <vt:vector size="4" baseType="variant">
      <vt:variant>
        <vt:lpstr>Tema</vt:lpstr>
      </vt:variant>
      <vt:variant>
        <vt:i4>2</vt:i4>
      </vt:variant>
      <vt:variant>
        <vt:lpstr>Titoli diapositive</vt:lpstr>
      </vt:variant>
      <vt:variant>
        <vt:i4>16</vt:i4>
      </vt:variant>
    </vt:vector>
  </HeadingPairs>
  <TitlesOfParts>
    <vt:vector size="18" baseType="lpstr">
      <vt:lpstr>POI_THEME_TEMPLATE_DESIGN</vt:lpstr>
      <vt:lpstr>POI_THEME_TEMPLATE_DESIGN</vt:lpstr>
      <vt:lpstr>Diapositiva 1</vt:lpstr>
      <vt:lpstr>Fondi Europei Programmi ad accesso diretto</vt:lpstr>
      <vt:lpstr>Horizon 2020 Come è strutturato?</vt:lpstr>
      <vt:lpstr>Horizon 2020 Come funziona?</vt:lpstr>
      <vt:lpstr>Horizon 2020 Presentazione dati del rapporto Commissione Europea</vt:lpstr>
      <vt:lpstr>Horizon 2020 Co-creazione di servizi</vt:lpstr>
      <vt:lpstr>Horizon 2020 Patrimonio culturale</vt:lpstr>
      <vt:lpstr>Horizon 2020 Nuovi strumenti finanziari</vt:lpstr>
      <vt:lpstr>Horizon 2020 Mobilità e Trasporti</vt:lpstr>
      <vt:lpstr>Horizon 2020 Mobilità</vt:lpstr>
      <vt:lpstr>Horizon 2020 Efficienza energetica – Edilizia</vt:lpstr>
      <vt:lpstr>Horizon 2020 Governance e modelli di Business</vt:lpstr>
      <vt:lpstr>Horizon 2020 Azioni dimostrative nature-based</vt:lpstr>
      <vt:lpstr>Horizon 2020 Smart Cities and Communities</vt:lpstr>
      <vt:lpstr>Un esempio. BRODISE - Finanziato da H2020</vt:lpstr>
      <vt:lpstr>ANCI Che ruolo nella progettazione europea?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Paolo Testa</dc:creator>
  <cp:lastModifiedBy>Paolo Testa</cp:lastModifiedBy>
  <cp:revision>4</cp:revision>
  <dcterms:modified xsi:type="dcterms:W3CDTF">2015-12-15T09:40:38Z</dcterms:modified>
</cp:coreProperties>
</file>