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8" r:id="rId2"/>
    <p:sldId id="256" r:id="rId3"/>
    <p:sldId id="257" r:id="rId4"/>
    <p:sldId id="258" r:id="rId5"/>
    <p:sldId id="259" r:id="rId6"/>
    <p:sldId id="274" r:id="rId7"/>
    <p:sldId id="275" r:id="rId8"/>
    <p:sldId id="276" r:id="rId9"/>
    <p:sldId id="260" r:id="rId10"/>
    <p:sldId id="263" r:id="rId11"/>
    <p:sldId id="264" r:id="rId12"/>
    <p:sldId id="265" r:id="rId13"/>
    <p:sldId id="266" r:id="rId14"/>
    <p:sldId id="267" r:id="rId15"/>
    <p:sldId id="261" r:id="rId16"/>
    <p:sldId id="269" r:id="rId17"/>
    <p:sldId id="268" r:id="rId18"/>
    <p:sldId id="270" r:id="rId19"/>
    <p:sldId id="271" r:id="rId20"/>
    <p:sldId id="272" r:id="rId21"/>
    <p:sldId id="273"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Rg st="1" end="17"/>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107" d="100"/>
          <a:sy n="107" d="100"/>
        </p:scale>
        <p:origin x="-90"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it-IT" smtClean="0"/>
              <a:t>Fare clic per modificare stile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D728701E-CAF4-4159-9B3E-41C86DFFA30D}" type="datetimeFigureOut">
              <a:rPr lang="en-US" smtClean="0"/>
              <a:t>2/23/2015</a:t>
            </a:fld>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1" name="Rectangle 10"/>
          <p:cNvSpPr/>
          <p:nvPr/>
        </p:nvSpPr>
        <p:spPr>
          <a:xfrm>
            <a:off x="4624388" y="228600"/>
            <a:ext cx="2057400" cy="203911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6802438" y="2377440"/>
            <a:ext cx="2057400" cy="2039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olo e contenuto">
    <p:spTree>
      <p:nvGrpSpPr>
        <p:cNvPr id="1" name=""/>
        <p:cNvGrpSpPr/>
        <p:nvPr/>
      </p:nvGrpSpPr>
      <p:grpSpPr>
        <a:xfrm>
          <a:off x="0" y="0"/>
          <a:ext cx="0" cy="0"/>
          <a:chOff x="0" y="0"/>
          <a:chExt cx="0" cy="0"/>
        </a:xfrm>
      </p:grpSpPr>
      <p:sp>
        <p:nvSpPr>
          <p:cNvPr id="7" name="Rectangle 6"/>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it-IT" smtClean="0"/>
              <a:t>Fare clic per modificare stile</a:t>
            </a:r>
            <a:endParaRPr/>
          </a:p>
        </p:txBody>
      </p:sp>
      <p:sp>
        <p:nvSpPr>
          <p:cNvPr id="3" name="Content Placeholder 2"/>
          <p:cNvSpPr>
            <a:spLocks noGrp="1"/>
          </p:cNvSpPr>
          <p:nvPr>
            <p:ph idx="1"/>
          </p:nvPr>
        </p:nvSpPr>
        <p:spPr/>
        <p:txBody>
          <a:bodyPr/>
          <a:lstStyle>
            <a:lvl5pPr>
              <a:defRPr/>
            </a:lvl5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dirty="0"/>
          </a:p>
        </p:txBody>
      </p:sp>
      <p:sp>
        <p:nvSpPr>
          <p:cNvPr id="4" name="Date Placeholder 3"/>
          <p:cNvSpPr>
            <a:spLocks noGrp="1"/>
          </p:cNvSpPr>
          <p:nvPr>
            <p:ph type="dt" sz="half" idx="10"/>
          </p:nvPr>
        </p:nvSpPr>
        <p:spPr/>
        <p:txBody>
          <a:bodyPr/>
          <a:lstStyle/>
          <a:p>
            <a:fld id="{D728701E-CAF4-4159-9B3E-41C86DFFA30D}" type="datetimeFigureOut">
              <a:rPr lang="en-US" smtClean="0"/>
              <a:t>2/23/2015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F1D00-BD13-4404-86B0-79703945A0A7}" type="slidenum">
              <a:rPr lang="en-US" smtClean="0"/>
              <a:t>‹N›</a:t>
            </a:fld>
            <a:endParaRPr lang="en-US"/>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Rectangle 9"/>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olo e contenuto, al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8474" y="134471"/>
            <a:ext cx="7556313" cy="995082"/>
          </a:xfrm>
        </p:spPr>
        <p:txBody>
          <a:bodyPr anchor="b" anchorCtr="0"/>
          <a:lstStyle/>
          <a:p>
            <a:r>
              <a:rPr lang="it-IT" smtClean="0"/>
              <a:t>Fare clic per modificare stile</a:t>
            </a:r>
            <a:endParaRPr/>
          </a:p>
        </p:txBody>
      </p:sp>
      <p:sp>
        <p:nvSpPr>
          <p:cNvPr id="3" name="Content Placeholder 2"/>
          <p:cNvSpPr>
            <a:spLocks noGrp="1"/>
          </p:cNvSpPr>
          <p:nvPr>
            <p:ph idx="1"/>
          </p:nvPr>
        </p:nvSpPr>
        <p:spPr/>
        <p:txBody>
          <a:bodyPr/>
          <a:lstStyle>
            <a:lvl5pPr>
              <a:defRPr/>
            </a:lvl5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dirty="0"/>
          </a:p>
        </p:txBody>
      </p:sp>
      <p:sp>
        <p:nvSpPr>
          <p:cNvPr id="4" name="Date Placeholder 3"/>
          <p:cNvSpPr>
            <a:spLocks noGrp="1"/>
          </p:cNvSpPr>
          <p:nvPr>
            <p:ph type="dt" sz="half" idx="10"/>
          </p:nvPr>
        </p:nvSpPr>
        <p:spPr/>
        <p:txBody>
          <a:bodyPr/>
          <a:lstStyle/>
          <a:p>
            <a:fld id="{D728701E-CAF4-4159-9B3E-41C86DFFA30D}" type="datetimeFigureOut">
              <a:rPr lang="en-US" smtClean="0"/>
              <a:t>2/23/2015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F1D00-BD13-4404-86B0-79703945A0A7}" type="slidenum">
              <a:rPr lang="en-US" smtClean="0"/>
              <a:t>‹N›</a:t>
            </a:fld>
            <a:endParaRPr lang="en-US"/>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Text Placeholder 3"/>
          <p:cNvSpPr>
            <a:spLocks noGrp="1"/>
          </p:cNvSpPr>
          <p:nvPr>
            <p:ph type="body" sz="half" idx="2"/>
          </p:nvPr>
        </p:nvSpPr>
        <p:spPr>
          <a:xfrm>
            <a:off x="498518" y="1129553"/>
            <a:ext cx="7558960" cy="774700"/>
          </a:xfrm>
        </p:spPr>
        <p:txBody>
          <a:bodyPr vert="horz" lIns="91440" tIns="45720" rIns="91440" bIns="45720" rtlCol="0" anchor="t" anchorCtr="0">
            <a:noAutofit/>
          </a:bodyPr>
          <a:lstStyle>
            <a:lvl1pPr marL="0" indent="0">
              <a:buNone/>
              <a:defRPr kumimoji="0" sz="2400" b="0" i="0" u="none" strike="noStrike" kern="1200" cap="none" spc="0" normalizeH="0" baseline="0">
                <a:ln>
                  <a:noFill/>
                </a:ln>
                <a:solidFill>
                  <a:schemeClr val="accent3"/>
                </a:solidFill>
                <a:effectLst/>
                <a:uLnTx/>
                <a:uFillTx/>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it-IT" smtClean="0"/>
              <a:t>Fare clic per modificare gli stili del testo dello schema</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iapositiva titolo con 2 immagini">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it-IT" smtClean="0"/>
              <a:t>Fare clic per modificare stile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dirty="0"/>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D728701E-CAF4-4159-9B3E-41C86DFFA30D}" type="datetimeFigureOut">
              <a:rPr lang="en-US" smtClean="0"/>
              <a:t>2/23/2015</a:t>
            </a:fld>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Picture Placeholder 12"/>
          <p:cNvSpPr>
            <a:spLocks noGrp="1"/>
          </p:cNvSpPr>
          <p:nvPr>
            <p:ph type="pic" sz="quarter" idx="12"/>
          </p:nvPr>
        </p:nvSpPr>
        <p:spPr>
          <a:xfrm>
            <a:off x="4624388" y="228600"/>
            <a:ext cx="2057400" cy="2039112"/>
          </a:xfrm>
        </p:spPr>
        <p:txBody>
          <a:bodyPr/>
          <a:lstStyle>
            <a:lvl1pPr>
              <a:buNone/>
              <a:defRPr/>
            </a:lvl1pPr>
          </a:lstStyle>
          <a:p>
            <a:r>
              <a:rPr lang="it-IT" smtClean="0"/>
              <a:t>Trascinare l'immagine su un segnaposto o fare clic sull'icona per aggiungerla</a:t>
            </a:r>
            <a:endParaRPr/>
          </a:p>
        </p:txBody>
      </p:sp>
      <p:sp>
        <p:nvSpPr>
          <p:cNvPr id="14" name="Picture Placeholder 12"/>
          <p:cNvSpPr>
            <a:spLocks noGrp="1"/>
          </p:cNvSpPr>
          <p:nvPr>
            <p:ph type="pic" sz="quarter" idx="13"/>
          </p:nvPr>
        </p:nvSpPr>
        <p:spPr>
          <a:xfrm>
            <a:off x="6802438" y="2377440"/>
            <a:ext cx="2057400" cy="2039112"/>
          </a:xfrm>
        </p:spPr>
        <p:txBody>
          <a:bodyPr/>
          <a:lstStyle>
            <a:lvl1pPr>
              <a:buNone/>
              <a:defRPr/>
            </a:lvl1pPr>
          </a:lstStyle>
          <a:p>
            <a:r>
              <a:rPr lang="it-IT" smtClean="0"/>
              <a:t>Trascinare l'immagine su un segnaposto o fare clic sull'icona per aggiungerla</a:t>
            </a:r>
            <a:endParaRPr/>
          </a:p>
        </p:txBody>
      </p:sp>
      <p:sp>
        <p:nvSpPr>
          <p:cNvPr id="16" name="Text Placeholder 3"/>
          <p:cNvSpPr>
            <a:spLocks noGrp="1"/>
          </p:cNvSpPr>
          <p:nvPr>
            <p:ph type="body" sz="half" idx="2"/>
          </p:nvPr>
        </p:nvSpPr>
        <p:spPr>
          <a:xfrm>
            <a:off x="857250" y="1779494"/>
            <a:ext cx="3086100" cy="2040905"/>
          </a:xfrm>
        </p:spPr>
        <p:txBody>
          <a:bodyPr lIns="45720" tIns="45720" rIns="45720" anchor="t">
            <a:noAutofit/>
          </a:bodyPr>
          <a:lstStyle>
            <a:lvl1pPr marL="0" indent="0" algn="ctr">
              <a:spcBef>
                <a:spcPts val="600"/>
              </a:spcBef>
              <a:buNone/>
              <a:defRPr sz="4600">
                <a:solidFill>
                  <a:schemeClr val="bg1"/>
                </a:solidFill>
              </a:defRPr>
            </a:lvl1pPr>
            <a:lvl2pPr>
              <a:defRPr sz="1200"/>
            </a:lvl2pPr>
            <a:lvl3pPr>
              <a:defRPr sz="1000"/>
            </a:lvl3pPr>
            <a:lvl4pPr>
              <a:defRPr sz="900"/>
            </a:lvl4pPr>
            <a:lvl5pPr>
              <a:defRPr sz="900"/>
            </a:lvl5pPr>
          </a:lstStyle>
          <a:p>
            <a:pPr lvl="0" eaLnBrk="1" latinLnBrk="0" hangingPunct="1"/>
            <a:r>
              <a:rPr kumimoji="0" lang="it-IT" smtClean="0"/>
              <a:t>Fare clic per modificare gli stili del testo dello schema</a:t>
            </a: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7" name="Rectangle 6"/>
          <p:cNvSpPr/>
          <p:nvPr/>
        </p:nvSpPr>
        <p:spPr>
          <a:xfrm>
            <a:off x="658907" y="228600"/>
            <a:ext cx="820093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286000" y="3124200"/>
            <a:ext cx="5638800" cy="1362075"/>
          </a:xfrm>
        </p:spPr>
        <p:txBody>
          <a:bodyPr anchor="b" anchorCtr="0">
            <a:normAutofit/>
          </a:bodyPr>
          <a:lstStyle>
            <a:lvl1pPr algn="l">
              <a:defRPr sz="3200" b="0" cap="none" baseline="0">
                <a:solidFill>
                  <a:schemeClr val="bg1"/>
                </a:solidFill>
              </a:defRPr>
            </a:lvl1pPr>
          </a:lstStyle>
          <a:p>
            <a:r>
              <a:rPr lang="it-IT" smtClean="0"/>
              <a:t>Fare clic per modificare stile</a:t>
            </a:r>
            <a:endParaRPr/>
          </a:p>
        </p:txBody>
      </p:sp>
      <p:sp>
        <p:nvSpPr>
          <p:cNvPr id="3" name="Text Placeholder 2"/>
          <p:cNvSpPr>
            <a:spLocks noGrp="1"/>
          </p:cNvSpPr>
          <p:nvPr>
            <p:ph type="body" idx="1"/>
          </p:nvPr>
        </p:nvSpPr>
        <p:spPr>
          <a:xfrm>
            <a:off x="2286000" y="4495800"/>
            <a:ext cx="5638800" cy="1500187"/>
          </a:xfrm>
        </p:spPr>
        <p:txBody>
          <a:bodyPr anchor="t" anchorCtr="0">
            <a:normAutofit/>
          </a:bodyPr>
          <a:lstStyle>
            <a:lvl1pPr marL="0" indent="0">
              <a:spcBef>
                <a:spcPts val="300"/>
              </a:spcBef>
              <a:buNone/>
              <a:defRPr sz="14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gli stili del testo dello schema</a:t>
            </a:r>
          </a:p>
        </p:txBody>
      </p:sp>
      <p:sp>
        <p:nvSpPr>
          <p:cNvPr id="4" name="Date Placeholder 3"/>
          <p:cNvSpPr>
            <a:spLocks noGrp="1"/>
          </p:cNvSpPr>
          <p:nvPr>
            <p:ph type="dt" sz="half" idx="10"/>
          </p:nvPr>
        </p:nvSpPr>
        <p:spPr>
          <a:xfrm>
            <a:off x="658906" y="6248774"/>
            <a:ext cx="1474694" cy="365125"/>
          </a:xfrm>
        </p:spPr>
        <p:txBody>
          <a:bodyPr/>
          <a:lstStyle>
            <a:lvl1pPr algn="l">
              <a:defRPr>
                <a:solidFill>
                  <a:schemeClr val="bg1"/>
                </a:solidFill>
              </a:defRPr>
            </a:lvl1pPr>
          </a:lstStyle>
          <a:p>
            <a:fld id="{D728701E-CAF4-4159-9B3E-41C86DFFA30D}" type="datetimeFigureOut">
              <a:rPr lang="en-US" smtClean="0"/>
              <a:t>2/23/2015</a:t>
            </a:fld>
            <a:endParaRPr lang="en-US"/>
          </a:p>
        </p:txBody>
      </p:sp>
      <p:sp>
        <p:nvSpPr>
          <p:cNvPr id="5" name="Footer Placeholder 4"/>
          <p:cNvSpPr>
            <a:spLocks noGrp="1"/>
          </p:cNvSpPr>
          <p:nvPr>
            <p:ph type="ftr" sz="quarter" idx="11"/>
          </p:nvPr>
        </p:nvSpPr>
        <p:spPr>
          <a:xfrm>
            <a:off x="2286000" y="6248774"/>
            <a:ext cx="5638800" cy="365125"/>
          </a:xfrm>
        </p:spPr>
        <p:txBody>
          <a:bodyPr/>
          <a:lstStyle>
            <a:lvl1pPr>
              <a:defRPr>
                <a:solidFill>
                  <a:schemeClr val="bg1"/>
                </a:solidFill>
              </a:defRPr>
            </a:lvl1pPr>
          </a:lstStyle>
          <a:p>
            <a:endParaRPr lang="en-US"/>
          </a:p>
        </p:txBody>
      </p:sp>
      <p:sp>
        <p:nvSpPr>
          <p:cNvPr id="6" name="Slide Number Placeholder 5"/>
          <p:cNvSpPr>
            <a:spLocks noGrp="1"/>
          </p:cNvSpPr>
          <p:nvPr>
            <p:ph type="sldNum" sz="quarter" idx="12"/>
          </p:nvPr>
        </p:nvSpPr>
        <p:spPr>
          <a:xfrm>
            <a:off x="8305800" y="6248774"/>
            <a:ext cx="554038" cy="365125"/>
          </a:xfrm>
        </p:spPr>
        <p:txBody>
          <a:bodyPr/>
          <a:lstStyle/>
          <a:p>
            <a:fld id="{162F1D00-BD13-4404-86B0-79703945A0A7}" type="slidenum">
              <a:rPr lang="en-US" smtClean="0"/>
              <a:t>‹N›</a:t>
            </a:fld>
            <a:endParaRPr lang="en-US"/>
          </a:p>
        </p:txBody>
      </p:sp>
      <p:sp>
        <p:nvSpPr>
          <p:cNvPr id="8" name="TextBox 7"/>
          <p:cNvSpPr txBox="1"/>
          <p:nvPr/>
        </p:nvSpPr>
        <p:spPr>
          <a:xfrm>
            <a:off x="2003612" y="3110754"/>
            <a:ext cx="260909" cy="615553"/>
          </a:xfrm>
          <a:prstGeom prst="rect">
            <a:avLst/>
          </a:prstGeom>
          <a:noFill/>
        </p:spPr>
        <p:txBody>
          <a:bodyPr wrap="square" lIns="0" tIns="0" rIns="0" bIns="0" rtlCol="0">
            <a:spAutoFit/>
          </a:bodyPr>
          <a:lstStyle/>
          <a:p>
            <a:r>
              <a:rPr sz="4000" b="1">
                <a:solidFill>
                  <a:schemeClr val="accent1">
                    <a:lumMod val="60000"/>
                    <a:lumOff val="40000"/>
                  </a:schemeClr>
                </a:solidFill>
              </a:rPr>
              <a:t>+</a:t>
            </a:r>
          </a:p>
        </p:txBody>
      </p:sp>
      <p:sp>
        <p:nvSpPr>
          <p:cNvPr id="9" name="Rectangle 8"/>
          <p:cNvSpPr/>
          <p:nvPr/>
        </p:nvSpPr>
        <p:spPr>
          <a:xfrm>
            <a:off x="285750" y="228600"/>
            <a:ext cx="212725" cy="63452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ntenuto 2">
    <p:spTree>
      <p:nvGrpSpPr>
        <p:cNvPr id="1" name=""/>
        <p:cNvGrpSpPr/>
        <p:nvPr/>
      </p:nvGrpSpPr>
      <p:grpSpPr>
        <a:xfrm>
          <a:off x="0" y="0"/>
          <a:ext cx="0" cy="0"/>
          <a:chOff x="0" y="0"/>
          <a:chExt cx="0" cy="0"/>
        </a:xfrm>
      </p:grpSpPr>
      <p:sp>
        <p:nvSpPr>
          <p:cNvPr id="11" name="Rectangle 10"/>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it-IT" smtClean="0"/>
              <a:t>Fare clic per modificare stile</a:t>
            </a:r>
            <a:endParaRPr/>
          </a:p>
        </p:txBody>
      </p:sp>
      <p:sp>
        <p:nvSpPr>
          <p:cNvPr id="3" name="Content Placeholder 2"/>
          <p:cNvSpPr>
            <a:spLocks noGrp="1"/>
          </p:cNvSpPr>
          <p:nvPr>
            <p:ph sz="half" idx="1"/>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dirty="0"/>
          </a:p>
        </p:txBody>
      </p:sp>
      <p:sp>
        <p:nvSpPr>
          <p:cNvPr id="4" name="Content Placeholder 3"/>
          <p:cNvSpPr>
            <a:spLocks noGrp="1"/>
          </p:cNvSpPr>
          <p:nvPr>
            <p:ph sz="half" idx="2"/>
          </p:nvPr>
        </p:nvSpPr>
        <p:spPr>
          <a:xfrm>
            <a:off x="439987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dirty="0"/>
          </a:p>
        </p:txBody>
      </p:sp>
      <p:sp>
        <p:nvSpPr>
          <p:cNvPr id="5" name="Date Placeholder 4"/>
          <p:cNvSpPr>
            <a:spLocks noGrp="1"/>
          </p:cNvSpPr>
          <p:nvPr>
            <p:ph type="dt" sz="half" idx="10"/>
          </p:nvPr>
        </p:nvSpPr>
        <p:spPr/>
        <p:txBody>
          <a:bodyPr/>
          <a:lstStyle/>
          <a:p>
            <a:fld id="{D728701E-CAF4-4159-9B3E-41C86DFFA30D}" type="datetimeFigureOut">
              <a:rPr lang="en-US" smtClean="0"/>
              <a:t>2/23/2015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nfronto">
    <p:spTree>
      <p:nvGrpSpPr>
        <p:cNvPr id="1" name=""/>
        <p:cNvGrpSpPr/>
        <p:nvPr/>
      </p:nvGrpSpPr>
      <p:grpSpPr>
        <a:xfrm>
          <a:off x="0" y="0"/>
          <a:ext cx="0" cy="0"/>
          <a:chOff x="0" y="0"/>
          <a:chExt cx="0" cy="0"/>
        </a:xfrm>
      </p:grpSpPr>
      <p:sp>
        <p:nvSpPr>
          <p:cNvPr id="10" name="Rectangle 9"/>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TextBox 11"/>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lvl1pPr>
              <a:defRPr/>
            </a:lvl1pPr>
          </a:lstStyle>
          <a:p>
            <a:r>
              <a:rPr lang="it-IT" smtClean="0"/>
              <a:t>Fare clic per modificare stile</a:t>
            </a:r>
            <a:endParaRPr/>
          </a:p>
        </p:txBody>
      </p:sp>
      <p:sp>
        <p:nvSpPr>
          <p:cNvPr id="4" name="Content Placeholder 3"/>
          <p:cNvSpPr>
            <a:spLocks noGrp="1"/>
          </p:cNvSpPr>
          <p:nvPr>
            <p:ph sz="half" idx="2"/>
          </p:nvPr>
        </p:nvSpPr>
        <p:spPr>
          <a:xfrm>
            <a:off x="497541"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dirty="0"/>
          </a:p>
        </p:txBody>
      </p:sp>
      <p:sp>
        <p:nvSpPr>
          <p:cNvPr id="6" name="Content Placeholder 5"/>
          <p:cNvSpPr>
            <a:spLocks noGrp="1"/>
          </p:cNvSpPr>
          <p:nvPr>
            <p:ph sz="quarter" idx="4"/>
          </p:nvPr>
        </p:nvSpPr>
        <p:spPr>
          <a:xfrm>
            <a:off x="4399878"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dirty="0"/>
          </a:p>
        </p:txBody>
      </p:sp>
      <p:sp>
        <p:nvSpPr>
          <p:cNvPr id="7" name="Date Placeholder 6"/>
          <p:cNvSpPr>
            <a:spLocks noGrp="1"/>
          </p:cNvSpPr>
          <p:nvPr>
            <p:ph type="dt" sz="half" idx="10"/>
          </p:nvPr>
        </p:nvSpPr>
        <p:spPr/>
        <p:txBody>
          <a:bodyPr/>
          <a:lstStyle/>
          <a:p>
            <a:fld id="{D728701E-CAF4-4159-9B3E-41C86DFFA30D}" type="datetimeFigureOut">
              <a:rPr lang="en-US" smtClean="0"/>
              <a:t>2/23/2015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2F1D00-BD13-4404-86B0-79703945A0A7}" type="slidenum">
              <a:rPr lang="en-US" smtClean="0"/>
              <a:t>‹N›</a:t>
            </a:fld>
            <a:endParaRPr lang="en-US"/>
          </a:p>
        </p:txBody>
      </p:sp>
      <p:sp>
        <p:nvSpPr>
          <p:cNvPr id="3" name="Text Placeholder 2"/>
          <p:cNvSpPr>
            <a:spLocks noGrp="1"/>
          </p:cNvSpPr>
          <p:nvPr>
            <p:ph type="body" idx="1"/>
          </p:nvPr>
        </p:nvSpPr>
        <p:spPr>
          <a:xfrm>
            <a:off x="497541" y="2070847"/>
            <a:ext cx="3657600" cy="322729"/>
          </a:xfrm>
          <a:prstGeom prst="rect">
            <a:avLst/>
          </a:prstGeom>
          <a:solidFill>
            <a:schemeClr val="accent3"/>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5" name="Text Placeholder 4"/>
          <p:cNvSpPr>
            <a:spLocks noGrp="1"/>
          </p:cNvSpPr>
          <p:nvPr>
            <p:ph type="body" sz="quarter" idx="3"/>
          </p:nvPr>
        </p:nvSpPr>
        <p:spPr>
          <a:xfrm>
            <a:off x="4399878" y="2070847"/>
            <a:ext cx="3657600" cy="322729"/>
          </a:xfrm>
          <a:prstGeom prst="rect">
            <a:avLst/>
          </a:prstGeom>
          <a:solidFill>
            <a:schemeClr val="accent3">
              <a:lumMod val="60000"/>
              <a:lumOff val="40000"/>
            </a:schemeClr>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 Contenuto, sopra e sotto">
    <p:spTree>
      <p:nvGrpSpPr>
        <p:cNvPr id="1" name=""/>
        <p:cNvGrpSpPr/>
        <p:nvPr/>
      </p:nvGrpSpPr>
      <p:grpSpPr>
        <a:xfrm>
          <a:off x="0" y="0"/>
          <a:ext cx="0" cy="0"/>
          <a:chOff x="0" y="0"/>
          <a:chExt cx="0" cy="0"/>
        </a:xfrm>
      </p:grpSpPr>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it-IT" smtClean="0"/>
              <a:t>Fare clic per modificare stile</a:t>
            </a:r>
            <a:endParaRPr/>
          </a:p>
        </p:txBody>
      </p:sp>
      <p:sp>
        <p:nvSpPr>
          <p:cNvPr id="3" name="Content Placeholder 2"/>
          <p:cNvSpPr>
            <a:spLocks noGrp="1"/>
          </p:cNvSpPr>
          <p:nvPr>
            <p:ph sz="half" idx="1"/>
          </p:nvPr>
        </p:nvSpPr>
        <p:spPr>
          <a:xfrm>
            <a:off x="498517" y="1985963"/>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dirty="0"/>
          </a:p>
        </p:txBody>
      </p:sp>
      <p:sp>
        <p:nvSpPr>
          <p:cNvPr id="5" name="Date Placeholder 4"/>
          <p:cNvSpPr>
            <a:spLocks noGrp="1"/>
          </p:cNvSpPr>
          <p:nvPr>
            <p:ph type="dt" sz="half" idx="10"/>
          </p:nvPr>
        </p:nvSpPr>
        <p:spPr/>
        <p:txBody>
          <a:bodyPr/>
          <a:lstStyle/>
          <a:p>
            <a:fld id="{D728701E-CAF4-4159-9B3E-41C86DFFA30D}" type="datetimeFigureOut">
              <a:rPr lang="en-US" smtClean="0"/>
              <a:t>2/23/2015</a:t>
            </a:fld>
            <a:endParaRPr lang="en-US"/>
          </a:p>
        </p:txBody>
      </p:sp>
      <p:sp>
        <p:nvSpPr>
          <p:cNvPr id="6" name="Footer Placeholder 5"/>
          <p:cNvSpPr>
            <a:spLocks noGrp="1"/>
          </p:cNvSpPr>
          <p:nvPr>
            <p:ph type="ftr" sz="quarter" idx="11"/>
          </p:nvPr>
        </p:nvSpPr>
        <p:spPr/>
        <p:txBody>
          <a:bodyPr/>
          <a:lstStyle/>
          <a:p>
            <a:endParaRPr lang="en-US"/>
          </a:p>
        </p:txBody>
      </p:sp>
      <p:sp>
        <p:nvSpPr>
          <p:cNvPr id="13" name="Content Placeholder 2"/>
          <p:cNvSpPr>
            <a:spLocks noGrp="1"/>
          </p:cNvSpPr>
          <p:nvPr>
            <p:ph sz="half" idx="14"/>
          </p:nvPr>
        </p:nvSpPr>
        <p:spPr>
          <a:xfrm>
            <a:off x="498517" y="4164965"/>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dirty="0"/>
          </a:p>
        </p:txBody>
      </p:sp>
      <p:sp>
        <p:nvSpPr>
          <p:cNvPr id="14" name="Rectangle 13"/>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Slide Number Placeholder 6"/>
          <p:cNvSpPr>
            <a:spLocks noGrp="1"/>
          </p:cNvSpPr>
          <p:nvPr>
            <p:ph type="sldNum" sz="quarter" idx="12"/>
          </p:nvPr>
        </p:nvSpPr>
        <p:spPr>
          <a:xfrm>
            <a:off x="8305800" y="242234"/>
            <a:ext cx="554038" cy="365125"/>
          </a:xfrm>
        </p:spPr>
        <p:txBody>
          <a:bodyPr/>
          <a:lstStyle/>
          <a:p>
            <a:fld id="{162F1D00-BD13-4404-86B0-79703945A0A7}" type="slidenum">
              <a:rPr lang="en-US" smtClean="0"/>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Contenuto">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it-IT" smtClean="0"/>
              <a:t>Fare clic per modificare stile</a:t>
            </a:r>
            <a:endParaRPr/>
          </a:p>
        </p:txBody>
      </p:sp>
      <p:sp>
        <p:nvSpPr>
          <p:cNvPr id="3"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dirty="0"/>
          </a:p>
        </p:txBody>
      </p:sp>
      <p:sp>
        <p:nvSpPr>
          <p:cNvPr id="5" name="Date Placeholder 4"/>
          <p:cNvSpPr>
            <a:spLocks noGrp="1"/>
          </p:cNvSpPr>
          <p:nvPr>
            <p:ph type="dt" sz="half" idx="10"/>
          </p:nvPr>
        </p:nvSpPr>
        <p:spPr/>
        <p:txBody>
          <a:bodyPr/>
          <a:lstStyle/>
          <a:p>
            <a:fld id="{D728701E-CAF4-4159-9B3E-41C86DFFA30D}" type="datetimeFigureOut">
              <a:rPr lang="en-US" smtClean="0"/>
              <a:t>2/23/2015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‹N›</a:t>
            </a:fld>
            <a:endParaRPr lang="en-US"/>
          </a:p>
        </p:txBody>
      </p:sp>
      <p:sp>
        <p:nvSpPr>
          <p:cNvPr id="11" name="Content Placeholder 2"/>
          <p:cNvSpPr>
            <a:spLocks noGrp="1"/>
          </p:cNvSpPr>
          <p:nvPr>
            <p:ph sz="half" idx="15"/>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dirty="0"/>
          </a:p>
        </p:txBody>
      </p:sp>
      <p:sp>
        <p:nvSpPr>
          <p:cNvPr id="13"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 Contenuto">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it-IT" smtClean="0"/>
              <a:t>Fare clic per modificare stile</a:t>
            </a:r>
            <a:endParaRPr/>
          </a:p>
        </p:txBody>
      </p:sp>
      <p:sp>
        <p:nvSpPr>
          <p:cNvPr id="5" name="Date Placeholder 4"/>
          <p:cNvSpPr>
            <a:spLocks noGrp="1"/>
          </p:cNvSpPr>
          <p:nvPr>
            <p:ph type="dt" sz="half" idx="10"/>
          </p:nvPr>
        </p:nvSpPr>
        <p:spPr/>
        <p:txBody>
          <a:bodyPr/>
          <a:lstStyle/>
          <a:p>
            <a:fld id="{D728701E-CAF4-4159-9B3E-41C86DFFA30D}" type="datetimeFigureOut">
              <a:rPr lang="en-US" smtClean="0"/>
              <a:t>2/23/2015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‹N›</a:t>
            </a:fld>
            <a:endParaRPr lang="en-US"/>
          </a:p>
        </p:txBody>
      </p:sp>
      <p:sp>
        <p:nvSpPr>
          <p:cNvPr id="12" name="Content Placeholder 2"/>
          <p:cNvSpPr>
            <a:spLocks noGrp="1"/>
          </p:cNvSpPr>
          <p:nvPr>
            <p:ph sz="half" idx="17"/>
          </p:nvPr>
        </p:nvSpPr>
        <p:spPr>
          <a:xfrm>
            <a:off x="502920" y="1985963"/>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dirty="0"/>
          </a:p>
        </p:txBody>
      </p:sp>
      <p:sp>
        <p:nvSpPr>
          <p:cNvPr id="14" name="Content Placeholder 2"/>
          <p:cNvSpPr>
            <a:spLocks noGrp="1"/>
          </p:cNvSpPr>
          <p:nvPr>
            <p:ph sz="half" idx="18"/>
          </p:nvPr>
        </p:nvSpPr>
        <p:spPr>
          <a:xfrm>
            <a:off x="502920" y="4164965"/>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dirty="0"/>
          </a:p>
        </p:txBody>
      </p:sp>
      <p:sp>
        <p:nvSpPr>
          <p:cNvPr id="15"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dirty="0"/>
          </a:p>
        </p:txBody>
      </p:sp>
      <p:sp>
        <p:nvSpPr>
          <p:cNvPr id="16"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olo titolo">
    <p:spTree>
      <p:nvGrpSpPr>
        <p:cNvPr id="1" name=""/>
        <p:cNvGrpSpPr/>
        <p:nvPr/>
      </p:nvGrpSpPr>
      <p:grpSpPr>
        <a:xfrm>
          <a:off x="0" y="0"/>
          <a:ext cx="0" cy="0"/>
          <a:chOff x="0" y="0"/>
          <a:chExt cx="0" cy="0"/>
        </a:xfrm>
      </p:grpSpPr>
      <p:sp>
        <p:nvSpPr>
          <p:cNvPr id="6" name="Rectangle 5"/>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TextBox 7"/>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it-IT" smtClean="0"/>
              <a:t>Fare clic per modificare stile</a:t>
            </a:r>
            <a:endParaRPr/>
          </a:p>
        </p:txBody>
      </p:sp>
      <p:sp>
        <p:nvSpPr>
          <p:cNvPr id="3" name="Date Placeholder 2"/>
          <p:cNvSpPr>
            <a:spLocks noGrp="1"/>
          </p:cNvSpPr>
          <p:nvPr>
            <p:ph type="dt" sz="half" idx="10"/>
          </p:nvPr>
        </p:nvSpPr>
        <p:spPr/>
        <p:txBody>
          <a:bodyPr/>
          <a:lstStyle/>
          <a:p>
            <a:fld id="{D728701E-CAF4-4159-9B3E-41C86DFFA30D}" type="datetimeFigureOut">
              <a:rPr lang="en-US" smtClean="0"/>
              <a:t>2/23/2015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F1D00-BD13-4404-86B0-79703945A0A7}" type="slidenum">
              <a:rPr lang="en-US" smtClean="0"/>
              <a:t>‹N›</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Vuoto">
    <p:spTree>
      <p:nvGrpSpPr>
        <p:cNvPr id="1" name=""/>
        <p:cNvGrpSpPr/>
        <p:nvPr/>
      </p:nvGrpSpPr>
      <p:grpSpPr>
        <a:xfrm>
          <a:off x="0" y="0"/>
          <a:ext cx="0" cy="0"/>
          <a:chOff x="0" y="0"/>
          <a:chExt cx="0" cy="0"/>
        </a:xfrm>
      </p:grpSpPr>
      <p:sp>
        <p:nvSpPr>
          <p:cNvPr id="5" name="Rectangle 4"/>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D728701E-CAF4-4159-9B3E-41C86DFFA30D}" type="datetimeFigureOut">
              <a:rPr lang="en-US" smtClean="0"/>
              <a:t>2/23/2015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2F1D00-BD13-4404-86B0-79703945A0A7}" type="slidenum">
              <a:rPr lang="en-US" smtClean="0"/>
              <a:t>‹N›</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8" name="Rectangle 7"/>
          <p:cNvSpPr/>
          <p:nvPr/>
        </p:nvSpPr>
        <p:spPr>
          <a:xfrm>
            <a:off x="282575" y="228600"/>
            <a:ext cx="3451225"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5" y="2571750"/>
            <a:ext cx="3255264" cy="1162050"/>
          </a:xfrm>
        </p:spPr>
        <p:txBody>
          <a:bodyPr anchor="b">
            <a:normAutofit/>
          </a:bodyPr>
          <a:lstStyle>
            <a:lvl1pPr algn="l">
              <a:defRPr sz="2600" b="0">
                <a:solidFill>
                  <a:schemeClr val="bg1"/>
                </a:solidFill>
              </a:defRPr>
            </a:lvl1pPr>
          </a:lstStyle>
          <a:p>
            <a:r>
              <a:rPr lang="it-IT" smtClean="0"/>
              <a:t>Fare clic per modificare stile</a:t>
            </a:r>
            <a:endParaRPr dirty="0"/>
          </a:p>
        </p:txBody>
      </p:sp>
      <p:sp>
        <p:nvSpPr>
          <p:cNvPr id="3" name="Content Placeholder 2"/>
          <p:cNvSpPr>
            <a:spLocks noGrp="1"/>
          </p:cNvSpPr>
          <p:nvPr>
            <p:ph idx="1"/>
          </p:nvPr>
        </p:nvSpPr>
        <p:spPr>
          <a:xfrm>
            <a:off x="4168775" y="273050"/>
            <a:ext cx="4597399" cy="5853113"/>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dirty="0"/>
          </a:p>
        </p:txBody>
      </p:sp>
      <p:sp>
        <p:nvSpPr>
          <p:cNvPr id="4" name="Text Placeholder 3"/>
          <p:cNvSpPr>
            <a:spLocks noGrp="1"/>
          </p:cNvSpPr>
          <p:nvPr>
            <p:ph type="body" sz="half" idx="2"/>
          </p:nvPr>
        </p:nvSpPr>
        <p:spPr>
          <a:xfrm>
            <a:off x="381093" y="3733800"/>
            <a:ext cx="3255264"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Date Placeholder 4"/>
          <p:cNvSpPr>
            <a:spLocks noGrp="1"/>
          </p:cNvSpPr>
          <p:nvPr>
            <p:ph type="dt" sz="half" idx="10"/>
          </p:nvPr>
        </p:nvSpPr>
        <p:spPr>
          <a:xfrm>
            <a:off x="7391399" y="6423585"/>
            <a:ext cx="1537447" cy="365125"/>
          </a:xfrm>
        </p:spPr>
        <p:txBody>
          <a:bodyPr/>
          <a:lstStyle/>
          <a:p>
            <a:fld id="{D728701E-CAF4-4159-9B3E-41C86DFFA30D}" type="datetimeFigureOut">
              <a:rPr lang="en-US" smtClean="0"/>
              <a:t>2/23/2015</a:t>
            </a:fld>
            <a:endParaRPr lang="en-US"/>
          </a:p>
        </p:txBody>
      </p:sp>
      <p:sp>
        <p:nvSpPr>
          <p:cNvPr id="6" name="Footer Placeholder 5"/>
          <p:cNvSpPr>
            <a:spLocks noGrp="1"/>
          </p:cNvSpPr>
          <p:nvPr>
            <p:ph type="ftr" sz="quarter" idx="11"/>
          </p:nvPr>
        </p:nvSpPr>
        <p:spPr>
          <a:xfrm>
            <a:off x="3859305" y="6423585"/>
            <a:ext cx="3316941" cy="365125"/>
          </a:xfrm>
        </p:spPr>
        <p:txBody>
          <a:bodyPr/>
          <a:lstStyle/>
          <a:p>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169404" y="3124200"/>
            <a:ext cx="3898272" cy="871538"/>
          </a:xfrm>
        </p:spPr>
        <p:txBody>
          <a:bodyPr anchor="b">
            <a:normAutofit/>
          </a:bodyPr>
          <a:lstStyle>
            <a:lvl1pPr algn="l">
              <a:defRPr sz="2600" b="0"/>
            </a:lvl1pPr>
          </a:lstStyle>
          <a:p>
            <a:r>
              <a:rPr lang="it-IT" smtClean="0"/>
              <a:t>Fare clic per modificare stile</a:t>
            </a:r>
            <a:endParaRPr/>
          </a:p>
        </p:txBody>
      </p:sp>
      <p:sp>
        <p:nvSpPr>
          <p:cNvPr id="3" name="Picture Placeholder 2"/>
          <p:cNvSpPr>
            <a:spLocks noGrp="1"/>
          </p:cNvSpPr>
          <p:nvPr>
            <p:ph type="pic" idx="1"/>
          </p:nvPr>
        </p:nvSpPr>
        <p:spPr>
          <a:xfrm>
            <a:off x="277906" y="228600"/>
            <a:ext cx="3460658" cy="63452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smtClean="0"/>
              <a:t>Trascinare l'immagine su un segnaposto o fare clic sull'icona per aggiungerla</a:t>
            </a:r>
            <a:endParaRPr/>
          </a:p>
        </p:txBody>
      </p:sp>
      <p:sp>
        <p:nvSpPr>
          <p:cNvPr id="4" name="Text Placeholder 3"/>
          <p:cNvSpPr>
            <a:spLocks noGrp="1"/>
          </p:cNvSpPr>
          <p:nvPr>
            <p:ph type="body" sz="half" idx="2"/>
          </p:nvPr>
        </p:nvSpPr>
        <p:spPr>
          <a:xfrm>
            <a:off x="4169404" y="3995737"/>
            <a:ext cx="3898272"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Date Placeholder 4"/>
          <p:cNvSpPr>
            <a:spLocks noGrp="1"/>
          </p:cNvSpPr>
          <p:nvPr>
            <p:ph type="dt" sz="half" idx="10"/>
          </p:nvPr>
        </p:nvSpPr>
        <p:spPr>
          <a:xfrm>
            <a:off x="7391399" y="6423585"/>
            <a:ext cx="1537447" cy="365125"/>
          </a:xfrm>
        </p:spPr>
        <p:txBody>
          <a:bodyPr/>
          <a:lstStyle/>
          <a:p>
            <a:fld id="{D728701E-CAF4-4159-9B3E-41C86DFFA30D}" type="datetimeFigureOut">
              <a:rPr lang="en-US" smtClean="0"/>
              <a:t>2/23/2015</a:t>
            </a:fld>
            <a:endParaRPr lang="en-US"/>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‹N›</a:t>
            </a:fld>
            <a:endParaRPr lang="en-US"/>
          </a:p>
        </p:txBody>
      </p:sp>
      <p:sp>
        <p:nvSpPr>
          <p:cNvPr id="10" name="TextBox 9"/>
          <p:cNvSpPr txBox="1"/>
          <p:nvPr/>
        </p:nvSpPr>
        <p:spPr>
          <a:xfrm>
            <a:off x="3990110"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Immagine sopra didascalia">
    <p:spTree>
      <p:nvGrpSpPr>
        <p:cNvPr id="1" name=""/>
        <p:cNvGrpSpPr/>
        <p:nvPr/>
      </p:nvGrpSpPr>
      <p:grpSpPr>
        <a:xfrm>
          <a:off x="0" y="0"/>
          <a:ext cx="0" cy="0"/>
          <a:chOff x="0" y="0"/>
          <a:chExt cx="0" cy="0"/>
        </a:xfrm>
      </p:grpSpPr>
      <p:sp>
        <p:nvSpPr>
          <p:cNvPr id="2" name="Title 1"/>
          <p:cNvSpPr>
            <a:spLocks noGrp="1"/>
          </p:cNvSpPr>
          <p:nvPr>
            <p:ph type="title"/>
          </p:nvPr>
        </p:nvSpPr>
        <p:spPr>
          <a:xfrm>
            <a:off x="506505" y="4424082"/>
            <a:ext cx="6191157" cy="833718"/>
          </a:xfrm>
        </p:spPr>
        <p:txBody>
          <a:bodyPr anchor="b">
            <a:normAutofit/>
          </a:bodyPr>
          <a:lstStyle>
            <a:lvl1pPr algn="l">
              <a:defRPr sz="2600" b="0"/>
            </a:lvl1pPr>
          </a:lstStyle>
          <a:p>
            <a:r>
              <a:rPr lang="it-IT" smtClean="0"/>
              <a:t>Fare clic per modificare stile</a:t>
            </a:r>
            <a:endParaRPr/>
          </a:p>
        </p:txBody>
      </p:sp>
      <p:sp>
        <p:nvSpPr>
          <p:cNvPr id="3" name="Picture Placeholder 2"/>
          <p:cNvSpPr>
            <a:spLocks noGrp="1"/>
          </p:cNvSpPr>
          <p:nvPr>
            <p:ph type="pic" idx="1"/>
          </p:nvPr>
        </p:nvSpPr>
        <p:spPr>
          <a:xfrm>
            <a:off x="277905" y="228600"/>
            <a:ext cx="637838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smtClean="0"/>
              <a:t>Trascinare l'immagine su un segnaposto o fare clic sull'icona per aggiungerla</a:t>
            </a:r>
            <a:endParaRPr/>
          </a:p>
        </p:txBody>
      </p:sp>
      <p:sp>
        <p:nvSpPr>
          <p:cNvPr id="4" name="Text Placeholder 3"/>
          <p:cNvSpPr>
            <a:spLocks noGrp="1"/>
          </p:cNvSpPr>
          <p:nvPr>
            <p:ph type="body" sz="half" idx="2"/>
          </p:nvPr>
        </p:nvSpPr>
        <p:spPr>
          <a:xfrm>
            <a:off x="506505" y="5257799"/>
            <a:ext cx="6191157" cy="885825"/>
          </a:xfrm>
        </p:spPr>
        <p:txBody>
          <a:bodyPr/>
          <a:lstStyle>
            <a:lvl1pPr marL="0" indent="0">
              <a:spcBef>
                <a:spcPts val="3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Date Placeholder 4"/>
          <p:cNvSpPr>
            <a:spLocks noGrp="1"/>
          </p:cNvSpPr>
          <p:nvPr>
            <p:ph type="dt" sz="half" idx="10"/>
          </p:nvPr>
        </p:nvSpPr>
        <p:spPr/>
        <p:txBody>
          <a:bodyPr/>
          <a:lstStyle/>
          <a:p>
            <a:fld id="{D728701E-CAF4-4159-9B3E-41C86DFFA30D}" type="datetimeFigureOut">
              <a:rPr lang="en-US" smtClean="0"/>
              <a:t>2/23/2015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‹N›</a:t>
            </a:fld>
            <a:endParaRPr lang="en-US"/>
          </a:p>
        </p:txBody>
      </p:sp>
      <p:sp>
        <p:nvSpPr>
          <p:cNvPr id="8" name="Rectangle 7"/>
          <p:cNvSpPr/>
          <p:nvPr/>
        </p:nvSpPr>
        <p:spPr>
          <a:xfrm>
            <a:off x="6802438" y="22860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6802438" y="2377440"/>
            <a:ext cx="2057400" cy="2039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327212" y="4632792"/>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Immagini con didascalia">
    <p:spTree>
      <p:nvGrpSpPr>
        <p:cNvPr id="1" name=""/>
        <p:cNvGrpSpPr/>
        <p:nvPr/>
      </p:nvGrpSpPr>
      <p:grpSpPr>
        <a:xfrm>
          <a:off x="0" y="0"/>
          <a:ext cx="0" cy="0"/>
          <a:chOff x="0" y="0"/>
          <a:chExt cx="0" cy="0"/>
        </a:xfrm>
      </p:grpSpPr>
      <p:sp>
        <p:nvSpPr>
          <p:cNvPr id="8" name="Rectangle 7"/>
          <p:cNvSpPr/>
          <p:nvPr/>
        </p:nvSpPr>
        <p:spPr>
          <a:xfrm>
            <a:off x="282574" y="228600"/>
            <a:ext cx="6387167"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6181611" cy="1162050"/>
          </a:xfrm>
        </p:spPr>
        <p:txBody>
          <a:bodyPr anchor="b">
            <a:normAutofit/>
          </a:bodyPr>
          <a:lstStyle>
            <a:lvl1pPr algn="l">
              <a:defRPr sz="2600" b="0">
                <a:solidFill>
                  <a:schemeClr val="bg1"/>
                </a:solidFill>
              </a:defRPr>
            </a:lvl1pPr>
          </a:lstStyle>
          <a:p>
            <a:r>
              <a:rPr lang="it-IT" smtClean="0"/>
              <a:t>Fare clic per modificare stile</a:t>
            </a:r>
            <a:endParaRPr/>
          </a:p>
        </p:txBody>
      </p:sp>
      <p:sp>
        <p:nvSpPr>
          <p:cNvPr id="4" name="Text Placeholder 3"/>
          <p:cNvSpPr>
            <a:spLocks noGrp="1"/>
          </p:cNvSpPr>
          <p:nvPr>
            <p:ph type="body" sz="half" idx="2"/>
          </p:nvPr>
        </p:nvSpPr>
        <p:spPr>
          <a:xfrm>
            <a:off x="381094" y="3733800"/>
            <a:ext cx="6179566"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Date Placeholder 4"/>
          <p:cNvSpPr>
            <a:spLocks noGrp="1"/>
          </p:cNvSpPr>
          <p:nvPr>
            <p:ph type="dt" sz="half" idx="10"/>
          </p:nvPr>
        </p:nvSpPr>
        <p:spPr>
          <a:xfrm>
            <a:off x="5212262" y="6235607"/>
            <a:ext cx="1348398" cy="365125"/>
          </a:xfrm>
        </p:spPr>
        <p:txBody>
          <a:bodyPr/>
          <a:lstStyle>
            <a:lvl1pPr>
              <a:defRPr>
                <a:solidFill>
                  <a:schemeClr val="bg1"/>
                </a:solidFill>
              </a:defRPr>
            </a:lvl1pPr>
          </a:lstStyle>
          <a:p>
            <a:fld id="{D728701E-CAF4-4159-9B3E-41C86DFFA30D}" type="datetimeFigureOut">
              <a:rPr lang="en-US" smtClean="0"/>
              <a:t>2/23/2015</a:t>
            </a:fld>
            <a:endParaRPr lang="en-US"/>
          </a:p>
        </p:txBody>
      </p:sp>
      <p:sp>
        <p:nvSpPr>
          <p:cNvPr id="6" name="Footer Placeholder 5"/>
          <p:cNvSpPr>
            <a:spLocks noGrp="1"/>
          </p:cNvSpPr>
          <p:nvPr>
            <p:ph type="ftr" sz="quarter" idx="11"/>
          </p:nvPr>
        </p:nvSpPr>
        <p:spPr>
          <a:xfrm>
            <a:off x="381095" y="6235607"/>
            <a:ext cx="46481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‹N›</a:t>
            </a:fld>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6802438" y="2374940"/>
            <a:ext cx="2057400" cy="2039112"/>
          </a:xfrm>
        </p:spPr>
        <p:txBody>
          <a:bodyPr/>
          <a:lstStyle>
            <a:lvl1pPr>
              <a:buNone/>
              <a:defRPr/>
            </a:lvl1pPr>
          </a:lstStyle>
          <a:p>
            <a:r>
              <a:rPr lang="it-IT" smtClean="0"/>
              <a:t>Trascinare l'immagine su un segnaposto o fare clic sull'icona per aggiungerla</a:t>
            </a:r>
            <a:endParaRPr/>
          </a:p>
        </p:txBody>
      </p:sp>
      <p:sp>
        <p:nvSpPr>
          <p:cNvPr id="13" name="Picture Placeholder 12"/>
          <p:cNvSpPr>
            <a:spLocks noGrp="1"/>
          </p:cNvSpPr>
          <p:nvPr>
            <p:ph type="pic" sz="quarter" idx="14"/>
          </p:nvPr>
        </p:nvSpPr>
        <p:spPr>
          <a:xfrm>
            <a:off x="6802438" y="4535424"/>
            <a:ext cx="2057400" cy="2039112"/>
          </a:xfrm>
        </p:spPr>
        <p:txBody>
          <a:bodyPr/>
          <a:lstStyle>
            <a:lvl1pPr>
              <a:buNone/>
              <a:defRPr/>
            </a:lvl1pPr>
          </a:lstStyle>
          <a:p>
            <a:r>
              <a:rPr lang="it-IT" smtClean="0"/>
              <a:t>Trascinare l'immagine su un segnaposto o fare clic sull'icona per aggiungerla</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 Immagini con didascalia">
    <p:spTree>
      <p:nvGrpSpPr>
        <p:cNvPr id="1" name=""/>
        <p:cNvGrpSpPr/>
        <p:nvPr/>
      </p:nvGrpSpPr>
      <p:grpSpPr>
        <a:xfrm>
          <a:off x="0" y="0"/>
          <a:ext cx="0" cy="0"/>
          <a:chOff x="0" y="0"/>
          <a:chExt cx="0" cy="0"/>
        </a:xfrm>
      </p:grpSpPr>
      <p:sp>
        <p:nvSpPr>
          <p:cNvPr id="8" name="Rectangle 7"/>
          <p:cNvSpPr/>
          <p:nvPr/>
        </p:nvSpPr>
        <p:spPr>
          <a:xfrm>
            <a:off x="282575" y="228600"/>
            <a:ext cx="423545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4016633" cy="1162050"/>
          </a:xfrm>
        </p:spPr>
        <p:txBody>
          <a:bodyPr anchor="b">
            <a:normAutofit/>
          </a:bodyPr>
          <a:lstStyle>
            <a:lvl1pPr algn="l">
              <a:defRPr sz="2600" b="0">
                <a:solidFill>
                  <a:schemeClr val="bg1"/>
                </a:solidFill>
              </a:defRPr>
            </a:lvl1pPr>
          </a:lstStyle>
          <a:p>
            <a:r>
              <a:rPr lang="it-IT" smtClean="0"/>
              <a:t>Fare clic per modificare stile</a:t>
            </a:r>
            <a:endParaRPr/>
          </a:p>
        </p:txBody>
      </p:sp>
      <p:sp>
        <p:nvSpPr>
          <p:cNvPr id="4" name="Text Placeholder 3"/>
          <p:cNvSpPr>
            <a:spLocks noGrp="1"/>
          </p:cNvSpPr>
          <p:nvPr>
            <p:ph type="body" sz="half" idx="2"/>
          </p:nvPr>
        </p:nvSpPr>
        <p:spPr>
          <a:xfrm>
            <a:off x="381094" y="3733800"/>
            <a:ext cx="4015304"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Date Placeholder 4"/>
          <p:cNvSpPr>
            <a:spLocks noGrp="1"/>
          </p:cNvSpPr>
          <p:nvPr>
            <p:ph type="dt" sz="half" idx="10"/>
          </p:nvPr>
        </p:nvSpPr>
        <p:spPr>
          <a:xfrm>
            <a:off x="3048000" y="6235607"/>
            <a:ext cx="1348398" cy="365125"/>
          </a:xfrm>
        </p:spPr>
        <p:txBody>
          <a:bodyPr/>
          <a:lstStyle>
            <a:lvl1pPr>
              <a:defRPr>
                <a:solidFill>
                  <a:schemeClr val="bg1"/>
                </a:solidFill>
              </a:defRPr>
            </a:lvl1pPr>
          </a:lstStyle>
          <a:p>
            <a:fld id="{D728701E-CAF4-4159-9B3E-41C86DFFA30D}" type="datetimeFigureOut">
              <a:rPr lang="en-US" smtClean="0"/>
              <a:t>2/23/2015</a:t>
            </a:fld>
            <a:endParaRPr lang="en-US"/>
          </a:p>
        </p:txBody>
      </p:sp>
      <p:sp>
        <p:nvSpPr>
          <p:cNvPr id="6" name="Footer Placeholder 5"/>
          <p:cNvSpPr>
            <a:spLocks noGrp="1"/>
          </p:cNvSpPr>
          <p:nvPr>
            <p:ph type="ftr" sz="quarter" idx="11"/>
          </p:nvPr>
        </p:nvSpPr>
        <p:spPr>
          <a:xfrm>
            <a:off x="381095" y="6235607"/>
            <a:ext cx="25907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‹N›</a:t>
            </a:fld>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4388" y="4534726"/>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4624388" y="228600"/>
            <a:ext cx="2057400" cy="2039112"/>
          </a:xfrm>
        </p:spPr>
        <p:txBody>
          <a:bodyPr/>
          <a:lstStyle>
            <a:lvl1pPr>
              <a:buNone/>
              <a:defRPr/>
            </a:lvl1pPr>
          </a:lstStyle>
          <a:p>
            <a:r>
              <a:rPr lang="it-IT" smtClean="0"/>
              <a:t>Trascinare l'immagine su un segnaposto o fare clic sull'icona per aggiungerla</a:t>
            </a:r>
            <a:endParaRPr/>
          </a:p>
        </p:txBody>
      </p:sp>
      <p:sp>
        <p:nvSpPr>
          <p:cNvPr id="13" name="Picture Placeholder 12"/>
          <p:cNvSpPr>
            <a:spLocks noGrp="1"/>
          </p:cNvSpPr>
          <p:nvPr>
            <p:ph type="pic" sz="quarter" idx="14"/>
          </p:nvPr>
        </p:nvSpPr>
        <p:spPr>
          <a:xfrm>
            <a:off x="4624388" y="2381663"/>
            <a:ext cx="2057400" cy="2039112"/>
          </a:xfrm>
        </p:spPr>
        <p:txBody>
          <a:bodyPr/>
          <a:lstStyle>
            <a:lvl1pPr>
              <a:buNone/>
              <a:defRPr/>
            </a:lvl1pPr>
          </a:lstStyle>
          <a:p>
            <a:r>
              <a:rPr lang="it-IT" smtClean="0"/>
              <a:t>Trascinare l'immagine su un segnaposto o fare clic sull'icona per aggiungerla</a:t>
            </a:r>
            <a:endParaRPr/>
          </a:p>
        </p:txBody>
      </p:sp>
      <p:sp>
        <p:nvSpPr>
          <p:cNvPr id="14" name="Picture Placeholder 12"/>
          <p:cNvSpPr>
            <a:spLocks noGrp="1"/>
          </p:cNvSpPr>
          <p:nvPr>
            <p:ph type="pic" sz="quarter" idx="15"/>
          </p:nvPr>
        </p:nvSpPr>
        <p:spPr>
          <a:xfrm>
            <a:off x="6803136" y="2381662"/>
            <a:ext cx="2057400" cy="4187952"/>
          </a:xfrm>
        </p:spPr>
        <p:txBody>
          <a:bodyPr/>
          <a:lstStyle>
            <a:lvl1pPr>
              <a:buNone/>
              <a:defRPr/>
            </a:lvl1pPr>
          </a:lstStyle>
          <a:p>
            <a:r>
              <a:rPr lang="it-IT" smtClean="0"/>
              <a:t>Trascinare l'immagine su un segnaposto o fare clic sull'icona per aggiungerla</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 Immagini con didascalia, alt.">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53000" y="3124200"/>
            <a:ext cx="3108960" cy="871538"/>
          </a:xfrm>
        </p:spPr>
        <p:txBody>
          <a:bodyPr anchor="b">
            <a:normAutofit/>
          </a:bodyPr>
          <a:lstStyle>
            <a:lvl1pPr algn="l">
              <a:defRPr sz="2600" b="0"/>
            </a:lvl1pPr>
          </a:lstStyle>
          <a:p>
            <a:r>
              <a:rPr lang="it-IT" smtClean="0"/>
              <a:t>Fare clic per modificare stile</a:t>
            </a:r>
            <a:endParaRPr/>
          </a:p>
        </p:txBody>
      </p:sp>
      <p:sp>
        <p:nvSpPr>
          <p:cNvPr id="3" name="Picture Placeholder 2"/>
          <p:cNvSpPr>
            <a:spLocks noGrp="1"/>
          </p:cNvSpPr>
          <p:nvPr>
            <p:ph type="pic" idx="1"/>
          </p:nvPr>
        </p:nvSpPr>
        <p:spPr>
          <a:xfrm>
            <a:off x="277905" y="2365248"/>
            <a:ext cx="424011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smtClean="0"/>
              <a:t>Trascinare l'immagine su un segnaposto o fare clic sull'icona per aggiungerla</a:t>
            </a:r>
            <a:endParaRPr/>
          </a:p>
        </p:txBody>
      </p:sp>
      <p:sp>
        <p:nvSpPr>
          <p:cNvPr id="4" name="Text Placeholder 3"/>
          <p:cNvSpPr>
            <a:spLocks noGrp="1"/>
          </p:cNvSpPr>
          <p:nvPr>
            <p:ph type="body" sz="half" idx="2"/>
          </p:nvPr>
        </p:nvSpPr>
        <p:spPr>
          <a:xfrm>
            <a:off x="4953000" y="3995737"/>
            <a:ext cx="3108960"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Date Placeholder 4"/>
          <p:cNvSpPr>
            <a:spLocks noGrp="1"/>
          </p:cNvSpPr>
          <p:nvPr>
            <p:ph type="dt" sz="half" idx="10"/>
          </p:nvPr>
        </p:nvSpPr>
        <p:spPr>
          <a:xfrm>
            <a:off x="7391399" y="6423585"/>
            <a:ext cx="1537447" cy="365125"/>
          </a:xfrm>
        </p:spPr>
        <p:txBody>
          <a:bodyPr/>
          <a:lstStyle/>
          <a:p>
            <a:fld id="{D728701E-CAF4-4159-9B3E-41C86DFFA30D}" type="datetimeFigureOut">
              <a:rPr lang="en-US" smtClean="0"/>
              <a:t>2/23/2015</a:t>
            </a:fld>
            <a:endParaRPr lang="en-US"/>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‹N›</a:t>
            </a:fld>
            <a:endParaRPr lang="en-US"/>
          </a:p>
        </p:txBody>
      </p:sp>
      <p:sp>
        <p:nvSpPr>
          <p:cNvPr id="10" name="TextBox 9"/>
          <p:cNvSpPr txBox="1"/>
          <p:nvPr/>
        </p:nvSpPr>
        <p:spPr>
          <a:xfrm>
            <a:off x="4750361"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
        <p:nvSpPr>
          <p:cNvPr id="14" name="Picture Placeholder 12"/>
          <p:cNvSpPr>
            <a:spLocks noGrp="1"/>
          </p:cNvSpPr>
          <p:nvPr>
            <p:ph type="pic" sz="quarter" idx="13"/>
          </p:nvPr>
        </p:nvSpPr>
        <p:spPr>
          <a:xfrm>
            <a:off x="277905" y="228600"/>
            <a:ext cx="2057400" cy="2039112"/>
          </a:xfrm>
        </p:spPr>
        <p:txBody>
          <a:bodyPr/>
          <a:lstStyle>
            <a:lvl1pPr>
              <a:buNone/>
              <a:defRPr/>
            </a:lvl1pPr>
          </a:lstStyle>
          <a:p>
            <a:r>
              <a:rPr lang="it-IT" smtClean="0"/>
              <a:t>Trascinare l'immagine su un segnaposto o fare clic sull'icona per aggiungerla</a:t>
            </a:r>
            <a:endParaRPr/>
          </a:p>
        </p:txBody>
      </p:sp>
      <p:sp>
        <p:nvSpPr>
          <p:cNvPr id="15" name="Picture Placeholder 12"/>
          <p:cNvSpPr>
            <a:spLocks noGrp="1"/>
          </p:cNvSpPr>
          <p:nvPr>
            <p:ph type="pic" sz="quarter" idx="14"/>
          </p:nvPr>
        </p:nvSpPr>
        <p:spPr>
          <a:xfrm>
            <a:off x="2460625" y="228600"/>
            <a:ext cx="2057400" cy="2039112"/>
          </a:xfrm>
        </p:spPr>
        <p:txBody>
          <a:bodyPr/>
          <a:lstStyle>
            <a:lvl1pPr>
              <a:buNone/>
              <a:defRPr/>
            </a:lvl1pPr>
          </a:lstStyle>
          <a:p>
            <a:r>
              <a:rPr lang="it-IT" smtClean="0"/>
              <a:t>Trascinare l'immagine su un segnaposto o fare clic sull'icona per aggiungerla</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olo e testo verticale">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it-IT" smtClean="0"/>
              <a:t>Fare clic per modificare stile</a:t>
            </a:r>
            <a:endParaRPr/>
          </a:p>
        </p:txBody>
      </p:sp>
      <p:sp>
        <p:nvSpPr>
          <p:cNvPr id="3" name="Vertical Text Placeholder 2"/>
          <p:cNvSpPr>
            <a:spLocks noGrp="1"/>
          </p:cNvSpPr>
          <p:nvPr>
            <p:ph type="body" orient="vert" idx="1"/>
          </p:nvPr>
        </p:nvSpPr>
        <p:spPr/>
        <p:txBody>
          <a:bodyPr vert="eaVert"/>
          <a:lstStyle>
            <a:lvl5pPr>
              <a:defRPr/>
            </a:lvl5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dirty="0"/>
          </a:p>
        </p:txBody>
      </p:sp>
      <p:sp>
        <p:nvSpPr>
          <p:cNvPr id="4" name="Date Placeholder 3"/>
          <p:cNvSpPr>
            <a:spLocks noGrp="1"/>
          </p:cNvSpPr>
          <p:nvPr>
            <p:ph type="dt" sz="half" idx="10"/>
          </p:nvPr>
        </p:nvSpPr>
        <p:spPr/>
        <p:txBody>
          <a:bodyPr/>
          <a:lstStyle/>
          <a:p>
            <a:fld id="{D728701E-CAF4-4159-9B3E-41C86DFFA30D}" type="datetimeFigureOut">
              <a:rPr lang="en-US" smtClean="0"/>
              <a:t>2/23/2015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F1D00-BD13-4404-86B0-79703945A0A7}" type="slidenum">
              <a:rPr lang="en-US" smtClean="0"/>
              <a:t>‹N›</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olo verticale e testo">
    <p:spTree>
      <p:nvGrpSpPr>
        <p:cNvPr id="1" name=""/>
        <p:cNvGrpSpPr/>
        <p:nvPr/>
      </p:nvGrpSpPr>
      <p:grpSpPr>
        <a:xfrm>
          <a:off x="0" y="0"/>
          <a:ext cx="0" cy="0"/>
          <a:chOff x="0" y="0"/>
          <a:chExt cx="0" cy="0"/>
        </a:xfrm>
      </p:grpSpPr>
      <p:sp>
        <p:nvSpPr>
          <p:cNvPr id="10" name="Rectangle 9"/>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995772" y="954742"/>
            <a:ext cx="681318" cy="5171422"/>
          </a:xfrm>
        </p:spPr>
        <p:txBody>
          <a:bodyPr vert="eaVert" anchor="t" anchorCtr="0"/>
          <a:lstStyle/>
          <a:p>
            <a:r>
              <a:rPr lang="it-IT" smtClean="0"/>
              <a:t>Fare clic per modificare stile</a:t>
            </a:r>
            <a:endParaRPr/>
          </a:p>
        </p:txBody>
      </p:sp>
      <p:sp>
        <p:nvSpPr>
          <p:cNvPr id="3" name="Vertical Text Placeholder 2"/>
          <p:cNvSpPr>
            <a:spLocks noGrp="1"/>
          </p:cNvSpPr>
          <p:nvPr>
            <p:ph type="body" orient="vert" idx="1"/>
          </p:nvPr>
        </p:nvSpPr>
        <p:spPr>
          <a:xfrm>
            <a:off x="457200" y="958756"/>
            <a:ext cx="6858000" cy="5184869"/>
          </a:xfrm>
        </p:spPr>
        <p:txBody>
          <a:bodyPr vert="eaVert"/>
          <a:lstStyle>
            <a:lvl5pPr>
              <a:defRPr/>
            </a:lvl5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dirty="0"/>
          </a:p>
        </p:txBody>
      </p:sp>
      <p:sp>
        <p:nvSpPr>
          <p:cNvPr id="4" name="Date Placeholder 3"/>
          <p:cNvSpPr>
            <a:spLocks noGrp="1"/>
          </p:cNvSpPr>
          <p:nvPr>
            <p:ph type="dt" sz="half" idx="10"/>
          </p:nvPr>
        </p:nvSpPr>
        <p:spPr/>
        <p:txBody>
          <a:bodyPr/>
          <a:lstStyle/>
          <a:p>
            <a:fld id="{D728701E-CAF4-4159-9B3E-41C86DFFA30D}" type="datetimeFigureOut">
              <a:rPr lang="en-US" smtClean="0"/>
              <a:t>2/23/2015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F1D00-BD13-4404-86B0-79703945A0A7}" type="slidenum">
              <a:rPr lang="en-US" smtClean="0"/>
              <a:t>‹N›</a:t>
            </a:fld>
            <a:endParaRPr lang="en-US"/>
          </a:p>
        </p:txBody>
      </p:sp>
      <p:sp>
        <p:nvSpPr>
          <p:cNvPr id="9" name="TextBox 8"/>
          <p:cNvSpPr txBox="1"/>
          <p:nvPr/>
        </p:nvSpPr>
        <p:spPr>
          <a:xfrm rot="16200000">
            <a:off x="8593111" y="561668"/>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8474" y="484094"/>
            <a:ext cx="7556313" cy="1116106"/>
          </a:xfrm>
          <a:prstGeom prst="rect">
            <a:avLst/>
          </a:prstGeom>
        </p:spPr>
        <p:txBody>
          <a:bodyPr vert="horz" lIns="91440" tIns="45720" rIns="91440" bIns="45720" rtlCol="0" anchor="t" anchorCtr="0">
            <a:noAutofit/>
          </a:bodyPr>
          <a:lstStyle/>
          <a:p>
            <a:r>
              <a:rPr lang="it-IT" smtClean="0"/>
              <a:t>Fare clic per modificare stile</a:t>
            </a:r>
            <a:endParaRPr/>
          </a:p>
        </p:txBody>
      </p:sp>
      <p:sp>
        <p:nvSpPr>
          <p:cNvPr id="3" name="Text Placeholder 2"/>
          <p:cNvSpPr>
            <a:spLocks noGrp="1"/>
          </p:cNvSpPr>
          <p:nvPr>
            <p:ph type="body" idx="1"/>
          </p:nvPr>
        </p:nvSpPr>
        <p:spPr>
          <a:xfrm>
            <a:off x="498474" y="1981200"/>
            <a:ext cx="7556313" cy="4144963"/>
          </a:xfrm>
          <a:prstGeom prst="rect">
            <a:avLst/>
          </a:prstGeom>
        </p:spPr>
        <p:txBody>
          <a:bodyPr vert="horz" lIns="91440" tIns="45720" rIns="91440" bIns="45720" rtlCol="0">
            <a:normAutofit/>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dirty="0"/>
          </a:p>
        </p:txBody>
      </p:sp>
      <p:sp>
        <p:nvSpPr>
          <p:cNvPr id="4" name="Date Placeholder 3"/>
          <p:cNvSpPr>
            <a:spLocks noGrp="1"/>
          </p:cNvSpPr>
          <p:nvPr>
            <p:ph type="dt" sz="half" idx="2"/>
          </p:nvPr>
        </p:nvSpPr>
        <p:spPr>
          <a:xfrm>
            <a:off x="6795247" y="6423585"/>
            <a:ext cx="2133600" cy="365125"/>
          </a:xfrm>
          <a:prstGeom prst="rect">
            <a:avLst/>
          </a:prstGeom>
        </p:spPr>
        <p:txBody>
          <a:bodyPr vert="horz" lIns="91440" tIns="45720" rIns="91440" bIns="45720" rtlCol="0" anchor="ctr"/>
          <a:lstStyle>
            <a:lvl1pPr algn="r">
              <a:defRPr sz="1100">
                <a:solidFill>
                  <a:schemeClr val="tx1">
                    <a:lumMod val="65000"/>
                    <a:lumOff val="35000"/>
                  </a:schemeClr>
                </a:solidFill>
              </a:defRPr>
            </a:lvl1pPr>
          </a:lstStyle>
          <a:p>
            <a:fld id="{D728701E-CAF4-4159-9B3E-41C86DFFA30D}" type="datetimeFigureOut">
              <a:rPr lang="en-US" smtClean="0"/>
              <a:t>2/23/2015</a:t>
            </a:fld>
            <a:endParaRPr lang="en-US"/>
          </a:p>
        </p:txBody>
      </p:sp>
      <p:sp>
        <p:nvSpPr>
          <p:cNvPr id="5" name="Footer Placeholder 4"/>
          <p:cNvSpPr>
            <a:spLocks noGrp="1"/>
          </p:cNvSpPr>
          <p:nvPr>
            <p:ph type="ftr" sz="quarter" idx="3"/>
          </p:nvPr>
        </p:nvSpPr>
        <p:spPr>
          <a:xfrm>
            <a:off x="201706" y="6423585"/>
            <a:ext cx="6122894"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305800" y="242234"/>
            <a:ext cx="554038" cy="365125"/>
          </a:xfrm>
          <a:prstGeom prst="rect">
            <a:avLst/>
          </a:prstGeom>
        </p:spPr>
        <p:txBody>
          <a:bodyPr vert="horz" lIns="91440" tIns="45720" rIns="91440" bIns="45720" rtlCol="0" anchor="ctr"/>
          <a:lstStyle>
            <a:lvl1pPr algn="r">
              <a:defRPr sz="1400">
                <a:solidFill>
                  <a:schemeClr val="bg1"/>
                </a:solidFill>
              </a:defRPr>
            </a:lvl1pPr>
          </a:lstStyle>
          <a:p>
            <a:fld id="{162F1D00-BD13-4404-86B0-79703945A0A7}" type="slidenum">
              <a:rPr lang="en-US" smtClean="0"/>
              <a:t>‹N›</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txStyles>
    <p:titleStyle>
      <a:lvl1pPr algn="l" defTabSz="914400" rtl="0" eaLnBrk="1" latinLnBrk="0" hangingPunct="1">
        <a:spcBef>
          <a:spcPct val="0"/>
        </a:spcBef>
        <a:buNone/>
        <a:defRPr sz="3600" b="0" kern="1200">
          <a:solidFill>
            <a:schemeClr val="accent1"/>
          </a:solidFill>
          <a:latin typeface="+mj-lt"/>
          <a:ea typeface="+mj-ea"/>
          <a:cs typeface="+mj-cs"/>
        </a:defRPr>
      </a:lvl1pPr>
    </p:titleStyle>
    <p:bodyStyle>
      <a:lvl1pPr marL="228600" indent="-228600" algn="l" defTabSz="914400" rtl="0" eaLnBrk="1" latinLnBrk="0" hangingPunct="1">
        <a:spcBef>
          <a:spcPts val="2000"/>
        </a:spcBef>
        <a:buClr>
          <a:schemeClr val="accent1"/>
        </a:buClr>
        <a:buSzPct val="75000"/>
        <a:buFont typeface="Wingdings" pitchFamily="2" charset="2"/>
        <a:buChar char="n"/>
        <a:defRPr sz="2000" kern="1200">
          <a:solidFill>
            <a:schemeClr val="tx1">
              <a:lumMod val="65000"/>
              <a:lumOff val="35000"/>
            </a:schemeClr>
          </a:solidFill>
          <a:latin typeface="+mn-lt"/>
          <a:ea typeface="+mn-ea"/>
          <a:cs typeface="+mn-cs"/>
        </a:defRPr>
      </a:lvl1pPr>
      <a:lvl2pPr marL="4572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2pPr>
      <a:lvl3pPr marL="6858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3pPr>
      <a:lvl4pPr marL="9144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4pPr>
      <a:lvl5pPr marL="11430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5pPr>
      <a:lvl6pPr marL="1377950"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dirty="0" smtClean="0">
          <a:solidFill>
            <a:schemeClr val="tx1">
              <a:lumMod val="65000"/>
              <a:lumOff val="35000"/>
            </a:schemeClr>
          </a:solidFill>
          <a:latin typeface="+mn-lt"/>
          <a:ea typeface="+mn-ea"/>
          <a:cs typeface="+mn-cs"/>
        </a:defRPr>
      </a:lvl6pPr>
      <a:lvl7pPr marL="1603375" indent="-228600" algn="l" defTabSz="914400" rtl="0" eaLnBrk="1" latinLnBrk="0" hangingPunct="1">
        <a:spcBef>
          <a:spcPct val="20000"/>
        </a:spcBef>
        <a:buClr>
          <a:schemeClr val="accent1"/>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7pPr>
      <a:lvl8pPr marL="1830388"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8pPr>
      <a:lvl9pPr marL="2057400" indent="-228600" algn="l" defTabSz="914400" rtl="0" eaLnBrk="1" latinLnBrk="0" hangingPunct="1">
        <a:spcBef>
          <a:spcPct val="20000"/>
        </a:spcBef>
        <a:buClr>
          <a:schemeClr val="accent1"/>
        </a:buClr>
        <a:buSzPct val="75000"/>
        <a:buFont typeface="Wingdings" pitchFamily="2" charset="2"/>
        <a:buChar char=""/>
        <a:defRPr lang="en-US" sz="1800" kern="1200" baseline="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ctrTitle"/>
          </p:nvPr>
        </p:nvSpPr>
        <p:spPr/>
        <p:txBody>
          <a:bodyPr/>
          <a:lstStyle/>
          <a:p>
            <a:endParaRPr lang="it-IT"/>
          </a:p>
        </p:txBody>
      </p:sp>
      <p:sp>
        <p:nvSpPr>
          <p:cNvPr id="5" name="Sottotitolo 4"/>
          <p:cNvSpPr>
            <a:spLocks noGrp="1"/>
          </p:cNvSpPr>
          <p:nvPr>
            <p:ph type="subTitle" idx="1"/>
          </p:nvPr>
        </p:nvSpPr>
        <p:spPr/>
        <p:txBody>
          <a:bodyPr/>
          <a:lstStyle/>
          <a:p>
            <a:endParaRPr lang="it-IT"/>
          </a:p>
        </p:txBody>
      </p:sp>
      <p:pic>
        <p:nvPicPr>
          <p:cNvPr id="6" name="Immagine 5" descr="Presentazione_STRUTTURA_2014-01.jp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olo 7"/>
          <p:cNvSpPr txBox="1">
            <a:spLocks/>
          </p:cNvSpPr>
          <p:nvPr/>
        </p:nvSpPr>
        <p:spPr>
          <a:xfrm>
            <a:off x="1481138" y="2182813"/>
            <a:ext cx="5545137" cy="3275012"/>
          </a:xfrm>
          <a:prstGeom prst="rect">
            <a:avLst/>
          </a:prstGeom>
        </p:spPr>
        <p:txBody>
          <a:bodyPr vert="horz" lIns="91440" tIns="45720" rIns="91440" bIns="45720" rtlCol="0" anchor="ct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it-IT" sz="2400" dirty="0">
                <a:solidFill>
                  <a:schemeClr val="bg1"/>
                </a:solidFill>
                <a:latin typeface="Arial Black" pitchFamily="34" charset="0"/>
                <a:ea typeface="Arial Black" pitchFamily="34" charset="0"/>
                <a:cs typeface="Arial Black" pitchFamily="34" charset="0"/>
              </a:rPr>
              <a:t>I modelli individuati dall’art. 33, comma 3-bis dal codice dei contratti pubblici per favorire la razionalizzazione degli acquisti, il ruolo dei soggetti aggregatori, l’accordo tra Comuni non capoluogo e i profili derogatori </a:t>
            </a:r>
            <a:r>
              <a:rPr lang="it-IT" dirty="0" smtClean="0">
                <a:latin typeface="Arial Black" pitchFamily="34" charset="0"/>
                <a:cs typeface="Arial Black" pitchFamily="34" charset="0"/>
              </a:rPr>
              <a:t/>
            </a:r>
            <a:br>
              <a:rPr lang="it-IT" dirty="0" smtClean="0">
                <a:latin typeface="Arial Black" pitchFamily="34" charset="0"/>
                <a:cs typeface="Arial Black" pitchFamily="34" charset="0"/>
              </a:rPr>
            </a:br>
            <a:r>
              <a:rPr lang="it-IT" sz="2500" dirty="0" smtClean="0">
                <a:latin typeface="Arial" charset="0"/>
                <a:cs typeface="Arial" charset="0"/>
              </a:rPr>
              <a:t/>
            </a:r>
            <a:br>
              <a:rPr lang="it-IT" sz="2500" dirty="0" smtClean="0">
                <a:latin typeface="Arial" charset="0"/>
                <a:cs typeface="Arial" charset="0"/>
              </a:rPr>
            </a:br>
            <a:r>
              <a:rPr lang="it-IT" sz="2100" dirty="0">
                <a:solidFill>
                  <a:schemeClr val="bg1"/>
                </a:solidFill>
                <a:latin typeface="Arial" charset="0"/>
                <a:ea typeface="Arial Black" pitchFamily="34" charset="0"/>
                <a:cs typeface="Arial" charset="0"/>
              </a:rPr>
              <a:t/>
            </a:r>
            <a:br>
              <a:rPr lang="it-IT" sz="2100" dirty="0">
                <a:solidFill>
                  <a:schemeClr val="bg1"/>
                </a:solidFill>
                <a:latin typeface="Arial" charset="0"/>
                <a:ea typeface="Arial Black" pitchFamily="34" charset="0"/>
                <a:cs typeface="Arial" charset="0"/>
              </a:rPr>
            </a:br>
            <a:r>
              <a:rPr lang="it-IT" sz="1900" b="1" dirty="0" smtClean="0">
                <a:solidFill>
                  <a:schemeClr val="bg1"/>
                </a:solidFill>
                <a:latin typeface="Arial" charset="0"/>
                <a:ea typeface="Arial Black" pitchFamily="34" charset="0"/>
                <a:cs typeface="Arial" charset="0"/>
              </a:rPr>
              <a:t>23 febbraio 2015</a:t>
            </a:r>
          </a:p>
          <a:p>
            <a:pPr algn="l"/>
            <a:endParaRPr lang="it-IT" sz="1900" b="1" dirty="0" smtClean="0">
              <a:solidFill>
                <a:schemeClr val="bg1"/>
              </a:solidFill>
              <a:latin typeface="Arial" charset="0"/>
              <a:ea typeface="Arial Black" pitchFamily="34" charset="0"/>
              <a:cs typeface="Arial" charset="0"/>
            </a:endParaRPr>
          </a:p>
          <a:p>
            <a:pPr algn="l"/>
            <a:r>
              <a:rPr lang="it-IT" sz="1900" dirty="0" smtClean="0">
                <a:solidFill>
                  <a:schemeClr val="bg1"/>
                </a:solidFill>
                <a:latin typeface="Arial" charset="0"/>
                <a:ea typeface="Arial Black" pitchFamily="34" charset="0"/>
                <a:cs typeface="Arial" charset="0"/>
              </a:rPr>
              <a:t>Alberto </a:t>
            </a:r>
            <a:r>
              <a:rPr lang="it-IT" sz="1900" dirty="0" err="1" smtClean="0">
                <a:solidFill>
                  <a:schemeClr val="bg1"/>
                </a:solidFill>
                <a:latin typeface="Arial" charset="0"/>
                <a:ea typeface="Arial Black" pitchFamily="34" charset="0"/>
                <a:cs typeface="Arial" charset="0"/>
              </a:rPr>
              <a:t>Barbiero</a:t>
            </a:r>
            <a:r>
              <a:rPr lang="it-IT" sz="1900" b="1" dirty="0">
                <a:solidFill>
                  <a:schemeClr val="bg1"/>
                </a:solidFill>
                <a:latin typeface="Arial" charset="0"/>
                <a:ea typeface="Arial Black" pitchFamily="34" charset="0"/>
                <a:cs typeface="Arial" charset="0"/>
              </a:rPr>
              <a:t/>
            </a:r>
            <a:br>
              <a:rPr lang="it-IT" sz="1900" b="1" dirty="0">
                <a:solidFill>
                  <a:schemeClr val="bg1"/>
                </a:solidFill>
                <a:latin typeface="Arial" charset="0"/>
                <a:ea typeface="Arial Black" pitchFamily="34" charset="0"/>
                <a:cs typeface="Arial" charset="0"/>
              </a:rPr>
            </a:br>
            <a:endParaRPr lang="it-IT" sz="1900" b="1" dirty="0">
              <a:solidFill>
                <a:schemeClr val="bg1"/>
              </a:solidFill>
              <a:latin typeface="Arial" charset="0"/>
              <a:ea typeface="Arial Black" pitchFamily="34" charset="0"/>
              <a:cs typeface="Arial" charset="0"/>
            </a:endParaRPr>
          </a:p>
        </p:txBody>
      </p:sp>
    </p:spTree>
    <p:extLst>
      <p:ext uri="{BB962C8B-B14F-4D97-AF65-F5344CB8AC3E}">
        <p14:creationId xmlns:p14="http://schemas.microsoft.com/office/powerpoint/2010/main" val="13752568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317521" y="4629149"/>
            <a:ext cx="8521679" cy="933450"/>
          </a:xfrm>
        </p:spPr>
        <p:txBody>
          <a:bodyPr>
            <a:noAutofit/>
          </a:bodyPr>
          <a:lstStyle/>
          <a:p>
            <a:pPr algn="ctr"/>
            <a:r>
              <a:rPr lang="it-IT" sz="2000" i="1" dirty="0"/>
              <a:t>I modelli individuati dall’art. 33, comma 3-bis dal codice dei contratti pubblici per favorire la razionalizzazione degli acquisti, il ruolo dei soggetti aggregatori, l’accordo tra Comuni non capoluogo e i profili derogatori</a:t>
            </a:r>
            <a:r>
              <a:rPr lang="it-IT" sz="2000" dirty="0"/>
              <a:t> </a:t>
            </a:r>
          </a:p>
        </p:txBody>
      </p:sp>
      <p:sp>
        <p:nvSpPr>
          <p:cNvPr id="3" name="Sottotitolo 2"/>
          <p:cNvSpPr>
            <a:spLocks noGrp="1"/>
          </p:cNvSpPr>
          <p:nvPr>
            <p:ph type="subTitle" idx="1"/>
          </p:nvPr>
        </p:nvSpPr>
        <p:spPr>
          <a:xfrm>
            <a:off x="317521" y="5562599"/>
            <a:ext cx="8521679" cy="1008379"/>
          </a:xfrm>
        </p:spPr>
        <p:txBody>
          <a:bodyPr>
            <a:normAutofit/>
          </a:bodyPr>
          <a:lstStyle/>
          <a:p>
            <a:pPr algn="ctr"/>
            <a:endParaRPr lang="it-IT" sz="1800" dirty="0" smtClean="0"/>
          </a:p>
          <a:p>
            <a:pPr algn="ctr"/>
            <a:r>
              <a:rPr lang="it-IT" sz="1800" dirty="0" smtClean="0"/>
              <a:t>Centrali di committenza e soggetti aggregatori: criticità ed opportunità.</a:t>
            </a:r>
          </a:p>
          <a:p>
            <a:pPr algn="ctr"/>
            <a:r>
              <a:rPr lang="it-IT" sz="1800" dirty="0" err="1" smtClean="0"/>
              <a:t>Webinar</a:t>
            </a:r>
            <a:r>
              <a:rPr lang="it-IT" sz="1800" dirty="0" smtClean="0"/>
              <a:t> 2015 ANCI – IFEL </a:t>
            </a:r>
            <a:endParaRPr lang="it-IT" sz="1800" dirty="0"/>
          </a:p>
        </p:txBody>
      </p:sp>
    </p:spTree>
    <p:extLst>
      <p:ext uri="{BB962C8B-B14F-4D97-AF65-F5344CB8AC3E}">
        <p14:creationId xmlns:p14="http://schemas.microsoft.com/office/powerpoint/2010/main" val="8958813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smtClean="0"/>
              <a:t>Quadro di sistema per la razionalizzazione degli acquisti</a:t>
            </a:r>
            <a:endParaRPr lang="it-IT" dirty="0"/>
          </a:p>
        </p:txBody>
      </p:sp>
      <p:sp>
        <p:nvSpPr>
          <p:cNvPr id="3" name="Segnaposto contenuto 2"/>
          <p:cNvSpPr>
            <a:spLocks noGrp="1"/>
          </p:cNvSpPr>
          <p:nvPr>
            <p:ph idx="1"/>
          </p:nvPr>
        </p:nvSpPr>
        <p:spPr/>
        <p:txBody>
          <a:bodyPr/>
          <a:lstStyle/>
          <a:p>
            <a:pPr algn="just"/>
            <a:r>
              <a:rPr lang="it-IT" dirty="0" smtClean="0"/>
              <a:t>Macro-razionalizzazione acquisti beni e servizi attraverso l’individuazione dei “soggetti aggregatori” (art. 9, commi 1, 2 e 3 </a:t>
            </a:r>
            <a:r>
              <a:rPr lang="it-IT" dirty="0" err="1" smtClean="0"/>
              <a:t>d.l.</a:t>
            </a:r>
            <a:r>
              <a:rPr lang="it-IT" dirty="0" smtClean="0"/>
              <a:t> n. 47/2014 </a:t>
            </a:r>
            <a:r>
              <a:rPr lang="it-IT" dirty="0" err="1" smtClean="0"/>
              <a:t>conv</a:t>
            </a:r>
            <a:r>
              <a:rPr lang="it-IT" dirty="0" smtClean="0"/>
              <a:t>. in l. n. 89/2014).</a:t>
            </a:r>
          </a:p>
          <a:p>
            <a:pPr algn="just"/>
            <a:r>
              <a:rPr lang="it-IT" dirty="0" smtClean="0"/>
              <a:t>Impulso alla razionalizzazione degli acquisti dei Comuni (non capoluogo), mediante individuazione di quattro modelli organizzativi (art. 33, comma 3-bis del Codice dei contratti, nella nuova formulazione introdotta dalla legge n. 89/2014).</a:t>
            </a:r>
          </a:p>
          <a:p>
            <a:pPr algn="just"/>
            <a:r>
              <a:rPr lang="it-IT" dirty="0" smtClean="0"/>
              <a:t>Maggior trasparenza rispetto ad appalti complessi, anche di lavori.</a:t>
            </a:r>
          </a:p>
        </p:txBody>
      </p:sp>
    </p:spTree>
    <p:extLst>
      <p:ext uri="{BB962C8B-B14F-4D97-AF65-F5344CB8AC3E}">
        <p14:creationId xmlns:p14="http://schemas.microsoft.com/office/powerpoint/2010/main" val="40553192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smtClean="0"/>
              <a:t>Soggetti aggregatori/1</a:t>
            </a:r>
            <a:endParaRPr lang="it-IT" dirty="0"/>
          </a:p>
        </p:txBody>
      </p:sp>
      <p:sp>
        <p:nvSpPr>
          <p:cNvPr id="3" name="Segnaposto contenuto 2"/>
          <p:cNvSpPr>
            <a:spLocks noGrp="1"/>
          </p:cNvSpPr>
          <p:nvPr>
            <p:ph idx="1"/>
          </p:nvPr>
        </p:nvSpPr>
        <p:spPr/>
        <p:txBody>
          <a:bodyPr>
            <a:normAutofit fontScale="85000" lnSpcReduction="20000"/>
          </a:bodyPr>
          <a:lstStyle/>
          <a:p>
            <a:pPr algn="just"/>
            <a:r>
              <a:rPr lang="it-IT" dirty="0" smtClean="0"/>
              <a:t>Individuati in un numero definito (35)</a:t>
            </a:r>
          </a:p>
          <a:p>
            <a:pPr algn="just"/>
            <a:r>
              <a:rPr lang="it-IT" dirty="0" smtClean="0"/>
              <a:t>Specificati nel DPCM 11.11.2014 (GURI 20.01.2015), quali:</a:t>
            </a:r>
          </a:p>
          <a:p>
            <a:pPr algn="just">
              <a:buFont typeface="Wingdings" charset="0"/>
              <a:buChar char="Ø"/>
            </a:pPr>
            <a:r>
              <a:rPr lang="it-IT" dirty="0" err="1" smtClean="0"/>
              <a:t>Consip</a:t>
            </a:r>
            <a:endParaRPr lang="it-IT" dirty="0" smtClean="0"/>
          </a:p>
          <a:p>
            <a:pPr algn="just">
              <a:buFont typeface="Wingdings" charset="0"/>
              <a:buChar char="Ø"/>
            </a:pPr>
            <a:r>
              <a:rPr lang="it-IT" dirty="0" smtClean="0"/>
              <a:t>Centrali di committenza regionali e PPAA (comunque);</a:t>
            </a:r>
          </a:p>
          <a:p>
            <a:pPr algn="just">
              <a:buFont typeface="Wingdings" charset="0"/>
              <a:buChar char="Ø"/>
            </a:pPr>
            <a:r>
              <a:rPr lang="it-IT" dirty="0" smtClean="0"/>
              <a:t>Città metropolitane e Province (se raggiungono parametri)</a:t>
            </a:r>
          </a:p>
          <a:p>
            <a:pPr algn="just">
              <a:buFont typeface="Wingdings" charset="0"/>
              <a:buChar char="Ø"/>
            </a:pPr>
            <a:r>
              <a:rPr lang="it-IT" dirty="0" smtClean="0"/>
              <a:t>Unioni di Comuni, associazioni, consorzi di cui al </a:t>
            </a:r>
            <a:r>
              <a:rPr lang="it-IT" dirty="0" err="1" smtClean="0"/>
              <a:t>Tuel</a:t>
            </a:r>
            <a:r>
              <a:rPr lang="it-IT" dirty="0" smtClean="0"/>
              <a:t> e “accordi” ex art. 33, comma 3-bis (se raggiungono parametri).</a:t>
            </a:r>
          </a:p>
          <a:p>
            <a:pPr algn="just">
              <a:buFont typeface="Wingdings" charset="0"/>
              <a:buChar char="Ø"/>
            </a:pPr>
            <a:r>
              <a:rPr lang="it-IT" dirty="0" smtClean="0"/>
              <a:t>Focalizzazione dell’attività sugli acquisti di beni e servizi.</a:t>
            </a:r>
          </a:p>
          <a:p>
            <a:pPr algn="just">
              <a:buFont typeface="Wingdings" charset="0"/>
              <a:buChar char="Ø"/>
            </a:pPr>
            <a:r>
              <a:rPr lang="it-IT" dirty="0" smtClean="0"/>
              <a:t>Modello da rendere coerente con gli artt. 37 e 38 della Direttiva 24/2014/UE (appalti congiunti e Centrali di committenza).</a:t>
            </a:r>
            <a:endParaRPr lang="it-IT" dirty="0"/>
          </a:p>
        </p:txBody>
      </p:sp>
    </p:spTree>
    <p:extLst>
      <p:ext uri="{BB962C8B-B14F-4D97-AF65-F5344CB8AC3E}">
        <p14:creationId xmlns:p14="http://schemas.microsoft.com/office/powerpoint/2010/main" val="17072651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smtClean="0"/>
              <a:t>Sviluppo sistema</a:t>
            </a:r>
            <a:endParaRPr lang="it-IT" dirty="0"/>
          </a:p>
        </p:txBody>
      </p:sp>
      <p:sp>
        <p:nvSpPr>
          <p:cNvPr id="3" name="Segnaposto contenuto 2"/>
          <p:cNvSpPr>
            <a:spLocks noGrp="1"/>
          </p:cNvSpPr>
          <p:nvPr>
            <p:ph idx="1"/>
          </p:nvPr>
        </p:nvSpPr>
        <p:spPr/>
        <p:txBody>
          <a:bodyPr>
            <a:normAutofit lnSpcReduction="10000"/>
          </a:bodyPr>
          <a:lstStyle/>
          <a:p>
            <a:pPr algn="just"/>
            <a:r>
              <a:rPr lang="it-IT" dirty="0" smtClean="0"/>
              <a:t>Il sistema dei soggetti aggregatori non esclude il sistema dei modelli di organizzazione degli acquisti dei Comuni non capoluogo definito dall’art. 33, comma 3-bis del Codice, ma si integra con lo stesso.</a:t>
            </a:r>
          </a:p>
          <a:p>
            <a:pPr algn="just"/>
            <a:r>
              <a:rPr lang="it-IT" dirty="0" smtClean="0"/>
              <a:t>La finalizzazione è la razionalizzazione del numero delle stazioni appaltanti, secondo un modello già diffuso in alcuni contesti (gare aggregate delle ASL/AO).</a:t>
            </a:r>
          </a:p>
          <a:p>
            <a:pPr algn="just"/>
            <a:r>
              <a:rPr lang="it-IT" dirty="0" smtClean="0"/>
              <a:t>Il quadro di razionalizzazione è compensato rispetto alle possibili “compressioni di mercato” (es. in caso di gare che aggreghino fabbisogni di più enti/comuni) dai principi comunitari e dall’obbligo di gestire le gare per lotti funzionali (se esistente possibilità e vantaggio economico).</a:t>
            </a:r>
          </a:p>
          <a:p>
            <a:endParaRPr lang="it-IT" dirty="0"/>
          </a:p>
        </p:txBody>
      </p:sp>
    </p:spTree>
    <p:extLst>
      <p:ext uri="{BB962C8B-B14F-4D97-AF65-F5344CB8AC3E}">
        <p14:creationId xmlns:p14="http://schemas.microsoft.com/office/powerpoint/2010/main" val="26985969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smtClean="0"/>
              <a:t>Evoluzione del quadro di riferimento</a:t>
            </a:r>
            <a:endParaRPr lang="it-IT" dirty="0"/>
          </a:p>
        </p:txBody>
      </p:sp>
      <p:sp>
        <p:nvSpPr>
          <p:cNvPr id="3" name="Segnaposto contenuto 2"/>
          <p:cNvSpPr>
            <a:spLocks noGrp="1"/>
          </p:cNvSpPr>
          <p:nvPr>
            <p:ph idx="1"/>
          </p:nvPr>
        </p:nvSpPr>
        <p:spPr/>
        <p:txBody>
          <a:bodyPr>
            <a:normAutofit/>
          </a:bodyPr>
          <a:lstStyle/>
          <a:p>
            <a:pPr algn="just"/>
            <a:r>
              <a:rPr lang="it-IT" dirty="0" smtClean="0"/>
              <a:t>In sede di conversione in legge del </a:t>
            </a:r>
            <a:r>
              <a:rPr lang="it-IT" dirty="0" err="1" smtClean="0"/>
              <a:t>d.l.</a:t>
            </a:r>
            <a:r>
              <a:rPr lang="it-IT" dirty="0" smtClean="0"/>
              <a:t> n. 192/2014 (c.d. </a:t>
            </a:r>
            <a:r>
              <a:rPr lang="it-IT" dirty="0" err="1" smtClean="0"/>
              <a:t>milleproroghe</a:t>
            </a:r>
            <a:r>
              <a:rPr lang="it-IT" dirty="0" smtClean="0"/>
              <a:t> 2015) è stato inserito un emendamento all’art. 8, in cui si prevede che:</a:t>
            </a:r>
          </a:p>
          <a:p>
            <a:pPr algn="just"/>
            <a:r>
              <a:rPr lang="it-IT" dirty="0" smtClean="0"/>
              <a:t> </a:t>
            </a:r>
            <a:r>
              <a:rPr lang="it-IT" b="1" dirty="0"/>
              <a:t>3-</a:t>
            </a:r>
            <a:r>
              <a:rPr lang="it-IT" b="1" i="1" dirty="0"/>
              <a:t>ter</a:t>
            </a:r>
            <a:r>
              <a:rPr lang="it-IT" b="1" dirty="0"/>
              <a:t>. All’articolo 23-</a:t>
            </a:r>
            <a:r>
              <a:rPr lang="it-IT" b="1" i="1" dirty="0"/>
              <a:t>ter</a:t>
            </a:r>
            <a:r>
              <a:rPr lang="it-IT" b="1" dirty="0"/>
              <a:t>, comma 1, primo periodo, del decreto-legge 24 giugno 2014, n. 90, convertito, con modificazioni, dalla legge 11 agosto 2014, n. 114, le parole da: «1</a:t>
            </a:r>
            <a:r>
              <a:rPr lang="it-IT" b="1" baseline="30000" dirty="0"/>
              <a:t>o</a:t>
            </a:r>
            <a:r>
              <a:rPr lang="it-IT" b="1" dirty="0"/>
              <a:t> gennaio 2015» fino alla fine del periodo sono sostituite dalle seguenti: «1</a:t>
            </a:r>
            <a:r>
              <a:rPr lang="it-IT" b="1" baseline="30000" dirty="0"/>
              <a:t>o</a:t>
            </a:r>
            <a:r>
              <a:rPr lang="it-IT" b="1" dirty="0"/>
              <a:t> settembre 2015».</a:t>
            </a:r>
            <a:endParaRPr lang="it-IT" dirty="0"/>
          </a:p>
          <a:p>
            <a:pPr algn="just"/>
            <a:r>
              <a:rPr lang="it-IT" b="1" dirty="0"/>
              <a:t> </a:t>
            </a:r>
            <a:r>
              <a:rPr lang="it-IT" b="1" dirty="0" smtClean="0"/>
              <a:t>3</a:t>
            </a:r>
            <a:r>
              <a:rPr lang="it-IT" b="1" dirty="0"/>
              <a:t>-</a:t>
            </a:r>
            <a:r>
              <a:rPr lang="it-IT" b="1" i="1" dirty="0"/>
              <a:t>quater</a:t>
            </a:r>
            <a:r>
              <a:rPr lang="it-IT" b="1" dirty="0"/>
              <a:t>. La disposizione di cui al comma 3-</a:t>
            </a:r>
            <a:r>
              <a:rPr lang="it-IT" b="1" i="1" dirty="0"/>
              <a:t>ter</a:t>
            </a:r>
            <a:r>
              <a:rPr lang="it-IT" b="1" dirty="0"/>
              <a:t> non si applica alle procedure già avviate alla data di entrata in vigore della legge di conversione del presente decreto.  </a:t>
            </a:r>
            <a:endParaRPr lang="it-IT" dirty="0"/>
          </a:p>
          <a:p>
            <a:endParaRPr lang="it-IT" dirty="0"/>
          </a:p>
        </p:txBody>
      </p:sp>
    </p:spTree>
    <p:extLst>
      <p:ext uri="{BB962C8B-B14F-4D97-AF65-F5344CB8AC3E}">
        <p14:creationId xmlns:p14="http://schemas.microsoft.com/office/powerpoint/2010/main" val="17745795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smtClean="0"/>
              <a:t>Nuovi termini temporali di vigenza dell’obbligo (beni-servizi)</a:t>
            </a:r>
            <a:endParaRPr lang="it-IT" dirty="0"/>
          </a:p>
        </p:txBody>
      </p:sp>
      <p:sp>
        <p:nvSpPr>
          <p:cNvPr id="3" name="Segnaposto contenuto 2"/>
          <p:cNvSpPr>
            <a:spLocks noGrp="1"/>
          </p:cNvSpPr>
          <p:nvPr>
            <p:ph idx="1"/>
          </p:nvPr>
        </p:nvSpPr>
        <p:spPr/>
        <p:txBody>
          <a:bodyPr>
            <a:normAutofit lnSpcReduction="10000"/>
          </a:bodyPr>
          <a:lstStyle/>
          <a:p>
            <a:pPr algn="just"/>
            <a:r>
              <a:rPr lang="it-IT" dirty="0" smtClean="0"/>
              <a:t>In conseguenza di quanto previsto nel decreto </a:t>
            </a:r>
            <a:r>
              <a:rPr lang="it-IT" dirty="0" err="1" smtClean="0"/>
              <a:t>milleproroghe</a:t>
            </a:r>
            <a:r>
              <a:rPr lang="it-IT" dirty="0" smtClean="0"/>
              <a:t> 2015:</a:t>
            </a:r>
          </a:p>
          <a:p>
            <a:pPr algn="just"/>
            <a:r>
              <a:rPr lang="it-IT" dirty="0" smtClean="0"/>
              <a:t>A) le acquisizioni di beni e servizi possono essere effettuate dai Comuni non capoluogo, indipendentemente dal dato dimensionale di riferimento, in modo autonomo dall’entrata in vigore della legge di conversione del decreto sino al 31 agosto 2015;</a:t>
            </a:r>
          </a:p>
          <a:p>
            <a:pPr algn="just"/>
            <a:r>
              <a:rPr lang="it-IT" dirty="0" smtClean="0"/>
              <a:t>B) dal 1° settembre 2015 i Comuni non capoluogo, per le acquisizioni di beni e servizi dovranno attenersi a quanto stabilito dall’art. 33, comma 3-bis del d.lgs. N. 163/2006 e dall’art. 23-ter (particolarmente comma 3) del </a:t>
            </a:r>
            <a:r>
              <a:rPr lang="it-IT" dirty="0" err="1" smtClean="0"/>
              <a:t>d.l.</a:t>
            </a:r>
            <a:r>
              <a:rPr lang="it-IT" dirty="0" smtClean="0"/>
              <a:t> n. 90/2014 </a:t>
            </a:r>
            <a:r>
              <a:rPr lang="it-IT" dirty="0" err="1" smtClean="0"/>
              <a:t>conv</a:t>
            </a:r>
            <a:r>
              <a:rPr lang="it-IT" dirty="0" smtClean="0"/>
              <a:t>. in l. n. 114/2014.</a:t>
            </a:r>
            <a:endParaRPr lang="it-IT" dirty="0"/>
          </a:p>
        </p:txBody>
      </p:sp>
    </p:spTree>
    <p:extLst>
      <p:ext uri="{BB962C8B-B14F-4D97-AF65-F5344CB8AC3E}">
        <p14:creationId xmlns:p14="http://schemas.microsoft.com/office/powerpoint/2010/main" val="1977697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smtClean="0"/>
              <a:t>Nuovi termini temporali di vigenza dell’obbligo (lavori)</a:t>
            </a:r>
            <a:endParaRPr lang="it-IT" dirty="0"/>
          </a:p>
        </p:txBody>
      </p:sp>
      <p:sp>
        <p:nvSpPr>
          <p:cNvPr id="3" name="Segnaposto contenuto 2"/>
          <p:cNvSpPr>
            <a:spLocks noGrp="1"/>
          </p:cNvSpPr>
          <p:nvPr>
            <p:ph idx="1"/>
          </p:nvPr>
        </p:nvSpPr>
        <p:spPr/>
        <p:txBody>
          <a:bodyPr>
            <a:normAutofit/>
          </a:bodyPr>
          <a:lstStyle/>
          <a:p>
            <a:pPr algn="just"/>
            <a:r>
              <a:rPr lang="it-IT" dirty="0" smtClean="0"/>
              <a:t>La disposizione contenuta nel decreto </a:t>
            </a:r>
            <a:r>
              <a:rPr lang="it-IT" dirty="0" err="1" smtClean="0"/>
              <a:t>milleproroghe</a:t>
            </a:r>
            <a:r>
              <a:rPr lang="it-IT" dirty="0" smtClean="0"/>
              <a:t> 2015 NON incide sulla decorrenza degli obblighi previsti dall’art. 33, comma 3-bis del Codice dei contratti per le acquisizioni di lavori.</a:t>
            </a:r>
          </a:p>
          <a:p>
            <a:pPr algn="just"/>
            <a:r>
              <a:rPr lang="it-IT" dirty="0" smtClean="0"/>
              <a:t>Pertanto, i Comuni non capoluogo dovranno acquisire i lavori mediante i modelli previsti dall’art. 33, comma 3-bis del Codice a partire dal 1° luglio 2015.</a:t>
            </a:r>
          </a:p>
          <a:p>
            <a:pPr algn="just"/>
            <a:r>
              <a:rPr lang="it-IT" dirty="0" smtClean="0"/>
              <a:t>Per gli affidamenti di lavori entro i 40.000 euro vale quanto disposto dal comma 3 dell’art. 23-ter del </a:t>
            </a:r>
            <a:r>
              <a:rPr lang="it-IT" dirty="0" err="1" smtClean="0"/>
              <a:t>d.l.</a:t>
            </a:r>
            <a:r>
              <a:rPr lang="it-IT" dirty="0" smtClean="0"/>
              <a:t> n. 90/2014 </a:t>
            </a:r>
            <a:r>
              <a:rPr lang="it-IT" dirty="0" err="1" smtClean="0"/>
              <a:t>conv</a:t>
            </a:r>
            <a:r>
              <a:rPr lang="it-IT" dirty="0" smtClean="0"/>
              <a:t>. in l. n. 114/2014.</a:t>
            </a:r>
            <a:endParaRPr lang="it-IT" dirty="0"/>
          </a:p>
        </p:txBody>
      </p:sp>
    </p:spTree>
    <p:extLst>
      <p:ext uri="{BB962C8B-B14F-4D97-AF65-F5344CB8AC3E}">
        <p14:creationId xmlns:p14="http://schemas.microsoft.com/office/powerpoint/2010/main" val="5261821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smtClean="0"/>
              <a:t>Modelli organizzazione acquisizioni lavori, servizi, beni/1</a:t>
            </a:r>
            <a:endParaRPr lang="it-IT" dirty="0"/>
          </a:p>
        </p:txBody>
      </p:sp>
      <p:sp>
        <p:nvSpPr>
          <p:cNvPr id="3" name="Segnaposto contenuto 2"/>
          <p:cNvSpPr>
            <a:spLocks noGrp="1"/>
          </p:cNvSpPr>
          <p:nvPr>
            <p:ph idx="1"/>
          </p:nvPr>
        </p:nvSpPr>
        <p:spPr/>
        <p:txBody>
          <a:bodyPr/>
          <a:lstStyle/>
          <a:p>
            <a:pPr algn="just"/>
            <a:r>
              <a:rPr lang="it-IT" dirty="0" smtClean="0"/>
              <a:t>Quadro di riferimento: art. 33, comma 3-bis d.lgs. n. 163/2006 come riformulato dall’art. 9, comma 4  del </a:t>
            </a:r>
            <a:r>
              <a:rPr lang="it-IT" dirty="0" err="1" smtClean="0"/>
              <a:t>d.l.</a:t>
            </a:r>
            <a:r>
              <a:rPr lang="it-IT" dirty="0" smtClean="0"/>
              <a:t> n. 66/2014 </a:t>
            </a:r>
            <a:r>
              <a:rPr lang="it-IT" dirty="0" err="1" smtClean="0"/>
              <a:t>conv</a:t>
            </a:r>
            <a:r>
              <a:rPr lang="it-IT" dirty="0" smtClean="0"/>
              <a:t>. in l. n. 89/2014 e dall’art. 23-ter del </a:t>
            </a:r>
            <a:r>
              <a:rPr lang="it-IT" dirty="0" err="1" smtClean="0"/>
              <a:t>d.l.</a:t>
            </a:r>
            <a:r>
              <a:rPr lang="it-IT" dirty="0" smtClean="0"/>
              <a:t> n. 90/014 </a:t>
            </a:r>
            <a:r>
              <a:rPr lang="it-IT" dirty="0" err="1" smtClean="0"/>
              <a:t>conv</a:t>
            </a:r>
            <a:r>
              <a:rPr lang="it-IT" dirty="0" smtClean="0"/>
              <a:t>. in </a:t>
            </a:r>
            <a:r>
              <a:rPr lang="it-IT" dirty="0" err="1" smtClean="0"/>
              <a:t>l.n</a:t>
            </a:r>
            <a:r>
              <a:rPr lang="it-IT" dirty="0" smtClean="0"/>
              <a:t>. 114/2014.</a:t>
            </a:r>
          </a:p>
          <a:p>
            <a:pPr algn="just"/>
            <a:r>
              <a:rPr lang="it-IT" dirty="0" smtClean="0"/>
              <a:t>Disposizione inserita nel dato normativo del Codice dei contratti che disciplina le centrali di committenza.</a:t>
            </a:r>
          </a:p>
          <a:p>
            <a:pPr algn="just"/>
            <a:r>
              <a:rPr lang="it-IT" dirty="0" smtClean="0"/>
              <a:t>Correlazione con artt. 37 (appalti congiunti) e 38 (Centrali di Committenza) della direttiva 24/2014/UE (appalti settori ordinari) – Necessaria modulazione dei modelli nel rispetto del quadro comunitario (elemento da sviluppare in sede di recepimento della direttiva nell’ordinamento nazionale).</a:t>
            </a:r>
            <a:endParaRPr lang="it-IT" dirty="0"/>
          </a:p>
        </p:txBody>
      </p:sp>
    </p:spTree>
    <p:extLst>
      <p:ext uri="{BB962C8B-B14F-4D97-AF65-F5344CB8AC3E}">
        <p14:creationId xmlns:p14="http://schemas.microsoft.com/office/powerpoint/2010/main" val="35332926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smtClean="0"/>
              <a:t>Modelli organizzazione acquisizioni lavori, servizi, beni/2</a:t>
            </a:r>
            <a:endParaRPr lang="it-IT" dirty="0"/>
          </a:p>
        </p:txBody>
      </p:sp>
      <p:sp>
        <p:nvSpPr>
          <p:cNvPr id="3" name="Segnaposto contenuto 2"/>
          <p:cNvSpPr>
            <a:spLocks noGrp="1"/>
          </p:cNvSpPr>
          <p:nvPr>
            <p:ph idx="1"/>
          </p:nvPr>
        </p:nvSpPr>
        <p:spPr/>
        <p:txBody>
          <a:bodyPr>
            <a:normAutofit lnSpcReduction="10000"/>
          </a:bodyPr>
          <a:lstStyle/>
          <a:p>
            <a:pPr algn="just"/>
            <a:r>
              <a:rPr lang="it-IT" dirty="0" smtClean="0"/>
              <a:t>Ambito </a:t>
            </a:r>
            <a:r>
              <a:rPr lang="it-IT" dirty="0" err="1" smtClean="0"/>
              <a:t>applicatvo</a:t>
            </a:r>
            <a:r>
              <a:rPr lang="it-IT" dirty="0" smtClean="0"/>
              <a:t> comma 3-bis art. 33 del Codice: Comuni non capoluogo di Provincia.</a:t>
            </a:r>
          </a:p>
          <a:p>
            <a:pPr algn="just"/>
            <a:r>
              <a:rPr lang="it-IT" dirty="0" smtClean="0"/>
              <a:t>Soggetti esclusi da applicazione: Comuni capoluogo di provincia, Aziende speciali, Società partecipate.</a:t>
            </a:r>
          </a:p>
          <a:p>
            <a:pPr algn="just"/>
            <a:r>
              <a:rPr lang="it-IT" dirty="0" smtClean="0"/>
              <a:t>Deroga all’utilizzo dei modelli organizzativi previsti dalla norma (per i Comuni non capoluogo): acquisto di servizi e beni mediante mercato elettronico e strumenti elettronici (piattaforme: es. SINTEL o START) messe a disposizione da centrali di committenza regionali (senza limite di soglia).</a:t>
            </a:r>
          </a:p>
          <a:p>
            <a:pPr algn="just"/>
            <a:r>
              <a:rPr lang="it-IT" dirty="0" smtClean="0"/>
              <a:t>Vincolo: ANAC concederà CIG solo a soggetti che acquisiranno nel rispetto della norma.</a:t>
            </a:r>
          </a:p>
          <a:p>
            <a:endParaRPr lang="it-IT" dirty="0"/>
          </a:p>
        </p:txBody>
      </p:sp>
    </p:spTree>
    <p:extLst>
      <p:ext uri="{BB962C8B-B14F-4D97-AF65-F5344CB8AC3E}">
        <p14:creationId xmlns:p14="http://schemas.microsoft.com/office/powerpoint/2010/main" val="39756308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smtClean="0"/>
              <a:t>Modelli organizzazione acquisizioni lavori, servizi, beni/3</a:t>
            </a:r>
            <a:endParaRPr lang="it-IT" dirty="0"/>
          </a:p>
        </p:txBody>
      </p:sp>
      <p:sp>
        <p:nvSpPr>
          <p:cNvPr id="3" name="Segnaposto contenuto 2"/>
          <p:cNvSpPr>
            <a:spLocks noGrp="1"/>
          </p:cNvSpPr>
          <p:nvPr>
            <p:ph idx="1"/>
          </p:nvPr>
        </p:nvSpPr>
        <p:spPr/>
        <p:txBody>
          <a:bodyPr/>
          <a:lstStyle/>
          <a:p>
            <a:pPr algn="just"/>
            <a:r>
              <a:rPr lang="it-IT" dirty="0" smtClean="0"/>
              <a:t>Operatività temporale dell’obbligo di utilizzo dei modelli organizzativi: dal 1° gennaio 2015 per le acquisizioni di beni e servizi, dal 1° luglio 2015 per le acquisizioni di lavori.</a:t>
            </a:r>
          </a:p>
          <a:p>
            <a:pPr algn="just"/>
            <a:r>
              <a:rPr lang="it-IT" dirty="0" smtClean="0"/>
              <a:t>Deroghe specifiche: </a:t>
            </a:r>
          </a:p>
          <a:p>
            <a:pPr algn="just">
              <a:buFont typeface="Wingdings" charset="0"/>
              <a:buChar char="Ø"/>
            </a:pPr>
            <a:r>
              <a:rPr lang="it-IT" dirty="0" smtClean="0"/>
              <a:t>Per Comuni delle aree interessate dal sisma 2009 (L’Aquila) e dal sisma 2012 (Emilia).</a:t>
            </a:r>
          </a:p>
          <a:p>
            <a:pPr algn="just">
              <a:buFont typeface="Wingdings" charset="0"/>
              <a:buChar char="Ø"/>
            </a:pPr>
            <a:r>
              <a:rPr lang="it-IT" dirty="0" smtClean="0"/>
              <a:t>Disposizione non si applica per i Comuni risultanti da fusione per i primi tre anni successivi alla fusione.</a:t>
            </a:r>
          </a:p>
          <a:p>
            <a:pPr marL="0" indent="0">
              <a:buNone/>
            </a:pPr>
            <a:r>
              <a:rPr lang="it-IT" dirty="0" smtClean="0"/>
              <a:t> </a:t>
            </a:r>
            <a:endParaRPr lang="it-IT" dirty="0"/>
          </a:p>
        </p:txBody>
      </p:sp>
    </p:spTree>
    <p:extLst>
      <p:ext uri="{BB962C8B-B14F-4D97-AF65-F5344CB8AC3E}">
        <p14:creationId xmlns:p14="http://schemas.microsoft.com/office/powerpoint/2010/main" val="9595218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smtClean="0"/>
              <a:t>Modelli organizzazione acquisizioni lavori, servizi, beni/4</a:t>
            </a:r>
            <a:endParaRPr lang="it-IT" dirty="0"/>
          </a:p>
        </p:txBody>
      </p:sp>
      <p:sp>
        <p:nvSpPr>
          <p:cNvPr id="3" name="Segnaposto contenuto 2"/>
          <p:cNvSpPr>
            <a:spLocks noGrp="1"/>
          </p:cNvSpPr>
          <p:nvPr>
            <p:ph idx="1"/>
          </p:nvPr>
        </p:nvSpPr>
        <p:spPr/>
        <p:txBody>
          <a:bodyPr>
            <a:normAutofit fontScale="92500" lnSpcReduction="20000"/>
          </a:bodyPr>
          <a:lstStyle/>
          <a:p>
            <a:pPr algn="just"/>
            <a:r>
              <a:rPr lang="it-IT" dirty="0" smtClean="0"/>
              <a:t>I Comuni non capoluogo con popolazione superiore ai 10.000 abitanti dal 1° gennaio (beni e servizi) e dal 1° luglio  (lavori) possono comunque procedere autonomamente all’acquisizione di beni, servizi e lavori di valore inferiore ai 40.000 euro.</a:t>
            </a:r>
          </a:p>
          <a:p>
            <a:pPr algn="just"/>
            <a:r>
              <a:rPr lang="it-IT" dirty="0"/>
              <a:t> Comuni non capoluogo con popolazione </a:t>
            </a:r>
            <a:r>
              <a:rPr lang="it-IT" dirty="0" smtClean="0"/>
              <a:t>inferiore </a:t>
            </a:r>
            <a:r>
              <a:rPr lang="it-IT" dirty="0"/>
              <a:t>ai 10.000 abitanti dal 1° gennaio (beni e servizi) e dal 1° luglio  (lavori) </a:t>
            </a:r>
            <a:r>
              <a:rPr lang="it-IT" dirty="0" smtClean="0"/>
              <a:t>devono procedere all’acquisizione </a:t>
            </a:r>
            <a:r>
              <a:rPr lang="it-IT" dirty="0"/>
              <a:t>di beni, servizi e lavori di valore inferiore ai 40.000 </a:t>
            </a:r>
            <a:r>
              <a:rPr lang="it-IT" dirty="0" smtClean="0"/>
              <a:t>euro attraverso i modelli organizzativi individuati in base al comma 3-bis dell’art. 33 del Codice.</a:t>
            </a:r>
          </a:p>
          <a:p>
            <a:pPr algn="just"/>
            <a:r>
              <a:rPr lang="it-IT" dirty="0" smtClean="0"/>
              <a:t>I Comuni non capoluogo con popolazione inferiore ai 10.000 abitanti possono comunque acquisire autonomamente beni e servizi di valore inferiore ai 40.000 euro mediante MEPA e piattaforme telematiche (vincolo vale per acquisizioni mediante procedure tradizionali e non incide su deroga generale alla norma per uso strumenti informatici di acquisto).</a:t>
            </a:r>
            <a:endParaRPr lang="it-IT" dirty="0"/>
          </a:p>
          <a:p>
            <a:endParaRPr lang="it-IT" dirty="0"/>
          </a:p>
        </p:txBody>
      </p:sp>
    </p:spTree>
    <p:extLst>
      <p:ext uri="{BB962C8B-B14F-4D97-AF65-F5344CB8AC3E}">
        <p14:creationId xmlns:p14="http://schemas.microsoft.com/office/powerpoint/2010/main" val="27728102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smtClean="0"/>
              <a:t>Modelli organizzazione acquisizioni lavori, servizi, beni/5</a:t>
            </a:r>
            <a:endParaRPr lang="it-IT" dirty="0"/>
          </a:p>
        </p:txBody>
      </p:sp>
      <p:sp>
        <p:nvSpPr>
          <p:cNvPr id="3" name="Segnaposto contenuto 2"/>
          <p:cNvSpPr>
            <a:spLocks noGrp="1"/>
          </p:cNvSpPr>
          <p:nvPr>
            <p:ph idx="1"/>
          </p:nvPr>
        </p:nvSpPr>
        <p:spPr/>
        <p:txBody>
          <a:bodyPr/>
          <a:lstStyle/>
          <a:p>
            <a:pPr algn="just"/>
            <a:r>
              <a:rPr lang="it-IT" dirty="0" smtClean="0"/>
              <a:t>Modelli organizzativi per l’acquisizione di lavori, servizi e beni configurati dal comma 3-bis dell’art. 33 del Codice dei contratti pubblici per i Comuni non capoluogo:</a:t>
            </a:r>
          </a:p>
          <a:p>
            <a:pPr algn="just">
              <a:buFont typeface="Wingdings" charset="0"/>
              <a:buChar char="Ø"/>
            </a:pPr>
            <a:r>
              <a:rPr lang="it-IT" dirty="0" smtClean="0"/>
              <a:t>Unione dei Comuni, quando esistente;</a:t>
            </a:r>
          </a:p>
          <a:p>
            <a:pPr algn="just">
              <a:buFont typeface="Wingdings" charset="0"/>
              <a:buChar char="Ø"/>
            </a:pPr>
            <a:r>
              <a:rPr lang="it-IT" dirty="0" smtClean="0"/>
              <a:t>Ricorso ai soggetti aggregatori;</a:t>
            </a:r>
          </a:p>
          <a:p>
            <a:pPr algn="just">
              <a:buFont typeface="Wingdings" charset="0"/>
              <a:buChar char="Ø"/>
            </a:pPr>
            <a:r>
              <a:rPr lang="it-IT" dirty="0" smtClean="0"/>
              <a:t>Ricorso alla Stazione Unica Appaltante presso la Provincia;</a:t>
            </a:r>
          </a:p>
          <a:p>
            <a:pPr algn="just">
              <a:buFont typeface="Wingdings" charset="0"/>
              <a:buChar char="Ø"/>
            </a:pPr>
            <a:r>
              <a:rPr lang="it-IT" dirty="0" smtClean="0"/>
              <a:t>Definizione di un accordo (“accordo consortile”) con altri Comuni non capoluogo.</a:t>
            </a:r>
          </a:p>
        </p:txBody>
      </p:sp>
    </p:spTree>
    <p:extLst>
      <p:ext uri="{BB962C8B-B14F-4D97-AF65-F5344CB8AC3E}">
        <p14:creationId xmlns:p14="http://schemas.microsoft.com/office/powerpoint/2010/main" val="29693339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smtClean="0"/>
              <a:t>Modelli organizzazione acquisizioni lavori, servizi, beni/6</a:t>
            </a:r>
            <a:endParaRPr lang="it-IT" dirty="0"/>
          </a:p>
        </p:txBody>
      </p:sp>
      <p:sp>
        <p:nvSpPr>
          <p:cNvPr id="3" name="Segnaposto contenuto 2"/>
          <p:cNvSpPr>
            <a:spLocks noGrp="1"/>
          </p:cNvSpPr>
          <p:nvPr>
            <p:ph idx="1"/>
          </p:nvPr>
        </p:nvSpPr>
        <p:spPr/>
        <p:txBody>
          <a:bodyPr/>
          <a:lstStyle/>
          <a:p>
            <a:pPr algn="just"/>
            <a:r>
              <a:rPr lang="it-IT" dirty="0" smtClean="0"/>
              <a:t>L’utilizzo dei modelli organizzativi di acquisizione è </a:t>
            </a:r>
            <a:r>
              <a:rPr lang="it-IT" dirty="0" err="1" smtClean="0"/>
              <a:t>flessibilizzabile</a:t>
            </a:r>
            <a:r>
              <a:rPr lang="it-IT" dirty="0" smtClean="0"/>
              <a:t>: si pensi all’obbligo di utilizzo delle convenzioni </a:t>
            </a:r>
            <a:r>
              <a:rPr lang="it-IT" dirty="0" err="1" smtClean="0"/>
              <a:t>Consip</a:t>
            </a:r>
            <a:r>
              <a:rPr lang="it-IT" dirty="0" smtClean="0"/>
              <a:t> o delle Centrali di committenza regionali per l’acquisto di alcune tipologie di beni/servizi (es. forniture energia, carburanti, telefonia, ecc.) previsto dall’art. 1, comma 7 del </a:t>
            </a:r>
            <a:r>
              <a:rPr lang="it-IT" dirty="0" err="1" smtClean="0"/>
              <a:t>d.l.</a:t>
            </a:r>
            <a:r>
              <a:rPr lang="it-IT" dirty="0" smtClean="0"/>
              <a:t> n. 95/20132 </a:t>
            </a:r>
            <a:r>
              <a:rPr lang="it-IT" dirty="0" err="1" smtClean="0"/>
              <a:t>conv</a:t>
            </a:r>
            <a:r>
              <a:rPr lang="it-IT" dirty="0" smtClean="0"/>
              <a:t>. in l. n. 135/2012 che deve essere assolto anche quando il Comune si avvalga dell’Unione o aderisca alla SUA o definisca un accordo con altri Comuni.</a:t>
            </a:r>
          </a:p>
          <a:p>
            <a:pPr algn="just"/>
            <a:r>
              <a:rPr lang="it-IT" dirty="0" smtClean="0"/>
              <a:t>Per le SUA devono essere considerate anche le Stazioni Uniche Appaltanti organizzate da Ministero Interno e MIT in alcuni contesti territoriali.</a:t>
            </a:r>
            <a:endParaRPr lang="it-IT" dirty="0"/>
          </a:p>
        </p:txBody>
      </p:sp>
    </p:spTree>
    <p:extLst>
      <p:ext uri="{BB962C8B-B14F-4D97-AF65-F5344CB8AC3E}">
        <p14:creationId xmlns:p14="http://schemas.microsoft.com/office/powerpoint/2010/main" val="7426479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a:t>Modelli organizzazione acquisizioni lavori, servizi, beni</a:t>
            </a:r>
            <a:r>
              <a:rPr lang="it-IT" dirty="0" smtClean="0"/>
              <a:t>/7</a:t>
            </a:r>
            <a:endParaRPr lang="it-IT" dirty="0"/>
          </a:p>
        </p:txBody>
      </p:sp>
      <p:sp>
        <p:nvSpPr>
          <p:cNvPr id="3" name="Segnaposto contenuto 2"/>
          <p:cNvSpPr>
            <a:spLocks noGrp="1"/>
          </p:cNvSpPr>
          <p:nvPr>
            <p:ph idx="1"/>
          </p:nvPr>
        </p:nvSpPr>
        <p:spPr/>
        <p:txBody>
          <a:bodyPr>
            <a:normAutofit lnSpcReduction="10000"/>
          </a:bodyPr>
          <a:lstStyle/>
          <a:p>
            <a:pPr algn="just"/>
            <a:r>
              <a:rPr lang="it-IT" dirty="0" smtClean="0"/>
              <a:t>L’Unione dei Comuni è modello che consente di ottimizzare il raccordo tra i processi di acquisto e l’esercizio delle funzioni in forma associata (dovendo considerare anche i processi relativi alla gestione delle funzioni fondamentali).</a:t>
            </a:r>
          </a:p>
          <a:p>
            <a:pPr algn="just"/>
            <a:r>
              <a:rPr lang="it-IT" dirty="0" smtClean="0"/>
              <a:t>La regolamentazione della “funzione acquisti” deve essere strutturata con specifica convenzione (se non già attiva).</a:t>
            </a:r>
          </a:p>
          <a:p>
            <a:pPr algn="just"/>
            <a:r>
              <a:rPr lang="it-IT" dirty="0" smtClean="0"/>
              <a:t>L’Unione può svolgere anche la funzione di soggetto collettore dei fabbisogni e programmatore su area vasta.</a:t>
            </a:r>
          </a:p>
          <a:p>
            <a:pPr algn="just"/>
            <a:r>
              <a:rPr lang="it-IT" dirty="0" smtClean="0"/>
              <a:t>Il modello dell’Unione deve essere analizzato anche alla luce delle leggi regionali sul riordino istituzionale (es. quelle sulle Comunità Montane).</a:t>
            </a:r>
          </a:p>
          <a:p>
            <a:endParaRPr lang="it-IT" dirty="0"/>
          </a:p>
        </p:txBody>
      </p:sp>
    </p:spTree>
    <p:extLst>
      <p:ext uri="{BB962C8B-B14F-4D97-AF65-F5344CB8AC3E}">
        <p14:creationId xmlns:p14="http://schemas.microsoft.com/office/powerpoint/2010/main" val="28910699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a:t>Modelli organizzazione acquisizioni lavori, servizi, beni</a:t>
            </a:r>
            <a:r>
              <a:rPr lang="it-IT" dirty="0" smtClean="0"/>
              <a:t>/8</a:t>
            </a:r>
            <a:endParaRPr lang="it-IT" dirty="0"/>
          </a:p>
        </p:txBody>
      </p:sp>
      <p:sp>
        <p:nvSpPr>
          <p:cNvPr id="3" name="Segnaposto contenuto 2"/>
          <p:cNvSpPr>
            <a:spLocks noGrp="1"/>
          </p:cNvSpPr>
          <p:nvPr>
            <p:ph idx="1"/>
          </p:nvPr>
        </p:nvSpPr>
        <p:spPr/>
        <p:txBody>
          <a:bodyPr/>
          <a:lstStyle/>
          <a:p>
            <a:pPr algn="just"/>
            <a:r>
              <a:rPr lang="it-IT" dirty="0" smtClean="0"/>
              <a:t>Il ricorso alla SUA della Provincia si configura come attuazione delle previsioni contenute nella legge n. 56/2014.</a:t>
            </a:r>
          </a:p>
          <a:p>
            <a:pPr algn="just"/>
            <a:r>
              <a:rPr lang="it-IT" dirty="0" smtClean="0"/>
              <a:t> Il rapporto con la SUA deve essere formalizzato mediante strumento pattizio (convenzione di adesione).</a:t>
            </a:r>
          </a:p>
          <a:p>
            <a:pPr algn="just"/>
            <a:r>
              <a:rPr lang="it-IT" dirty="0" smtClean="0"/>
              <a:t>Nel quadro di raccordo devono essere specificati accuratamente i processi di competenza del Comune aderente e della SUA.</a:t>
            </a:r>
          </a:p>
          <a:p>
            <a:pPr algn="just"/>
            <a:r>
              <a:rPr lang="it-IT" dirty="0" smtClean="0"/>
              <a:t>Problema critico è quello relativo all’individuazione del RUP (problemi determinati da SIMOG e AVCPASS).</a:t>
            </a:r>
            <a:endParaRPr lang="it-IT" dirty="0"/>
          </a:p>
        </p:txBody>
      </p:sp>
    </p:spTree>
    <p:extLst>
      <p:ext uri="{BB962C8B-B14F-4D97-AF65-F5344CB8AC3E}">
        <p14:creationId xmlns:p14="http://schemas.microsoft.com/office/powerpoint/2010/main" val="24515828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a:t>Modelli organizzazione acquisizioni lavori, servizi, beni</a:t>
            </a:r>
            <a:r>
              <a:rPr lang="it-IT" dirty="0" smtClean="0"/>
              <a:t>/9</a:t>
            </a:r>
            <a:endParaRPr lang="it-IT" dirty="0"/>
          </a:p>
        </p:txBody>
      </p:sp>
      <p:sp>
        <p:nvSpPr>
          <p:cNvPr id="3" name="Segnaposto contenuto 2"/>
          <p:cNvSpPr>
            <a:spLocks noGrp="1"/>
          </p:cNvSpPr>
          <p:nvPr>
            <p:ph idx="1"/>
          </p:nvPr>
        </p:nvSpPr>
        <p:spPr/>
        <p:txBody>
          <a:bodyPr>
            <a:normAutofit fontScale="92500" lnSpcReduction="10000"/>
          </a:bodyPr>
          <a:lstStyle/>
          <a:p>
            <a:pPr algn="just"/>
            <a:r>
              <a:rPr lang="it-IT" dirty="0" smtClean="0"/>
              <a:t>Il ricorso ai soggetti aggregatori ha già esperienze consolidate, configuranti gli stessi come gestori di gare complesse per soddisfare bisogni di più enti locali (v. </a:t>
            </a:r>
            <a:r>
              <a:rPr lang="it-IT" dirty="0" err="1" smtClean="0"/>
              <a:t>Intercent</a:t>
            </a:r>
            <a:r>
              <a:rPr lang="it-IT" dirty="0" smtClean="0"/>
              <a:t>-ER per Comuni colpiti dal sisma 2012).</a:t>
            </a:r>
          </a:p>
          <a:p>
            <a:pPr algn="just"/>
            <a:r>
              <a:rPr lang="it-IT" dirty="0" smtClean="0"/>
              <a:t>L’adesione alle convenzioni-quadro stipulate dai soggetti aggregatori è di competenza dirigenziale.</a:t>
            </a:r>
          </a:p>
          <a:p>
            <a:pPr algn="just"/>
            <a:r>
              <a:rPr lang="it-IT" dirty="0" smtClean="0"/>
              <a:t>Il ricorso ai soggetti aggregatori per acquisti complessi e appalti rilevanti dovrebbe comunque seguire un protocollo omogeneo per i vari enti.</a:t>
            </a:r>
          </a:p>
          <a:p>
            <a:pPr algn="just"/>
            <a:r>
              <a:rPr lang="it-IT" dirty="0" smtClean="0"/>
              <a:t>Possibili criticità per alcune tipologie di appalti (particolarmente i lavori), posta la specializzazione “storica” dei soggetti aggregatori su beni e servizi,</a:t>
            </a:r>
            <a:endParaRPr lang="it-IT" dirty="0"/>
          </a:p>
        </p:txBody>
      </p:sp>
    </p:spTree>
    <p:extLst>
      <p:ext uri="{BB962C8B-B14F-4D97-AF65-F5344CB8AC3E}">
        <p14:creationId xmlns:p14="http://schemas.microsoft.com/office/powerpoint/2010/main" val="349319969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a:t>Modelli organizzazione acquisizioni lavori, servizi, beni</a:t>
            </a:r>
            <a:r>
              <a:rPr lang="it-IT" dirty="0" smtClean="0"/>
              <a:t>/10</a:t>
            </a:r>
            <a:endParaRPr lang="it-IT" dirty="0"/>
          </a:p>
        </p:txBody>
      </p:sp>
      <p:sp>
        <p:nvSpPr>
          <p:cNvPr id="3" name="Segnaposto contenuto 2"/>
          <p:cNvSpPr>
            <a:spLocks noGrp="1"/>
          </p:cNvSpPr>
          <p:nvPr>
            <p:ph idx="1"/>
          </p:nvPr>
        </p:nvSpPr>
        <p:spPr/>
        <p:txBody>
          <a:bodyPr/>
          <a:lstStyle/>
          <a:p>
            <a:pPr algn="just"/>
            <a:r>
              <a:rPr lang="it-IT" dirty="0" smtClean="0"/>
              <a:t>L’accordo “consortile” tra Comuni non capoluogo deve essere inteso come atto pattizio configurabile nel modello della convenzione per la gestione associata ex art. 30 del d.lgs. N. 267/2000.</a:t>
            </a:r>
          </a:p>
          <a:p>
            <a:pPr algn="just"/>
            <a:r>
              <a:rPr lang="it-IT" dirty="0" smtClean="0"/>
              <a:t>Un accordo finalizzato </a:t>
            </a:r>
            <a:r>
              <a:rPr lang="it-IT" dirty="0" err="1" smtClean="0"/>
              <a:t>alal</a:t>
            </a:r>
            <a:r>
              <a:rPr lang="it-IT" dirty="0" smtClean="0"/>
              <a:t> costituzione di un consorzio specificamente dedicato alla gestione degli appalti confliggerebbe con il divieto di adesione a più di una delle forme previste dagli artt. 31, 32 e 33 del </a:t>
            </a:r>
            <a:r>
              <a:rPr lang="it-IT" dirty="0" err="1" smtClean="0"/>
              <a:t>Tuel</a:t>
            </a:r>
            <a:r>
              <a:rPr lang="it-IT" dirty="0" smtClean="0"/>
              <a:t>, previsto dall’art. 2, comma 28 della legge n. 244/2007 (divieto derogabile solo per le forme di gestione consortile dei servizi sociali), nonché dall’art. 2, comma 186 della legge n. 191/2009 (divieto costituzione consorzi di funzioni).</a:t>
            </a:r>
            <a:endParaRPr lang="it-IT" dirty="0"/>
          </a:p>
        </p:txBody>
      </p:sp>
    </p:spTree>
    <p:extLst>
      <p:ext uri="{BB962C8B-B14F-4D97-AF65-F5344CB8AC3E}">
        <p14:creationId xmlns:p14="http://schemas.microsoft.com/office/powerpoint/2010/main" val="394888242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a:t>Modelli organizzazione acquisizioni lavori, servizi, beni</a:t>
            </a:r>
            <a:r>
              <a:rPr lang="it-IT" dirty="0" smtClean="0"/>
              <a:t>/11</a:t>
            </a:r>
            <a:endParaRPr lang="it-IT" dirty="0"/>
          </a:p>
        </p:txBody>
      </p:sp>
      <p:sp>
        <p:nvSpPr>
          <p:cNvPr id="3" name="Segnaposto contenuto 2"/>
          <p:cNvSpPr>
            <a:spLocks noGrp="1"/>
          </p:cNvSpPr>
          <p:nvPr>
            <p:ph idx="1"/>
          </p:nvPr>
        </p:nvSpPr>
        <p:spPr/>
        <p:txBody>
          <a:bodyPr/>
          <a:lstStyle/>
          <a:p>
            <a:pPr algn="just"/>
            <a:r>
              <a:rPr lang="it-IT" dirty="0"/>
              <a:t>L’accordo – convenzione tra Comuni deve definire il modello ottimale tra:</a:t>
            </a:r>
          </a:p>
          <a:p>
            <a:pPr algn="just">
              <a:buFont typeface="Wingdings" charset="0"/>
              <a:buChar char="Ø"/>
            </a:pPr>
            <a:r>
              <a:rPr lang="it-IT" dirty="0"/>
              <a:t>Un ufficio comune</a:t>
            </a:r>
          </a:p>
          <a:p>
            <a:pPr algn="just">
              <a:buFont typeface="Wingdings" charset="0"/>
              <a:buChar char="Ø"/>
            </a:pPr>
            <a:r>
              <a:rPr lang="it-IT" dirty="0"/>
              <a:t>La scelta di un ente capofila</a:t>
            </a:r>
          </a:p>
          <a:p>
            <a:pPr algn="just">
              <a:buFont typeface="Wingdings" charset="2"/>
              <a:buChar char="q"/>
            </a:pPr>
            <a:r>
              <a:rPr lang="it-IT" dirty="0"/>
              <a:t>L’ufficio Comune si configura, operativamente, come “centrale di committenza”.</a:t>
            </a:r>
          </a:p>
          <a:p>
            <a:pPr algn="just">
              <a:buFont typeface="Wingdings" charset="2"/>
              <a:buChar char="q"/>
            </a:pPr>
            <a:r>
              <a:rPr lang="it-IT" dirty="0"/>
              <a:t>L’accordo deve definire dettagliatamente i processi di competenza di ciascun Comune aderente e dell’Ufficio Comune</a:t>
            </a:r>
            <a:r>
              <a:rPr lang="it-IT" dirty="0" smtClean="0"/>
              <a:t>.</a:t>
            </a:r>
          </a:p>
          <a:p>
            <a:pPr algn="just">
              <a:buFont typeface="Wingdings" charset="2"/>
              <a:buChar char="q"/>
            </a:pPr>
            <a:endParaRPr lang="it-IT" dirty="0"/>
          </a:p>
          <a:p>
            <a:endParaRPr lang="it-IT" dirty="0"/>
          </a:p>
        </p:txBody>
      </p:sp>
    </p:spTree>
    <p:extLst>
      <p:ext uri="{BB962C8B-B14F-4D97-AF65-F5344CB8AC3E}">
        <p14:creationId xmlns:p14="http://schemas.microsoft.com/office/powerpoint/2010/main" val="152239577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a:t>Modelli organizzazione acquisizioni lavori, servizi, beni</a:t>
            </a:r>
            <a:r>
              <a:rPr lang="it-IT" dirty="0" smtClean="0"/>
              <a:t>/12</a:t>
            </a:r>
            <a:endParaRPr lang="it-IT" dirty="0"/>
          </a:p>
        </p:txBody>
      </p:sp>
      <p:sp>
        <p:nvSpPr>
          <p:cNvPr id="3" name="Segnaposto contenuto 2"/>
          <p:cNvSpPr>
            <a:spLocks noGrp="1"/>
          </p:cNvSpPr>
          <p:nvPr>
            <p:ph idx="1"/>
          </p:nvPr>
        </p:nvSpPr>
        <p:spPr/>
        <p:txBody>
          <a:bodyPr>
            <a:normAutofit lnSpcReduction="10000"/>
          </a:bodyPr>
          <a:lstStyle/>
          <a:p>
            <a:pPr algn="just"/>
            <a:r>
              <a:rPr lang="it-IT" dirty="0" smtClean="0"/>
              <a:t>L’accordo deve regolare la disponibilità delle risorse umane dei vari Comuni aderenti in rapporto alle attività dell’Ufficio Comune – Centrale di committenza (disponibilità pro-quota di dipendenti che operano nell’</a:t>
            </a:r>
            <a:r>
              <a:rPr lang="it-IT" dirty="0" err="1" smtClean="0"/>
              <a:t>ambto</a:t>
            </a:r>
            <a:r>
              <a:rPr lang="it-IT" dirty="0" smtClean="0"/>
              <a:t> dell’organizzazione).</a:t>
            </a:r>
          </a:p>
          <a:p>
            <a:pPr algn="just"/>
            <a:r>
              <a:rPr lang="it-IT" dirty="0" smtClean="0"/>
              <a:t>L’accordo deve precisare il ruolo del Responsabile del Procedimento / RUP (medesime criticità SUA), che può comunque essere individuato nel RUP/</a:t>
            </a:r>
            <a:r>
              <a:rPr lang="it-IT" dirty="0" err="1" smtClean="0"/>
              <a:t>RdP</a:t>
            </a:r>
            <a:r>
              <a:rPr lang="it-IT" dirty="0" smtClean="0"/>
              <a:t> dell’ente “promotore” dell’appalto.</a:t>
            </a:r>
          </a:p>
          <a:p>
            <a:pPr algn="just"/>
            <a:r>
              <a:rPr lang="it-IT" dirty="0" smtClean="0"/>
              <a:t>L’accordo può prevedere che i dipendenti/</a:t>
            </a:r>
            <a:r>
              <a:rPr lang="it-IT" dirty="0" err="1" smtClean="0"/>
              <a:t>funzonari</a:t>
            </a:r>
            <a:r>
              <a:rPr lang="it-IT" dirty="0" smtClean="0"/>
              <a:t> dei singoli enti aderenti, individuati come RUP/</a:t>
            </a:r>
            <a:r>
              <a:rPr lang="it-IT" dirty="0" err="1" smtClean="0"/>
              <a:t>RdP</a:t>
            </a:r>
            <a:r>
              <a:rPr lang="it-IT" dirty="0" smtClean="0"/>
              <a:t> posano procedere ad acquisti (es. affidamenti diretti) in nome e per conto dell’Ufficio Comune – Centrale di committenza.</a:t>
            </a:r>
            <a:endParaRPr lang="it-IT" dirty="0"/>
          </a:p>
        </p:txBody>
      </p:sp>
    </p:spTree>
    <p:extLst>
      <p:ext uri="{BB962C8B-B14F-4D97-AF65-F5344CB8AC3E}">
        <p14:creationId xmlns:p14="http://schemas.microsoft.com/office/powerpoint/2010/main" val="189212676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a:t>Modelli organizzazione acquisizioni lavori, servizi, beni</a:t>
            </a:r>
            <a:r>
              <a:rPr lang="it-IT" dirty="0" smtClean="0"/>
              <a:t>/13</a:t>
            </a:r>
            <a:endParaRPr lang="it-IT" dirty="0"/>
          </a:p>
        </p:txBody>
      </p:sp>
      <p:sp>
        <p:nvSpPr>
          <p:cNvPr id="3" name="Segnaposto contenuto 2"/>
          <p:cNvSpPr>
            <a:spLocks noGrp="1"/>
          </p:cNvSpPr>
          <p:nvPr>
            <p:ph idx="1"/>
          </p:nvPr>
        </p:nvSpPr>
        <p:spPr/>
        <p:txBody>
          <a:bodyPr>
            <a:normAutofit/>
          </a:bodyPr>
          <a:lstStyle/>
          <a:p>
            <a:pPr algn="just"/>
            <a:r>
              <a:rPr lang="it-IT" dirty="0" smtClean="0"/>
              <a:t>Dall’accordo discendono:</a:t>
            </a:r>
          </a:p>
          <a:p>
            <a:pPr algn="just">
              <a:buFont typeface="Wingdings" charset="0"/>
              <a:buChar char="Ø"/>
            </a:pPr>
            <a:r>
              <a:rPr lang="it-IT" dirty="0" smtClean="0"/>
              <a:t>Un regolamento/protocollo operativo per la definizione dei rapporti tra singoli Comuni e Ufficio Comune-CC</a:t>
            </a:r>
          </a:p>
          <a:p>
            <a:pPr algn="just">
              <a:buFont typeface="Wingdings" charset="0"/>
              <a:buChar char="Ø"/>
            </a:pPr>
            <a:r>
              <a:rPr lang="it-IT" dirty="0" smtClean="0"/>
              <a:t>Una serie di atti di organizzazione (individuazione risorse umane afferenti all’Ufficio Comune – CC;  nomina responsabile Ufficio-Comune, ecc.);</a:t>
            </a:r>
          </a:p>
          <a:p>
            <a:pPr algn="just">
              <a:buFont typeface="Wingdings" charset="0"/>
              <a:buChar char="Ø"/>
            </a:pPr>
            <a:r>
              <a:rPr lang="it-IT" dirty="0" smtClean="0"/>
              <a:t> Adeguamento del raccordo informatico (per fabbisogni e per controllo attività contrattuale).</a:t>
            </a:r>
          </a:p>
          <a:p>
            <a:pPr algn="just">
              <a:buFont typeface="Wingdings" charset="0"/>
              <a:buChar char="Ø"/>
            </a:pPr>
            <a:endParaRPr lang="it-IT" dirty="0"/>
          </a:p>
        </p:txBody>
      </p:sp>
    </p:spTree>
    <p:extLst>
      <p:ext uri="{BB962C8B-B14F-4D97-AF65-F5344CB8AC3E}">
        <p14:creationId xmlns:p14="http://schemas.microsoft.com/office/powerpoint/2010/main" val="3463756786"/>
      </p:ext>
    </p:extLst>
  </p:cSld>
  <p:clrMapOvr>
    <a:masterClrMapping/>
  </p:clrMapOvr>
  <p:timing>
    <p:tnLst>
      <p:par>
        <p:cTn id="1" dur="indefinite" restart="never" nodeType="tmRoot"/>
      </p:par>
    </p:tnLst>
  </p:timing>
</p:sld>
</file>

<file path=ppt/theme/theme1.xml><?xml version="1.0" encoding="utf-8"?>
<a:theme xmlns:a="http://schemas.openxmlformats.org/drawingml/2006/main" name="Vantaggi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dvantage">
      <a:majorFont>
        <a:latin typeface="Rockwell"/>
        <a:ea typeface=""/>
        <a:cs typeface=""/>
        <a:font script="Jpan" typeface="ＭＳ ゴシック"/>
        <a:font script="Hans" typeface="宋体"/>
        <a:font script="Hant" typeface="新細明體"/>
      </a:majorFont>
      <a:minorFont>
        <a:latin typeface="Rockwell"/>
        <a:ea typeface=""/>
        <a:cs typeface=""/>
        <a:font script="Jpan" typeface="ＭＳ ゴシック"/>
        <a:font script="Hans" typeface="宋体"/>
        <a:font script="Hant" typeface="新細明體"/>
      </a:minorFont>
    </a:fontScheme>
    <a:fmtScheme name="Advantage">
      <a:fillStyleLst>
        <a:solidFill>
          <a:schemeClr val="phClr"/>
        </a:solidFill>
        <a:gradFill rotWithShape="1">
          <a:gsLst>
            <a:gs pos="0">
              <a:schemeClr val="phClr">
                <a:tint val="100000"/>
                <a:shade val="40000"/>
                <a:alpha val="100000"/>
                <a:satMod val="150000"/>
                <a:lumMod val="100000"/>
              </a:schemeClr>
            </a:gs>
            <a:gs pos="100000">
              <a:schemeClr val="phClr">
                <a:tint val="70000"/>
                <a:shade val="100000"/>
                <a:alpha val="100000"/>
                <a:satMod val="200000"/>
                <a:lumMod val="100000"/>
              </a:schemeClr>
            </a:gs>
          </a:gsLst>
          <a:lin ang="6000000" scaled="1"/>
        </a:gradFill>
        <a:gradFill rotWithShape="1">
          <a:gsLst>
            <a:gs pos="0">
              <a:schemeClr val="phClr">
                <a:shade val="40000"/>
                <a:alpha val="100000"/>
                <a:satMod val="150000"/>
                <a:lumMod val="100000"/>
              </a:schemeClr>
            </a:gs>
            <a:gs pos="100000">
              <a:schemeClr val="phClr">
                <a:tint val="70000"/>
                <a:shade val="100000"/>
                <a:alpha val="100000"/>
                <a:satMod val="200000"/>
                <a:lumMod val="100000"/>
              </a:schemeClr>
            </a:gs>
          </a:gsLst>
          <a:lin ang="54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63500" dist="25400" dir="5400000" rotWithShape="0">
              <a:srgbClr val="808080">
                <a:alpha val="75000"/>
              </a:srgbClr>
            </a:outerShdw>
          </a:effectLst>
        </a:effectStyle>
        <a:effectStyle>
          <a:effectLst/>
          <a:scene3d>
            <a:camera prst="orthographicFront">
              <a:rot lat="0" lon="0" rev="0"/>
            </a:camera>
            <a:lightRig rig="twoPt" dir="tl">
              <a:rot lat="0" lon="0" rev="4500000"/>
            </a:lightRig>
          </a:scene3d>
          <a:sp3d>
            <a:bevelT w="63500" h="50800"/>
          </a:sp3d>
        </a:effectStyle>
      </a:effectStyleLst>
      <a:bgFillStyleLst>
        <a:solidFill>
          <a:schemeClr val="phClr"/>
        </a:solidFill>
        <a:gradFill rotWithShape="1">
          <a:gsLst>
            <a:gs pos="0">
              <a:schemeClr val="phClr">
                <a:tint val="40000"/>
                <a:satMod val="1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Vantaggio.thmx</Template>
  <TotalTime>334</TotalTime>
  <Words>1966</Words>
  <Application>Microsoft Office PowerPoint</Application>
  <PresentationFormat>Presentazione su schermo (4:3)</PresentationFormat>
  <Paragraphs>97</Paragraphs>
  <Slides>21</Slides>
  <Notes>0</Notes>
  <HiddenSlides>0</HiddenSlides>
  <MMClips>0</MMClips>
  <ScaleCrop>false</ScaleCrop>
  <HeadingPairs>
    <vt:vector size="4" baseType="variant">
      <vt:variant>
        <vt:lpstr>Tema</vt:lpstr>
      </vt:variant>
      <vt:variant>
        <vt:i4>1</vt:i4>
      </vt:variant>
      <vt:variant>
        <vt:lpstr>Titoli diapositive</vt:lpstr>
      </vt:variant>
      <vt:variant>
        <vt:i4>21</vt:i4>
      </vt:variant>
    </vt:vector>
  </HeadingPairs>
  <TitlesOfParts>
    <vt:vector size="22" baseType="lpstr">
      <vt:lpstr>Vantaggio</vt:lpstr>
      <vt:lpstr>Presentazione standard di PowerPoint</vt:lpstr>
      <vt:lpstr>I modelli individuati dall’art. 33, comma 3-bis dal codice dei contratti pubblici per favorire la razionalizzazione degli acquisti, il ruolo dei soggetti aggregatori, l’accordo tra Comuni non capoluogo e i profili derogatori </vt:lpstr>
      <vt:lpstr>Quadro di sistema per la razionalizzazione degli acquisti</vt:lpstr>
      <vt:lpstr>Soggetti aggregatori/1</vt:lpstr>
      <vt:lpstr>Sviluppo sistema</vt:lpstr>
      <vt:lpstr>Evoluzione del quadro di riferimento</vt:lpstr>
      <vt:lpstr>Nuovi termini temporali di vigenza dell’obbligo (beni-servizi)</vt:lpstr>
      <vt:lpstr>Nuovi termini temporali di vigenza dell’obbligo (lavori)</vt:lpstr>
      <vt:lpstr>Modelli organizzazione acquisizioni lavori, servizi, beni/1</vt:lpstr>
      <vt:lpstr>Modelli organizzazione acquisizioni lavori, servizi, beni/2</vt:lpstr>
      <vt:lpstr>Modelli organizzazione acquisizioni lavori, servizi, beni/3</vt:lpstr>
      <vt:lpstr>Modelli organizzazione acquisizioni lavori, servizi, beni/4</vt:lpstr>
      <vt:lpstr>Modelli organizzazione acquisizioni lavori, servizi, beni/5</vt:lpstr>
      <vt:lpstr>Modelli organizzazione acquisizioni lavori, servizi, beni/6</vt:lpstr>
      <vt:lpstr>Modelli organizzazione acquisizioni lavori, servizi, beni/7</vt:lpstr>
      <vt:lpstr>Modelli organizzazione acquisizioni lavori, servizi, beni/8</vt:lpstr>
      <vt:lpstr>Modelli organizzazione acquisizioni lavori, servizi, beni/9</vt:lpstr>
      <vt:lpstr>Modelli organizzazione acquisizioni lavori, servizi, beni/10</vt:lpstr>
      <vt:lpstr>Modelli organizzazione acquisizioni lavori, servizi, beni/11</vt:lpstr>
      <vt:lpstr>Modelli organizzazione acquisizioni lavori, servizi, beni/12</vt:lpstr>
      <vt:lpstr>Modelli organizzazione acquisizioni lavori, servizi, beni/13</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 modelli individuati dall’art. 33, comma 3-bis dal codice dei contratti pubblici per favorire la razionalizzazione degli acquisti, il ruolo dei soggetti aggregatori, l’accordo tra Comuni non capoluogo e i profili derogatori</dc:title>
  <dc:creator>Alberto Barbiero</dc:creator>
  <cp:lastModifiedBy>Guglielmina Olivieri</cp:lastModifiedBy>
  <cp:revision>23</cp:revision>
  <dcterms:created xsi:type="dcterms:W3CDTF">2014-11-07T06:43:35Z</dcterms:created>
  <dcterms:modified xsi:type="dcterms:W3CDTF">2015-02-23T16:45:57Z</dcterms:modified>
</cp:coreProperties>
</file>