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Default Extension="vml" ContentType="application/vnd.openxmlformats-officedocument.vmlDrawing"/>
  <Override PartName="/ppt/slideLayouts/slideLayout6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pict" ContentType="image/pict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148" d="100"/>
          <a:sy n="148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ict"/><Relationship Id="rId4" Type="http://schemas.openxmlformats.org/officeDocument/2006/relationships/image" Target="../media/image10.pict"/><Relationship Id="rId1" Type="http://schemas.openxmlformats.org/officeDocument/2006/relationships/image" Target="../media/image7.pict"/><Relationship Id="rId2" Type="http://schemas.openxmlformats.org/officeDocument/2006/relationships/image" Target="../media/image8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61FA15-CB1F-B646-93BB-8393A8A901AB}" type="datetimeFigureOut">
              <a:rPr lang="it-IT" smtClean="0"/>
              <a:pPr/>
              <a:t>17-11-2014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CF7E24-1C52-CC48-9220-A0F8317D406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jpeg"/><Relationship Id="rId17" Type="http://schemas.openxmlformats.org/officeDocument/2006/relationships/image" Target="../media/image5.jpeg"/><Relationship Id="rId18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-1"/>
            <a:ext cx="9154309" cy="1288805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5562064"/>
            <a:ext cx="9162556" cy="1299111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 userDrawn="1"/>
        </p:nvSpPr>
        <p:spPr>
          <a:xfrm>
            <a:off x="1066800" y="5801668"/>
            <a:ext cx="175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dirty="0" smtClean="0"/>
              <a:t>Con la collaborazione di</a:t>
            </a:r>
            <a:endParaRPr lang="it-IT" sz="900" i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15"/>
          <a:srcRect r="52253"/>
          <a:stretch>
            <a:fillRect/>
          </a:stretch>
        </p:blipFill>
        <p:spPr bwMode="auto">
          <a:xfrm>
            <a:off x="5943600" y="5768754"/>
            <a:ext cx="604060" cy="73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magine 14" descr="REG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656282" y="5857980"/>
            <a:ext cx="1032220" cy="466620"/>
          </a:xfrm>
          <a:prstGeom prst="rect">
            <a:avLst/>
          </a:prstGeom>
        </p:spPr>
      </p:pic>
      <p:pic>
        <p:nvPicPr>
          <p:cNvPr id="16" name="Immagine 15" descr="easo_logo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514601" y="5829244"/>
            <a:ext cx="825920" cy="635056"/>
          </a:xfrm>
          <a:prstGeom prst="rect">
            <a:avLst/>
          </a:prstGeom>
        </p:spPr>
      </p:pic>
      <p:pic>
        <p:nvPicPr>
          <p:cNvPr id="17" name="Immagine 16" descr="Marchio ANCI Istit scritta lat.jp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3513930" y="5791200"/>
            <a:ext cx="905670" cy="619668"/>
          </a:xfrm>
          <a:prstGeom prst="rect">
            <a:avLst/>
          </a:prstGeom>
        </p:spPr>
      </p:pic>
      <p:cxnSp>
        <p:nvCxnSpPr>
          <p:cNvPr id="19" name="Connettore 1 18"/>
          <p:cNvCxnSpPr/>
          <p:nvPr userDrawn="1"/>
        </p:nvCxnSpPr>
        <p:spPr>
          <a:xfrm rot="5400000">
            <a:off x="3112266" y="6146772"/>
            <a:ext cx="6350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 userDrawn="1"/>
        </p:nvCxnSpPr>
        <p:spPr>
          <a:xfrm rot="5400000">
            <a:off x="4255266" y="6146772"/>
            <a:ext cx="6350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 userDrawn="1"/>
        </p:nvCxnSpPr>
        <p:spPr>
          <a:xfrm rot="5400000">
            <a:off x="5474466" y="6146772"/>
            <a:ext cx="6350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oleObject" Target="???" TargetMode="External"/><Relationship Id="rId6" Type="http://schemas.openxmlformats.org/officeDocument/2006/relationships/image" Target="../media/image11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54309" cy="1288805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562064"/>
            <a:ext cx="9162556" cy="1299111"/>
          </a:xfrm>
          <a:prstGeom prst="rect">
            <a:avLst/>
          </a:prstGeom>
          <a:noFill/>
        </p:spPr>
      </p:pic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514600" y="5867400"/>
          <a:ext cx="787400" cy="596900"/>
        </p:xfrm>
        <a:graphic>
          <a:graphicData uri="http://schemas.openxmlformats.org/presentationml/2006/ole">
            <p:oleObj spid="_x0000_s3076" name="Documento" r:id="rId5" imgW="787400" imgH="596900" progId="Word.Document.12">
              <p:link updateAutomatic="1"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3622807" y="5867400"/>
          <a:ext cx="927100" cy="635000"/>
        </p:xfrm>
        <a:graphic>
          <a:graphicData uri="http://schemas.openxmlformats.org/presentationml/2006/ole">
            <p:oleObj spid="_x0000_s3077" name="Documento" r:id="rId5" imgW="927100" imgH="635000" progId="Word.Document.12">
              <p:link updateAutomatic="1"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4660470" y="6032500"/>
          <a:ext cx="1206500" cy="431800"/>
        </p:xfrm>
        <a:graphic>
          <a:graphicData uri="http://schemas.openxmlformats.org/presentationml/2006/ole">
            <p:oleObj spid="_x0000_s3078" name="Documento" r:id="rId5" imgW="1206500" imgH="431800" progId="Word.Document.12">
              <p:link updateAutomatic="1"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6068252" y="5791200"/>
          <a:ext cx="520700" cy="673100"/>
        </p:xfrm>
        <a:graphic>
          <a:graphicData uri="http://schemas.openxmlformats.org/presentationml/2006/ole">
            <p:oleObj spid="_x0000_s3079" name="Documento" r:id="rId5" imgW="520700" imgH="673100" progId="Word.Document.12">
              <p:link updateAutomatic="1"/>
            </p:oleObj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1066800" y="5801668"/>
            <a:ext cx="175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dirty="0" smtClean="0"/>
              <a:t>Con la collaborazione di</a:t>
            </a:r>
            <a:endParaRPr lang="it-IT" sz="900" i="1" dirty="0"/>
          </a:p>
        </p:txBody>
      </p:sp>
      <p:pic>
        <p:nvPicPr>
          <p:cNvPr id="11" name="Immagine 10" descr="Testo Italiano.jpg"/>
          <p:cNvPicPr>
            <a:picLocks noChangeAspect="1"/>
          </p:cNvPicPr>
          <p:nvPr/>
        </p:nvPicPr>
        <p:blipFill>
          <a:blip r:embed="rId6"/>
          <a:srcRect t="21205" b="24321"/>
          <a:stretch>
            <a:fillRect/>
          </a:stretch>
        </p:blipFill>
        <p:spPr>
          <a:xfrm>
            <a:off x="8581" y="1600200"/>
            <a:ext cx="9112893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Testo Italiano2.jpg"/>
          <p:cNvPicPr>
            <a:picLocks noChangeAspect="1"/>
          </p:cNvPicPr>
          <p:nvPr/>
        </p:nvPicPr>
        <p:blipFill>
          <a:blip r:embed="rId2"/>
          <a:srcRect t="22222" b="17778"/>
          <a:stretch>
            <a:fillRect/>
          </a:stretch>
        </p:blipFill>
        <p:spPr>
          <a:xfrm>
            <a:off x="56094" y="1447800"/>
            <a:ext cx="908790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Testo Italiano3.jpg"/>
          <p:cNvPicPr>
            <a:picLocks noChangeAspect="1"/>
          </p:cNvPicPr>
          <p:nvPr/>
        </p:nvPicPr>
        <p:blipFill>
          <a:blip r:embed="rId2"/>
          <a:srcRect t="21111" b="20000"/>
          <a:stretch>
            <a:fillRect/>
          </a:stretch>
        </p:blipFill>
        <p:spPr>
          <a:xfrm>
            <a:off x="104247" y="1447800"/>
            <a:ext cx="893550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Testo Italiano4.jpg"/>
          <p:cNvPicPr>
            <a:picLocks noChangeAspect="1"/>
          </p:cNvPicPr>
          <p:nvPr/>
        </p:nvPicPr>
        <p:blipFill>
          <a:blip r:embed="rId2"/>
          <a:srcRect t="20003" b="17662"/>
          <a:stretch>
            <a:fillRect/>
          </a:stretch>
        </p:blipFill>
        <p:spPr>
          <a:xfrm>
            <a:off x="266007" y="1295400"/>
            <a:ext cx="8598042" cy="41135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</Words>
  <Application>Microsoft PowerPoint per Mac</Application>
  <PresentationFormat>Presentazione su schermo (4:3)</PresentationFormat>
  <Paragraphs>1</Paragraphs>
  <Slides>4</Slides>
  <Notes>0</Notes>
  <HiddenSlides>0</HiddenSlides>
  <MMClips>0</MMClips>
  <ScaleCrop>false</ScaleCrop>
  <HeadingPairs>
    <vt:vector size="6" baseType="variant">
      <vt:variant>
        <vt:lpstr>Modello struttura</vt:lpstr>
      </vt:variant>
      <vt:variant>
        <vt:i4>1</vt:i4>
      </vt:variant>
      <vt:variant>
        <vt:lpstr>Collegamenti</vt:lpstr>
      </vt:variant>
      <vt:variant>
        <vt:i4>4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Tema di Office</vt:lpstr>
      <vt:lpstr>???</vt:lpstr>
      <vt:lpstr>???</vt:lpstr>
      <vt:lpstr>???</vt:lpstr>
      <vt:lpstr>???</vt:lpstr>
      <vt:lpstr>Diapositiva 1</vt:lpstr>
      <vt:lpstr>Diapositiva 2</vt:lpstr>
      <vt:lpstr>Diapositiva 3</vt:lpstr>
      <vt:lpstr>Diapositiva 4</vt:lpstr>
    </vt:vector>
  </TitlesOfParts>
  <Company>Comunicazione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Francesco Botteri</dc:creator>
  <cp:lastModifiedBy>Francesco Botteri</cp:lastModifiedBy>
  <cp:revision>6</cp:revision>
  <dcterms:created xsi:type="dcterms:W3CDTF">2014-11-17T11:32:03Z</dcterms:created>
  <dcterms:modified xsi:type="dcterms:W3CDTF">2014-11-17T14:17:54Z</dcterms:modified>
</cp:coreProperties>
</file>