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style1.xml" ContentType="application/vnd.ms-office.chartstyle+xml"/>
  <Override PartName="/ppt/charts/colors1.xml" ContentType="application/vnd.ms-office.chartcolorstyle+xml"/>
  <Override PartName="/ppt/charts/chart4.xml" ContentType="application/vnd.openxmlformats-officedocument.drawingml.chart+xml"/>
  <Override PartName="/ppt/charts/style2.xml" ContentType="application/vnd.ms-office.chartstyle+xml"/>
  <Override PartName="/ppt/charts/colors2.xml" ContentType="application/vnd.ms-office.chartcolorstyle+xml"/>
  <Override PartName="/ppt/charts/chart5.xml" ContentType="application/vnd.openxmlformats-officedocument.drawingml.chart+xml"/>
  <Override PartName="/ppt/charts/style3.xml" ContentType="application/vnd.ms-office.chartstyle+xml"/>
  <Override PartName="/ppt/charts/colors3.xml" ContentType="application/vnd.ms-office.chartcolorstyle+xml"/>
  <Override PartName="/ppt/charts/chart6.xml" ContentType="application/vnd.openxmlformats-officedocument.drawingml.chart+xml"/>
  <Override PartName="/ppt/charts/style4.xml" ContentType="application/vnd.ms-office.chartstyle+xml"/>
  <Override PartName="/ppt/charts/colors4.xml" ContentType="application/vnd.ms-office.chartcolorstyl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764" r:id="rId1"/>
  </p:sldMasterIdLst>
  <p:sldIdLst>
    <p:sldId id="259" r:id="rId2"/>
    <p:sldId id="258" r:id="rId3"/>
    <p:sldId id="262" r:id="rId4"/>
    <p:sldId id="260" r:id="rId5"/>
    <p:sldId id="263" r:id="rId6"/>
    <p:sldId id="265" r:id="rId7"/>
    <p:sldId id="266" r:id="rId8"/>
    <p:sldId id="268" r:id="rId9"/>
    <p:sldId id="277" r:id="rId10"/>
    <p:sldId id="267" r:id="rId11"/>
    <p:sldId id="276" r:id="rId12"/>
    <p:sldId id="269" r:id="rId13"/>
    <p:sldId id="279" r:id="rId14"/>
    <p:sldId id="280" r:id="rId15"/>
    <p:sldId id="278" r:id="rId16"/>
    <p:sldId id="281" r:id="rId17"/>
    <p:sldId id="282"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33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8" d="100"/>
          <a:sy n="68" d="100"/>
        </p:scale>
        <p:origin x="792"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ntonio Di Bari" userId="52b1f9a1-1afe-474c-9978-efc6a0502871" providerId="ADAL" clId="{18A03DDD-E4DD-4DB8-96F0-3DB061799D80}"/>
    <pc:docChg chg="undo custSel addSld delSld modSld">
      <pc:chgData name="Antonio Di Bari" userId="52b1f9a1-1afe-474c-9978-efc6a0502871" providerId="ADAL" clId="{18A03DDD-E4DD-4DB8-96F0-3DB061799D80}" dt="2021-04-21T09:24:23.721" v="367" actId="47"/>
      <pc:docMkLst>
        <pc:docMk/>
      </pc:docMkLst>
      <pc:sldChg chg="modSp mod">
        <pc:chgData name="Antonio Di Bari" userId="52b1f9a1-1afe-474c-9978-efc6a0502871" providerId="ADAL" clId="{18A03DDD-E4DD-4DB8-96F0-3DB061799D80}" dt="2021-04-21T09:07:59.851" v="330" actId="20577"/>
        <pc:sldMkLst>
          <pc:docMk/>
          <pc:sldMk cId="387104461" sldId="259"/>
        </pc:sldMkLst>
        <pc:spChg chg="mod">
          <ac:chgData name="Antonio Di Bari" userId="52b1f9a1-1afe-474c-9978-efc6a0502871" providerId="ADAL" clId="{18A03DDD-E4DD-4DB8-96F0-3DB061799D80}" dt="2021-04-21T09:07:59.851" v="330" actId="20577"/>
          <ac:spMkLst>
            <pc:docMk/>
            <pc:sldMk cId="387104461" sldId="259"/>
            <ac:spMk id="3" creationId="{A9F56207-5223-4549-BE8E-8404BCC09C3B}"/>
          </ac:spMkLst>
        </pc:spChg>
      </pc:sldChg>
      <pc:sldChg chg="modSp mod">
        <pc:chgData name="Antonio Di Bari" userId="52b1f9a1-1afe-474c-9978-efc6a0502871" providerId="ADAL" clId="{18A03DDD-E4DD-4DB8-96F0-3DB061799D80}" dt="2021-04-21T09:08:46.426" v="332" actId="120"/>
        <pc:sldMkLst>
          <pc:docMk/>
          <pc:sldMk cId="4201394501" sldId="263"/>
        </pc:sldMkLst>
        <pc:spChg chg="mod">
          <ac:chgData name="Antonio Di Bari" userId="52b1f9a1-1afe-474c-9978-efc6a0502871" providerId="ADAL" clId="{18A03DDD-E4DD-4DB8-96F0-3DB061799D80}" dt="2021-04-21T09:08:46.426" v="332" actId="120"/>
          <ac:spMkLst>
            <pc:docMk/>
            <pc:sldMk cId="4201394501" sldId="263"/>
            <ac:spMk id="2" creationId="{CA35BCA4-3E2F-43BA-B912-3CA6EA6A8A05}"/>
          </ac:spMkLst>
        </pc:spChg>
      </pc:sldChg>
      <pc:sldChg chg="modSp mod">
        <pc:chgData name="Antonio Di Bari" userId="52b1f9a1-1afe-474c-9978-efc6a0502871" providerId="ADAL" clId="{18A03DDD-E4DD-4DB8-96F0-3DB061799D80}" dt="2021-04-21T09:09:01.720" v="333" actId="207"/>
        <pc:sldMkLst>
          <pc:docMk/>
          <pc:sldMk cId="935147350" sldId="265"/>
        </pc:sldMkLst>
        <pc:spChg chg="mod">
          <ac:chgData name="Antonio Di Bari" userId="52b1f9a1-1afe-474c-9978-efc6a0502871" providerId="ADAL" clId="{18A03DDD-E4DD-4DB8-96F0-3DB061799D80}" dt="2021-04-21T09:09:01.720" v="333" actId="207"/>
          <ac:spMkLst>
            <pc:docMk/>
            <pc:sldMk cId="935147350" sldId="265"/>
            <ac:spMk id="3" creationId="{A9F56207-5223-4549-BE8E-8404BCC09C3B}"/>
          </ac:spMkLst>
        </pc:spChg>
      </pc:sldChg>
      <pc:sldChg chg="modSp mod">
        <pc:chgData name="Antonio Di Bari" userId="52b1f9a1-1afe-474c-9978-efc6a0502871" providerId="ADAL" clId="{18A03DDD-E4DD-4DB8-96F0-3DB061799D80}" dt="2021-04-21T09:09:35.679" v="336" actId="20577"/>
        <pc:sldMkLst>
          <pc:docMk/>
          <pc:sldMk cId="2004008723" sldId="266"/>
        </pc:sldMkLst>
        <pc:spChg chg="mod">
          <ac:chgData name="Antonio Di Bari" userId="52b1f9a1-1afe-474c-9978-efc6a0502871" providerId="ADAL" clId="{18A03DDD-E4DD-4DB8-96F0-3DB061799D80}" dt="2021-04-21T09:09:35.679" v="336" actId="20577"/>
          <ac:spMkLst>
            <pc:docMk/>
            <pc:sldMk cId="2004008723" sldId="266"/>
            <ac:spMk id="3" creationId="{A9F56207-5223-4549-BE8E-8404BCC09C3B}"/>
          </ac:spMkLst>
        </pc:spChg>
      </pc:sldChg>
      <pc:sldChg chg="modSp mod">
        <pc:chgData name="Antonio Di Bari" userId="52b1f9a1-1afe-474c-9978-efc6a0502871" providerId="ADAL" clId="{18A03DDD-E4DD-4DB8-96F0-3DB061799D80}" dt="2021-04-21T09:16:11.614" v="352" actId="20577"/>
        <pc:sldMkLst>
          <pc:docMk/>
          <pc:sldMk cId="3241258172" sldId="267"/>
        </pc:sldMkLst>
        <pc:spChg chg="mod">
          <ac:chgData name="Antonio Di Bari" userId="52b1f9a1-1afe-474c-9978-efc6a0502871" providerId="ADAL" clId="{18A03DDD-E4DD-4DB8-96F0-3DB061799D80}" dt="2021-04-21T09:16:11.614" v="352" actId="20577"/>
          <ac:spMkLst>
            <pc:docMk/>
            <pc:sldMk cId="3241258172" sldId="267"/>
            <ac:spMk id="3" creationId="{A9F56207-5223-4549-BE8E-8404BCC09C3B}"/>
          </ac:spMkLst>
        </pc:spChg>
      </pc:sldChg>
      <pc:sldChg chg="modSp mod">
        <pc:chgData name="Antonio Di Bari" userId="52b1f9a1-1afe-474c-9978-efc6a0502871" providerId="ADAL" clId="{18A03DDD-E4DD-4DB8-96F0-3DB061799D80}" dt="2021-04-17T19:25:33.053" v="263" actId="20577"/>
        <pc:sldMkLst>
          <pc:docMk/>
          <pc:sldMk cId="1809491684" sldId="276"/>
        </pc:sldMkLst>
        <pc:spChg chg="mod">
          <ac:chgData name="Antonio Di Bari" userId="52b1f9a1-1afe-474c-9978-efc6a0502871" providerId="ADAL" clId="{18A03DDD-E4DD-4DB8-96F0-3DB061799D80}" dt="2021-04-17T19:25:33.053" v="263" actId="20577"/>
          <ac:spMkLst>
            <pc:docMk/>
            <pc:sldMk cId="1809491684" sldId="276"/>
            <ac:spMk id="2" creationId="{CA35BCA4-3E2F-43BA-B912-3CA6EA6A8A05}"/>
          </ac:spMkLst>
        </pc:spChg>
      </pc:sldChg>
      <pc:sldChg chg="modSp mod">
        <pc:chgData name="Antonio Di Bari" userId="52b1f9a1-1afe-474c-9978-efc6a0502871" providerId="ADAL" clId="{18A03DDD-E4DD-4DB8-96F0-3DB061799D80}" dt="2021-04-17T19:25:39.013" v="265" actId="20577"/>
        <pc:sldMkLst>
          <pc:docMk/>
          <pc:sldMk cId="3290432617" sldId="277"/>
        </pc:sldMkLst>
        <pc:spChg chg="mod">
          <ac:chgData name="Antonio Di Bari" userId="52b1f9a1-1afe-474c-9978-efc6a0502871" providerId="ADAL" clId="{18A03DDD-E4DD-4DB8-96F0-3DB061799D80}" dt="2021-04-17T19:25:39.013" v="265" actId="20577"/>
          <ac:spMkLst>
            <pc:docMk/>
            <pc:sldMk cId="3290432617" sldId="277"/>
            <ac:spMk id="2" creationId="{CA35BCA4-3E2F-43BA-B912-3CA6EA6A8A05}"/>
          </ac:spMkLst>
        </pc:spChg>
      </pc:sldChg>
      <pc:sldChg chg="addSp delSp modSp mod">
        <pc:chgData name="Antonio Di Bari" userId="52b1f9a1-1afe-474c-9978-efc6a0502871" providerId="ADAL" clId="{18A03DDD-E4DD-4DB8-96F0-3DB061799D80}" dt="2021-04-18T16:43:11.725" v="291" actId="1957"/>
        <pc:sldMkLst>
          <pc:docMk/>
          <pc:sldMk cId="3621164664" sldId="278"/>
        </pc:sldMkLst>
        <pc:spChg chg="mod">
          <ac:chgData name="Antonio Di Bari" userId="52b1f9a1-1afe-474c-9978-efc6a0502871" providerId="ADAL" clId="{18A03DDD-E4DD-4DB8-96F0-3DB061799D80}" dt="2021-04-17T19:21:41.168" v="188" actId="20577"/>
          <ac:spMkLst>
            <pc:docMk/>
            <pc:sldMk cId="3621164664" sldId="278"/>
            <ac:spMk id="11" creationId="{DCBB9DF2-7F14-4F79-9196-4AEF79577E02}"/>
          </ac:spMkLst>
        </pc:spChg>
        <pc:graphicFrameChg chg="add del mod">
          <ac:chgData name="Antonio Di Bari" userId="52b1f9a1-1afe-474c-9978-efc6a0502871" providerId="ADAL" clId="{18A03DDD-E4DD-4DB8-96F0-3DB061799D80}" dt="2021-04-17T19:20:10.970" v="152" actId="478"/>
          <ac:graphicFrameMkLst>
            <pc:docMk/>
            <pc:sldMk cId="3621164664" sldId="278"/>
            <ac:graphicFrameMk id="5" creationId="{57689295-0D41-46FA-AAC0-0B634ADF2D96}"/>
          </ac:graphicFrameMkLst>
        </pc:graphicFrameChg>
        <pc:graphicFrameChg chg="add mod">
          <ac:chgData name="Antonio Di Bari" userId="52b1f9a1-1afe-474c-9978-efc6a0502871" providerId="ADAL" clId="{18A03DDD-E4DD-4DB8-96F0-3DB061799D80}" dt="2021-04-18T16:43:11.725" v="291" actId="1957"/>
          <ac:graphicFrameMkLst>
            <pc:docMk/>
            <pc:sldMk cId="3621164664" sldId="278"/>
            <ac:graphicFrameMk id="6" creationId="{57689295-0D41-46FA-AAC0-0B634ADF2D96}"/>
          </ac:graphicFrameMkLst>
        </pc:graphicFrameChg>
        <pc:graphicFrameChg chg="del">
          <ac:chgData name="Antonio Di Bari" userId="52b1f9a1-1afe-474c-9978-efc6a0502871" providerId="ADAL" clId="{18A03DDD-E4DD-4DB8-96F0-3DB061799D80}" dt="2021-04-17T19:18:04.515" v="121" actId="478"/>
          <ac:graphicFrameMkLst>
            <pc:docMk/>
            <pc:sldMk cId="3621164664" sldId="278"/>
            <ac:graphicFrameMk id="12" creationId="{6CE8628A-DEBB-4B6A-B817-D9E9D11C7A7C}"/>
          </ac:graphicFrameMkLst>
        </pc:graphicFrameChg>
      </pc:sldChg>
      <pc:sldChg chg="addSp delSp modSp mod">
        <pc:chgData name="Antonio Di Bari" userId="52b1f9a1-1afe-474c-9978-efc6a0502871" providerId="ADAL" clId="{18A03DDD-E4DD-4DB8-96F0-3DB061799D80}" dt="2021-04-17T19:22:21.985" v="209" actId="20577"/>
        <pc:sldMkLst>
          <pc:docMk/>
          <pc:sldMk cId="3617865374" sldId="279"/>
        </pc:sldMkLst>
        <pc:spChg chg="mod">
          <ac:chgData name="Antonio Di Bari" userId="52b1f9a1-1afe-474c-9978-efc6a0502871" providerId="ADAL" clId="{18A03DDD-E4DD-4DB8-96F0-3DB061799D80}" dt="2021-04-17T19:22:21.985" v="209" actId="20577"/>
          <ac:spMkLst>
            <pc:docMk/>
            <pc:sldMk cId="3617865374" sldId="279"/>
            <ac:spMk id="2" creationId="{CA35BCA4-3E2F-43BA-B912-3CA6EA6A8A05}"/>
          </ac:spMkLst>
        </pc:spChg>
        <pc:spChg chg="mod">
          <ac:chgData name="Antonio Di Bari" userId="52b1f9a1-1afe-474c-9978-efc6a0502871" providerId="ADAL" clId="{18A03DDD-E4DD-4DB8-96F0-3DB061799D80}" dt="2021-04-17T19:22:12.945" v="197" actId="1076"/>
          <ac:spMkLst>
            <pc:docMk/>
            <pc:sldMk cId="3617865374" sldId="279"/>
            <ac:spMk id="11" creationId="{DCBB9DF2-7F14-4F79-9196-4AEF79577E02}"/>
          </ac:spMkLst>
        </pc:spChg>
        <pc:graphicFrameChg chg="add mod">
          <ac:chgData name="Antonio Di Bari" userId="52b1f9a1-1afe-474c-9978-efc6a0502871" providerId="ADAL" clId="{18A03DDD-E4DD-4DB8-96F0-3DB061799D80}" dt="2021-04-17T19:22:15.288" v="198" actId="14100"/>
          <ac:graphicFrameMkLst>
            <pc:docMk/>
            <pc:sldMk cId="3617865374" sldId="279"/>
            <ac:graphicFrameMk id="5" creationId="{C8BB4751-C334-471E-A640-51D5520514D9}"/>
          </ac:graphicFrameMkLst>
        </pc:graphicFrameChg>
        <pc:graphicFrameChg chg="del modGraphic">
          <ac:chgData name="Antonio Di Bari" userId="52b1f9a1-1afe-474c-9978-efc6a0502871" providerId="ADAL" clId="{18A03DDD-E4DD-4DB8-96F0-3DB061799D80}" dt="2021-04-17T18:54:15.210" v="1" actId="478"/>
          <ac:graphicFrameMkLst>
            <pc:docMk/>
            <pc:sldMk cId="3617865374" sldId="279"/>
            <ac:graphicFrameMk id="10" creationId="{089ADE9D-2F88-43E5-AB68-6FC7022F18D7}"/>
          </ac:graphicFrameMkLst>
        </pc:graphicFrameChg>
      </pc:sldChg>
      <pc:sldChg chg="addSp delSp modSp mod">
        <pc:chgData name="Antonio Di Bari" userId="52b1f9a1-1afe-474c-9978-efc6a0502871" providerId="ADAL" clId="{18A03DDD-E4DD-4DB8-96F0-3DB061799D80}" dt="2021-04-18T16:39:43.036" v="287" actId="20577"/>
        <pc:sldMkLst>
          <pc:docMk/>
          <pc:sldMk cId="1849186039" sldId="280"/>
        </pc:sldMkLst>
        <pc:spChg chg="mod">
          <ac:chgData name="Antonio Di Bari" userId="52b1f9a1-1afe-474c-9978-efc6a0502871" providerId="ADAL" clId="{18A03DDD-E4DD-4DB8-96F0-3DB061799D80}" dt="2021-04-18T16:39:43.036" v="287" actId="20577"/>
          <ac:spMkLst>
            <pc:docMk/>
            <pc:sldMk cId="1849186039" sldId="280"/>
            <ac:spMk id="2" creationId="{CA35BCA4-3E2F-43BA-B912-3CA6EA6A8A05}"/>
          </ac:spMkLst>
        </pc:spChg>
        <pc:spChg chg="mod">
          <ac:chgData name="Antonio Di Bari" userId="52b1f9a1-1afe-474c-9978-efc6a0502871" providerId="ADAL" clId="{18A03DDD-E4DD-4DB8-96F0-3DB061799D80}" dt="2021-04-18T16:34:42.686" v="267" actId="6549"/>
          <ac:spMkLst>
            <pc:docMk/>
            <pc:sldMk cId="1849186039" sldId="280"/>
            <ac:spMk id="11" creationId="{DCBB9DF2-7F14-4F79-9196-4AEF79577E02}"/>
          </ac:spMkLst>
        </pc:spChg>
        <pc:graphicFrameChg chg="del modGraphic">
          <ac:chgData name="Antonio Di Bari" userId="52b1f9a1-1afe-474c-9978-efc6a0502871" providerId="ADAL" clId="{18A03DDD-E4DD-4DB8-96F0-3DB061799D80}" dt="2021-04-17T18:59:31.717" v="11" actId="478"/>
          <ac:graphicFrameMkLst>
            <pc:docMk/>
            <pc:sldMk cId="1849186039" sldId="280"/>
            <ac:graphicFrameMk id="3" creationId="{A2C000E5-8862-488A-BE45-D46ECFA4B8D8}"/>
          </ac:graphicFrameMkLst>
        </pc:graphicFrameChg>
        <pc:graphicFrameChg chg="add mod">
          <ac:chgData name="Antonio Di Bari" userId="52b1f9a1-1afe-474c-9978-efc6a0502871" providerId="ADAL" clId="{18A03DDD-E4DD-4DB8-96F0-3DB061799D80}" dt="2021-04-17T19:01:04.093" v="67"/>
          <ac:graphicFrameMkLst>
            <pc:docMk/>
            <pc:sldMk cId="1849186039" sldId="280"/>
            <ac:graphicFrameMk id="5" creationId="{049197DF-67DE-40BE-98D7-C4FB44D2CA25}"/>
          </ac:graphicFrameMkLst>
        </pc:graphicFrameChg>
      </pc:sldChg>
      <pc:sldChg chg="addSp delSp modSp mod">
        <pc:chgData name="Antonio Di Bari" userId="52b1f9a1-1afe-474c-9978-efc6a0502871" providerId="ADAL" clId="{18A03DDD-E4DD-4DB8-96F0-3DB061799D80}" dt="2021-04-18T16:35:51.800" v="269" actId="27918"/>
        <pc:sldMkLst>
          <pc:docMk/>
          <pc:sldMk cId="2011721161" sldId="281"/>
        </pc:sldMkLst>
        <pc:spChg chg="mod">
          <ac:chgData name="Antonio Di Bari" userId="52b1f9a1-1afe-474c-9978-efc6a0502871" providerId="ADAL" clId="{18A03DDD-E4DD-4DB8-96F0-3DB061799D80}" dt="2021-04-17T19:14:39.790" v="110" actId="20577"/>
          <ac:spMkLst>
            <pc:docMk/>
            <pc:sldMk cId="2011721161" sldId="281"/>
            <ac:spMk id="2" creationId="{CA35BCA4-3E2F-43BA-B912-3CA6EA6A8A05}"/>
          </ac:spMkLst>
        </pc:spChg>
        <pc:spChg chg="mod">
          <ac:chgData name="Antonio Di Bari" userId="52b1f9a1-1afe-474c-9978-efc6a0502871" providerId="ADAL" clId="{18A03DDD-E4DD-4DB8-96F0-3DB061799D80}" dt="2021-04-17T19:22:54.210" v="215" actId="1076"/>
          <ac:spMkLst>
            <pc:docMk/>
            <pc:sldMk cId="2011721161" sldId="281"/>
            <ac:spMk id="11" creationId="{DCBB9DF2-7F14-4F79-9196-4AEF79577E02}"/>
          </ac:spMkLst>
        </pc:spChg>
        <pc:graphicFrameChg chg="del modGraphic">
          <ac:chgData name="Antonio Di Bari" userId="52b1f9a1-1afe-474c-9978-efc6a0502871" providerId="ADAL" clId="{18A03DDD-E4DD-4DB8-96F0-3DB061799D80}" dt="2021-04-17T19:12:44.385" v="83" actId="478"/>
          <ac:graphicFrameMkLst>
            <pc:docMk/>
            <pc:sldMk cId="2011721161" sldId="281"/>
            <ac:graphicFrameMk id="4" creationId="{9A4BFDD4-E1C9-4426-9443-2430361ACE2B}"/>
          </ac:graphicFrameMkLst>
        </pc:graphicFrameChg>
        <pc:graphicFrameChg chg="add del mod">
          <ac:chgData name="Antonio Di Bari" userId="52b1f9a1-1afe-474c-9978-efc6a0502871" providerId="ADAL" clId="{18A03DDD-E4DD-4DB8-96F0-3DB061799D80}" dt="2021-04-17T19:15:42.937" v="112" actId="478"/>
          <ac:graphicFrameMkLst>
            <pc:docMk/>
            <pc:sldMk cId="2011721161" sldId="281"/>
            <ac:graphicFrameMk id="5" creationId="{35A75B70-B9F8-455F-AEF9-C75D336FEEE1}"/>
          </ac:graphicFrameMkLst>
        </pc:graphicFrameChg>
        <pc:graphicFrameChg chg="add mod">
          <ac:chgData name="Antonio Di Bari" userId="52b1f9a1-1afe-474c-9978-efc6a0502871" providerId="ADAL" clId="{18A03DDD-E4DD-4DB8-96F0-3DB061799D80}" dt="2021-04-17T19:23:00.222" v="217" actId="14100"/>
          <ac:graphicFrameMkLst>
            <pc:docMk/>
            <pc:sldMk cId="2011721161" sldId="281"/>
            <ac:graphicFrameMk id="6" creationId="{35A75B70-B9F8-455F-AEF9-C75D336FEEE1}"/>
          </ac:graphicFrameMkLst>
        </pc:graphicFrameChg>
      </pc:sldChg>
      <pc:sldChg chg="addSp delSp modSp add del mod">
        <pc:chgData name="Antonio Di Bari" userId="52b1f9a1-1afe-474c-9978-efc6a0502871" providerId="ADAL" clId="{18A03DDD-E4DD-4DB8-96F0-3DB061799D80}" dt="2021-04-21T09:24:23.721" v="367" actId="47"/>
        <pc:sldMkLst>
          <pc:docMk/>
          <pc:sldMk cId="769860821" sldId="283"/>
        </pc:sldMkLst>
        <pc:spChg chg="mod">
          <ac:chgData name="Antonio Di Bari" userId="52b1f9a1-1afe-474c-9978-efc6a0502871" providerId="ADAL" clId="{18A03DDD-E4DD-4DB8-96F0-3DB061799D80}" dt="2021-04-21T09:18:01.254" v="356" actId="6549"/>
          <ac:spMkLst>
            <pc:docMk/>
            <pc:sldMk cId="769860821" sldId="283"/>
            <ac:spMk id="2" creationId="{CA35BCA4-3E2F-43BA-B912-3CA6EA6A8A05}"/>
          </ac:spMkLst>
        </pc:spChg>
        <pc:picChg chg="add del">
          <ac:chgData name="Antonio Di Bari" userId="52b1f9a1-1afe-474c-9978-efc6a0502871" providerId="ADAL" clId="{18A03DDD-E4DD-4DB8-96F0-3DB061799D80}" dt="2021-04-21T09:21:28.351" v="358" actId="478"/>
          <ac:picMkLst>
            <pc:docMk/>
            <pc:sldMk cId="769860821" sldId="283"/>
            <ac:picMk id="4" creationId="{C234A8BB-6717-4C41-8FCF-438D9EE5D56A}"/>
          </ac:picMkLst>
        </pc:picChg>
        <pc:picChg chg="add del">
          <ac:chgData name="Antonio Di Bari" userId="52b1f9a1-1afe-474c-9978-efc6a0502871" providerId="ADAL" clId="{18A03DDD-E4DD-4DB8-96F0-3DB061799D80}" dt="2021-04-21T09:21:52.290" v="360" actId="478"/>
          <ac:picMkLst>
            <pc:docMk/>
            <pc:sldMk cId="769860821" sldId="283"/>
            <ac:picMk id="7" creationId="{E864C139-1A58-4EB3-9A96-FB3F305050E4}"/>
          </ac:picMkLst>
        </pc:picChg>
        <pc:picChg chg="add del mod">
          <ac:chgData name="Antonio Di Bari" userId="52b1f9a1-1afe-474c-9978-efc6a0502871" providerId="ADAL" clId="{18A03DDD-E4DD-4DB8-96F0-3DB061799D80}" dt="2021-04-21T09:22:28.774" v="366" actId="478"/>
          <ac:picMkLst>
            <pc:docMk/>
            <pc:sldMk cId="769860821" sldId="283"/>
            <ac:picMk id="9" creationId="{8D780BF6-A9FE-4FFF-A817-2A7930DD99D5}"/>
          </ac:picMkLst>
        </pc:picChg>
      </pc:sldChg>
      <pc:sldChg chg="new del">
        <pc:chgData name="Antonio Di Bari" userId="52b1f9a1-1afe-474c-9978-efc6a0502871" providerId="ADAL" clId="{18A03DDD-E4DD-4DB8-96F0-3DB061799D80}" dt="2021-04-18T16:36:46.295" v="273" actId="47"/>
        <pc:sldMkLst>
          <pc:docMk/>
          <pc:sldMk cId="1862683847" sldId="283"/>
        </pc:sldMkLst>
      </pc:sldChg>
      <pc:sldChg chg="new del">
        <pc:chgData name="Antonio Di Bari" userId="52b1f9a1-1afe-474c-9978-efc6a0502871" providerId="ADAL" clId="{18A03DDD-E4DD-4DB8-96F0-3DB061799D80}" dt="2021-04-18T16:36:46.295" v="273" actId="47"/>
        <pc:sldMkLst>
          <pc:docMk/>
          <pc:sldMk cId="694659144" sldId="284"/>
        </pc:sldMkLst>
      </pc:sldChg>
      <pc:sldChg chg="new del">
        <pc:chgData name="Antonio Di Bari" userId="52b1f9a1-1afe-474c-9978-efc6a0502871" providerId="ADAL" clId="{18A03DDD-E4DD-4DB8-96F0-3DB061799D80}" dt="2021-04-18T16:36:46.295" v="273" actId="47"/>
        <pc:sldMkLst>
          <pc:docMk/>
          <pc:sldMk cId="1511907630" sldId="285"/>
        </pc:sldMkLst>
      </pc:sldChg>
    </pc:docChg>
  </pc:docChgLst>
  <pc:docChgLst>
    <pc:chgData name="Antonio Di Bari" userId="52b1f9a1-1afe-474c-9978-efc6a0502871" providerId="ADAL" clId="{B16FC20B-3CD3-4548-9076-C6B96DDCBF1D}"/>
    <pc:docChg chg="delSld">
      <pc:chgData name="Antonio Di Bari" userId="52b1f9a1-1afe-474c-9978-efc6a0502871" providerId="ADAL" clId="{B16FC20B-3CD3-4548-9076-C6B96DDCBF1D}" dt="2021-04-17T18:33:54.488" v="5" actId="47"/>
      <pc:docMkLst>
        <pc:docMk/>
      </pc:docMkLst>
      <pc:sldChg chg="del">
        <pc:chgData name="Antonio Di Bari" userId="52b1f9a1-1afe-474c-9978-efc6a0502871" providerId="ADAL" clId="{B16FC20B-3CD3-4548-9076-C6B96DDCBF1D}" dt="2021-04-17T18:33:50.722" v="0" actId="47"/>
        <pc:sldMkLst>
          <pc:docMk/>
          <pc:sldMk cId="2053051114" sldId="270"/>
        </pc:sldMkLst>
      </pc:sldChg>
      <pc:sldChg chg="del">
        <pc:chgData name="Antonio Di Bari" userId="52b1f9a1-1afe-474c-9978-efc6a0502871" providerId="ADAL" clId="{B16FC20B-3CD3-4548-9076-C6B96DDCBF1D}" dt="2021-04-17T18:33:51.462" v="1" actId="47"/>
        <pc:sldMkLst>
          <pc:docMk/>
          <pc:sldMk cId="3887085258" sldId="271"/>
        </pc:sldMkLst>
      </pc:sldChg>
      <pc:sldChg chg="del">
        <pc:chgData name="Antonio Di Bari" userId="52b1f9a1-1afe-474c-9978-efc6a0502871" providerId="ADAL" clId="{B16FC20B-3CD3-4548-9076-C6B96DDCBF1D}" dt="2021-04-17T18:33:52.021" v="2" actId="47"/>
        <pc:sldMkLst>
          <pc:docMk/>
          <pc:sldMk cId="3194677071" sldId="272"/>
        </pc:sldMkLst>
      </pc:sldChg>
      <pc:sldChg chg="del">
        <pc:chgData name="Antonio Di Bari" userId="52b1f9a1-1afe-474c-9978-efc6a0502871" providerId="ADAL" clId="{B16FC20B-3CD3-4548-9076-C6B96DDCBF1D}" dt="2021-04-17T18:33:52.647" v="3" actId="47"/>
        <pc:sldMkLst>
          <pc:docMk/>
          <pc:sldMk cId="3269702674" sldId="273"/>
        </pc:sldMkLst>
      </pc:sldChg>
      <pc:sldChg chg="del">
        <pc:chgData name="Antonio Di Bari" userId="52b1f9a1-1afe-474c-9978-efc6a0502871" providerId="ADAL" clId="{B16FC20B-3CD3-4548-9076-C6B96DDCBF1D}" dt="2021-04-17T18:33:53.401" v="4" actId="47"/>
        <pc:sldMkLst>
          <pc:docMk/>
          <pc:sldMk cId="687525638" sldId="274"/>
        </pc:sldMkLst>
      </pc:sldChg>
      <pc:sldChg chg="del">
        <pc:chgData name="Antonio Di Bari" userId="52b1f9a1-1afe-474c-9978-efc6a0502871" providerId="ADAL" clId="{B16FC20B-3CD3-4548-9076-C6B96DDCBF1D}" dt="2021-04-17T18:33:54.488" v="5" actId="47"/>
        <pc:sldMkLst>
          <pc:docMk/>
          <pc:sldMk cId="1832028548" sldId="275"/>
        </pc:sldMkLst>
      </pc:sldChg>
    </pc:docChg>
  </pc:docChgLst>
  <pc:docChgLst>
    <pc:chgData name="Antonio Di Bari" userId="52b1f9a1-1afe-474c-9978-efc6a0502871" providerId="ADAL" clId="{28568F83-6471-4333-9ECA-2FF27507342C}"/>
    <pc:docChg chg="modSld">
      <pc:chgData name="Antonio Di Bari" userId="52b1f9a1-1afe-474c-9978-efc6a0502871" providerId="ADAL" clId="{28568F83-6471-4333-9ECA-2FF27507342C}" dt="2021-04-27T07:31:13.095" v="38" actId="14100"/>
      <pc:docMkLst>
        <pc:docMk/>
      </pc:docMkLst>
      <pc:sldChg chg="modSp mod">
        <pc:chgData name="Antonio Di Bari" userId="52b1f9a1-1afe-474c-9978-efc6a0502871" providerId="ADAL" clId="{28568F83-6471-4333-9ECA-2FF27507342C}" dt="2021-04-27T07:31:13.095" v="38" actId="14100"/>
        <pc:sldMkLst>
          <pc:docMk/>
          <pc:sldMk cId="387104461" sldId="259"/>
        </pc:sldMkLst>
        <pc:spChg chg="mod">
          <ac:chgData name="Antonio Di Bari" userId="52b1f9a1-1afe-474c-9978-efc6a0502871" providerId="ADAL" clId="{28568F83-6471-4333-9ECA-2FF27507342C}" dt="2021-04-27T07:31:13.095" v="38" actId="14100"/>
          <ac:spMkLst>
            <pc:docMk/>
            <pc:sldMk cId="387104461" sldId="259"/>
            <ac:spMk id="3" creationId="{A9F56207-5223-4549-BE8E-8404BCC09C3B}"/>
          </ac:spMkLst>
        </pc:spChg>
      </pc:sldChg>
    </pc:docChg>
  </pc:docChgLst>
  <pc:docChgLst>
    <pc:chgData name="Antonio Di Bari" userId="52b1f9a1-1afe-474c-9978-efc6a0502871" providerId="ADAL" clId="{EF32EA31-7C80-4BAD-950C-169703183FEB}"/>
    <pc:docChg chg="undo custSel delSld modSld sldOrd">
      <pc:chgData name="Antonio Di Bari" userId="52b1f9a1-1afe-474c-9978-efc6a0502871" providerId="ADAL" clId="{EF32EA31-7C80-4BAD-950C-169703183FEB}" dt="2021-04-17T18:32:35.201" v="2123" actId="20577"/>
      <pc:docMkLst>
        <pc:docMk/>
      </pc:docMkLst>
      <pc:sldChg chg="modSp mod">
        <pc:chgData name="Antonio Di Bari" userId="52b1f9a1-1afe-474c-9978-efc6a0502871" providerId="ADAL" clId="{EF32EA31-7C80-4BAD-950C-169703183FEB}" dt="2021-04-17T18:26:19.326" v="1888" actId="20577"/>
        <pc:sldMkLst>
          <pc:docMk/>
          <pc:sldMk cId="1078302709" sldId="258"/>
        </pc:sldMkLst>
        <pc:spChg chg="mod">
          <ac:chgData name="Antonio Di Bari" userId="52b1f9a1-1afe-474c-9978-efc6a0502871" providerId="ADAL" clId="{EF32EA31-7C80-4BAD-950C-169703183FEB}" dt="2021-04-16T21:42:27.943" v="1162" actId="1076"/>
          <ac:spMkLst>
            <pc:docMk/>
            <pc:sldMk cId="1078302709" sldId="258"/>
            <ac:spMk id="2" creationId="{CA35BCA4-3E2F-43BA-B912-3CA6EA6A8A05}"/>
          </ac:spMkLst>
        </pc:spChg>
        <pc:spChg chg="mod">
          <ac:chgData name="Antonio Di Bari" userId="52b1f9a1-1afe-474c-9978-efc6a0502871" providerId="ADAL" clId="{EF32EA31-7C80-4BAD-950C-169703183FEB}" dt="2021-04-17T18:26:19.326" v="1888" actId="20577"/>
          <ac:spMkLst>
            <pc:docMk/>
            <pc:sldMk cId="1078302709" sldId="258"/>
            <ac:spMk id="3" creationId="{A9F56207-5223-4549-BE8E-8404BCC09C3B}"/>
          </ac:spMkLst>
        </pc:spChg>
      </pc:sldChg>
      <pc:sldChg chg="modSp mod setBg">
        <pc:chgData name="Antonio Di Bari" userId="52b1f9a1-1afe-474c-9978-efc6a0502871" providerId="ADAL" clId="{EF32EA31-7C80-4BAD-950C-169703183FEB}" dt="2021-04-16T21:47:16.537" v="1260" actId="20577"/>
        <pc:sldMkLst>
          <pc:docMk/>
          <pc:sldMk cId="387104461" sldId="259"/>
        </pc:sldMkLst>
        <pc:spChg chg="mod">
          <ac:chgData name="Antonio Di Bari" userId="52b1f9a1-1afe-474c-9978-efc6a0502871" providerId="ADAL" clId="{EF32EA31-7C80-4BAD-950C-169703183FEB}" dt="2021-04-16T21:47:16.537" v="1260" actId="20577"/>
          <ac:spMkLst>
            <pc:docMk/>
            <pc:sldMk cId="387104461" sldId="259"/>
            <ac:spMk id="3" creationId="{A9F56207-5223-4549-BE8E-8404BCC09C3B}"/>
          </ac:spMkLst>
        </pc:spChg>
        <pc:spChg chg="mod">
          <ac:chgData name="Antonio Di Bari" userId="52b1f9a1-1afe-474c-9978-efc6a0502871" providerId="ADAL" clId="{EF32EA31-7C80-4BAD-950C-169703183FEB}" dt="2021-04-16T20:36:08.359" v="136" actId="1076"/>
          <ac:spMkLst>
            <pc:docMk/>
            <pc:sldMk cId="387104461" sldId="259"/>
            <ac:spMk id="5" creationId="{38C24348-CF79-452A-B1AF-BB58E919CCD9}"/>
          </ac:spMkLst>
        </pc:spChg>
        <pc:spChg chg="mod">
          <ac:chgData name="Antonio Di Bari" userId="52b1f9a1-1afe-474c-9978-efc6a0502871" providerId="ADAL" clId="{EF32EA31-7C80-4BAD-950C-169703183FEB}" dt="2021-04-16T20:36:08.359" v="136" actId="1076"/>
          <ac:spMkLst>
            <pc:docMk/>
            <pc:sldMk cId="387104461" sldId="259"/>
            <ac:spMk id="7" creationId="{F1CE343D-B24C-44E5-9C44-28890A2EEEEE}"/>
          </ac:spMkLst>
        </pc:spChg>
        <pc:spChg chg="mod">
          <ac:chgData name="Antonio Di Bari" userId="52b1f9a1-1afe-474c-9978-efc6a0502871" providerId="ADAL" clId="{EF32EA31-7C80-4BAD-950C-169703183FEB}" dt="2021-04-16T20:36:08.359" v="136" actId="1076"/>
          <ac:spMkLst>
            <pc:docMk/>
            <pc:sldMk cId="387104461" sldId="259"/>
            <ac:spMk id="8" creationId="{20900D8E-20D4-48BE-B2D8-6F03CDB1DCF2}"/>
          </ac:spMkLst>
        </pc:spChg>
        <pc:spChg chg="mod">
          <ac:chgData name="Antonio Di Bari" userId="52b1f9a1-1afe-474c-9978-efc6a0502871" providerId="ADAL" clId="{EF32EA31-7C80-4BAD-950C-169703183FEB}" dt="2021-04-16T20:36:08.359" v="136" actId="1076"/>
          <ac:spMkLst>
            <pc:docMk/>
            <pc:sldMk cId="387104461" sldId="259"/>
            <ac:spMk id="9" creationId="{E00E03F5-DC59-4596-87D1-6268D0CCCC9F}"/>
          </ac:spMkLst>
        </pc:spChg>
        <pc:spChg chg="mod">
          <ac:chgData name="Antonio Di Bari" userId="52b1f9a1-1afe-474c-9978-efc6a0502871" providerId="ADAL" clId="{EF32EA31-7C80-4BAD-950C-169703183FEB}" dt="2021-04-16T20:36:08.359" v="136" actId="1076"/>
          <ac:spMkLst>
            <pc:docMk/>
            <pc:sldMk cId="387104461" sldId="259"/>
            <ac:spMk id="10" creationId="{75FF68FD-D4E2-4613-924D-6760120CD093}"/>
          </ac:spMkLst>
        </pc:spChg>
        <pc:spChg chg="mod">
          <ac:chgData name="Antonio Di Bari" userId="52b1f9a1-1afe-474c-9978-efc6a0502871" providerId="ADAL" clId="{EF32EA31-7C80-4BAD-950C-169703183FEB}" dt="2021-04-16T20:36:08.359" v="136" actId="1076"/>
          <ac:spMkLst>
            <pc:docMk/>
            <pc:sldMk cId="387104461" sldId="259"/>
            <ac:spMk id="11" creationId="{EE51E265-EE8F-4F0E-890D-0899BDB9D200}"/>
          </ac:spMkLst>
        </pc:spChg>
        <pc:grpChg chg="mod">
          <ac:chgData name="Antonio Di Bari" userId="52b1f9a1-1afe-474c-9978-efc6a0502871" providerId="ADAL" clId="{EF32EA31-7C80-4BAD-950C-169703183FEB}" dt="2021-04-16T20:36:08.359" v="136" actId="1076"/>
          <ac:grpSpMkLst>
            <pc:docMk/>
            <pc:sldMk cId="387104461" sldId="259"/>
            <ac:grpSpMk id="4" creationId="{F5238E55-D39D-4568-B1FE-CDF964312085}"/>
          </ac:grpSpMkLst>
        </pc:grpChg>
        <pc:picChg chg="mod">
          <ac:chgData name="Antonio Di Bari" userId="52b1f9a1-1afe-474c-9978-efc6a0502871" providerId="ADAL" clId="{EF32EA31-7C80-4BAD-950C-169703183FEB}" dt="2021-04-16T20:36:08.359" v="136" actId="1076"/>
          <ac:picMkLst>
            <pc:docMk/>
            <pc:sldMk cId="387104461" sldId="259"/>
            <ac:picMk id="6" creationId="{DE9AF170-41AC-40ED-9346-B6537D8DD59F}"/>
          </ac:picMkLst>
        </pc:picChg>
      </pc:sldChg>
      <pc:sldChg chg="addSp delSp modSp mod">
        <pc:chgData name="Antonio Di Bari" userId="52b1f9a1-1afe-474c-9978-efc6a0502871" providerId="ADAL" clId="{EF32EA31-7C80-4BAD-950C-169703183FEB}" dt="2021-04-16T21:42:45.946" v="1166" actId="1076"/>
        <pc:sldMkLst>
          <pc:docMk/>
          <pc:sldMk cId="1346557115" sldId="260"/>
        </pc:sldMkLst>
        <pc:spChg chg="add del mod">
          <ac:chgData name="Antonio Di Bari" userId="52b1f9a1-1afe-474c-9978-efc6a0502871" providerId="ADAL" clId="{EF32EA31-7C80-4BAD-950C-169703183FEB}" dt="2021-04-16T21:42:45.946" v="1166" actId="1076"/>
          <ac:spMkLst>
            <pc:docMk/>
            <pc:sldMk cId="1346557115" sldId="260"/>
            <ac:spMk id="2" creationId="{CA35BCA4-3E2F-43BA-B912-3CA6EA6A8A05}"/>
          </ac:spMkLst>
        </pc:spChg>
        <pc:spChg chg="del mod">
          <ac:chgData name="Antonio Di Bari" userId="52b1f9a1-1afe-474c-9978-efc6a0502871" providerId="ADAL" clId="{EF32EA31-7C80-4BAD-950C-169703183FEB}" dt="2021-04-16T20:38:19.183" v="144" actId="478"/>
          <ac:spMkLst>
            <pc:docMk/>
            <pc:sldMk cId="1346557115" sldId="260"/>
            <ac:spMk id="3" creationId="{A9F56207-5223-4549-BE8E-8404BCC09C3B}"/>
          </ac:spMkLst>
        </pc:spChg>
        <pc:spChg chg="add del mod">
          <ac:chgData name="Antonio Di Bari" userId="52b1f9a1-1afe-474c-9978-efc6a0502871" providerId="ADAL" clId="{EF32EA31-7C80-4BAD-950C-169703183FEB}" dt="2021-04-16T20:38:16.473" v="143" actId="478"/>
          <ac:spMkLst>
            <pc:docMk/>
            <pc:sldMk cId="1346557115" sldId="260"/>
            <ac:spMk id="5" creationId="{7C5C5765-9B6F-48B7-BBC4-5941AE3B5066}"/>
          </ac:spMkLst>
        </pc:spChg>
      </pc:sldChg>
      <pc:sldChg chg="modSp mod">
        <pc:chgData name="Antonio Di Bari" userId="52b1f9a1-1afe-474c-9978-efc6a0502871" providerId="ADAL" clId="{EF32EA31-7C80-4BAD-950C-169703183FEB}" dt="2021-04-17T18:27:45.817" v="1932" actId="20577"/>
        <pc:sldMkLst>
          <pc:docMk/>
          <pc:sldMk cId="1412120981" sldId="262"/>
        </pc:sldMkLst>
        <pc:spChg chg="mod">
          <ac:chgData name="Antonio Di Bari" userId="52b1f9a1-1afe-474c-9978-efc6a0502871" providerId="ADAL" clId="{EF32EA31-7C80-4BAD-950C-169703183FEB}" dt="2021-04-16T21:35:23.297" v="1117" actId="1076"/>
          <ac:spMkLst>
            <pc:docMk/>
            <pc:sldMk cId="1412120981" sldId="262"/>
            <ac:spMk id="2" creationId="{CA35BCA4-3E2F-43BA-B912-3CA6EA6A8A05}"/>
          </ac:spMkLst>
        </pc:spChg>
        <pc:spChg chg="mod">
          <ac:chgData name="Antonio Di Bari" userId="52b1f9a1-1afe-474c-9978-efc6a0502871" providerId="ADAL" clId="{EF32EA31-7C80-4BAD-950C-169703183FEB}" dt="2021-04-17T18:27:45.817" v="1932" actId="20577"/>
          <ac:spMkLst>
            <pc:docMk/>
            <pc:sldMk cId="1412120981" sldId="262"/>
            <ac:spMk id="3" creationId="{A9F56207-5223-4549-BE8E-8404BCC09C3B}"/>
          </ac:spMkLst>
        </pc:spChg>
      </pc:sldChg>
      <pc:sldChg chg="addSp delSp modSp mod">
        <pc:chgData name="Antonio Di Bari" userId="52b1f9a1-1afe-474c-9978-efc6a0502871" providerId="ADAL" clId="{EF32EA31-7C80-4BAD-950C-169703183FEB}" dt="2021-04-17T18:28:57.907" v="1945" actId="20577"/>
        <pc:sldMkLst>
          <pc:docMk/>
          <pc:sldMk cId="4201394501" sldId="263"/>
        </pc:sldMkLst>
        <pc:spChg chg="add del mod">
          <ac:chgData name="Antonio Di Bari" userId="52b1f9a1-1afe-474c-9978-efc6a0502871" providerId="ADAL" clId="{EF32EA31-7C80-4BAD-950C-169703183FEB}" dt="2021-04-17T18:28:57.907" v="1945" actId="20577"/>
          <ac:spMkLst>
            <pc:docMk/>
            <pc:sldMk cId="4201394501" sldId="263"/>
            <ac:spMk id="2" creationId="{CA35BCA4-3E2F-43BA-B912-3CA6EA6A8A05}"/>
          </ac:spMkLst>
        </pc:spChg>
        <pc:spChg chg="add del mod">
          <ac:chgData name="Antonio Di Bari" userId="52b1f9a1-1afe-474c-9978-efc6a0502871" providerId="ADAL" clId="{EF32EA31-7C80-4BAD-950C-169703183FEB}" dt="2021-04-16T20:40:52.523" v="190" actId="478"/>
          <ac:spMkLst>
            <pc:docMk/>
            <pc:sldMk cId="4201394501" sldId="263"/>
            <ac:spMk id="4" creationId="{EC8E474D-6DD8-44D4-B08A-55299C24DFB5}"/>
          </ac:spMkLst>
        </pc:spChg>
        <pc:spChg chg="add del mod">
          <ac:chgData name="Antonio Di Bari" userId="52b1f9a1-1afe-474c-9978-efc6a0502871" providerId="ADAL" clId="{EF32EA31-7C80-4BAD-950C-169703183FEB}" dt="2021-04-16T20:52:51.279" v="443" actId="478"/>
          <ac:spMkLst>
            <pc:docMk/>
            <pc:sldMk cId="4201394501" sldId="263"/>
            <ac:spMk id="5" creationId="{16FDBDA0-3810-4752-BA17-CEC3E28BA769}"/>
          </ac:spMkLst>
        </pc:spChg>
        <pc:spChg chg="add mod">
          <ac:chgData name="Antonio Di Bari" userId="52b1f9a1-1afe-474c-9978-efc6a0502871" providerId="ADAL" clId="{EF32EA31-7C80-4BAD-950C-169703183FEB}" dt="2021-04-16T21:36:35.614" v="1124" actId="1076"/>
          <ac:spMkLst>
            <pc:docMk/>
            <pc:sldMk cId="4201394501" sldId="263"/>
            <ac:spMk id="6" creationId="{B040E3FD-07C9-4383-B3D8-3C667E8A70EA}"/>
          </ac:spMkLst>
        </pc:spChg>
      </pc:sldChg>
      <pc:sldChg chg="modSp del mod">
        <pc:chgData name="Antonio Di Bari" userId="52b1f9a1-1afe-474c-9978-efc6a0502871" providerId="ADAL" clId="{EF32EA31-7C80-4BAD-950C-169703183FEB}" dt="2021-04-16T20:50:35.362" v="393" actId="47"/>
        <pc:sldMkLst>
          <pc:docMk/>
          <pc:sldMk cId="2828273470" sldId="264"/>
        </pc:sldMkLst>
        <pc:spChg chg="mod">
          <ac:chgData name="Antonio Di Bari" userId="52b1f9a1-1afe-474c-9978-efc6a0502871" providerId="ADAL" clId="{EF32EA31-7C80-4BAD-950C-169703183FEB}" dt="2021-04-16T20:30:41.154" v="60"/>
          <ac:spMkLst>
            <pc:docMk/>
            <pc:sldMk cId="2828273470" sldId="264"/>
            <ac:spMk id="2" creationId="{CA35BCA4-3E2F-43BA-B912-3CA6EA6A8A05}"/>
          </ac:spMkLst>
        </pc:spChg>
        <pc:spChg chg="mod">
          <ac:chgData name="Antonio Di Bari" userId="52b1f9a1-1afe-474c-9978-efc6a0502871" providerId="ADAL" clId="{EF32EA31-7C80-4BAD-950C-169703183FEB}" dt="2021-04-16T20:30:41.154" v="60"/>
          <ac:spMkLst>
            <pc:docMk/>
            <pc:sldMk cId="2828273470" sldId="264"/>
            <ac:spMk id="3" creationId="{A9F56207-5223-4549-BE8E-8404BCC09C3B}"/>
          </ac:spMkLst>
        </pc:spChg>
      </pc:sldChg>
      <pc:sldChg chg="delSp modSp mod delDesignElem">
        <pc:chgData name="Antonio Di Bari" userId="52b1f9a1-1afe-474c-9978-efc6a0502871" providerId="ADAL" clId="{EF32EA31-7C80-4BAD-950C-169703183FEB}" dt="2021-04-17T18:29:22.250" v="1946" actId="20577"/>
        <pc:sldMkLst>
          <pc:docMk/>
          <pc:sldMk cId="935147350" sldId="265"/>
        </pc:sldMkLst>
        <pc:spChg chg="mod">
          <ac:chgData name="Antonio Di Bari" userId="52b1f9a1-1afe-474c-9978-efc6a0502871" providerId="ADAL" clId="{EF32EA31-7C80-4BAD-950C-169703183FEB}" dt="2021-04-16T21:36:41.285" v="1125" actId="255"/>
          <ac:spMkLst>
            <pc:docMk/>
            <pc:sldMk cId="935147350" sldId="265"/>
            <ac:spMk id="2" creationId="{CA35BCA4-3E2F-43BA-B912-3CA6EA6A8A05}"/>
          </ac:spMkLst>
        </pc:spChg>
        <pc:spChg chg="mod">
          <ac:chgData name="Antonio Di Bari" userId="52b1f9a1-1afe-474c-9978-efc6a0502871" providerId="ADAL" clId="{EF32EA31-7C80-4BAD-950C-169703183FEB}" dt="2021-04-17T18:29:22.250" v="1946" actId="20577"/>
          <ac:spMkLst>
            <pc:docMk/>
            <pc:sldMk cId="935147350" sldId="265"/>
            <ac:spMk id="3" creationId="{A9F56207-5223-4549-BE8E-8404BCC09C3B}"/>
          </ac:spMkLst>
        </pc:spChg>
        <pc:spChg chg="del">
          <ac:chgData name="Antonio Di Bari" userId="52b1f9a1-1afe-474c-9978-efc6a0502871" providerId="ADAL" clId="{EF32EA31-7C80-4BAD-950C-169703183FEB}" dt="2021-04-16T20:27:53.478" v="1"/>
          <ac:spMkLst>
            <pc:docMk/>
            <pc:sldMk cId="935147350" sldId="265"/>
            <ac:spMk id="9" creationId="{4351DFE5-F63D-4BE0-BDA9-E3EB88F01AA5}"/>
          </ac:spMkLst>
        </pc:spChg>
        <pc:graphicFrameChg chg="mod modGraphic">
          <ac:chgData name="Antonio Di Bari" userId="52b1f9a1-1afe-474c-9978-efc6a0502871" providerId="ADAL" clId="{EF32EA31-7C80-4BAD-950C-169703183FEB}" dt="2021-04-16T21:00:43.088" v="528" actId="14100"/>
          <ac:graphicFrameMkLst>
            <pc:docMk/>
            <pc:sldMk cId="935147350" sldId="265"/>
            <ac:graphicFrameMk id="4" creationId="{3DD0A75E-A12A-4B33-8BF4-8368A9ED65C4}"/>
          </ac:graphicFrameMkLst>
        </pc:graphicFrameChg>
        <pc:picChg chg="del">
          <ac:chgData name="Antonio Di Bari" userId="52b1f9a1-1afe-474c-9978-efc6a0502871" providerId="ADAL" clId="{EF32EA31-7C80-4BAD-950C-169703183FEB}" dt="2021-04-16T20:27:53.478" v="1"/>
          <ac:picMkLst>
            <pc:docMk/>
            <pc:sldMk cId="935147350" sldId="265"/>
            <ac:picMk id="11" creationId="{02DD2BC0-6F29-4B4F-8D61-2DCF6D2E8E73}"/>
          </ac:picMkLst>
        </pc:picChg>
      </pc:sldChg>
      <pc:sldChg chg="modSp mod">
        <pc:chgData name="Antonio Di Bari" userId="52b1f9a1-1afe-474c-9978-efc6a0502871" providerId="ADAL" clId="{EF32EA31-7C80-4BAD-950C-169703183FEB}" dt="2021-04-16T21:58:34.561" v="1473" actId="12"/>
        <pc:sldMkLst>
          <pc:docMk/>
          <pc:sldMk cId="2004008723" sldId="266"/>
        </pc:sldMkLst>
        <pc:spChg chg="mod">
          <ac:chgData name="Antonio Di Bari" userId="52b1f9a1-1afe-474c-9978-efc6a0502871" providerId="ADAL" clId="{EF32EA31-7C80-4BAD-950C-169703183FEB}" dt="2021-04-16T21:37:00.725" v="1128" actId="1076"/>
          <ac:spMkLst>
            <pc:docMk/>
            <pc:sldMk cId="2004008723" sldId="266"/>
            <ac:spMk id="2" creationId="{CA35BCA4-3E2F-43BA-B912-3CA6EA6A8A05}"/>
          </ac:spMkLst>
        </pc:spChg>
        <pc:spChg chg="mod">
          <ac:chgData name="Antonio Di Bari" userId="52b1f9a1-1afe-474c-9978-efc6a0502871" providerId="ADAL" clId="{EF32EA31-7C80-4BAD-950C-169703183FEB}" dt="2021-04-16T21:58:34.561" v="1473" actId="12"/>
          <ac:spMkLst>
            <pc:docMk/>
            <pc:sldMk cId="2004008723" sldId="266"/>
            <ac:spMk id="3" creationId="{A9F56207-5223-4549-BE8E-8404BCC09C3B}"/>
          </ac:spMkLst>
        </pc:spChg>
      </pc:sldChg>
      <pc:sldChg chg="modSp mod">
        <pc:chgData name="Antonio Di Bari" userId="52b1f9a1-1afe-474c-9978-efc6a0502871" providerId="ADAL" clId="{EF32EA31-7C80-4BAD-950C-169703183FEB}" dt="2021-04-17T18:30:33.598" v="1965" actId="113"/>
        <pc:sldMkLst>
          <pc:docMk/>
          <pc:sldMk cId="3241258172" sldId="267"/>
        </pc:sldMkLst>
        <pc:spChg chg="mod">
          <ac:chgData name="Antonio Di Bari" userId="52b1f9a1-1afe-474c-9978-efc6a0502871" providerId="ADAL" clId="{EF32EA31-7C80-4BAD-950C-169703183FEB}" dt="2021-04-16T21:59:03.060" v="1477" actId="1076"/>
          <ac:spMkLst>
            <pc:docMk/>
            <pc:sldMk cId="3241258172" sldId="267"/>
            <ac:spMk id="2" creationId="{CA35BCA4-3E2F-43BA-B912-3CA6EA6A8A05}"/>
          </ac:spMkLst>
        </pc:spChg>
        <pc:spChg chg="mod">
          <ac:chgData name="Antonio Di Bari" userId="52b1f9a1-1afe-474c-9978-efc6a0502871" providerId="ADAL" clId="{EF32EA31-7C80-4BAD-950C-169703183FEB}" dt="2021-04-17T18:30:33.598" v="1965" actId="113"/>
          <ac:spMkLst>
            <pc:docMk/>
            <pc:sldMk cId="3241258172" sldId="267"/>
            <ac:spMk id="3" creationId="{A9F56207-5223-4549-BE8E-8404BCC09C3B}"/>
          </ac:spMkLst>
        </pc:spChg>
      </pc:sldChg>
      <pc:sldChg chg="modSp mod">
        <pc:chgData name="Antonio Di Bari" userId="52b1f9a1-1afe-474c-9978-efc6a0502871" providerId="ADAL" clId="{EF32EA31-7C80-4BAD-950C-169703183FEB}" dt="2021-04-17T18:30:15.879" v="1963" actId="20577"/>
        <pc:sldMkLst>
          <pc:docMk/>
          <pc:sldMk cId="2159743130" sldId="268"/>
        </pc:sldMkLst>
        <pc:spChg chg="mod">
          <ac:chgData name="Antonio Di Bari" userId="52b1f9a1-1afe-474c-9978-efc6a0502871" providerId="ADAL" clId="{EF32EA31-7C80-4BAD-950C-169703183FEB}" dt="2021-04-16T21:37:27.836" v="1131" actId="14100"/>
          <ac:spMkLst>
            <pc:docMk/>
            <pc:sldMk cId="2159743130" sldId="268"/>
            <ac:spMk id="2" creationId="{CA35BCA4-3E2F-43BA-B912-3CA6EA6A8A05}"/>
          </ac:spMkLst>
        </pc:spChg>
        <pc:spChg chg="mod">
          <ac:chgData name="Antonio Di Bari" userId="52b1f9a1-1afe-474c-9978-efc6a0502871" providerId="ADAL" clId="{EF32EA31-7C80-4BAD-950C-169703183FEB}" dt="2021-04-17T18:30:15.879" v="1963" actId="20577"/>
          <ac:spMkLst>
            <pc:docMk/>
            <pc:sldMk cId="2159743130" sldId="268"/>
            <ac:spMk id="3" creationId="{A9F56207-5223-4549-BE8E-8404BCC09C3B}"/>
          </ac:spMkLst>
        </pc:spChg>
      </pc:sldChg>
      <pc:sldChg chg="delSp modSp mod">
        <pc:chgData name="Antonio Di Bari" userId="52b1f9a1-1afe-474c-9978-efc6a0502871" providerId="ADAL" clId="{EF32EA31-7C80-4BAD-950C-169703183FEB}" dt="2021-04-16T21:14:07.518" v="888" actId="478"/>
        <pc:sldMkLst>
          <pc:docMk/>
          <pc:sldMk cId="1600200607" sldId="269"/>
        </pc:sldMkLst>
        <pc:spChg chg="mod">
          <ac:chgData name="Antonio Di Bari" userId="52b1f9a1-1afe-474c-9978-efc6a0502871" providerId="ADAL" clId="{EF32EA31-7C80-4BAD-950C-169703183FEB}" dt="2021-04-16T21:14:05.423" v="887" actId="1076"/>
          <ac:spMkLst>
            <pc:docMk/>
            <pc:sldMk cId="1600200607" sldId="269"/>
            <ac:spMk id="2" creationId="{CA35BCA4-3E2F-43BA-B912-3CA6EA6A8A05}"/>
          </ac:spMkLst>
        </pc:spChg>
        <pc:spChg chg="del mod">
          <ac:chgData name="Antonio Di Bari" userId="52b1f9a1-1afe-474c-9978-efc6a0502871" providerId="ADAL" clId="{EF32EA31-7C80-4BAD-950C-169703183FEB}" dt="2021-04-16T21:14:07.518" v="888" actId="478"/>
          <ac:spMkLst>
            <pc:docMk/>
            <pc:sldMk cId="1600200607" sldId="269"/>
            <ac:spMk id="5" creationId="{90902062-7691-4C74-B9FD-849A8EC4F757}"/>
          </ac:spMkLst>
        </pc:spChg>
      </pc:sldChg>
      <pc:sldChg chg="modSp mod">
        <pc:chgData name="Antonio Di Bari" userId="52b1f9a1-1afe-474c-9978-efc6a0502871" providerId="ADAL" clId="{EF32EA31-7C80-4BAD-950C-169703183FEB}" dt="2021-04-17T18:31:44.381" v="2006" actId="20577"/>
        <pc:sldMkLst>
          <pc:docMk/>
          <pc:sldMk cId="2053051114" sldId="270"/>
        </pc:sldMkLst>
        <pc:spChg chg="mod">
          <ac:chgData name="Antonio Di Bari" userId="52b1f9a1-1afe-474c-9978-efc6a0502871" providerId="ADAL" clId="{EF32EA31-7C80-4BAD-950C-169703183FEB}" dt="2021-04-17T18:31:44.381" v="2006" actId="20577"/>
          <ac:spMkLst>
            <pc:docMk/>
            <pc:sldMk cId="2053051114" sldId="270"/>
            <ac:spMk id="2" creationId="{CA35BCA4-3E2F-43BA-B912-3CA6EA6A8A05}"/>
          </ac:spMkLst>
        </pc:spChg>
        <pc:spChg chg="mod">
          <ac:chgData name="Antonio Di Bari" userId="52b1f9a1-1afe-474c-9978-efc6a0502871" providerId="ADAL" clId="{EF32EA31-7C80-4BAD-950C-169703183FEB}" dt="2021-04-17T18:31:16.156" v="1987" actId="20577"/>
          <ac:spMkLst>
            <pc:docMk/>
            <pc:sldMk cId="2053051114" sldId="270"/>
            <ac:spMk id="5" creationId="{90902062-7691-4C74-B9FD-849A8EC4F757}"/>
          </ac:spMkLst>
        </pc:spChg>
      </pc:sldChg>
      <pc:sldChg chg="modSp mod">
        <pc:chgData name="Antonio Di Bari" userId="52b1f9a1-1afe-474c-9978-efc6a0502871" providerId="ADAL" clId="{EF32EA31-7C80-4BAD-950C-169703183FEB}" dt="2021-04-17T18:31:54.705" v="2026" actId="20577"/>
        <pc:sldMkLst>
          <pc:docMk/>
          <pc:sldMk cId="3887085258" sldId="271"/>
        </pc:sldMkLst>
        <pc:spChg chg="mod">
          <ac:chgData name="Antonio Di Bari" userId="52b1f9a1-1afe-474c-9978-efc6a0502871" providerId="ADAL" clId="{EF32EA31-7C80-4BAD-950C-169703183FEB}" dt="2021-04-17T18:31:54.705" v="2026" actId="20577"/>
          <ac:spMkLst>
            <pc:docMk/>
            <pc:sldMk cId="3887085258" sldId="271"/>
            <ac:spMk id="2" creationId="{CA35BCA4-3E2F-43BA-B912-3CA6EA6A8A05}"/>
          </ac:spMkLst>
        </pc:spChg>
        <pc:spChg chg="mod">
          <ac:chgData name="Antonio Di Bari" userId="52b1f9a1-1afe-474c-9978-efc6a0502871" providerId="ADAL" clId="{EF32EA31-7C80-4BAD-950C-169703183FEB}" dt="2021-04-16T22:00:05.432" v="1487" actId="14100"/>
          <ac:spMkLst>
            <pc:docMk/>
            <pc:sldMk cId="3887085258" sldId="271"/>
            <ac:spMk id="5" creationId="{90902062-7691-4C74-B9FD-849A8EC4F757}"/>
          </ac:spMkLst>
        </pc:spChg>
      </pc:sldChg>
      <pc:sldChg chg="modSp mod">
        <pc:chgData name="Antonio Di Bari" userId="52b1f9a1-1afe-474c-9978-efc6a0502871" providerId="ADAL" clId="{EF32EA31-7C80-4BAD-950C-169703183FEB}" dt="2021-04-17T18:32:06.809" v="2051" actId="20577"/>
        <pc:sldMkLst>
          <pc:docMk/>
          <pc:sldMk cId="3194677071" sldId="272"/>
        </pc:sldMkLst>
        <pc:spChg chg="mod">
          <ac:chgData name="Antonio Di Bari" userId="52b1f9a1-1afe-474c-9978-efc6a0502871" providerId="ADAL" clId="{EF32EA31-7C80-4BAD-950C-169703183FEB}" dt="2021-04-17T18:32:06.809" v="2051" actId="20577"/>
          <ac:spMkLst>
            <pc:docMk/>
            <pc:sldMk cId="3194677071" sldId="272"/>
            <ac:spMk id="2" creationId="{CA35BCA4-3E2F-43BA-B912-3CA6EA6A8A05}"/>
          </ac:spMkLst>
        </pc:spChg>
        <pc:spChg chg="mod">
          <ac:chgData name="Antonio Di Bari" userId="52b1f9a1-1afe-474c-9978-efc6a0502871" providerId="ADAL" clId="{EF32EA31-7C80-4BAD-950C-169703183FEB}" dt="2021-04-16T22:00:14.934" v="1488" actId="255"/>
          <ac:spMkLst>
            <pc:docMk/>
            <pc:sldMk cId="3194677071" sldId="272"/>
            <ac:spMk id="5" creationId="{90902062-7691-4C74-B9FD-849A8EC4F757}"/>
          </ac:spMkLst>
        </pc:spChg>
      </pc:sldChg>
      <pc:sldChg chg="modSp mod">
        <pc:chgData name="Antonio Di Bari" userId="52b1f9a1-1afe-474c-9978-efc6a0502871" providerId="ADAL" clId="{EF32EA31-7C80-4BAD-950C-169703183FEB}" dt="2021-04-17T18:32:15.750" v="2078" actId="20577"/>
        <pc:sldMkLst>
          <pc:docMk/>
          <pc:sldMk cId="3269702674" sldId="273"/>
        </pc:sldMkLst>
        <pc:spChg chg="mod">
          <ac:chgData name="Antonio Di Bari" userId="52b1f9a1-1afe-474c-9978-efc6a0502871" providerId="ADAL" clId="{EF32EA31-7C80-4BAD-950C-169703183FEB}" dt="2021-04-17T18:32:15.750" v="2078" actId="20577"/>
          <ac:spMkLst>
            <pc:docMk/>
            <pc:sldMk cId="3269702674" sldId="273"/>
            <ac:spMk id="2" creationId="{CA35BCA4-3E2F-43BA-B912-3CA6EA6A8A05}"/>
          </ac:spMkLst>
        </pc:spChg>
        <pc:spChg chg="mod">
          <ac:chgData name="Antonio Di Bari" userId="52b1f9a1-1afe-474c-9978-efc6a0502871" providerId="ADAL" clId="{EF32EA31-7C80-4BAD-950C-169703183FEB}" dt="2021-04-16T22:00:58.341" v="1494" actId="14100"/>
          <ac:spMkLst>
            <pc:docMk/>
            <pc:sldMk cId="3269702674" sldId="273"/>
            <ac:spMk id="5" creationId="{90902062-7691-4C74-B9FD-849A8EC4F757}"/>
          </ac:spMkLst>
        </pc:spChg>
      </pc:sldChg>
      <pc:sldChg chg="modSp mod">
        <pc:chgData name="Antonio Di Bari" userId="52b1f9a1-1afe-474c-9978-efc6a0502871" providerId="ADAL" clId="{EF32EA31-7C80-4BAD-950C-169703183FEB}" dt="2021-04-17T18:32:25.216" v="2101" actId="20577"/>
        <pc:sldMkLst>
          <pc:docMk/>
          <pc:sldMk cId="687525638" sldId="274"/>
        </pc:sldMkLst>
        <pc:spChg chg="mod">
          <ac:chgData name="Antonio Di Bari" userId="52b1f9a1-1afe-474c-9978-efc6a0502871" providerId="ADAL" clId="{EF32EA31-7C80-4BAD-950C-169703183FEB}" dt="2021-04-17T18:32:25.216" v="2101" actId="20577"/>
          <ac:spMkLst>
            <pc:docMk/>
            <pc:sldMk cId="687525638" sldId="274"/>
            <ac:spMk id="2" creationId="{CA35BCA4-3E2F-43BA-B912-3CA6EA6A8A05}"/>
          </ac:spMkLst>
        </pc:spChg>
        <pc:spChg chg="mod">
          <ac:chgData name="Antonio Di Bari" userId="52b1f9a1-1afe-474c-9978-efc6a0502871" providerId="ADAL" clId="{EF32EA31-7C80-4BAD-950C-169703183FEB}" dt="2021-04-16T22:01:36.745" v="1501" actId="14100"/>
          <ac:spMkLst>
            <pc:docMk/>
            <pc:sldMk cId="687525638" sldId="274"/>
            <ac:spMk id="5" creationId="{90902062-7691-4C74-B9FD-849A8EC4F757}"/>
          </ac:spMkLst>
        </pc:spChg>
      </pc:sldChg>
      <pc:sldChg chg="modSp mod">
        <pc:chgData name="Antonio Di Bari" userId="52b1f9a1-1afe-474c-9978-efc6a0502871" providerId="ADAL" clId="{EF32EA31-7C80-4BAD-950C-169703183FEB}" dt="2021-04-17T18:32:35.201" v="2123" actId="20577"/>
        <pc:sldMkLst>
          <pc:docMk/>
          <pc:sldMk cId="1832028548" sldId="275"/>
        </pc:sldMkLst>
        <pc:spChg chg="mod">
          <ac:chgData name="Antonio Di Bari" userId="52b1f9a1-1afe-474c-9978-efc6a0502871" providerId="ADAL" clId="{EF32EA31-7C80-4BAD-950C-169703183FEB}" dt="2021-04-17T18:32:35.201" v="2123" actId="20577"/>
          <ac:spMkLst>
            <pc:docMk/>
            <pc:sldMk cId="1832028548" sldId="275"/>
            <ac:spMk id="2" creationId="{CA35BCA4-3E2F-43BA-B912-3CA6EA6A8A05}"/>
          </ac:spMkLst>
        </pc:spChg>
        <pc:spChg chg="mod">
          <ac:chgData name="Antonio Di Bari" userId="52b1f9a1-1afe-474c-9978-efc6a0502871" providerId="ADAL" clId="{EF32EA31-7C80-4BAD-950C-169703183FEB}" dt="2021-04-16T21:40:43.707" v="1155" actId="20577"/>
          <ac:spMkLst>
            <pc:docMk/>
            <pc:sldMk cId="1832028548" sldId="275"/>
            <ac:spMk id="5" creationId="{90902062-7691-4C74-B9FD-849A8EC4F757}"/>
          </ac:spMkLst>
        </pc:spChg>
      </pc:sldChg>
      <pc:sldChg chg="modSp mod">
        <pc:chgData name="Antonio Di Bari" userId="52b1f9a1-1afe-474c-9978-efc6a0502871" providerId="ADAL" clId="{EF32EA31-7C80-4BAD-950C-169703183FEB}" dt="2021-04-16T21:59:21.371" v="1480" actId="14100"/>
        <pc:sldMkLst>
          <pc:docMk/>
          <pc:sldMk cId="1809491684" sldId="276"/>
        </pc:sldMkLst>
        <pc:spChg chg="mod">
          <ac:chgData name="Antonio Di Bari" userId="52b1f9a1-1afe-474c-9978-efc6a0502871" providerId="ADAL" clId="{EF32EA31-7C80-4BAD-950C-169703183FEB}" dt="2021-04-16T21:13:18.338" v="880" actId="1076"/>
          <ac:spMkLst>
            <pc:docMk/>
            <pc:sldMk cId="1809491684" sldId="276"/>
            <ac:spMk id="2" creationId="{CA35BCA4-3E2F-43BA-B912-3CA6EA6A8A05}"/>
          </ac:spMkLst>
        </pc:spChg>
        <pc:graphicFrameChg chg="mod">
          <ac:chgData name="Antonio Di Bari" userId="52b1f9a1-1afe-474c-9978-efc6a0502871" providerId="ADAL" clId="{EF32EA31-7C80-4BAD-950C-169703183FEB}" dt="2021-04-16T21:59:21.371" v="1480" actId="14100"/>
          <ac:graphicFrameMkLst>
            <pc:docMk/>
            <pc:sldMk cId="1809491684" sldId="276"/>
            <ac:graphicFrameMk id="4" creationId="{B9E33853-4752-41DE-80A3-6CB86791BA3F}"/>
          </ac:graphicFrameMkLst>
        </pc:graphicFrameChg>
      </pc:sldChg>
      <pc:sldChg chg="modSp mod">
        <pc:chgData name="Antonio Di Bari" userId="52b1f9a1-1afe-474c-9978-efc6a0502871" providerId="ADAL" clId="{EF32EA31-7C80-4BAD-950C-169703183FEB}" dt="2021-04-17T18:30:52.750" v="1966" actId="14100"/>
        <pc:sldMkLst>
          <pc:docMk/>
          <pc:sldMk cId="3290432617" sldId="277"/>
        </pc:sldMkLst>
        <pc:spChg chg="mod">
          <ac:chgData name="Antonio Di Bari" userId="52b1f9a1-1afe-474c-9978-efc6a0502871" providerId="ADAL" clId="{EF32EA31-7C80-4BAD-950C-169703183FEB}" dt="2021-04-16T21:09:38.511" v="829" actId="14100"/>
          <ac:spMkLst>
            <pc:docMk/>
            <pc:sldMk cId="3290432617" sldId="277"/>
            <ac:spMk id="2" creationId="{CA35BCA4-3E2F-43BA-B912-3CA6EA6A8A05}"/>
          </ac:spMkLst>
        </pc:spChg>
        <pc:graphicFrameChg chg="mod">
          <ac:chgData name="Antonio Di Bari" userId="52b1f9a1-1afe-474c-9978-efc6a0502871" providerId="ADAL" clId="{EF32EA31-7C80-4BAD-950C-169703183FEB}" dt="2021-04-17T18:30:52.750" v="1966" actId="14100"/>
          <ac:graphicFrameMkLst>
            <pc:docMk/>
            <pc:sldMk cId="3290432617" sldId="277"/>
            <ac:graphicFrameMk id="4" creationId="{97DF839C-A384-4626-8185-DEE907834BAE}"/>
          </ac:graphicFrameMkLst>
        </pc:graphicFrameChg>
      </pc:sldChg>
      <pc:sldChg chg="modSp mod">
        <pc:chgData name="Antonio Di Bari" userId="52b1f9a1-1afe-474c-9978-efc6a0502871" providerId="ADAL" clId="{EF32EA31-7C80-4BAD-950C-169703183FEB}" dt="2021-04-16T22:14:00.475" v="1520"/>
        <pc:sldMkLst>
          <pc:docMk/>
          <pc:sldMk cId="3621164664" sldId="278"/>
        </pc:sldMkLst>
        <pc:spChg chg="mod">
          <ac:chgData name="Antonio Di Bari" userId="52b1f9a1-1afe-474c-9978-efc6a0502871" providerId="ADAL" clId="{EF32EA31-7C80-4BAD-950C-169703183FEB}" dt="2021-04-16T22:14:00.475" v="1520"/>
          <ac:spMkLst>
            <pc:docMk/>
            <pc:sldMk cId="3621164664" sldId="278"/>
            <ac:spMk id="2" creationId="{CA35BCA4-3E2F-43BA-B912-3CA6EA6A8A05}"/>
          </ac:spMkLst>
        </pc:spChg>
        <pc:spChg chg="mod">
          <ac:chgData name="Antonio Di Bari" userId="52b1f9a1-1afe-474c-9978-efc6a0502871" providerId="ADAL" clId="{EF32EA31-7C80-4BAD-950C-169703183FEB}" dt="2021-04-16T21:25:30.372" v="1048" actId="255"/>
          <ac:spMkLst>
            <pc:docMk/>
            <pc:sldMk cId="3621164664" sldId="278"/>
            <ac:spMk id="11" creationId="{DCBB9DF2-7F14-4F79-9196-4AEF79577E02}"/>
          </ac:spMkLst>
        </pc:spChg>
        <pc:graphicFrameChg chg="mod modGraphic">
          <ac:chgData name="Antonio Di Bari" userId="52b1f9a1-1afe-474c-9978-efc6a0502871" providerId="ADAL" clId="{EF32EA31-7C80-4BAD-950C-169703183FEB}" dt="2021-04-16T21:44:01.760" v="1172"/>
          <ac:graphicFrameMkLst>
            <pc:docMk/>
            <pc:sldMk cId="3621164664" sldId="278"/>
            <ac:graphicFrameMk id="12" creationId="{6CE8628A-DEBB-4B6A-B817-D9E9D11C7A7C}"/>
          </ac:graphicFrameMkLst>
        </pc:graphicFrameChg>
      </pc:sldChg>
      <pc:sldChg chg="modSp mod ord">
        <pc:chgData name="Antonio Di Bari" userId="52b1f9a1-1afe-474c-9978-efc6a0502871" providerId="ADAL" clId="{EF32EA31-7C80-4BAD-950C-169703183FEB}" dt="2021-04-16T22:15:08.665" v="1558" actId="6549"/>
        <pc:sldMkLst>
          <pc:docMk/>
          <pc:sldMk cId="3617865374" sldId="279"/>
        </pc:sldMkLst>
        <pc:spChg chg="mod">
          <ac:chgData name="Antonio Di Bari" userId="52b1f9a1-1afe-474c-9978-efc6a0502871" providerId="ADAL" clId="{EF32EA31-7C80-4BAD-950C-169703183FEB}" dt="2021-04-16T22:14:08.076" v="1522" actId="6549"/>
          <ac:spMkLst>
            <pc:docMk/>
            <pc:sldMk cId="3617865374" sldId="279"/>
            <ac:spMk id="2" creationId="{CA35BCA4-3E2F-43BA-B912-3CA6EA6A8A05}"/>
          </ac:spMkLst>
        </pc:spChg>
        <pc:spChg chg="mod">
          <ac:chgData name="Antonio Di Bari" userId="52b1f9a1-1afe-474c-9978-efc6a0502871" providerId="ADAL" clId="{EF32EA31-7C80-4BAD-950C-169703183FEB}" dt="2021-04-16T22:15:08.665" v="1558" actId="6549"/>
          <ac:spMkLst>
            <pc:docMk/>
            <pc:sldMk cId="3617865374" sldId="279"/>
            <ac:spMk id="11" creationId="{DCBB9DF2-7F14-4F79-9196-4AEF79577E02}"/>
          </ac:spMkLst>
        </pc:spChg>
        <pc:graphicFrameChg chg="mod modGraphic">
          <ac:chgData name="Antonio Di Bari" userId="52b1f9a1-1afe-474c-9978-efc6a0502871" providerId="ADAL" clId="{EF32EA31-7C80-4BAD-950C-169703183FEB}" dt="2021-04-16T21:28:23.347" v="1067" actId="1076"/>
          <ac:graphicFrameMkLst>
            <pc:docMk/>
            <pc:sldMk cId="3617865374" sldId="279"/>
            <ac:graphicFrameMk id="10" creationId="{089ADE9D-2F88-43E5-AB68-6FC7022F18D7}"/>
          </ac:graphicFrameMkLst>
        </pc:graphicFrameChg>
      </pc:sldChg>
      <pc:sldChg chg="modSp mod ord">
        <pc:chgData name="Antonio Di Bari" userId="52b1f9a1-1afe-474c-9978-efc6a0502871" providerId="ADAL" clId="{EF32EA31-7C80-4BAD-950C-169703183FEB}" dt="2021-04-16T22:14:54.411" v="1527" actId="20577"/>
        <pc:sldMkLst>
          <pc:docMk/>
          <pc:sldMk cId="1849186039" sldId="280"/>
        </pc:sldMkLst>
        <pc:spChg chg="mod">
          <ac:chgData name="Antonio Di Bari" userId="52b1f9a1-1afe-474c-9978-efc6a0502871" providerId="ADAL" clId="{EF32EA31-7C80-4BAD-950C-169703183FEB}" dt="2021-04-16T22:01:57.581" v="1505" actId="1076"/>
          <ac:spMkLst>
            <pc:docMk/>
            <pc:sldMk cId="1849186039" sldId="280"/>
            <ac:spMk id="2" creationId="{CA35BCA4-3E2F-43BA-B912-3CA6EA6A8A05}"/>
          </ac:spMkLst>
        </pc:spChg>
        <pc:spChg chg="mod">
          <ac:chgData name="Antonio Di Bari" userId="52b1f9a1-1afe-474c-9978-efc6a0502871" providerId="ADAL" clId="{EF32EA31-7C80-4BAD-950C-169703183FEB}" dt="2021-04-16T22:14:54.411" v="1527" actId="20577"/>
          <ac:spMkLst>
            <pc:docMk/>
            <pc:sldMk cId="1849186039" sldId="280"/>
            <ac:spMk id="11" creationId="{DCBB9DF2-7F14-4F79-9196-4AEF79577E02}"/>
          </ac:spMkLst>
        </pc:spChg>
        <pc:graphicFrameChg chg="mod modGraphic">
          <ac:chgData name="Antonio Di Bari" userId="52b1f9a1-1afe-474c-9978-efc6a0502871" providerId="ADAL" clId="{EF32EA31-7C80-4BAD-950C-169703183FEB}" dt="2021-04-16T22:02:02.077" v="1506" actId="1076"/>
          <ac:graphicFrameMkLst>
            <pc:docMk/>
            <pc:sldMk cId="1849186039" sldId="280"/>
            <ac:graphicFrameMk id="3" creationId="{A2C000E5-8862-488A-BE45-D46ECFA4B8D8}"/>
          </ac:graphicFrameMkLst>
        </pc:graphicFrameChg>
      </pc:sldChg>
      <pc:sldChg chg="modSp mod">
        <pc:chgData name="Antonio Di Bari" userId="52b1f9a1-1afe-474c-9978-efc6a0502871" providerId="ADAL" clId="{EF32EA31-7C80-4BAD-950C-169703183FEB}" dt="2021-04-16T22:02:53.578" v="1516" actId="20577"/>
        <pc:sldMkLst>
          <pc:docMk/>
          <pc:sldMk cId="2011721161" sldId="281"/>
        </pc:sldMkLst>
        <pc:spChg chg="mod">
          <ac:chgData name="Antonio Di Bari" userId="52b1f9a1-1afe-474c-9978-efc6a0502871" providerId="ADAL" clId="{EF32EA31-7C80-4BAD-950C-169703183FEB}" dt="2021-04-16T22:02:53.578" v="1516" actId="20577"/>
          <ac:spMkLst>
            <pc:docMk/>
            <pc:sldMk cId="2011721161" sldId="281"/>
            <ac:spMk id="2" creationId="{CA35BCA4-3E2F-43BA-B912-3CA6EA6A8A05}"/>
          </ac:spMkLst>
        </pc:spChg>
        <pc:spChg chg="mod">
          <ac:chgData name="Antonio Di Bari" userId="52b1f9a1-1afe-474c-9978-efc6a0502871" providerId="ADAL" clId="{EF32EA31-7C80-4BAD-950C-169703183FEB}" dt="2021-04-16T21:30:54.269" v="1090" actId="948"/>
          <ac:spMkLst>
            <pc:docMk/>
            <pc:sldMk cId="2011721161" sldId="281"/>
            <ac:spMk id="11" creationId="{DCBB9DF2-7F14-4F79-9196-4AEF79577E02}"/>
          </ac:spMkLst>
        </pc:spChg>
        <pc:graphicFrameChg chg="mod modGraphic">
          <ac:chgData name="Antonio Di Bari" userId="52b1f9a1-1afe-474c-9978-efc6a0502871" providerId="ADAL" clId="{EF32EA31-7C80-4BAD-950C-169703183FEB}" dt="2021-04-16T21:30:28.174" v="1087" actId="14100"/>
          <ac:graphicFrameMkLst>
            <pc:docMk/>
            <pc:sldMk cId="2011721161" sldId="281"/>
            <ac:graphicFrameMk id="4" creationId="{9A4BFDD4-E1C9-4426-9443-2430361ACE2B}"/>
          </ac:graphicFrameMkLst>
        </pc:graphicFrameChg>
      </pc:sldChg>
      <pc:sldChg chg="modSp mod">
        <pc:chgData name="Antonio Di Bari" userId="52b1f9a1-1afe-474c-9978-efc6a0502871" providerId="ADAL" clId="{EF32EA31-7C80-4BAD-950C-169703183FEB}" dt="2021-04-16T21:31:13.496" v="1093" actId="255"/>
        <pc:sldMkLst>
          <pc:docMk/>
          <pc:sldMk cId="3605891091" sldId="282"/>
        </pc:sldMkLst>
        <pc:spChg chg="mod">
          <ac:chgData name="Antonio Di Bari" userId="52b1f9a1-1afe-474c-9978-efc6a0502871" providerId="ADAL" clId="{EF32EA31-7C80-4BAD-950C-169703183FEB}" dt="2021-04-16T21:31:13.496" v="1093" actId="255"/>
          <ac:spMkLst>
            <pc:docMk/>
            <pc:sldMk cId="3605891091" sldId="282"/>
            <ac:spMk id="5" creationId="{6AEB902C-FE85-486B-A361-933FBEFEC03B}"/>
          </ac:spMkLst>
        </pc:spChg>
      </pc:sldChg>
    </pc:docChg>
  </pc:docChgLst>
</pc:chgInfo>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1" Type="http://schemas.openxmlformats.org/officeDocument/2006/relationships/oleObject" Target="file:///C:\Users\Ancitel\Desktop\ANCI_2020_SMART\BANCA%20DATI%20ANCI%20CONAI_2020\BGT%20e%20RAPPORTO%20BANCA%20DATI%202019_20Bozza\BANCA%20DATI_RAPPORTO%2020_21_22\Rapporto%202020\X%20RAPPORTO_2020\conteggi%20tabelle.xlsx" TargetMode="External"/></Relationships>
</file>

<file path=ppt/charts/_rels/chart3.xml.rels><?xml version="1.0" encoding="UTF-8" standalone="yes"?>
<Relationships xmlns="http://schemas.openxmlformats.org/package/2006/relationships"><Relationship Id="rId3" Type="http://schemas.openxmlformats.org/officeDocument/2006/relationships/oleObject" Target="https://ancionline-my.sharepoint.com/personal/dibari_anci_it/Documents/Desktop/Nuovo%20Foglio%20di%20lavoro%20di%20Microsoft%20Excel.xlsx" TargetMode="External"/><Relationship Id="rId2" Type="http://schemas.microsoft.com/office/2011/relationships/chartColorStyle" Target="colors1.xml"/><Relationship Id="rId1" Type="http://schemas.microsoft.com/office/2011/relationships/chartStyle" Target="style1.xml"/></Relationships>
</file>

<file path=ppt/charts/_rels/chart4.xml.rels><?xml version="1.0" encoding="UTF-8" standalone="yes"?>
<Relationships xmlns="http://schemas.openxmlformats.org/package/2006/relationships"><Relationship Id="rId3" Type="http://schemas.openxmlformats.org/officeDocument/2006/relationships/oleObject" Target="https://ancionline-my.sharepoint.com/personal/dibari_anci_it/Documents/Desktop/Nuovo%20Foglio%20di%20lavoro%20di%20Microsoft%20Excel.xlsx" TargetMode="External"/><Relationship Id="rId2" Type="http://schemas.microsoft.com/office/2011/relationships/chartColorStyle" Target="colors2.xml"/><Relationship Id="rId1" Type="http://schemas.microsoft.com/office/2011/relationships/chartStyle" Target="style2.xml"/></Relationships>
</file>

<file path=ppt/charts/_rels/chart5.xml.rels><?xml version="1.0" encoding="UTF-8" standalone="yes"?>
<Relationships xmlns="http://schemas.openxmlformats.org/package/2006/relationships"><Relationship Id="rId3" Type="http://schemas.openxmlformats.org/officeDocument/2006/relationships/oleObject" Target="https://ancionline-my.sharepoint.com/personal/dibari_anci_it/Documents/Desktop/Nuovo%20Foglio%20di%20lavoro%20di%20Microsoft%20Excel.xlsx" TargetMode="External"/><Relationship Id="rId2" Type="http://schemas.microsoft.com/office/2011/relationships/chartColorStyle" Target="colors3.xml"/><Relationship Id="rId1" Type="http://schemas.microsoft.com/office/2011/relationships/chartStyle" Target="style3.xml"/></Relationships>
</file>

<file path=ppt/charts/_rels/chart6.xml.rels><?xml version="1.0" encoding="UTF-8" standalone="yes"?>
<Relationships xmlns="http://schemas.openxmlformats.org/package/2006/relationships"><Relationship Id="rId3" Type="http://schemas.openxmlformats.org/officeDocument/2006/relationships/oleObject" Target="https://ancionline-my.sharepoint.com/personal/dibari_anci_it/Documents/Desktop/Nuovo%20Foglio%20di%20lavoro%20di%20Microsoft%20Excel.xlsx" TargetMode="External"/><Relationship Id="rId2" Type="http://schemas.microsoft.com/office/2011/relationships/chartColorStyle" Target="colors4.xml"/><Relationship Id="rId1" Type="http://schemas.microsoft.com/office/2011/relationships/chartStyle" Target="style4.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it-IT"/>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9.4328275679023271E-2"/>
          <c:y val="0.17797930570456985"/>
          <c:w val="0.86072790409625766"/>
          <c:h val="0.72940335691294944"/>
        </c:manualLayout>
      </c:layout>
      <c:lineChart>
        <c:grouping val="standard"/>
        <c:varyColors val="0"/>
        <c:ser>
          <c:idx val="0"/>
          <c:order val="0"/>
          <c:marker>
            <c:spPr>
              <a:solidFill>
                <a:srgbClr val="002060"/>
              </a:solidFill>
            </c:spPr>
          </c:marker>
          <c:dPt>
            <c:idx val="1"/>
            <c:marker>
              <c:spPr>
                <a:solidFill>
                  <a:srgbClr val="002060"/>
                </a:solidFill>
                <a:ln>
                  <a:solidFill>
                    <a:srgbClr val="002060"/>
                  </a:solidFill>
                </a:ln>
              </c:spPr>
            </c:marker>
            <c:bubble3D val="0"/>
            <c:spPr>
              <a:ln>
                <a:solidFill>
                  <a:srgbClr val="002060"/>
                </a:solidFill>
              </a:ln>
            </c:spPr>
            <c:extLst>
              <c:ext xmlns:c16="http://schemas.microsoft.com/office/drawing/2014/chart" uri="{C3380CC4-5D6E-409C-BE32-E72D297353CC}">
                <c16:uniqueId val="{00000001-617D-447D-8A8B-450573340FE5}"/>
              </c:ext>
            </c:extLst>
          </c:dPt>
          <c:dPt>
            <c:idx val="2"/>
            <c:marker>
              <c:spPr>
                <a:solidFill>
                  <a:srgbClr val="002060"/>
                </a:solidFill>
                <a:ln>
                  <a:solidFill>
                    <a:srgbClr val="002060"/>
                  </a:solidFill>
                </a:ln>
              </c:spPr>
            </c:marker>
            <c:bubble3D val="0"/>
            <c:spPr>
              <a:ln>
                <a:solidFill>
                  <a:srgbClr val="002060"/>
                </a:solidFill>
              </a:ln>
            </c:spPr>
            <c:extLst>
              <c:ext xmlns:c16="http://schemas.microsoft.com/office/drawing/2014/chart" uri="{C3380CC4-5D6E-409C-BE32-E72D297353CC}">
                <c16:uniqueId val="{00000003-617D-447D-8A8B-450573340FE5}"/>
              </c:ext>
            </c:extLst>
          </c:dPt>
          <c:dPt>
            <c:idx val="3"/>
            <c:marker>
              <c:spPr>
                <a:solidFill>
                  <a:srgbClr val="002060"/>
                </a:solidFill>
                <a:ln>
                  <a:solidFill>
                    <a:srgbClr val="002060"/>
                  </a:solidFill>
                </a:ln>
              </c:spPr>
            </c:marker>
            <c:bubble3D val="0"/>
            <c:spPr>
              <a:ln>
                <a:solidFill>
                  <a:srgbClr val="002060"/>
                </a:solidFill>
              </a:ln>
            </c:spPr>
            <c:extLst>
              <c:ext xmlns:c16="http://schemas.microsoft.com/office/drawing/2014/chart" uri="{C3380CC4-5D6E-409C-BE32-E72D297353CC}">
                <c16:uniqueId val="{00000005-617D-447D-8A8B-450573340FE5}"/>
              </c:ext>
            </c:extLst>
          </c:dPt>
          <c:dPt>
            <c:idx val="4"/>
            <c:marker>
              <c:spPr>
                <a:solidFill>
                  <a:srgbClr val="002060"/>
                </a:solidFill>
                <a:ln>
                  <a:solidFill>
                    <a:srgbClr val="002060"/>
                  </a:solidFill>
                </a:ln>
              </c:spPr>
            </c:marker>
            <c:bubble3D val="0"/>
            <c:spPr>
              <a:ln>
                <a:solidFill>
                  <a:srgbClr val="002060"/>
                </a:solidFill>
              </a:ln>
            </c:spPr>
            <c:extLst>
              <c:ext xmlns:c16="http://schemas.microsoft.com/office/drawing/2014/chart" uri="{C3380CC4-5D6E-409C-BE32-E72D297353CC}">
                <c16:uniqueId val="{00000007-617D-447D-8A8B-450573340FE5}"/>
              </c:ext>
            </c:extLst>
          </c:dPt>
          <c:dPt>
            <c:idx val="5"/>
            <c:marker>
              <c:spPr>
                <a:solidFill>
                  <a:srgbClr val="002060"/>
                </a:solidFill>
                <a:ln>
                  <a:solidFill>
                    <a:srgbClr val="002060"/>
                  </a:solidFill>
                </a:ln>
              </c:spPr>
            </c:marker>
            <c:bubble3D val="0"/>
            <c:spPr>
              <a:ln>
                <a:solidFill>
                  <a:srgbClr val="002060"/>
                </a:solidFill>
              </a:ln>
            </c:spPr>
            <c:extLst>
              <c:ext xmlns:c16="http://schemas.microsoft.com/office/drawing/2014/chart" uri="{C3380CC4-5D6E-409C-BE32-E72D297353CC}">
                <c16:uniqueId val="{00000009-617D-447D-8A8B-450573340FE5}"/>
              </c:ext>
            </c:extLst>
          </c:dPt>
          <c:cat>
            <c:numRef>
              <c:f>'41'!$B$17:$G$17</c:f>
              <c:numCache>
                <c:formatCode>General</c:formatCode>
                <c:ptCount val="6"/>
                <c:pt idx="0">
                  <c:v>2014</c:v>
                </c:pt>
                <c:pt idx="1">
                  <c:v>2015</c:v>
                </c:pt>
                <c:pt idx="2">
                  <c:v>2016</c:v>
                </c:pt>
                <c:pt idx="3">
                  <c:v>2017</c:v>
                </c:pt>
                <c:pt idx="4">
                  <c:v>2018</c:v>
                </c:pt>
                <c:pt idx="5">
                  <c:v>2019</c:v>
                </c:pt>
              </c:numCache>
            </c:numRef>
          </c:cat>
          <c:val>
            <c:numRef>
              <c:f>'41'!$B$18:$G$18</c:f>
              <c:numCache>
                <c:formatCode>General</c:formatCode>
                <c:ptCount val="6"/>
                <c:pt idx="0">
                  <c:v>4450.2374400000008</c:v>
                </c:pt>
                <c:pt idx="1">
                  <c:v>4663.5230799999999</c:v>
                </c:pt>
                <c:pt idx="2">
                  <c:v>4792.8027300000003</c:v>
                </c:pt>
                <c:pt idx="3">
                  <c:v>5019.7159099999999</c:v>
                </c:pt>
                <c:pt idx="4">
                  <c:v>5377.1508400000002</c:v>
                </c:pt>
                <c:pt idx="5">
                  <c:v>6365.45424</c:v>
                </c:pt>
              </c:numCache>
            </c:numRef>
          </c:val>
          <c:smooth val="0"/>
          <c:extLst>
            <c:ext xmlns:c16="http://schemas.microsoft.com/office/drawing/2014/chart" uri="{C3380CC4-5D6E-409C-BE32-E72D297353CC}">
              <c16:uniqueId val="{0000000A-617D-447D-8A8B-450573340FE5}"/>
            </c:ext>
          </c:extLst>
        </c:ser>
        <c:dLbls>
          <c:showLegendKey val="0"/>
          <c:showVal val="0"/>
          <c:showCatName val="0"/>
          <c:showSerName val="0"/>
          <c:showPercent val="0"/>
          <c:showBubbleSize val="0"/>
        </c:dLbls>
        <c:hiLowLines/>
        <c:marker val="1"/>
        <c:smooth val="0"/>
        <c:axId val="99871744"/>
        <c:axId val="99873536"/>
      </c:lineChart>
      <c:catAx>
        <c:axId val="99871744"/>
        <c:scaling>
          <c:orientation val="minMax"/>
        </c:scaling>
        <c:delete val="0"/>
        <c:axPos val="b"/>
        <c:numFmt formatCode="General" sourceLinked="1"/>
        <c:majorTickMark val="none"/>
        <c:minorTickMark val="none"/>
        <c:tickLblPos val="nextTo"/>
        <c:crossAx val="99873536"/>
        <c:crosses val="autoZero"/>
        <c:auto val="1"/>
        <c:lblAlgn val="ctr"/>
        <c:lblOffset val="100"/>
        <c:noMultiLvlLbl val="0"/>
      </c:catAx>
      <c:valAx>
        <c:axId val="99873536"/>
        <c:scaling>
          <c:orientation val="minMax"/>
        </c:scaling>
        <c:delete val="0"/>
        <c:axPos val="l"/>
        <c:majorGridlines/>
        <c:numFmt formatCode="#,##0" sourceLinked="0"/>
        <c:majorTickMark val="out"/>
        <c:minorTickMark val="none"/>
        <c:tickLblPos val="nextTo"/>
        <c:crossAx val="99871744"/>
        <c:crosses val="autoZero"/>
        <c:crossBetween val="between"/>
      </c:valAx>
    </c:plotArea>
    <c:plotVisOnly val="1"/>
    <c:dispBlanksAs val="gap"/>
    <c:showDLblsOverMax val="0"/>
  </c:chart>
  <c:spPr>
    <a:ln>
      <a:noFill/>
    </a:ln>
  </c:sp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it-IT"/>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cked"/>
        <c:varyColors val="0"/>
        <c:ser>
          <c:idx val="0"/>
          <c:order val="0"/>
          <c:tx>
            <c:strRef>
              <c:f>grafici!$C$11</c:f>
              <c:strCache>
                <c:ptCount val="1"/>
                <c:pt idx="0">
                  <c:v>Importi (€/1000)</c:v>
                </c:pt>
              </c:strCache>
            </c:strRef>
          </c:tx>
          <c:cat>
            <c:numRef>
              <c:f>grafici!$D$10:$I$10</c:f>
              <c:numCache>
                <c:formatCode>General</c:formatCode>
                <c:ptCount val="6"/>
                <c:pt idx="0">
                  <c:v>2014</c:v>
                </c:pt>
                <c:pt idx="1">
                  <c:v>2015</c:v>
                </c:pt>
                <c:pt idx="2">
                  <c:v>2016</c:v>
                </c:pt>
                <c:pt idx="3">
                  <c:v>2017</c:v>
                </c:pt>
                <c:pt idx="4">
                  <c:v>2018</c:v>
                </c:pt>
                <c:pt idx="5">
                  <c:v>2019</c:v>
                </c:pt>
              </c:numCache>
            </c:numRef>
          </c:cat>
          <c:val>
            <c:numRef>
              <c:f>grafici!$D$11:$I$11</c:f>
              <c:numCache>
                <c:formatCode>#,##0.00</c:formatCode>
                <c:ptCount val="6"/>
                <c:pt idx="0">
                  <c:v>396007.65600000002</c:v>
                </c:pt>
                <c:pt idx="1">
                  <c:v>426835.1973</c:v>
                </c:pt>
                <c:pt idx="2">
                  <c:v>442565.97751999996</c:v>
                </c:pt>
                <c:pt idx="3">
                  <c:v>481495.48720999999</c:v>
                </c:pt>
                <c:pt idx="4">
                  <c:v>521266.65784</c:v>
                </c:pt>
                <c:pt idx="5">
                  <c:v>601997.48386000004</c:v>
                </c:pt>
              </c:numCache>
            </c:numRef>
          </c:val>
          <c:smooth val="0"/>
          <c:extLst>
            <c:ext xmlns:c16="http://schemas.microsoft.com/office/drawing/2014/chart" uri="{C3380CC4-5D6E-409C-BE32-E72D297353CC}">
              <c16:uniqueId val="{00000000-D2EC-44F3-B232-2B91842D3653}"/>
            </c:ext>
          </c:extLst>
        </c:ser>
        <c:dLbls>
          <c:showLegendKey val="0"/>
          <c:showVal val="0"/>
          <c:showCatName val="0"/>
          <c:showSerName val="0"/>
          <c:showPercent val="0"/>
          <c:showBubbleSize val="0"/>
        </c:dLbls>
        <c:marker val="1"/>
        <c:smooth val="0"/>
        <c:axId val="232974208"/>
        <c:axId val="232975744"/>
      </c:lineChart>
      <c:catAx>
        <c:axId val="232974208"/>
        <c:scaling>
          <c:orientation val="minMax"/>
        </c:scaling>
        <c:delete val="0"/>
        <c:axPos val="b"/>
        <c:numFmt formatCode="General" sourceLinked="1"/>
        <c:majorTickMark val="out"/>
        <c:minorTickMark val="none"/>
        <c:tickLblPos val="nextTo"/>
        <c:crossAx val="232975744"/>
        <c:crosses val="autoZero"/>
        <c:auto val="1"/>
        <c:lblAlgn val="ctr"/>
        <c:lblOffset val="100"/>
        <c:noMultiLvlLbl val="0"/>
      </c:catAx>
      <c:valAx>
        <c:axId val="232975744"/>
        <c:scaling>
          <c:orientation val="minMax"/>
        </c:scaling>
        <c:delete val="0"/>
        <c:axPos val="l"/>
        <c:majorGridlines/>
        <c:numFmt formatCode="#,##0.00" sourceLinked="1"/>
        <c:majorTickMark val="out"/>
        <c:minorTickMark val="none"/>
        <c:tickLblPos val="nextTo"/>
        <c:crossAx val="232974208"/>
        <c:crosses val="autoZero"/>
        <c:crossBetween val="between"/>
      </c:valAx>
    </c:plotArea>
    <c:plotVisOnly val="1"/>
    <c:dispBlanksAs val="zero"/>
    <c:showDLblsOverMax val="0"/>
  </c:chart>
  <c:spPr>
    <a:ln>
      <a:noFill/>
    </a:ln>
  </c:sp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it-IT"/>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grafici!$B$6</c:f>
              <c:strCache>
                <c:ptCount val="1"/>
                <c:pt idx="0">
                  <c:v>2018</c:v>
                </c:pt>
              </c:strCache>
            </c:strRef>
          </c:tx>
          <c:spPr>
            <a:ln w="28575" cap="rnd">
              <a:solidFill>
                <a:schemeClr val="accent1"/>
              </a:solidFill>
              <a:round/>
            </a:ln>
            <a:effectLst/>
          </c:spPr>
          <c:marker>
            <c:symbol val="circle"/>
            <c:size val="5"/>
            <c:spPr>
              <a:solidFill>
                <a:schemeClr val="accent1"/>
              </a:solidFill>
              <a:ln w="9525">
                <a:solidFill>
                  <a:schemeClr val="accent1"/>
                </a:solidFill>
              </a:ln>
              <a:effectLst/>
            </c:spPr>
          </c:marker>
          <c:cat>
            <c:strRef>
              <c:f>grafici!$A$7:$A$12</c:f>
              <c:strCache>
                <c:ptCount val="6"/>
                <c:pt idx="0">
                  <c:v>CIAL*</c:v>
                </c:pt>
                <c:pt idx="1">
                  <c:v>COMIECO</c:v>
                </c:pt>
                <c:pt idx="2">
                  <c:v>COREPLA**</c:v>
                </c:pt>
                <c:pt idx="3">
                  <c:v>COREVE</c:v>
                </c:pt>
                <c:pt idx="4">
                  <c:v>RICREA***</c:v>
                </c:pt>
                <c:pt idx="5">
                  <c:v>RILEGNO</c:v>
                </c:pt>
              </c:strCache>
            </c:strRef>
          </c:cat>
          <c:val>
            <c:numRef>
              <c:f>grafici!$B$7:$B$12</c:f>
              <c:numCache>
                <c:formatCode>#,##0.00</c:formatCode>
                <c:ptCount val="6"/>
                <c:pt idx="0">
                  <c:v>15419.51</c:v>
                </c:pt>
                <c:pt idx="1">
                  <c:v>1441854.21</c:v>
                </c:pt>
                <c:pt idx="2">
                  <c:v>1219570.74</c:v>
                </c:pt>
                <c:pt idx="3">
                  <c:v>1891549.48</c:v>
                </c:pt>
                <c:pt idx="4">
                  <c:v>166287.25</c:v>
                </c:pt>
                <c:pt idx="5">
                  <c:v>642469.63</c:v>
                </c:pt>
              </c:numCache>
            </c:numRef>
          </c:val>
          <c:smooth val="0"/>
          <c:extLst>
            <c:ext xmlns:c16="http://schemas.microsoft.com/office/drawing/2014/chart" uri="{C3380CC4-5D6E-409C-BE32-E72D297353CC}">
              <c16:uniqueId val="{00000000-9656-4C0D-B64B-3F345D68FED2}"/>
            </c:ext>
          </c:extLst>
        </c:ser>
        <c:ser>
          <c:idx val="1"/>
          <c:order val="1"/>
          <c:tx>
            <c:strRef>
              <c:f>grafici!$C$6</c:f>
              <c:strCache>
                <c:ptCount val="1"/>
                <c:pt idx="0">
                  <c:v>2019</c:v>
                </c:pt>
              </c:strCache>
            </c:strRef>
          </c:tx>
          <c:spPr>
            <a:ln w="28575" cap="rnd">
              <a:solidFill>
                <a:schemeClr val="accent2"/>
              </a:solidFill>
              <a:round/>
            </a:ln>
            <a:effectLst/>
          </c:spPr>
          <c:marker>
            <c:symbol val="circle"/>
            <c:size val="5"/>
            <c:spPr>
              <a:solidFill>
                <a:schemeClr val="accent2"/>
              </a:solidFill>
              <a:ln w="9525">
                <a:solidFill>
                  <a:schemeClr val="accent2"/>
                </a:solidFill>
              </a:ln>
              <a:effectLst/>
            </c:spPr>
          </c:marker>
          <c:cat>
            <c:strRef>
              <c:f>grafici!$A$7:$A$12</c:f>
              <c:strCache>
                <c:ptCount val="6"/>
                <c:pt idx="0">
                  <c:v>CIAL*</c:v>
                </c:pt>
                <c:pt idx="1">
                  <c:v>COMIECO</c:v>
                </c:pt>
                <c:pt idx="2">
                  <c:v>COREPLA**</c:v>
                </c:pt>
                <c:pt idx="3">
                  <c:v>COREVE</c:v>
                </c:pt>
                <c:pt idx="4">
                  <c:v>RICREA***</c:v>
                </c:pt>
                <c:pt idx="5">
                  <c:v>RILEGNO</c:v>
                </c:pt>
              </c:strCache>
            </c:strRef>
          </c:cat>
          <c:val>
            <c:numRef>
              <c:f>grafici!$C$7:$C$12</c:f>
              <c:numCache>
                <c:formatCode>#,##0.00</c:formatCode>
                <c:ptCount val="6"/>
                <c:pt idx="0">
                  <c:v>18535.830000000002</c:v>
                </c:pt>
                <c:pt idx="1">
                  <c:v>2042916.41</c:v>
                </c:pt>
                <c:pt idx="2">
                  <c:v>1378383.61</c:v>
                </c:pt>
                <c:pt idx="3">
                  <c:v>2052661.87</c:v>
                </c:pt>
                <c:pt idx="4">
                  <c:v>196518.99</c:v>
                </c:pt>
                <c:pt idx="5">
                  <c:v>676437.53</c:v>
                </c:pt>
              </c:numCache>
            </c:numRef>
          </c:val>
          <c:smooth val="0"/>
          <c:extLst>
            <c:ext xmlns:c16="http://schemas.microsoft.com/office/drawing/2014/chart" uri="{C3380CC4-5D6E-409C-BE32-E72D297353CC}">
              <c16:uniqueId val="{00000001-9656-4C0D-B64B-3F345D68FED2}"/>
            </c:ext>
          </c:extLst>
        </c:ser>
        <c:dLbls>
          <c:showLegendKey val="0"/>
          <c:showVal val="0"/>
          <c:showCatName val="0"/>
          <c:showSerName val="0"/>
          <c:showPercent val="0"/>
          <c:showBubbleSize val="0"/>
        </c:dLbls>
        <c:marker val="1"/>
        <c:smooth val="0"/>
        <c:axId val="1723172656"/>
        <c:axId val="1723168912"/>
      </c:lineChart>
      <c:catAx>
        <c:axId val="172317265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it-IT"/>
          </a:p>
        </c:txPr>
        <c:crossAx val="1723168912"/>
        <c:crosses val="autoZero"/>
        <c:auto val="1"/>
        <c:lblAlgn val="ctr"/>
        <c:lblOffset val="100"/>
        <c:noMultiLvlLbl val="0"/>
      </c:catAx>
      <c:valAx>
        <c:axId val="1723168912"/>
        <c:scaling>
          <c:orientation val="minMax"/>
          <c:max val="2520000"/>
          <c:min val="15000"/>
        </c:scaling>
        <c:delete val="0"/>
        <c:axPos val="l"/>
        <c:majorGridlines>
          <c:spPr>
            <a:ln w="9525" cap="flat" cmpd="sng" algn="ctr">
              <a:solidFill>
                <a:schemeClr val="tx1">
                  <a:lumMod val="15000"/>
                  <a:lumOff val="85000"/>
                </a:schemeClr>
              </a:solidFill>
              <a:round/>
            </a:ln>
            <a:effectLst/>
          </c:spPr>
        </c:majorGridlines>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it-IT"/>
          </a:p>
        </c:txPr>
        <c:crossAx val="172317265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it-IT"/>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it-IT"/>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it-IT"/>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grafici!$B$35:$B$36</c:f>
              <c:strCache>
                <c:ptCount val="2"/>
                <c:pt idx="0">
                  <c:v>Importi</c:v>
                </c:pt>
                <c:pt idx="1">
                  <c:v>fatturati 2018 (€)</c:v>
                </c:pt>
              </c:strCache>
            </c:strRef>
          </c:tx>
          <c:spPr>
            <a:solidFill>
              <a:schemeClr val="accent1"/>
            </a:solidFill>
            <a:ln>
              <a:noFill/>
            </a:ln>
            <a:effectLst/>
          </c:spPr>
          <c:invertIfNegative val="0"/>
          <c:cat>
            <c:strRef>
              <c:f>grafici!$A$37:$A$42</c:f>
              <c:strCache>
                <c:ptCount val="6"/>
                <c:pt idx="0">
                  <c:v>CIAL</c:v>
                </c:pt>
                <c:pt idx="1">
                  <c:v>COMIECO</c:v>
                </c:pt>
                <c:pt idx="2">
                  <c:v>COREPLA*</c:v>
                </c:pt>
                <c:pt idx="3">
                  <c:v>COREVE</c:v>
                </c:pt>
                <c:pt idx="4">
                  <c:v>RICREA**</c:v>
                </c:pt>
                <c:pt idx="5">
                  <c:v>RILEGNO</c:v>
                </c:pt>
              </c:strCache>
            </c:strRef>
          </c:cat>
          <c:val>
            <c:numRef>
              <c:f>grafici!$B$37:$B$42</c:f>
              <c:numCache>
                <c:formatCode>#,##0.00</c:formatCode>
                <c:ptCount val="6"/>
                <c:pt idx="0">
                  <c:v>6419.8283499999998</c:v>
                </c:pt>
                <c:pt idx="1">
                  <c:v>92242.58511</c:v>
                </c:pt>
                <c:pt idx="2">
                  <c:v>327104.32548</c:v>
                </c:pt>
                <c:pt idx="3">
                  <c:v>78849.965329999992</c:v>
                </c:pt>
                <c:pt idx="4">
                  <c:v>14125.150460000001</c:v>
                </c:pt>
                <c:pt idx="5">
                  <c:v>2519.3306000000002</c:v>
                </c:pt>
              </c:numCache>
            </c:numRef>
          </c:val>
          <c:extLst>
            <c:ext xmlns:c16="http://schemas.microsoft.com/office/drawing/2014/chart" uri="{C3380CC4-5D6E-409C-BE32-E72D297353CC}">
              <c16:uniqueId val="{00000000-D309-4374-9D58-3A4FABBE208A}"/>
            </c:ext>
          </c:extLst>
        </c:ser>
        <c:ser>
          <c:idx val="1"/>
          <c:order val="1"/>
          <c:tx>
            <c:strRef>
              <c:f>grafici!$C$35:$C$36</c:f>
              <c:strCache>
                <c:ptCount val="2"/>
                <c:pt idx="0">
                  <c:v>Importi </c:v>
                </c:pt>
                <c:pt idx="1">
                  <c:v>fatturati 2019 (€)</c:v>
                </c:pt>
              </c:strCache>
            </c:strRef>
          </c:tx>
          <c:spPr>
            <a:solidFill>
              <a:schemeClr val="accent2"/>
            </a:solidFill>
            <a:ln>
              <a:noFill/>
            </a:ln>
            <a:effectLst/>
          </c:spPr>
          <c:invertIfNegative val="0"/>
          <c:cat>
            <c:strRef>
              <c:f>grafici!$A$37:$A$42</c:f>
              <c:strCache>
                <c:ptCount val="6"/>
                <c:pt idx="0">
                  <c:v>CIAL</c:v>
                </c:pt>
                <c:pt idx="1">
                  <c:v>COMIECO</c:v>
                </c:pt>
                <c:pt idx="2">
                  <c:v>COREPLA*</c:v>
                </c:pt>
                <c:pt idx="3">
                  <c:v>COREVE</c:v>
                </c:pt>
                <c:pt idx="4">
                  <c:v>RICREA**</c:v>
                </c:pt>
                <c:pt idx="5">
                  <c:v>RILEGNO</c:v>
                </c:pt>
              </c:strCache>
            </c:strRef>
          </c:cat>
          <c:val>
            <c:numRef>
              <c:f>grafici!$C$37:$C$42</c:f>
              <c:numCache>
                <c:formatCode>#,##0.00</c:formatCode>
                <c:ptCount val="6"/>
                <c:pt idx="0">
                  <c:v>7743.9780199999996</c:v>
                </c:pt>
                <c:pt idx="1">
                  <c:v>120015.73903</c:v>
                </c:pt>
                <c:pt idx="2">
                  <c:v>370757.76630999998</c:v>
                </c:pt>
                <c:pt idx="3">
                  <c:v>83632.102040000012</c:v>
                </c:pt>
                <c:pt idx="4">
                  <c:v>17180.807250000002</c:v>
                </c:pt>
                <c:pt idx="5">
                  <c:v>2667.09121</c:v>
                </c:pt>
              </c:numCache>
            </c:numRef>
          </c:val>
          <c:extLst>
            <c:ext xmlns:c16="http://schemas.microsoft.com/office/drawing/2014/chart" uri="{C3380CC4-5D6E-409C-BE32-E72D297353CC}">
              <c16:uniqueId val="{00000001-D309-4374-9D58-3A4FABBE208A}"/>
            </c:ext>
          </c:extLst>
        </c:ser>
        <c:dLbls>
          <c:showLegendKey val="0"/>
          <c:showVal val="0"/>
          <c:showCatName val="0"/>
          <c:showSerName val="0"/>
          <c:showPercent val="0"/>
          <c:showBubbleSize val="0"/>
        </c:dLbls>
        <c:gapWidth val="219"/>
        <c:overlap val="-27"/>
        <c:axId val="1719104368"/>
        <c:axId val="1719103952"/>
      </c:barChart>
      <c:catAx>
        <c:axId val="171910436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it-IT"/>
          </a:p>
        </c:txPr>
        <c:crossAx val="1719103952"/>
        <c:crosses val="autoZero"/>
        <c:auto val="1"/>
        <c:lblAlgn val="ctr"/>
        <c:lblOffset val="100"/>
        <c:noMultiLvlLbl val="0"/>
      </c:catAx>
      <c:valAx>
        <c:axId val="1719103952"/>
        <c:scaling>
          <c:orientation val="minMax"/>
        </c:scaling>
        <c:delete val="0"/>
        <c:axPos val="l"/>
        <c:majorGridlines>
          <c:spPr>
            <a:ln w="9525" cap="flat" cmpd="sng" algn="ctr">
              <a:solidFill>
                <a:schemeClr val="tx1">
                  <a:lumMod val="15000"/>
                  <a:lumOff val="85000"/>
                </a:schemeClr>
              </a:solidFill>
              <a:round/>
            </a:ln>
            <a:effectLst/>
          </c:spPr>
        </c:majorGridlines>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it-IT"/>
          </a:p>
        </c:txPr>
        <c:crossAx val="171910436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it-IT"/>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it-IT"/>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it-IT"/>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grafici!$C$64</c:f>
              <c:strCache>
                <c:ptCount val="1"/>
                <c:pt idx="0">
                  <c:v>Nord–Ovest</c:v>
                </c:pt>
              </c:strCache>
            </c:strRef>
          </c:tx>
          <c:spPr>
            <a:ln w="28575" cap="rnd">
              <a:solidFill>
                <a:schemeClr val="accent1"/>
              </a:solidFill>
              <a:round/>
            </a:ln>
            <a:effectLst/>
          </c:spPr>
          <c:marker>
            <c:symbol val="circle"/>
            <c:size val="5"/>
            <c:spPr>
              <a:solidFill>
                <a:schemeClr val="accent1"/>
              </a:solidFill>
              <a:ln w="9525">
                <a:solidFill>
                  <a:schemeClr val="accent1"/>
                </a:solidFill>
              </a:ln>
              <a:effectLst/>
            </c:spPr>
          </c:marker>
          <c:cat>
            <c:strRef>
              <c:f>grafici!$D$63:$I$63</c:f>
              <c:strCache>
                <c:ptCount val="6"/>
                <c:pt idx="0">
                  <c:v>CIAL*</c:v>
                </c:pt>
                <c:pt idx="1">
                  <c:v>COMIECO</c:v>
                </c:pt>
                <c:pt idx="2">
                  <c:v>COREPLA</c:v>
                </c:pt>
                <c:pt idx="3">
                  <c:v>COREVE</c:v>
                </c:pt>
                <c:pt idx="4">
                  <c:v>RICREA**</c:v>
                </c:pt>
                <c:pt idx="5">
                  <c:v>RILEGNO</c:v>
                </c:pt>
              </c:strCache>
            </c:strRef>
          </c:cat>
          <c:val>
            <c:numRef>
              <c:f>grafici!$D$64:$I$64</c:f>
              <c:numCache>
                <c:formatCode>#,##0.00</c:formatCode>
                <c:ptCount val="6"/>
                <c:pt idx="0">
                  <c:v>8980.7800000000007</c:v>
                </c:pt>
                <c:pt idx="1">
                  <c:v>447922.49</c:v>
                </c:pt>
                <c:pt idx="2">
                  <c:v>371485.96</c:v>
                </c:pt>
                <c:pt idx="3">
                  <c:v>659263.09</c:v>
                </c:pt>
                <c:pt idx="4">
                  <c:v>49697.19</c:v>
                </c:pt>
                <c:pt idx="5">
                  <c:v>267486.06</c:v>
                </c:pt>
              </c:numCache>
            </c:numRef>
          </c:val>
          <c:smooth val="0"/>
          <c:extLst>
            <c:ext xmlns:c16="http://schemas.microsoft.com/office/drawing/2014/chart" uri="{C3380CC4-5D6E-409C-BE32-E72D297353CC}">
              <c16:uniqueId val="{00000000-124C-4C8B-A0A3-44410DD802FA}"/>
            </c:ext>
          </c:extLst>
        </c:ser>
        <c:ser>
          <c:idx val="1"/>
          <c:order val="1"/>
          <c:tx>
            <c:strRef>
              <c:f>grafici!$C$65</c:f>
              <c:strCache>
                <c:ptCount val="1"/>
                <c:pt idx="0">
                  <c:v>Nord–Est</c:v>
                </c:pt>
              </c:strCache>
            </c:strRef>
          </c:tx>
          <c:spPr>
            <a:ln w="28575" cap="rnd">
              <a:solidFill>
                <a:schemeClr val="accent2"/>
              </a:solidFill>
              <a:round/>
            </a:ln>
            <a:effectLst/>
          </c:spPr>
          <c:marker>
            <c:symbol val="circle"/>
            <c:size val="5"/>
            <c:spPr>
              <a:solidFill>
                <a:schemeClr val="accent2"/>
              </a:solidFill>
              <a:ln w="9525">
                <a:solidFill>
                  <a:schemeClr val="accent2"/>
                </a:solidFill>
              </a:ln>
              <a:effectLst/>
            </c:spPr>
          </c:marker>
          <c:cat>
            <c:strRef>
              <c:f>grafici!$D$63:$I$63</c:f>
              <c:strCache>
                <c:ptCount val="6"/>
                <c:pt idx="0">
                  <c:v>CIAL*</c:v>
                </c:pt>
                <c:pt idx="1">
                  <c:v>COMIECO</c:v>
                </c:pt>
                <c:pt idx="2">
                  <c:v>COREPLA</c:v>
                </c:pt>
                <c:pt idx="3">
                  <c:v>COREVE</c:v>
                </c:pt>
                <c:pt idx="4">
                  <c:v>RICREA**</c:v>
                </c:pt>
                <c:pt idx="5">
                  <c:v>RILEGNO</c:v>
                </c:pt>
              </c:strCache>
            </c:strRef>
          </c:cat>
          <c:val>
            <c:numRef>
              <c:f>grafici!$D$65:$I$65</c:f>
              <c:numCache>
                <c:formatCode>#,##0.00</c:formatCode>
                <c:ptCount val="6"/>
                <c:pt idx="0">
                  <c:v>2356.36</c:v>
                </c:pt>
                <c:pt idx="1">
                  <c:v>523476</c:v>
                </c:pt>
                <c:pt idx="2">
                  <c:v>291042.62</c:v>
                </c:pt>
                <c:pt idx="3">
                  <c:v>489009.47</c:v>
                </c:pt>
                <c:pt idx="4">
                  <c:v>45846.55</c:v>
                </c:pt>
                <c:pt idx="5">
                  <c:v>252292.86</c:v>
                </c:pt>
              </c:numCache>
            </c:numRef>
          </c:val>
          <c:smooth val="0"/>
          <c:extLst>
            <c:ext xmlns:c16="http://schemas.microsoft.com/office/drawing/2014/chart" uri="{C3380CC4-5D6E-409C-BE32-E72D297353CC}">
              <c16:uniqueId val="{00000001-124C-4C8B-A0A3-44410DD802FA}"/>
            </c:ext>
          </c:extLst>
        </c:ser>
        <c:ser>
          <c:idx val="2"/>
          <c:order val="2"/>
          <c:tx>
            <c:strRef>
              <c:f>grafici!$C$66</c:f>
              <c:strCache>
                <c:ptCount val="1"/>
                <c:pt idx="0">
                  <c:v>Centro</c:v>
                </c:pt>
              </c:strCache>
            </c:strRef>
          </c:tx>
          <c:spPr>
            <a:ln w="28575" cap="rnd">
              <a:solidFill>
                <a:schemeClr val="accent3"/>
              </a:solidFill>
              <a:round/>
            </a:ln>
            <a:effectLst/>
          </c:spPr>
          <c:marker>
            <c:symbol val="circle"/>
            <c:size val="5"/>
            <c:spPr>
              <a:solidFill>
                <a:schemeClr val="accent3"/>
              </a:solidFill>
              <a:ln w="9525">
                <a:solidFill>
                  <a:schemeClr val="accent3"/>
                </a:solidFill>
              </a:ln>
              <a:effectLst/>
            </c:spPr>
          </c:marker>
          <c:cat>
            <c:strRef>
              <c:f>grafici!$D$63:$I$63</c:f>
              <c:strCache>
                <c:ptCount val="6"/>
                <c:pt idx="0">
                  <c:v>CIAL*</c:v>
                </c:pt>
                <c:pt idx="1">
                  <c:v>COMIECO</c:v>
                </c:pt>
                <c:pt idx="2">
                  <c:v>COREPLA</c:v>
                </c:pt>
                <c:pt idx="3">
                  <c:v>COREVE</c:v>
                </c:pt>
                <c:pt idx="4">
                  <c:v>RICREA**</c:v>
                </c:pt>
                <c:pt idx="5">
                  <c:v>RILEGNO</c:v>
                </c:pt>
              </c:strCache>
            </c:strRef>
          </c:cat>
          <c:val>
            <c:numRef>
              <c:f>grafici!$D$66:$I$66</c:f>
              <c:numCache>
                <c:formatCode>#,##0.00</c:formatCode>
                <c:ptCount val="6"/>
                <c:pt idx="0">
                  <c:v>2365.7600000000002</c:v>
                </c:pt>
                <c:pt idx="1">
                  <c:v>404591.48</c:v>
                </c:pt>
                <c:pt idx="2">
                  <c:v>272864.86</c:v>
                </c:pt>
                <c:pt idx="3">
                  <c:v>363774.93</c:v>
                </c:pt>
                <c:pt idx="4">
                  <c:v>29401.73</c:v>
                </c:pt>
                <c:pt idx="5">
                  <c:v>101790.81</c:v>
                </c:pt>
              </c:numCache>
            </c:numRef>
          </c:val>
          <c:smooth val="0"/>
          <c:extLst>
            <c:ext xmlns:c16="http://schemas.microsoft.com/office/drawing/2014/chart" uri="{C3380CC4-5D6E-409C-BE32-E72D297353CC}">
              <c16:uniqueId val="{00000002-124C-4C8B-A0A3-44410DD802FA}"/>
            </c:ext>
          </c:extLst>
        </c:ser>
        <c:ser>
          <c:idx val="3"/>
          <c:order val="3"/>
          <c:tx>
            <c:strRef>
              <c:f>grafici!$C$67</c:f>
              <c:strCache>
                <c:ptCount val="1"/>
                <c:pt idx="0">
                  <c:v>Sud</c:v>
                </c:pt>
              </c:strCache>
            </c:strRef>
          </c:tx>
          <c:spPr>
            <a:ln w="28575" cap="rnd">
              <a:solidFill>
                <a:schemeClr val="accent4"/>
              </a:solidFill>
              <a:round/>
            </a:ln>
            <a:effectLst/>
          </c:spPr>
          <c:marker>
            <c:symbol val="circle"/>
            <c:size val="5"/>
            <c:spPr>
              <a:solidFill>
                <a:schemeClr val="accent4"/>
              </a:solidFill>
              <a:ln w="9525">
                <a:solidFill>
                  <a:schemeClr val="accent4"/>
                </a:solidFill>
              </a:ln>
              <a:effectLst/>
            </c:spPr>
          </c:marker>
          <c:cat>
            <c:strRef>
              <c:f>grafici!$D$63:$I$63</c:f>
              <c:strCache>
                <c:ptCount val="6"/>
                <c:pt idx="0">
                  <c:v>CIAL*</c:v>
                </c:pt>
                <c:pt idx="1">
                  <c:v>COMIECO</c:v>
                </c:pt>
                <c:pt idx="2">
                  <c:v>COREPLA</c:v>
                </c:pt>
                <c:pt idx="3">
                  <c:v>COREVE</c:v>
                </c:pt>
                <c:pt idx="4">
                  <c:v>RICREA**</c:v>
                </c:pt>
                <c:pt idx="5">
                  <c:v>RILEGNO</c:v>
                </c:pt>
              </c:strCache>
            </c:strRef>
          </c:cat>
          <c:val>
            <c:numRef>
              <c:f>grafici!$D$67:$I$67</c:f>
              <c:numCache>
                <c:formatCode>#,##0.00</c:formatCode>
                <c:ptCount val="6"/>
                <c:pt idx="0">
                  <c:v>2087.48</c:v>
                </c:pt>
                <c:pt idx="1">
                  <c:v>459177.73</c:v>
                </c:pt>
                <c:pt idx="2">
                  <c:v>299696.02</c:v>
                </c:pt>
                <c:pt idx="3">
                  <c:v>368902.56</c:v>
                </c:pt>
                <c:pt idx="4">
                  <c:v>26286.799999999999</c:v>
                </c:pt>
                <c:pt idx="5">
                  <c:v>38166.51</c:v>
                </c:pt>
              </c:numCache>
            </c:numRef>
          </c:val>
          <c:smooth val="0"/>
          <c:extLst>
            <c:ext xmlns:c16="http://schemas.microsoft.com/office/drawing/2014/chart" uri="{C3380CC4-5D6E-409C-BE32-E72D297353CC}">
              <c16:uniqueId val="{00000003-124C-4C8B-A0A3-44410DD802FA}"/>
            </c:ext>
          </c:extLst>
        </c:ser>
        <c:ser>
          <c:idx val="4"/>
          <c:order val="4"/>
          <c:tx>
            <c:strRef>
              <c:f>grafici!$C$68</c:f>
              <c:strCache>
                <c:ptCount val="1"/>
                <c:pt idx="0">
                  <c:v>Isole</c:v>
                </c:pt>
              </c:strCache>
            </c:strRef>
          </c:tx>
          <c:spPr>
            <a:ln w="28575" cap="rnd">
              <a:solidFill>
                <a:schemeClr val="accent5"/>
              </a:solidFill>
              <a:round/>
            </a:ln>
            <a:effectLst/>
          </c:spPr>
          <c:marker>
            <c:symbol val="circle"/>
            <c:size val="5"/>
            <c:spPr>
              <a:solidFill>
                <a:schemeClr val="accent5"/>
              </a:solidFill>
              <a:ln w="9525">
                <a:solidFill>
                  <a:schemeClr val="accent5"/>
                </a:solidFill>
              </a:ln>
              <a:effectLst/>
            </c:spPr>
          </c:marker>
          <c:cat>
            <c:strRef>
              <c:f>grafici!$D$63:$I$63</c:f>
              <c:strCache>
                <c:ptCount val="6"/>
                <c:pt idx="0">
                  <c:v>CIAL*</c:v>
                </c:pt>
                <c:pt idx="1">
                  <c:v>COMIECO</c:v>
                </c:pt>
                <c:pt idx="2">
                  <c:v>COREPLA</c:v>
                </c:pt>
                <c:pt idx="3">
                  <c:v>COREVE</c:v>
                </c:pt>
                <c:pt idx="4">
                  <c:v>RICREA**</c:v>
                </c:pt>
                <c:pt idx="5">
                  <c:v>RILEGNO</c:v>
                </c:pt>
              </c:strCache>
            </c:strRef>
          </c:cat>
          <c:val>
            <c:numRef>
              <c:f>grafici!$D$68:$I$68</c:f>
              <c:numCache>
                <c:formatCode>#,##0.00</c:formatCode>
                <c:ptCount val="6"/>
                <c:pt idx="0">
                  <c:v>2745.46</c:v>
                </c:pt>
                <c:pt idx="1">
                  <c:v>207748.72</c:v>
                </c:pt>
                <c:pt idx="2">
                  <c:v>143294.15</c:v>
                </c:pt>
                <c:pt idx="3">
                  <c:v>171711.82</c:v>
                </c:pt>
                <c:pt idx="4">
                  <c:v>11344.07</c:v>
                </c:pt>
                <c:pt idx="5">
                  <c:v>16701.28</c:v>
                </c:pt>
              </c:numCache>
            </c:numRef>
          </c:val>
          <c:smooth val="0"/>
          <c:extLst>
            <c:ext xmlns:c16="http://schemas.microsoft.com/office/drawing/2014/chart" uri="{C3380CC4-5D6E-409C-BE32-E72D297353CC}">
              <c16:uniqueId val="{00000004-124C-4C8B-A0A3-44410DD802FA}"/>
            </c:ext>
          </c:extLst>
        </c:ser>
        <c:dLbls>
          <c:showLegendKey val="0"/>
          <c:showVal val="0"/>
          <c:showCatName val="0"/>
          <c:showSerName val="0"/>
          <c:showPercent val="0"/>
          <c:showBubbleSize val="0"/>
        </c:dLbls>
        <c:marker val="1"/>
        <c:smooth val="0"/>
        <c:axId val="1713476112"/>
        <c:axId val="1713471120"/>
      </c:lineChart>
      <c:catAx>
        <c:axId val="171347611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it-IT"/>
          </a:p>
        </c:txPr>
        <c:crossAx val="1713471120"/>
        <c:crosses val="autoZero"/>
        <c:auto val="1"/>
        <c:lblAlgn val="ctr"/>
        <c:lblOffset val="100"/>
        <c:noMultiLvlLbl val="0"/>
      </c:catAx>
      <c:valAx>
        <c:axId val="1713471120"/>
        <c:scaling>
          <c:orientation val="minMax"/>
          <c:max val="702500"/>
          <c:min val="2500"/>
        </c:scaling>
        <c:delete val="0"/>
        <c:axPos val="l"/>
        <c:majorGridlines>
          <c:spPr>
            <a:ln w="9525" cap="flat" cmpd="sng" algn="ctr">
              <a:solidFill>
                <a:schemeClr val="tx1">
                  <a:lumMod val="15000"/>
                  <a:lumOff val="85000"/>
                </a:schemeClr>
              </a:solidFill>
              <a:round/>
            </a:ln>
            <a:effectLst/>
          </c:spPr>
        </c:majorGridlines>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it-IT"/>
          </a:p>
        </c:txPr>
        <c:crossAx val="1713476112"/>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it-IT"/>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it-IT"/>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it-IT"/>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8.1351231275455627E-2"/>
          <c:y val="4.8865821786642179E-2"/>
          <c:w val="0.90345884465676751"/>
          <c:h val="0.83923529402445007"/>
        </c:manualLayout>
      </c:layout>
      <c:barChart>
        <c:barDir val="col"/>
        <c:grouping val="clustered"/>
        <c:varyColors val="0"/>
        <c:ser>
          <c:idx val="0"/>
          <c:order val="0"/>
          <c:tx>
            <c:strRef>
              <c:f>grafici!$B$46:$B$47</c:f>
              <c:strCache>
                <c:ptCount val="2"/>
                <c:pt idx="0">
                  <c:v>CIAL*</c:v>
                </c:pt>
              </c:strCache>
            </c:strRef>
          </c:tx>
          <c:spPr>
            <a:solidFill>
              <a:srgbClr val="C00000"/>
            </a:solidFill>
            <a:ln>
              <a:solidFill>
                <a:srgbClr val="C00000"/>
              </a:solidFill>
            </a:ln>
            <a:effectLst>
              <a:outerShdw blurRad="57150" dist="19050" dir="5400000" algn="ctr" rotWithShape="0">
                <a:srgbClr val="000000">
                  <a:alpha val="63000"/>
                </a:srgbClr>
              </a:outerShdw>
            </a:effectLst>
            <a:scene3d>
              <a:camera prst="orthographicFront">
                <a:rot lat="0" lon="0" rev="0"/>
              </a:camera>
              <a:lightRig rig="threePt" dir="tl"/>
            </a:scene3d>
            <a:sp3d prstMaterial="plastic">
              <a:bevelT w="0" h="0"/>
            </a:sp3d>
          </c:spPr>
          <c:invertIfNegative val="0"/>
          <c:cat>
            <c:strRef>
              <c:f>grafici!$A$48:$A$52</c:f>
              <c:strCache>
                <c:ptCount val="5"/>
                <c:pt idx="0">
                  <c:v>NORD-OVEST</c:v>
                </c:pt>
                <c:pt idx="1">
                  <c:v>NORD-EST</c:v>
                </c:pt>
                <c:pt idx="2">
                  <c:v>CENTRO</c:v>
                </c:pt>
                <c:pt idx="3">
                  <c:v>SUD</c:v>
                </c:pt>
                <c:pt idx="4">
                  <c:v>ISOLE</c:v>
                </c:pt>
              </c:strCache>
            </c:strRef>
          </c:cat>
          <c:val>
            <c:numRef>
              <c:f>grafici!$B$48:$B$52</c:f>
              <c:numCache>
                <c:formatCode>#,##0.00</c:formatCode>
                <c:ptCount val="5"/>
                <c:pt idx="0">
                  <c:v>3584.89</c:v>
                </c:pt>
                <c:pt idx="1">
                  <c:v>1020.19</c:v>
                </c:pt>
                <c:pt idx="2" formatCode="General">
                  <c:v>900.93</c:v>
                </c:pt>
                <c:pt idx="3" formatCode="General">
                  <c:v>835.67</c:v>
                </c:pt>
                <c:pt idx="4">
                  <c:v>1402.3</c:v>
                </c:pt>
              </c:numCache>
            </c:numRef>
          </c:val>
          <c:extLst>
            <c:ext xmlns:c16="http://schemas.microsoft.com/office/drawing/2014/chart" uri="{C3380CC4-5D6E-409C-BE32-E72D297353CC}">
              <c16:uniqueId val="{00000000-A9DE-42B7-A825-6A15F92D6BAD}"/>
            </c:ext>
          </c:extLst>
        </c:ser>
        <c:ser>
          <c:idx val="1"/>
          <c:order val="1"/>
          <c:tx>
            <c:strRef>
              <c:f>grafici!$C$46:$C$47</c:f>
              <c:strCache>
                <c:ptCount val="2"/>
                <c:pt idx="0">
                  <c:v>COMIECO</c:v>
                </c:pt>
              </c:strCache>
            </c:strRef>
          </c:tx>
          <c:spPr>
            <a:solidFill>
              <a:srgbClr val="0070C0"/>
            </a:solidFill>
            <a:ln>
              <a:solidFill>
                <a:srgbClr val="0070C0"/>
              </a:solidFill>
            </a:ln>
            <a:effectLst>
              <a:outerShdw blurRad="57150" dist="19050" dir="5400000" algn="ctr" rotWithShape="0">
                <a:srgbClr val="000000">
                  <a:alpha val="63000"/>
                </a:srgbClr>
              </a:outerShdw>
            </a:effectLst>
            <a:scene3d>
              <a:camera prst="orthographicFront">
                <a:rot lat="0" lon="0" rev="0"/>
              </a:camera>
              <a:lightRig rig="threePt" dir="tl"/>
            </a:scene3d>
            <a:sp3d prstMaterial="plastic">
              <a:bevelT w="0" h="0"/>
            </a:sp3d>
          </c:spPr>
          <c:invertIfNegative val="0"/>
          <c:cat>
            <c:strRef>
              <c:f>grafici!$A$48:$A$52</c:f>
              <c:strCache>
                <c:ptCount val="5"/>
                <c:pt idx="0">
                  <c:v>NORD-OVEST</c:v>
                </c:pt>
                <c:pt idx="1">
                  <c:v>NORD-EST</c:v>
                </c:pt>
                <c:pt idx="2">
                  <c:v>CENTRO</c:v>
                </c:pt>
                <c:pt idx="3">
                  <c:v>SUD</c:v>
                </c:pt>
                <c:pt idx="4">
                  <c:v>ISOLE</c:v>
                </c:pt>
              </c:strCache>
            </c:strRef>
          </c:cat>
          <c:val>
            <c:numRef>
              <c:f>grafici!$C$48:$C$52</c:f>
              <c:numCache>
                <c:formatCode>#,##0.00</c:formatCode>
                <c:ptCount val="5"/>
                <c:pt idx="0">
                  <c:v>29175</c:v>
                </c:pt>
                <c:pt idx="1">
                  <c:v>32585.68</c:v>
                </c:pt>
                <c:pt idx="2">
                  <c:v>23276.84</c:v>
                </c:pt>
                <c:pt idx="3">
                  <c:v>24939.68</c:v>
                </c:pt>
                <c:pt idx="4">
                  <c:v>10038.530000000001</c:v>
                </c:pt>
              </c:numCache>
            </c:numRef>
          </c:val>
          <c:extLst>
            <c:ext xmlns:c16="http://schemas.microsoft.com/office/drawing/2014/chart" uri="{C3380CC4-5D6E-409C-BE32-E72D297353CC}">
              <c16:uniqueId val="{00000001-A9DE-42B7-A825-6A15F92D6BAD}"/>
            </c:ext>
          </c:extLst>
        </c:ser>
        <c:ser>
          <c:idx val="2"/>
          <c:order val="2"/>
          <c:tx>
            <c:strRef>
              <c:f>grafici!$D$46:$D$47</c:f>
              <c:strCache>
                <c:ptCount val="2"/>
                <c:pt idx="0">
                  <c:v>COREPLA</c:v>
                </c:pt>
              </c:strCache>
            </c:strRef>
          </c:tx>
          <c:spPr>
            <a:solidFill>
              <a:srgbClr val="FFC000"/>
            </a:solidFill>
            <a:ln>
              <a:solidFill>
                <a:srgbClr val="FFC000"/>
              </a:solidFill>
            </a:ln>
            <a:effectLst>
              <a:outerShdw blurRad="57150" dist="19050" dir="5400000" algn="ctr" rotWithShape="0">
                <a:srgbClr val="000000">
                  <a:alpha val="63000"/>
                </a:srgbClr>
              </a:outerShdw>
            </a:effectLst>
            <a:scene3d>
              <a:camera prst="orthographicFront">
                <a:rot lat="0" lon="0" rev="0"/>
              </a:camera>
              <a:lightRig rig="threePt" dir="tl"/>
            </a:scene3d>
            <a:sp3d prstMaterial="plastic">
              <a:bevelT w="0" h="0"/>
            </a:sp3d>
          </c:spPr>
          <c:invertIfNegative val="0"/>
          <c:cat>
            <c:strRef>
              <c:f>grafici!$A$48:$A$52</c:f>
              <c:strCache>
                <c:ptCount val="5"/>
                <c:pt idx="0">
                  <c:v>NORD-OVEST</c:v>
                </c:pt>
                <c:pt idx="1">
                  <c:v>NORD-EST</c:v>
                </c:pt>
                <c:pt idx="2">
                  <c:v>CENTRO</c:v>
                </c:pt>
                <c:pt idx="3">
                  <c:v>SUD</c:v>
                </c:pt>
                <c:pt idx="4">
                  <c:v>ISOLE</c:v>
                </c:pt>
              </c:strCache>
            </c:strRef>
          </c:cat>
          <c:val>
            <c:numRef>
              <c:f>grafici!$D$48:$D$52</c:f>
              <c:numCache>
                <c:formatCode>#,##0.00</c:formatCode>
                <c:ptCount val="5"/>
                <c:pt idx="0">
                  <c:v>101611.23</c:v>
                </c:pt>
                <c:pt idx="1">
                  <c:v>81250.84</c:v>
                </c:pt>
                <c:pt idx="2">
                  <c:v>73652.350000000006</c:v>
                </c:pt>
                <c:pt idx="3">
                  <c:v>79195.13</c:v>
                </c:pt>
                <c:pt idx="4">
                  <c:v>35048.21</c:v>
                </c:pt>
              </c:numCache>
            </c:numRef>
          </c:val>
          <c:extLst>
            <c:ext xmlns:c16="http://schemas.microsoft.com/office/drawing/2014/chart" uri="{C3380CC4-5D6E-409C-BE32-E72D297353CC}">
              <c16:uniqueId val="{00000002-A9DE-42B7-A825-6A15F92D6BAD}"/>
            </c:ext>
          </c:extLst>
        </c:ser>
        <c:ser>
          <c:idx val="3"/>
          <c:order val="3"/>
          <c:tx>
            <c:strRef>
              <c:f>grafici!$E$46:$E$47</c:f>
              <c:strCache>
                <c:ptCount val="2"/>
                <c:pt idx="0">
                  <c:v>COREVE</c:v>
                </c:pt>
              </c:strCache>
            </c:strRef>
          </c:tx>
          <c:spPr>
            <a:solidFill>
              <a:srgbClr val="92D050"/>
            </a:solidFill>
            <a:ln>
              <a:solidFill>
                <a:srgbClr val="92D050"/>
              </a:solidFill>
            </a:ln>
            <a:effectLst>
              <a:outerShdw blurRad="57150" dist="19050" dir="5400000" algn="ctr" rotWithShape="0">
                <a:srgbClr val="000000">
                  <a:alpha val="63000"/>
                </a:srgbClr>
              </a:outerShdw>
            </a:effectLst>
            <a:scene3d>
              <a:camera prst="orthographicFront">
                <a:rot lat="0" lon="0" rev="0"/>
              </a:camera>
              <a:lightRig rig="threePt" dir="tl"/>
            </a:scene3d>
            <a:sp3d prstMaterial="plastic">
              <a:bevelT w="0" h="0"/>
            </a:sp3d>
          </c:spPr>
          <c:invertIfNegative val="0"/>
          <c:cat>
            <c:strRef>
              <c:f>grafici!$A$48:$A$52</c:f>
              <c:strCache>
                <c:ptCount val="5"/>
                <c:pt idx="0">
                  <c:v>NORD-OVEST</c:v>
                </c:pt>
                <c:pt idx="1">
                  <c:v>NORD-EST</c:v>
                </c:pt>
                <c:pt idx="2">
                  <c:v>CENTRO</c:v>
                </c:pt>
                <c:pt idx="3">
                  <c:v>SUD</c:v>
                </c:pt>
                <c:pt idx="4">
                  <c:v>ISOLE</c:v>
                </c:pt>
              </c:strCache>
            </c:strRef>
          </c:cat>
          <c:val>
            <c:numRef>
              <c:f>grafici!$E$48:$E$52</c:f>
              <c:numCache>
                <c:formatCode>#,##0.00</c:formatCode>
                <c:ptCount val="5"/>
                <c:pt idx="0">
                  <c:v>27419.48</c:v>
                </c:pt>
                <c:pt idx="1">
                  <c:v>21590.54</c:v>
                </c:pt>
                <c:pt idx="2">
                  <c:v>14199.03</c:v>
                </c:pt>
                <c:pt idx="3">
                  <c:v>13489.75</c:v>
                </c:pt>
                <c:pt idx="4">
                  <c:v>6933.3</c:v>
                </c:pt>
              </c:numCache>
            </c:numRef>
          </c:val>
          <c:extLst>
            <c:ext xmlns:c16="http://schemas.microsoft.com/office/drawing/2014/chart" uri="{C3380CC4-5D6E-409C-BE32-E72D297353CC}">
              <c16:uniqueId val="{00000003-A9DE-42B7-A825-6A15F92D6BAD}"/>
            </c:ext>
          </c:extLst>
        </c:ser>
        <c:ser>
          <c:idx val="4"/>
          <c:order val="4"/>
          <c:tx>
            <c:strRef>
              <c:f>grafici!$F$46:$F$47</c:f>
              <c:strCache>
                <c:ptCount val="2"/>
                <c:pt idx="0">
                  <c:v>RICREA**</c:v>
                </c:pt>
              </c:strCache>
            </c:strRef>
          </c:tx>
          <c:spPr>
            <a:solidFill>
              <a:srgbClr val="7030A0"/>
            </a:solidFill>
            <a:ln>
              <a:solidFill>
                <a:srgbClr val="7030A0"/>
              </a:solidFill>
            </a:ln>
            <a:effectLst>
              <a:outerShdw blurRad="57150" dist="19050" dir="5400000" algn="ctr" rotWithShape="0">
                <a:srgbClr val="000000">
                  <a:alpha val="63000"/>
                </a:srgbClr>
              </a:outerShdw>
            </a:effectLst>
            <a:scene3d>
              <a:camera prst="orthographicFront">
                <a:rot lat="0" lon="0" rev="0"/>
              </a:camera>
              <a:lightRig rig="threePt" dir="tl"/>
            </a:scene3d>
            <a:sp3d prstMaterial="plastic">
              <a:bevelT w="0" h="0"/>
            </a:sp3d>
          </c:spPr>
          <c:invertIfNegative val="0"/>
          <c:cat>
            <c:strRef>
              <c:f>grafici!$A$48:$A$52</c:f>
              <c:strCache>
                <c:ptCount val="5"/>
                <c:pt idx="0">
                  <c:v>NORD-OVEST</c:v>
                </c:pt>
                <c:pt idx="1">
                  <c:v>NORD-EST</c:v>
                </c:pt>
                <c:pt idx="2">
                  <c:v>CENTRO</c:v>
                </c:pt>
                <c:pt idx="3">
                  <c:v>SUD</c:v>
                </c:pt>
                <c:pt idx="4">
                  <c:v>ISOLE</c:v>
                </c:pt>
              </c:strCache>
            </c:strRef>
          </c:cat>
          <c:val>
            <c:numRef>
              <c:f>grafici!$F$48:$F$52</c:f>
              <c:numCache>
                <c:formatCode>#,##0.00</c:formatCode>
                <c:ptCount val="5"/>
                <c:pt idx="0">
                  <c:v>4928.1000000000004</c:v>
                </c:pt>
                <c:pt idx="1">
                  <c:v>4320.76</c:v>
                </c:pt>
                <c:pt idx="2">
                  <c:v>2895.73</c:v>
                </c:pt>
                <c:pt idx="3">
                  <c:v>2275.59</c:v>
                </c:pt>
                <c:pt idx="4">
                  <c:v>1170.02</c:v>
                </c:pt>
              </c:numCache>
            </c:numRef>
          </c:val>
          <c:extLst>
            <c:ext xmlns:c16="http://schemas.microsoft.com/office/drawing/2014/chart" uri="{C3380CC4-5D6E-409C-BE32-E72D297353CC}">
              <c16:uniqueId val="{00000004-A9DE-42B7-A825-6A15F92D6BAD}"/>
            </c:ext>
          </c:extLst>
        </c:ser>
        <c:ser>
          <c:idx val="5"/>
          <c:order val="5"/>
          <c:tx>
            <c:strRef>
              <c:f>grafici!$G$46:$G$47</c:f>
              <c:strCache>
                <c:ptCount val="2"/>
                <c:pt idx="0">
                  <c:v>RILEGNO</c:v>
                </c:pt>
              </c:strCache>
            </c:strRef>
          </c:tx>
          <c:spPr>
            <a:solidFill>
              <a:srgbClr val="993300"/>
            </a:solidFill>
            <a:ln>
              <a:solidFill>
                <a:schemeClr val="accent2">
                  <a:lumMod val="75000"/>
                </a:schemeClr>
              </a:solidFill>
            </a:ln>
            <a:effectLst>
              <a:outerShdw blurRad="57150" dist="19050" dir="5400000" algn="ctr" rotWithShape="0">
                <a:srgbClr val="000000">
                  <a:alpha val="63000"/>
                </a:srgbClr>
              </a:outerShdw>
            </a:effectLst>
            <a:scene3d>
              <a:camera prst="orthographicFront">
                <a:rot lat="0" lon="0" rev="0"/>
              </a:camera>
              <a:lightRig rig="threePt" dir="tl"/>
            </a:scene3d>
            <a:sp3d prstMaterial="plastic">
              <a:bevelT w="0" h="0"/>
            </a:sp3d>
          </c:spPr>
          <c:invertIfNegative val="0"/>
          <c:cat>
            <c:strRef>
              <c:f>grafici!$A$48:$A$52</c:f>
              <c:strCache>
                <c:ptCount val="5"/>
                <c:pt idx="0">
                  <c:v>NORD-OVEST</c:v>
                </c:pt>
                <c:pt idx="1">
                  <c:v>NORD-EST</c:v>
                </c:pt>
                <c:pt idx="2">
                  <c:v>CENTRO</c:v>
                </c:pt>
                <c:pt idx="3">
                  <c:v>SUD</c:v>
                </c:pt>
                <c:pt idx="4">
                  <c:v>ISOLE</c:v>
                </c:pt>
              </c:strCache>
            </c:strRef>
          </c:cat>
          <c:val>
            <c:numRef>
              <c:f>grafici!$G$48:$G$52</c:f>
              <c:numCache>
                <c:formatCode>#,##0.00</c:formatCode>
                <c:ptCount val="5"/>
                <c:pt idx="0">
                  <c:v>1039.82</c:v>
                </c:pt>
                <c:pt idx="1">
                  <c:v>1019.34</c:v>
                </c:pt>
                <c:pt idx="2" formatCode="General">
                  <c:v>395.02</c:v>
                </c:pt>
                <c:pt idx="3" formatCode="General">
                  <c:v>148.1</c:v>
                </c:pt>
                <c:pt idx="4" formatCode="General">
                  <c:v>64.819999999999993</c:v>
                </c:pt>
              </c:numCache>
            </c:numRef>
          </c:val>
          <c:extLst>
            <c:ext xmlns:c16="http://schemas.microsoft.com/office/drawing/2014/chart" uri="{C3380CC4-5D6E-409C-BE32-E72D297353CC}">
              <c16:uniqueId val="{00000005-A9DE-42B7-A825-6A15F92D6BAD}"/>
            </c:ext>
          </c:extLst>
        </c:ser>
        <c:dLbls>
          <c:showLegendKey val="0"/>
          <c:showVal val="0"/>
          <c:showCatName val="0"/>
          <c:showSerName val="0"/>
          <c:showPercent val="0"/>
          <c:showBubbleSize val="0"/>
        </c:dLbls>
        <c:gapWidth val="219"/>
        <c:axId val="1723162256"/>
        <c:axId val="1723168496"/>
      </c:barChart>
      <c:catAx>
        <c:axId val="1723162256"/>
        <c:scaling>
          <c:orientation val="minMax"/>
        </c:scaling>
        <c:delete val="0"/>
        <c:axPos val="b"/>
        <c:numFmt formatCode="General" sourceLinked="1"/>
        <c:majorTickMark val="none"/>
        <c:minorTickMark val="none"/>
        <c:tickLblPos val="nextTo"/>
        <c:spPr>
          <a:noFill/>
          <a:ln w="12700"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it-IT"/>
          </a:p>
        </c:txPr>
        <c:crossAx val="1723168496"/>
        <c:crosses val="autoZero"/>
        <c:auto val="1"/>
        <c:lblAlgn val="ctr"/>
        <c:lblOffset val="100"/>
        <c:noMultiLvlLbl val="0"/>
      </c:catAx>
      <c:valAx>
        <c:axId val="1723168496"/>
        <c:scaling>
          <c:orientation val="minMax"/>
        </c:scaling>
        <c:delete val="0"/>
        <c:axPos val="l"/>
        <c:majorGridlines>
          <c:spPr>
            <a:ln w="9525" cap="flat" cmpd="sng" algn="ctr">
              <a:solidFill>
                <a:schemeClr val="tx1">
                  <a:lumMod val="15000"/>
                  <a:lumOff val="85000"/>
                </a:schemeClr>
              </a:solidFill>
              <a:round/>
            </a:ln>
            <a:effectLst/>
          </c:spPr>
        </c:majorGridlines>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it-IT"/>
          </a:p>
        </c:txPr>
        <c:crossAx val="172316225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it-IT"/>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it-IT"/>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342">
  <cs:axisTitle>
    <cs:lnRef idx="0"/>
    <cs:fillRef idx="0"/>
    <cs:effectRef idx="0"/>
    <cs:fontRef idx="minor">
      <a:schemeClr val="tx1">
        <a:lumMod val="65000"/>
        <a:lumOff val="35000"/>
      </a:schemeClr>
    </cs:fontRef>
    <cs:defRPr sz="900"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lt1"/>
    </cs:fontRef>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it-IT"/>
              <a:t>Fare clic per modificare lo stile del titolo dello schema</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E7859ECF-344E-41EC-B7C9-6F93F30DB139}" type="datetimeFigureOut">
              <a:rPr lang="it-IT" smtClean="0"/>
              <a:t>27/04/2021</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65B0F0B3-AEAC-401A-A35C-DED74C5835E1}" type="slidenum">
              <a:rPr lang="it-IT" smtClean="0"/>
              <a:t>‹N›</a:t>
            </a:fld>
            <a:endParaRPr lang="it-IT"/>
          </a:p>
        </p:txBody>
      </p:sp>
    </p:spTree>
    <p:extLst>
      <p:ext uri="{BB962C8B-B14F-4D97-AF65-F5344CB8AC3E}">
        <p14:creationId xmlns:p14="http://schemas.microsoft.com/office/powerpoint/2010/main" val="25341907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olo e sottotitolo">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E7859ECF-344E-41EC-B7C9-6F93F30DB139}" type="datetimeFigureOut">
              <a:rPr lang="it-IT" smtClean="0"/>
              <a:t>27/04/2021</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65B0F0B3-AEAC-401A-A35C-DED74C5835E1}" type="slidenum">
              <a:rPr lang="it-IT" smtClean="0"/>
              <a:t>‹N›</a:t>
            </a:fld>
            <a:endParaRPr lang="it-IT"/>
          </a:p>
        </p:txBody>
      </p:sp>
    </p:spTree>
    <p:extLst>
      <p:ext uri="{BB962C8B-B14F-4D97-AF65-F5344CB8AC3E}">
        <p14:creationId xmlns:p14="http://schemas.microsoft.com/office/powerpoint/2010/main" val="15630508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zio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it-IT"/>
              <a:t>Fare clic per modificare lo stile del titolo dello schema</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a:t>Fare clic per modificare gli stili del testo dello schema</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E7859ECF-344E-41EC-B7C9-6F93F30DB139}" type="datetimeFigureOut">
              <a:rPr lang="it-IT" smtClean="0"/>
              <a:t>27/04/2021</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65B0F0B3-AEAC-401A-A35C-DED74C5835E1}" type="slidenum">
              <a:rPr lang="it-IT" smtClean="0"/>
              <a:t>‹N›</a:t>
            </a:fld>
            <a:endParaRPr lang="it-IT"/>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12908559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Scheda nome">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E7859ECF-344E-41EC-B7C9-6F93F30DB139}" type="datetimeFigureOut">
              <a:rPr lang="it-IT" smtClean="0"/>
              <a:t>27/04/2021</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65B0F0B3-AEAC-401A-A35C-DED74C5835E1}" type="slidenum">
              <a:rPr lang="it-IT" smtClean="0"/>
              <a:t>‹N›</a:t>
            </a:fld>
            <a:endParaRPr lang="it-IT"/>
          </a:p>
        </p:txBody>
      </p:sp>
    </p:spTree>
    <p:extLst>
      <p:ext uri="{BB962C8B-B14F-4D97-AF65-F5344CB8AC3E}">
        <p14:creationId xmlns:p14="http://schemas.microsoft.com/office/powerpoint/2010/main" val="174672398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Scheda nome citazion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it-IT"/>
              <a:t>Fare clic per modificare lo stile del titolo dello schema</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a:t>Fare clic per modificare gli stili del testo dello schema</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E7859ECF-344E-41EC-B7C9-6F93F30DB139}" type="datetimeFigureOut">
              <a:rPr lang="it-IT" smtClean="0"/>
              <a:t>27/04/2021</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65B0F0B3-AEAC-401A-A35C-DED74C5835E1}" type="slidenum">
              <a:rPr lang="it-IT" smtClean="0"/>
              <a:t>‹N›</a:t>
            </a:fld>
            <a:endParaRPr lang="it-IT"/>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0713549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o o falso">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it-IT"/>
              <a:t>Fare clic per modificare lo stile del titolo dello schema</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a:t>Fare clic per modificare gli stili del testo dello schema</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E7859ECF-344E-41EC-B7C9-6F93F30DB139}" type="datetimeFigureOut">
              <a:rPr lang="it-IT" smtClean="0"/>
              <a:t>27/04/2021</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65B0F0B3-AEAC-401A-A35C-DED74C5835E1}" type="slidenum">
              <a:rPr lang="it-IT" smtClean="0"/>
              <a:t>‹N›</a:t>
            </a:fld>
            <a:endParaRPr lang="it-IT"/>
          </a:p>
        </p:txBody>
      </p:sp>
    </p:spTree>
    <p:extLst>
      <p:ext uri="{BB962C8B-B14F-4D97-AF65-F5344CB8AC3E}">
        <p14:creationId xmlns:p14="http://schemas.microsoft.com/office/powerpoint/2010/main" val="94039021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E7859ECF-344E-41EC-B7C9-6F93F30DB139}" type="datetimeFigureOut">
              <a:rPr lang="it-IT" smtClean="0"/>
              <a:t>27/04/2021</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65B0F0B3-AEAC-401A-A35C-DED74C5835E1}" type="slidenum">
              <a:rPr lang="it-IT" smtClean="0"/>
              <a:t>‹N›</a:t>
            </a:fld>
            <a:endParaRPr lang="it-IT"/>
          </a:p>
        </p:txBody>
      </p:sp>
    </p:spTree>
    <p:extLst>
      <p:ext uri="{BB962C8B-B14F-4D97-AF65-F5344CB8AC3E}">
        <p14:creationId xmlns:p14="http://schemas.microsoft.com/office/powerpoint/2010/main" val="111103823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E7859ECF-344E-41EC-B7C9-6F93F30DB139}" type="datetimeFigureOut">
              <a:rPr lang="it-IT" smtClean="0"/>
              <a:t>27/04/2021</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65B0F0B3-AEAC-401A-A35C-DED74C5835E1}" type="slidenum">
              <a:rPr lang="it-IT" smtClean="0"/>
              <a:t>‹N›</a:t>
            </a:fld>
            <a:endParaRPr lang="it-IT"/>
          </a:p>
        </p:txBody>
      </p:sp>
    </p:spTree>
    <p:extLst>
      <p:ext uri="{BB962C8B-B14F-4D97-AF65-F5344CB8AC3E}">
        <p14:creationId xmlns:p14="http://schemas.microsoft.com/office/powerpoint/2010/main" val="30989650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E7859ECF-344E-41EC-B7C9-6F93F30DB139}" type="datetimeFigureOut">
              <a:rPr lang="it-IT" smtClean="0"/>
              <a:t>27/04/2021</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65B0F0B3-AEAC-401A-A35C-DED74C5835E1}" type="slidenum">
              <a:rPr lang="it-IT" smtClean="0"/>
              <a:t>‹N›</a:t>
            </a:fld>
            <a:endParaRPr lang="it-IT"/>
          </a:p>
        </p:txBody>
      </p:sp>
    </p:spTree>
    <p:extLst>
      <p:ext uri="{BB962C8B-B14F-4D97-AF65-F5344CB8AC3E}">
        <p14:creationId xmlns:p14="http://schemas.microsoft.com/office/powerpoint/2010/main" val="40044890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E7859ECF-344E-41EC-B7C9-6F93F30DB139}" type="datetimeFigureOut">
              <a:rPr lang="it-IT" smtClean="0"/>
              <a:t>27/04/2021</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65B0F0B3-AEAC-401A-A35C-DED74C5835E1}" type="slidenum">
              <a:rPr lang="it-IT" smtClean="0"/>
              <a:t>‹N›</a:t>
            </a:fld>
            <a:endParaRPr lang="it-IT"/>
          </a:p>
        </p:txBody>
      </p:sp>
    </p:spTree>
    <p:extLst>
      <p:ext uri="{BB962C8B-B14F-4D97-AF65-F5344CB8AC3E}">
        <p14:creationId xmlns:p14="http://schemas.microsoft.com/office/powerpoint/2010/main" val="15351469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Date Placeholder 4"/>
          <p:cNvSpPr>
            <a:spLocks noGrp="1"/>
          </p:cNvSpPr>
          <p:nvPr>
            <p:ph type="dt" sz="half" idx="10"/>
          </p:nvPr>
        </p:nvSpPr>
        <p:spPr/>
        <p:txBody>
          <a:bodyPr/>
          <a:lstStyle/>
          <a:p>
            <a:fld id="{E7859ECF-344E-41EC-B7C9-6F93F30DB139}" type="datetimeFigureOut">
              <a:rPr lang="it-IT" smtClean="0"/>
              <a:t>27/04/2021</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65B0F0B3-AEAC-401A-A35C-DED74C5835E1}" type="slidenum">
              <a:rPr lang="it-IT" smtClean="0"/>
              <a:t>‹N›</a:t>
            </a:fld>
            <a:endParaRPr lang="it-IT"/>
          </a:p>
        </p:txBody>
      </p:sp>
    </p:spTree>
    <p:extLst>
      <p:ext uri="{BB962C8B-B14F-4D97-AF65-F5344CB8AC3E}">
        <p14:creationId xmlns:p14="http://schemas.microsoft.com/office/powerpoint/2010/main" val="10517223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p:txBody>
          <a:bodyPr/>
          <a:lstStyle/>
          <a:p>
            <a:fld id="{E7859ECF-344E-41EC-B7C9-6F93F30DB139}" type="datetimeFigureOut">
              <a:rPr lang="it-IT" smtClean="0"/>
              <a:t>27/04/2021</a:t>
            </a:fld>
            <a:endParaRPr lang="it-IT"/>
          </a:p>
        </p:txBody>
      </p:sp>
      <p:sp>
        <p:nvSpPr>
          <p:cNvPr id="8" name="Footer Placeholder 7"/>
          <p:cNvSpPr>
            <a:spLocks noGrp="1"/>
          </p:cNvSpPr>
          <p:nvPr>
            <p:ph type="ftr" sz="quarter" idx="11"/>
          </p:nvPr>
        </p:nvSpPr>
        <p:spPr/>
        <p:txBody>
          <a:bodyPr/>
          <a:lstStyle/>
          <a:p>
            <a:endParaRPr lang="it-IT"/>
          </a:p>
        </p:txBody>
      </p:sp>
      <p:sp>
        <p:nvSpPr>
          <p:cNvPr id="9" name="Slide Number Placeholder 8"/>
          <p:cNvSpPr>
            <a:spLocks noGrp="1"/>
          </p:cNvSpPr>
          <p:nvPr>
            <p:ph type="sldNum" sz="quarter" idx="12"/>
          </p:nvPr>
        </p:nvSpPr>
        <p:spPr/>
        <p:txBody>
          <a:bodyPr/>
          <a:lstStyle/>
          <a:p>
            <a:fld id="{65B0F0B3-AEAC-401A-A35C-DED74C5835E1}" type="slidenum">
              <a:rPr lang="it-IT" smtClean="0"/>
              <a:t>‹N›</a:t>
            </a:fld>
            <a:endParaRPr lang="it-IT"/>
          </a:p>
        </p:txBody>
      </p:sp>
    </p:spTree>
    <p:extLst>
      <p:ext uri="{BB962C8B-B14F-4D97-AF65-F5344CB8AC3E}">
        <p14:creationId xmlns:p14="http://schemas.microsoft.com/office/powerpoint/2010/main" val="22475879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it-IT"/>
              <a:t>Fare clic per modificare lo stile del titolo dello schema</a:t>
            </a:r>
            <a:endParaRPr lang="en-US" dirty="0"/>
          </a:p>
        </p:txBody>
      </p:sp>
      <p:sp>
        <p:nvSpPr>
          <p:cNvPr id="3" name="Date Placeholder 2"/>
          <p:cNvSpPr>
            <a:spLocks noGrp="1"/>
          </p:cNvSpPr>
          <p:nvPr>
            <p:ph type="dt" sz="half" idx="10"/>
          </p:nvPr>
        </p:nvSpPr>
        <p:spPr/>
        <p:txBody>
          <a:bodyPr/>
          <a:lstStyle/>
          <a:p>
            <a:fld id="{E7859ECF-344E-41EC-B7C9-6F93F30DB139}" type="datetimeFigureOut">
              <a:rPr lang="it-IT" smtClean="0"/>
              <a:t>27/04/2021</a:t>
            </a:fld>
            <a:endParaRPr lang="it-IT"/>
          </a:p>
        </p:txBody>
      </p:sp>
      <p:sp>
        <p:nvSpPr>
          <p:cNvPr id="4" name="Footer Placeholder 3"/>
          <p:cNvSpPr>
            <a:spLocks noGrp="1"/>
          </p:cNvSpPr>
          <p:nvPr>
            <p:ph type="ftr" sz="quarter" idx="11"/>
          </p:nvPr>
        </p:nvSpPr>
        <p:spPr/>
        <p:txBody>
          <a:bodyPr/>
          <a:lstStyle/>
          <a:p>
            <a:endParaRPr lang="it-IT"/>
          </a:p>
        </p:txBody>
      </p:sp>
      <p:sp>
        <p:nvSpPr>
          <p:cNvPr id="5" name="Slide Number Placeholder 4"/>
          <p:cNvSpPr>
            <a:spLocks noGrp="1"/>
          </p:cNvSpPr>
          <p:nvPr>
            <p:ph type="sldNum" sz="quarter" idx="12"/>
          </p:nvPr>
        </p:nvSpPr>
        <p:spPr/>
        <p:txBody>
          <a:bodyPr/>
          <a:lstStyle/>
          <a:p>
            <a:fld id="{65B0F0B3-AEAC-401A-A35C-DED74C5835E1}" type="slidenum">
              <a:rPr lang="it-IT" smtClean="0"/>
              <a:t>‹N›</a:t>
            </a:fld>
            <a:endParaRPr lang="it-IT"/>
          </a:p>
        </p:txBody>
      </p:sp>
    </p:spTree>
    <p:extLst>
      <p:ext uri="{BB962C8B-B14F-4D97-AF65-F5344CB8AC3E}">
        <p14:creationId xmlns:p14="http://schemas.microsoft.com/office/powerpoint/2010/main" val="17157719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7859ECF-344E-41EC-B7C9-6F93F30DB139}" type="datetimeFigureOut">
              <a:rPr lang="it-IT" smtClean="0"/>
              <a:t>27/04/2021</a:t>
            </a:fld>
            <a:endParaRPr lang="it-IT"/>
          </a:p>
        </p:txBody>
      </p:sp>
      <p:sp>
        <p:nvSpPr>
          <p:cNvPr id="3" name="Footer Placeholder 2"/>
          <p:cNvSpPr>
            <a:spLocks noGrp="1"/>
          </p:cNvSpPr>
          <p:nvPr>
            <p:ph type="ftr" sz="quarter" idx="11"/>
          </p:nvPr>
        </p:nvSpPr>
        <p:spPr/>
        <p:txBody>
          <a:bodyPr/>
          <a:lstStyle/>
          <a:p>
            <a:endParaRPr lang="it-IT"/>
          </a:p>
        </p:txBody>
      </p:sp>
      <p:sp>
        <p:nvSpPr>
          <p:cNvPr id="4" name="Slide Number Placeholder 3"/>
          <p:cNvSpPr>
            <a:spLocks noGrp="1"/>
          </p:cNvSpPr>
          <p:nvPr>
            <p:ph type="sldNum" sz="quarter" idx="12"/>
          </p:nvPr>
        </p:nvSpPr>
        <p:spPr/>
        <p:txBody>
          <a:bodyPr/>
          <a:lstStyle/>
          <a:p>
            <a:fld id="{65B0F0B3-AEAC-401A-A35C-DED74C5835E1}" type="slidenum">
              <a:rPr lang="it-IT" smtClean="0"/>
              <a:t>‹N›</a:t>
            </a:fld>
            <a:endParaRPr lang="it-IT"/>
          </a:p>
        </p:txBody>
      </p:sp>
    </p:spTree>
    <p:extLst>
      <p:ext uri="{BB962C8B-B14F-4D97-AF65-F5344CB8AC3E}">
        <p14:creationId xmlns:p14="http://schemas.microsoft.com/office/powerpoint/2010/main" val="25637967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it-IT"/>
              <a:t>Fare clic per modificare lo stile del titolo dello schema</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E7859ECF-344E-41EC-B7C9-6F93F30DB139}" type="datetimeFigureOut">
              <a:rPr lang="it-IT" smtClean="0"/>
              <a:t>27/04/2021</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65B0F0B3-AEAC-401A-A35C-DED74C5835E1}" type="slidenum">
              <a:rPr lang="it-IT" smtClean="0"/>
              <a:t>‹N›</a:t>
            </a:fld>
            <a:endParaRPr lang="it-IT"/>
          </a:p>
        </p:txBody>
      </p:sp>
    </p:spTree>
    <p:extLst>
      <p:ext uri="{BB962C8B-B14F-4D97-AF65-F5344CB8AC3E}">
        <p14:creationId xmlns:p14="http://schemas.microsoft.com/office/powerpoint/2010/main" val="10207287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it-IT"/>
              <a:t>Fare clic per modificare lo stile del titolo dello schema</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a:t>Fare clic sull'icona per inserire un'immagine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65B0F0B3-AEAC-401A-A35C-DED74C5835E1}" type="slidenum">
              <a:rPr lang="it-IT" smtClean="0"/>
              <a:t>‹N›</a:t>
            </a:fld>
            <a:endParaRPr lang="it-IT"/>
          </a:p>
        </p:txBody>
      </p:sp>
      <p:sp>
        <p:nvSpPr>
          <p:cNvPr id="5" name="Date Placeholder 4"/>
          <p:cNvSpPr>
            <a:spLocks noGrp="1"/>
          </p:cNvSpPr>
          <p:nvPr>
            <p:ph type="dt" sz="half" idx="10"/>
          </p:nvPr>
        </p:nvSpPr>
        <p:spPr/>
        <p:txBody>
          <a:bodyPr/>
          <a:lstStyle/>
          <a:p>
            <a:fld id="{E7859ECF-344E-41EC-B7C9-6F93F30DB139}" type="datetimeFigureOut">
              <a:rPr lang="it-IT" smtClean="0"/>
              <a:t>27/04/2021</a:t>
            </a:fld>
            <a:endParaRPr lang="it-IT"/>
          </a:p>
        </p:txBody>
      </p:sp>
    </p:spTree>
    <p:extLst>
      <p:ext uri="{BB962C8B-B14F-4D97-AF65-F5344CB8AC3E}">
        <p14:creationId xmlns:p14="http://schemas.microsoft.com/office/powerpoint/2010/main" val="19197920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E7859ECF-344E-41EC-B7C9-6F93F30DB139}" type="datetimeFigureOut">
              <a:rPr lang="it-IT" smtClean="0"/>
              <a:t>27/04/2021</a:t>
            </a:fld>
            <a:endParaRPr lang="it-IT"/>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it-IT"/>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65B0F0B3-AEAC-401A-A35C-DED74C5835E1}" type="slidenum">
              <a:rPr lang="it-IT" smtClean="0"/>
              <a:t>‹N›</a:t>
            </a:fld>
            <a:endParaRPr lang="it-IT"/>
          </a:p>
        </p:txBody>
      </p:sp>
    </p:spTree>
    <p:extLst>
      <p:ext uri="{BB962C8B-B14F-4D97-AF65-F5344CB8AC3E}">
        <p14:creationId xmlns:p14="http://schemas.microsoft.com/office/powerpoint/2010/main" val="415689115"/>
      </p:ext>
    </p:extLst>
  </p:cSld>
  <p:clrMap bg1="lt1" tx1="dk1" bg2="lt2" tx2="dk2" accent1="accent1" accent2="accent2" accent3="accent3" accent4="accent4" accent5="accent5" accent6="accent6" hlink="hlink" folHlink="folHlink"/>
  <p:sldLayoutIdLst>
    <p:sldLayoutId id="2147483765" r:id="rId1"/>
    <p:sldLayoutId id="2147483766" r:id="rId2"/>
    <p:sldLayoutId id="2147483767" r:id="rId3"/>
    <p:sldLayoutId id="2147483768" r:id="rId4"/>
    <p:sldLayoutId id="2147483769" r:id="rId5"/>
    <p:sldLayoutId id="2147483770" r:id="rId6"/>
    <p:sldLayoutId id="2147483771" r:id="rId7"/>
    <p:sldLayoutId id="2147483772" r:id="rId8"/>
    <p:sldLayoutId id="2147483773" r:id="rId9"/>
    <p:sldLayoutId id="2147483774" r:id="rId10"/>
    <p:sldLayoutId id="2147483775" r:id="rId11"/>
    <p:sldLayoutId id="2147483776" r:id="rId12"/>
    <p:sldLayoutId id="2147483777" r:id="rId13"/>
    <p:sldLayoutId id="2147483778" r:id="rId14"/>
    <p:sldLayoutId id="2147483779" r:id="rId15"/>
    <p:sldLayoutId id="2147483780"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hyperlink" Target="http://www.bancadatianciconai.it/" TargetMode="External"/><Relationship Id="rId2" Type="http://schemas.openxmlformats.org/officeDocument/2006/relationships/hyperlink" Target="http://www.anci.it/" TargetMode="Externa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hyperlink" Target="http://www.osservatorioraccoltadifferenziata.it/"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Sottotitolo 2">
            <a:extLst>
              <a:ext uri="{FF2B5EF4-FFF2-40B4-BE49-F238E27FC236}">
                <a16:creationId xmlns:a16="http://schemas.microsoft.com/office/drawing/2014/main" id="{A9F56207-5223-4549-BE8E-8404BCC09C3B}"/>
              </a:ext>
            </a:extLst>
          </p:cNvPr>
          <p:cNvSpPr>
            <a:spLocks noGrp="1"/>
          </p:cNvSpPr>
          <p:nvPr>
            <p:ph type="subTitle" idx="1"/>
          </p:nvPr>
        </p:nvSpPr>
        <p:spPr>
          <a:xfrm>
            <a:off x="1280158" y="2895841"/>
            <a:ext cx="9273539" cy="2581323"/>
          </a:xfrm>
        </p:spPr>
        <p:txBody>
          <a:bodyPr>
            <a:normAutofit fontScale="25000" lnSpcReduction="20000"/>
          </a:bodyPr>
          <a:lstStyle/>
          <a:p>
            <a:pPr marL="896620" marR="1620520" algn="ctr">
              <a:lnSpc>
                <a:spcPct val="150000"/>
              </a:lnSpc>
              <a:tabLst>
                <a:tab pos="1255395" algn="l"/>
                <a:tab pos="2999105" algn="l"/>
                <a:tab pos="3865245" algn="l"/>
              </a:tabLst>
            </a:pPr>
            <a:r>
              <a:rPr lang="it-IT" sz="9600" b="1" dirty="0">
                <a:solidFill>
                  <a:srgbClr val="002060"/>
                </a:solidFill>
                <a:latin typeface="Trade Gothic Next Heavy" panose="020B0604020202020204" pitchFamily="34" charset="0"/>
                <a:ea typeface="Verdana" panose="020B0604030504040204" pitchFamily="34" charset="0"/>
                <a:cs typeface="Verdana" panose="020B0604030504040204" pitchFamily="34" charset="0"/>
              </a:rPr>
              <a:t> PRESENTAZIONE </a:t>
            </a:r>
          </a:p>
          <a:p>
            <a:pPr marL="896620" marR="1620520" algn="ctr">
              <a:lnSpc>
                <a:spcPct val="150000"/>
              </a:lnSpc>
              <a:tabLst>
                <a:tab pos="1255395" algn="l"/>
                <a:tab pos="2999105" algn="l"/>
                <a:tab pos="3865245" algn="l"/>
              </a:tabLst>
            </a:pPr>
            <a:r>
              <a:rPr lang="it-IT" sz="9600" b="1" spc="15" dirty="0">
                <a:solidFill>
                  <a:srgbClr val="002060"/>
                </a:solidFill>
                <a:latin typeface="Trade Gothic Next Heavy" panose="020B0604020202020204" pitchFamily="34" charset="0"/>
                <a:ea typeface="Verdana" panose="020B0604030504040204" pitchFamily="34" charset="0"/>
                <a:cs typeface="Verdana" panose="020B0604030504040204" pitchFamily="34" charset="0"/>
              </a:rPr>
              <a:t>DEL IX RAPPORTO 2019 E X RAPPORTO 2020</a:t>
            </a:r>
            <a:endParaRPr lang="it-IT" sz="9600" b="1" dirty="0">
              <a:solidFill>
                <a:srgbClr val="002060"/>
              </a:solidFill>
              <a:latin typeface="Trade Gothic Next Heavy" panose="020B0604020202020204" pitchFamily="34" charset="0"/>
              <a:ea typeface="Verdana" panose="020B0604030504040204" pitchFamily="34" charset="0"/>
              <a:cs typeface="Verdana" panose="020B0604030504040204" pitchFamily="34" charset="0"/>
            </a:endParaRPr>
          </a:p>
          <a:p>
            <a:pPr marL="896620" marR="1620520" algn="ctr">
              <a:lnSpc>
                <a:spcPct val="150000"/>
              </a:lnSpc>
              <a:spcAft>
                <a:spcPts val="0"/>
              </a:spcAft>
              <a:tabLst>
                <a:tab pos="1255395" algn="l"/>
                <a:tab pos="2999105" algn="l"/>
                <a:tab pos="3865245" algn="l"/>
              </a:tabLst>
            </a:pPr>
            <a:r>
              <a:rPr lang="it-IT" sz="9600" b="1" spc="10" dirty="0">
                <a:solidFill>
                  <a:srgbClr val="002060"/>
                </a:solidFill>
                <a:effectLst/>
                <a:latin typeface="Trade Gothic Next Heavy" panose="020B0604020202020204" pitchFamily="34" charset="0"/>
                <a:ea typeface="Verdana" panose="020B0604030504040204" pitchFamily="34" charset="0"/>
                <a:cs typeface="Verdana" panose="020B0604030504040204" pitchFamily="34" charset="0"/>
              </a:rPr>
              <a:t>BANCA </a:t>
            </a:r>
            <a:r>
              <a:rPr lang="it-IT" sz="9600" b="1" spc="-95" dirty="0">
                <a:solidFill>
                  <a:srgbClr val="002060"/>
                </a:solidFill>
                <a:effectLst/>
                <a:latin typeface="Trade Gothic Next Heavy" panose="020B0604020202020204" pitchFamily="34" charset="0"/>
                <a:ea typeface="Verdana" panose="020B0604030504040204" pitchFamily="34" charset="0"/>
                <a:cs typeface="Verdana" panose="020B0604030504040204" pitchFamily="34" charset="0"/>
              </a:rPr>
              <a:t>DATI </a:t>
            </a:r>
            <a:r>
              <a:rPr lang="it-IT" sz="9600" b="1" spc="40" dirty="0">
                <a:solidFill>
                  <a:srgbClr val="002060"/>
                </a:solidFill>
                <a:effectLst/>
                <a:latin typeface="Trade Gothic Next Heavy" panose="020B0604020202020204" pitchFamily="34" charset="0"/>
                <a:ea typeface="Verdana" panose="020B0604030504040204" pitchFamily="34" charset="0"/>
                <a:cs typeface="Verdana" panose="020B0604030504040204" pitchFamily="34" charset="0"/>
              </a:rPr>
              <a:t>ANCI-CONAI</a:t>
            </a:r>
          </a:p>
          <a:p>
            <a:pPr marL="896620" marR="1620520" algn="ctr">
              <a:lnSpc>
                <a:spcPct val="85000"/>
              </a:lnSpc>
              <a:spcAft>
                <a:spcPts val="0"/>
              </a:spcAft>
              <a:tabLst>
                <a:tab pos="1255395" algn="l"/>
                <a:tab pos="2999105" algn="l"/>
                <a:tab pos="3865245" algn="l"/>
              </a:tabLst>
            </a:pPr>
            <a:endParaRPr lang="it-IT" sz="9600" b="1" spc="40" dirty="0">
              <a:solidFill>
                <a:srgbClr val="002060"/>
              </a:solidFill>
              <a:latin typeface="Trade Gothic Next Heavy" panose="020B0604020202020204" pitchFamily="34" charset="0"/>
              <a:ea typeface="Verdana" panose="020B0604030504040204" pitchFamily="34" charset="0"/>
              <a:cs typeface="Verdana" panose="020B0604030504040204" pitchFamily="34" charset="0"/>
            </a:endParaRPr>
          </a:p>
          <a:p>
            <a:pPr marL="896620" marR="1620520" algn="ctr">
              <a:lnSpc>
                <a:spcPct val="85000"/>
              </a:lnSpc>
              <a:spcAft>
                <a:spcPts val="0"/>
              </a:spcAft>
              <a:tabLst>
                <a:tab pos="1255395" algn="l"/>
                <a:tab pos="2999105" algn="l"/>
                <a:tab pos="3865245" algn="l"/>
              </a:tabLst>
            </a:pPr>
            <a:r>
              <a:rPr lang="it-IT" sz="9600" b="1" i="1" spc="40" dirty="0">
                <a:solidFill>
                  <a:schemeClr val="accent5">
                    <a:lumMod val="50000"/>
                  </a:schemeClr>
                </a:solidFill>
                <a:effectLst/>
                <a:latin typeface="Trade Gothic Next Heavy" panose="020B0604020202020204" pitchFamily="34" charset="0"/>
                <a:ea typeface="Verdana" panose="020B0604030504040204" pitchFamily="34" charset="0"/>
                <a:cs typeface="Verdana" panose="020B0604030504040204" pitchFamily="34" charset="0"/>
              </a:rPr>
              <a:t>Roma, 4 maggio 2021</a:t>
            </a:r>
            <a:endParaRPr lang="it-IT" sz="9600" b="1" i="1" dirty="0">
              <a:solidFill>
                <a:schemeClr val="accent5">
                  <a:lumMod val="50000"/>
                </a:schemeClr>
              </a:solidFill>
              <a:effectLst/>
              <a:latin typeface="Trade Gothic Next Heavy" panose="020B0604020202020204" pitchFamily="34" charset="0"/>
              <a:ea typeface="Verdana" panose="020B0604030504040204" pitchFamily="34" charset="0"/>
              <a:cs typeface="Verdana" panose="020B0604030504040204" pitchFamily="34" charset="0"/>
            </a:endParaRPr>
          </a:p>
          <a:p>
            <a:endParaRPr lang="it-IT" dirty="0"/>
          </a:p>
        </p:txBody>
      </p:sp>
      <p:grpSp>
        <p:nvGrpSpPr>
          <p:cNvPr id="4" name="Group 202">
            <a:extLst>
              <a:ext uri="{FF2B5EF4-FFF2-40B4-BE49-F238E27FC236}">
                <a16:creationId xmlns:a16="http://schemas.microsoft.com/office/drawing/2014/main" id="{F5238E55-D39D-4568-B1FE-CDF964312085}"/>
              </a:ext>
            </a:extLst>
          </p:cNvPr>
          <p:cNvGrpSpPr>
            <a:grpSpLocks/>
          </p:cNvGrpSpPr>
          <p:nvPr/>
        </p:nvGrpSpPr>
        <p:grpSpPr bwMode="auto">
          <a:xfrm>
            <a:off x="3729402" y="262061"/>
            <a:ext cx="4375053" cy="2312327"/>
            <a:chOff x="0" y="0"/>
            <a:chExt cx="4720" cy="2381"/>
          </a:xfrm>
        </p:grpSpPr>
        <p:sp>
          <p:nvSpPr>
            <p:cNvPr id="5" name="Freeform 209">
              <a:extLst>
                <a:ext uri="{FF2B5EF4-FFF2-40B4-BE49-F238E27FC236}">
                  <a16:creationId xmlns:a16="http://schemas.microsoft.com/office/drawing/2014/main" id="{38C24348-CF79-452A-B1AF-BB58E919CCD9}"/>
                </a:ext>
              </a:extLst>
            </p:cNvPr>
            <p:cNvSpPr>
              <a:spLocks/>
            </p:cNvSpPr>
            <p:nvPr/>
          </p:nvSpPr>
          <p:spPr bwMode="auto">
            <a:xfrm>
              <a:off x="0" y="0"/>
              <a:ext cx="4720" cy="2381"/>
            </a:xfrm>
            <a:custGeom>
              <a:avLst/>
              <a:gdLst>
                <a:gd name="T0" fmla="*/ 4704 w 4720"/>
                <a:gd name="T1" fmla="*/ 0 h 2381"/>
                <a:gd name="T2" fmla="*/ 16 w 4720"/>
                <a:gd name="T3" fmla="*/ 0 h 2381"/>
                <a:gd name="T4" fmla="*/ 8 w 4720"/>
                <a:gd name="T5" fmla="*/ 22 h 2381"/>
                <a:gd name="T6" fmla="*/ 0 w 4720"/>
                <a:gd name="T7" fmla="*/ 300 h 2381"/>
                <a:gd name="T8" fmla="*/ 0 w 4720"/>
                <a:gd name="T9" fmla="*/ 1900 h 2381"/>
                <a:gd name="T10" fmla="*/ 8 w 4720"/>
                <a:gd name="T11" fmla="*/ 2178 h 2381"/>
                <a:gd name="T12" fmla="*/ 60 w 4720"/>
                <a:gd name="T13" fmla="*/ 2320 h 2381"/>
                <a:gd name="T14" fmla="*/ 203 w 4720"/>
                <a:gd name="T15" fmla="*/ 2373 h 2381"/>
                <a:gd name="T16" fmla="*/ 480 w 4720"/>
                <a:gd name="T17" fmla="*/ 2380 h 2381"/>
                <a:gd name="T18" fmla="*/ 4240 w 4720"/>
                <a:gd name="T19" fmla="*/ 2380 h 2381"/>
                <a:gd name="T20" fmla="*/ 4518 w 4720"/>
                <a:gd name="T21" fmla="*/ 2373 h 2381"/>
                <a:gd name="T22" fmla="*/ 4660 w 4720"/>
                <a:gd name="T23" fmla="*/ 2320 h 2381"/>
                <a:gd name="T24" fmla="*/ 4713 w 4720"/>
                <a:gd name="T25" fmla="*/ 2178 h 2381"/>
                <a:gd name="T26" fmla="*/ 4720 w 4720"/>
                <a:gd name="T27" fmla="*/ 1900 h 2381"/>
                <a:gd name="T28" fmla="*/ 4720 w 4720"/>
                <a:gd name="T29" fmla="*/ 300 h 2381"/>
                <a:gd name="T30" fmla="*/ 4713 w 4720"/>
                <a:gd name="T31" fmla="*/ 22 h 2381"/>
                <a:gd name="T32" fmla="*/ 4704 w 4720"/>
                <a:gd name="T33" fmla="*/ 0 h 23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4720" h="2381">
                  <a:moveTo>
                    <a:pt x="4704" y="0"/>
                  </a:moveTo>
                  <a:lnTo>
                    <a:pt x="16" y="0"/>
                  </a:lnTo>
                  <a:lnTo>
                    <a:pt x="8" y="22"/>
                  </a:lnTo>
                  <a:lnTo>
                    <a:pt x="0" y="300"/>
                  </a:lnTo>
                  <a:lnTo>
                    <a:pt x="0" y="1900"/>
                  </a:lnTo>
                  <a:lnTo>
                    <a:pt x="8" y="2178"/>
                  </a:lnTo>
                  <a:lnTo>
                    <a:pt x="60" y="2320"/>
                  </a:lnTo>
                  <a:lnTo>
                    <a:pt x="203" y="2373"/>
                  </a:lnTo>
                  <a:lnTo>
                    <a:pt x="480" y="2380"/>
                  </a:lnTo>
                  <a:lnTo>
                    <a:pt x="4240" y="2380"/>
                  </a:lnTo>
                  <a:lnTo>
                    <a:pt x="4518" y="2373"/>
                  </a:lnTo>
                  <a:lnTo>
                    <a:pt x="4660" y="2320"/>
                  </a:lnTo>
                  <a:lnTo>
                    <a:pt x="4713" y="2178"/>
                  </a:lnTo>
                  <a:lnTo>
                    <a:pt x="4720" y="1900"/>
                  </a:lnTo>
                  <a:lnTo>
                    <a:pt x="4720" y="300"/>
                  </a:lnTo>
                  <a:lnTo>
                    <a:pt x="4713" y="22"/>
                  </a:lnTo>
                  <a:lnTo>
                    <a:pt x="4704"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pPr algn="ctr"/>
              <a:endParaRPr lang="it-IT"/>
            </a:p>
          </p:txBody>
        </p:sp>
        <p:pic>
          <p:nvPicPr>
            <p:cNvPr id="6" name="Picture 208">
              <a:extLst>
                <a:ext uri="{FF2B5EF4-FFF2-40B4-BE49-F238E27FC236}">
                  <a16:creationId xmlns:a16="http://schemas.microsoft.com/office/drawing/2014/main" id="{DE9AF170-41AC-40ED-9346-B6537D8DD59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21" y="961"/>
              <a:ext cx="2569" cy="645"/>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207">
              <a:extLst>
                <a:ext uri="{FF2B5EF4-FFF2-40B4-BE49-F238E27FC236}">
                  <a16:creationId xmlns:a16="http://schemas.microsoft.com/office/drawing/2014/main" id="{F1CE343D-B24C-44E5-9C44-28890A2EEEEE}"/>
                </a:ext>
              </a:extLst>
            </p:cNvPr>
            <p:cNvSpPr>
              <a:spLocks noChangeArrowheads="1"/>
            </p:cNvSpPr>
            <p:nvPr/>
          </p:nvSpPr>
          <p:spPr bwMode="auto">
            <a:xfrm>
              <a:off x="367" y="436"/>
              <a:ext cx="1086" cy="162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lgn="ctr"/>
              <a:endParaRPr lang="it-IT"/>
            </a:p>
          </p:txBody>
        </p:sp>
        <p:sp>
          <p:nvSpPr>
            <p:cNvPr id="8" name="Rectangle 206">
              <a:extLst>
                <a:ext uri="{FF2B5EF4-FFF2-40B4-BE49-F238E27FC236}">
                  <a16:creationId xmlns:a16="http://schemas.microsoft.com/office/drawing/2014/main" id="{20900D8E-20D4-48BE-B2D8-6F03CDB1DCF2}"/>
                </a:ext>
              </a:extLst>
            </p:cNvPr>
            <p:cNvSpPr>
              <a:spLocks noChangeArrowheads="1"/>
            </p:cNvSpPr>
            <p:nvPr/>
          </p:nvSpPr>
          <p:spPr bwMode="auto">
            <a:xfrm>
              <a:off x="367" y="436"/>
              <a:ext cx="1086" cy="1625"/>
            </a:xfrm>
            <a:prstGeom prst="rect">
              <a:avLst/>
            </a:prstGeom>
            <a:noFill/>
            <a:ln w="22784">
              <a:solidFill>
                <a:srgbClr val="BC9632"/>
              </a:solidFill>
              <a:miter lim="800000"/>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pPr algn="ctr"/>
              <a:endParaRPr lang="it-IT"/>
            </a:p>
          </p:txBody>
        </p:sp>
        <p:sp>
          <p:nvSpPr>
            <p:cNvPr id="9" name="Freeform 205">
              <a:extLst>
                <a:ext uri="{FF2B5EF4-FFF2-40B4-BE49-F238E27FC236}">
                  <a16:creationId xmlns:a16="http://schemas.microsoft.com/office/drawing/2014/main" id="{E00E03F5-DC59-4596-87D1-6268D0CCCC9F}"/>
                </a:ext>
              </a:extLst>
            </p:cNvPr>
            <p:cNvSpPr>
              <a:spLocks/>
            </p:cNvSpPr>
            <p:nvPr/>
          </p:nvSpPr>
          <p:spPr bwMode="auto">
            <a:xfrm>
              <a:off x="440" y="501"/>
              <a:ext cx="929" cy="1227"/>
            </a:xfrm>
            <a:custGeom>
              <a:avLst/>
              <a:gdLst>
                <a:gd name="T0" fmla="+- 0 440 440"/>
                <a:gd name="T1" fmla="*/ T0 w 929"/>
                <a:gd name="T2" fmla="+- 0 1152 501"/>
                <a:gd name="T3" fmla="*/ 1152 h 1227"/>
                <a:gd name="T4" fmla="+- 0 484 440"/>
                <a:gd name="T5" fmla="*/ T4 w 929"/>
                <a:gd name="T6" fmla="+- 0 1216 501"/>
                <a:gd name="T7" fmla="*/ 1216 h 1227"/>
                <a:gd name="T8" fmla="+- 0 521 440"/>
                <a:gd name="T9" fmla="*/ T8 w 929"/>
                <a:gd name="T10" fmla="+- 0 1152 501"/>
                <a:gd name="T11" fmla="*/ 1152 h 1227"/>
                <a:gd name="T12" fmla="+- 0 557 440"/>
                <a:gd name="T13" fmla="*/ T12 w 929"/>
                <a:gd name="T14" fmla="+- 0 1217 501"/>
                <a:gd name="T15" fmla="*/ 1217 h 1227"/>
                <a:gd name="T16" fmla="+- 0 597 440"/>
                <a:gd name="T17" fmla="*/ T16 w 929"/>
                <a:gd name="T18" fmla="+- 0 1152 501"/>
                <a:gd name="T19" fmla="*/ 1152 h 1227"/>
                <a:gd name="T20" fmla="+- 0 625 440"/>
                <a:gd name="T21" fmla="*/ T20 w 929"/>
                <a:gd name="T22" fmla="+- 0 638 501"/>
                <a:gd name="T23" fmla="*/ 638 h 1227"/>
                <a:gd name="T24" fmla="+- 0 667 440"/>
                <a:gd name="T25" fmla="*/ T24 w 929"/>
                <a:gd name="T26" fmla="+- 0 750 501"/>
                <a:gd name="T27" fmla="*/ 750 h 1227"/>
                <a:gd name="T28" fmla="+- 0 712 440"/>
                <a:gd name="T29" fmla="*/ T28 w 929"/>
                <a:gd name="T30" fmla="+- 0 638 501"/>
                <a:gd name="T31" fmla="*/ 638 h 1227"/>
                <a:gd name="T32" fmla="+- 0 752 440"/>
                <a:gd name="T33" fmla="*/ T32 w 929"/>
                <a:gd name="T34" fmla="+- 0 750 501"/>
                <a:gd name="T35" fmla="*/ 750 h 1227"/>
                <a:gd name="T36" fmla="+- 0 794 440"/>
                <a:gd name="T37" fmla="*/ T36 w 929"/>
                <a:gd name="T38" fmla="+- 0 638 501"/>
                <a:gd name="T39" fmla="*/ 638 h 1227"/>
                <a:gd name="T40" fmla="+- 0 834 440"/>
                <a:gd name="T41" fmla="*/ T40 w 929"/>
                <a:gd name="T42" fmla="+- 0 879 501"/>
                <a:gd name="T43" fmla="*/ 879 h 1227"/>
                <a:gd name="T44" fmla="+- 0 887 440"/>
                <a:gd name="T45" fmla="*/ T44 w 929"/>
                <a:gd name="T46" fmla="+- 0 839 501"/>
                <a:gd name="T47" fmla="*/ 839 h 1227"/>
                <a:gd name="T48" fmla="+- 0 1092 440"/>
                <a:gd name="T49" fmla="*/ T48 w 929"/>
                <a:gd name="T50" fmla="+- 0 851 501"/>
                <a:gd name="T51" fmla="*/ 851 h 1227"/>
                <a:gd name="T52" fmla="+- 0 1152 440"/>
                <a:gd name="T53" fmla="*/ T52 w 929"/>
                <a:gd name="T54" fmla="+- 0 505 501"/>
                <a:gd name="T55" fmla="*/ 505 h 1227"/>
                <a:gd name="T56" fmla="+- 0 1204 440"/>
                <a:gd name="T57" fmla="*/ T56 w 929"/>
                <a:gd name="T58" fmla="+- 0 606 501"/>
                <a:gd name="T59" fmla="*/ 606 h 1227"/>
                <a:gd name="T60" fmla="+- 0 1268 440"/>
                <a:gd name="T61" fmla="*/ T60 w 929"/>
                <a:gd name="T62" fmla="+- 0 501 501"/>
                <a:gd name="T63" fmla="*/ 501 h 1227"/>
                <a:gd name="T64" fmla="+- 0 1317 440"/>
                <a:gd name="T65" fmla="*/ T64 w 929"/>
                <a:gd name="T66" fmla="+- 0 606 501"/>
                <a:gd name="T67" fmla="*/ 606 h 1227"/>
                <a:gd name="T68" fmla="+- 0 1369 440"/>
                <a:gd name="T69" fmla="*/ T68 w 929"/>
                <a:gd name="T70" fmla="+- 0 505 501"/>
                <a:gd name="T71" fmla="*/ 505 h 1227"/>
                <a:gd name="T72" fmla="+- 0 1369 440"/>
                <a:gd name="T73" fmla="*/ T72 w 929"/>
                <a:gd name="T74" fmla="+- 0 1341 501"/>
                <a:gd name="T75" fmla="*/ 1341 h 1227"/>
                <a:gd name="T76" fmla="+- 0 1168 440"/>
                <a:gd name="T77" fmla="*/ T76 w 929"/>
                <a:gd name="T78" fmla="+- 0 1333 501"/>
                <a:gd name="T79" fmla="*/ 1333 h 1227"/>
                <a:gd name="T80" fmla="+- 0 1116 440"/>
                <a:gd name="T81" fmla="*/ T80 w 929"/>
                <a:gd name="T82" fmla="+- 0 1510 501"/>
                <a:gd name="T83" fmla="*/ 1510 h 1227"/>
                <a:gd name="T84" fmla="+- 0 1256 440"/>
                <a:gd name="T85" fmla="*/ T84 w 929"/>
                <a:gd name="T86" fmla="+- 0 851 501"/>
                <a:gd name="T87" fmla="*/ 851 h 1227"/>
                <a:gd name="T88" fmla="+- 0 1120 440"/>
                <a:gd name="T89" fmla="*/ T88 w 929"/>
                <a:gd name="T90" fmla="+- 0 951 501"/>
                <a:gd name="T91" fmla="*/ 951 h 1227"/>
                <a:gd name="T92" fmla="+- 0 973 440"/>
                <a:gd name="T93" fmla="*/ T92 w 929"/>
                <a:gd name="T94" fmla="+- 0 1024 501"/>
                <a:gd name="T95" fmla="*/ 1024 h 1227"/>
                <a:gd name="T96" fmla="+- 0 795 440"/>
                <a:gd name="T97" fmla="*/ T96 w 929"/>
                <a:gd name="T98" fmla="+- 0 1477 501"/>
                <a:gd name="T99" fmla="*/ 1477 h 1227"/>
                <a:gd name="T100" fmla="+- 0 444 440"/>
                <a:gd name="T101" fmla="*/ T100 w 929"/>
                <a:gd name="T102" fmla="+- 0 1663 501"/>
                <a:gd name="T103" fmla="*/ 1663 h 1227"/>
                <a:gd name="T104" fmla="+- 0 627 440"/>
                <a:gd name="T105" fmla="*/ T104 w 929"/>
                <a:gd name="T106" fmla="+- 0 1476 501"/>
                <a:gd name="T107" fmla="*/ 1476 h 1227"/>
                <a:gd name="T108" fmla="+- 0 762 440"/>
                <a:gd name="T109" fmla="*/ T108 w 929"/>
                <a:gd name="T110" fmla="+- 0 917 501"/>
                <a:gd name="T111" fmla="*/ 917 h 1227"/>
                <a:gd name="T112" fmla="+- 0 816 440"/>
                <a:gd name="T113" fmla="*/ T112 w 929"/>
                <a:gd name="T114" fmla="+- 0 917 501"/>
                <a:gd name="T115" fmla="*/ 917 h 1227"/>
                <a:gd name="T116" fmla="+- 0 840 440"/>
                <a:gd name="T117" fmla="*/ T116 w 929"/>
                <a:gd name="T118" fmla="+- 0 1016 501"/>
                <a:gd name="T119" fmla="*/ 1016 h 1227"/>
                <a:gd name="T120" fmla="+- 0 866 440"/>
                <a:gd name="T121" fmla="*/ T120 w 929"/>
                <a:gd name="T122" fmla="+- 0 946 501"/>
                <a:gd name="T123" fmla="*/ 946 h 1227"/>
                <a:gd name="T124" fmla="+- 0 894 440"/>
                <a:gd name="T125" fmla="*/ T124 w 929"/>
                <a:gd name="T126" fmla="+- 0 1014 501"/>
                <a:gd name="T127" fmla="*/ 1014 h 1227"/>
                <a:gd name="T128" fmla="+- 0 917 440"/>
                <a:gd name="T129" fmla="*/ T128 w 929"/>
                <a:gd name="T130" fmla="+- 0 917 501"/>
                <a:gd name="T131" fmla="*/ 917 h 1227"/>
                <a:gd name="T132" fmla="+- 0 973 440"/>
                <a:gd name="T133" fmla="*/ T132 w 929"/>
                <a:gd name="T134" fmla="+- 0 917 501"/>
                <a:gd name="T135" fmla="*/ 917 h 1227"/>
                <a:gd name="T136" fmla="+- 0 785 440"/>
                <a:gd name="T137" fmla="*/ T136 w 929"/>
                <a:gd name="T138" fmla="+- 0 1477 501"/>
                <a:gd name="T139" fmla="*/ 1477 h 1227"/>
                <a:gd name="T140" fmla="+- 0 625 440"/>
                <a:gd name="T141" fmla="*/ T140 w 929"/>
                <a:gd name="T142" fmla="+- 0 1478 501"/>
                <a:gd name="T143" fmla="*/ 1478 h 1227"/>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 ang="0">
                  <a:pos x="T101" y="T103"/>
                </a:cxn>
                <a:cxn ang="0">
                  <a:pos x="T105" y="T107"/>
                </a:cxn>
                <a:cxn ang="0">
                  <a:pos x="T109" y="T111"/>
                </a:cxn>
                <a:cxn ang="0">
                  <a:pos x="T113" y="T115"/>
                </a:cxn>
                <a:cxn ang="0">
                  <a:pos x="T117" y="T119"/>
                </a:cxn>
                <a:cxn ang="0">
                  <a:pos x="T121" y="T123"/>
                </a:cxn>
                <a:cxn ang="0">
                  <a:pos x="T125" y="T127"/>
                </a:cxn>
                <a:cxn ang="0">
                  <a:pos x="T129" y="T131"/>
                </a:cxn>
                <a:cxn ang="0">
                  <a:pos x="T133" y="T135"/>
                </a:cxn>
                <a:cxn ang="0">
                  <a:pos x="T137" y="T139"/>
                </a:cxn>
                <a:cxn ang="0">
                  <a:pos x="T141" y="T143"/>
                </a:cxn>
              </a:cxnLst>
              <a:rect l="0" t="0" r="r" b="b"/>
              <a:pathLst>
                <a:path w="929" h="1227">
                  <a:moveTo>
                    <a:pt x="0" y="1226"/>
                  </a:moveTo>
                  <a:lnTo>
                    <a:pt x="0" y="651"/>
                  </a:lnTo>
                  <a:lnTo>
                    <a:pt x="44" y="651"/>
                  </a:lnTo>
                  <a:lnTo>
                    <a:pt x="44" y="715"/>
                  </a:lnTo>
                  <a:lnTo>
                    <a:pt x="81" y="715"/>
                  </a:lnTo>
                  <a:lnTo>
                    <a:pt x="81" y="651"/>
                  </a:lnTo>
                  <a:lnTo>
                    <a:pt x="117" y="651"/>
                  </a:lnTo>
                  <a:lnTo>
                    <a:pt x="117" y="716"/>
                  </a:lnTo>
                  <a:lnTo>
                    <a:pt x="157" y="716"/>
                  </a:lnTo>
                  <a:lnTo>
                    <a:pt x="157" y="651"/>
                  </a:lnTo>
                  <a:lnTo>
                    <a:pt x="185" y="651"/>
                  </a:lnTo>
                  <a:lnTo>
                    <a:pt x="185" y="137"/>
                  </a:lnTo>
                  <a:lnTo>
                    <a:pt x="227" y="137"/>
                  </a:lnTo>
                  <a:lnTo>
                    <a:pt x="227" y="249"/>
                  </a:lnTo>
                  <a:lnTo>
                    <a:pt x="272" y="249"/>
                  </a:lnTo>
                  <a:lnTo>
                    <a:pt x="272" y="137"/>
                  </a:lnTo>
                  <a:lnTo>
                    <a:pt x="312" y="137"/>
                  </a:lnTo>
                  <a:lnTo>
                    <a:pt x="312" y="249"/>
                  </a:lnTo>
                  <a:lnTo>
                    <a:pt x="354" y="249"/>
                  </a:lnTo>
                  <a:lnTo>
                    <a:pt x="354" y="137"/>
                  </a:lnTo>
                  <a:lnTo>
                    <a:pt x="394" y="137"/>
                  </a:lnTo>
                  <a:lnTo>
                    <a:pt x="394" y="378"/>
                  </a:lnTo>
                  <a:lnTo>
                    <a:pt x="447" y="378"/>
                  </a:lnTo>
                  <a:lnTo>
                    <a:pt x="447" y="338"/>
                  </a:lnTo>
                  <a:lnTo>
                    <a:pt x="547" y="237"/>
                  </a:lnTo>
                  <a:lnTo>
                    <a:pt x="652" y="350"/>
                  </a:lnTo>
                  <a:lnTo>
                    <a:pt x="652" y="4"/>
                  </a:lnTo>
                  <a:lnTo>
                    <a:pt x="712" y="4"/>
                  </a:lnTo>
                  <a:lnTo>
                    <a:pt x="712" y="105"/>
                  </a:lnTo>
                  <a:lnTo>
                    <a:pt x="764" y="105"/>
                  </a:lnTo>
                  <a:lnTo>
                    <a:pt x="764" y="0"/>
                  </a:lnTo>
                  <a:lnTo>
                    <a:pt x="828" y="0"/>
                  </a:lnTo>
                  <a:lnTo>
                    <a:pt x="828" y="105"/>
                  </a:lnTo>
                  <a:lnTo>
                    <a:pt x="877" y="105"/>
                  </a:lnTo>
                  <a:lnTo>
                    <a:pt x="877" y="4"/>
                  </a:lnTo>
                  <a:lnTo>
                    <a:pt x="929" y="4"/>
                  </a:lnTo>
                  <a:lnTo>
                    <a:pt x="929" y="1082"/>
                  </a:lnTo>
                  <a:lnTo>
                    <a:pt x="929" y="840"/>
                  </a:lnTo>
                  <a:lnTo>
                    <a:pt x="830" y="706"/>
                  </a:lnTo>
                  <a:lnTo>
                    <a:pt x="728" y="832"/>
                  </a:lnTo>
                  <a:lnTo>
                    <a:pt x="728" y="1009"/>
                  </a:lnTo>
                  <a:lnTo>
                    <a:pt x="676" y="1009"/>
                  </a:lnTo>
                  <a:lnTo>
                    <a:pt x="676" y="350"/>
                  </a:lnTo>
                  <a:lnTo>
                    <a:pt x="816" y="350"/>
                  </a:lnTo>
                  <a:lnTo>
                    <a:pt x="816" y="555"/>
                  </a:lnTo>
                  <a:lnTo>
                    <a:pt x="680" y="450"/>
                  </a:lnTo>
                  <a:lnTo>
                    <a:pt x="676" y="414"/>
                  </a:lnTo>
                  <a:lnTo>
                    <a:pt x="533" y="523"/>
                  </a:lnTo>
                  <a:lnTo>
                    <a:pt x="533" y="977"/>
                  </a:lnTo>
                  <a:lnTo>
                    <a:pt x="355" y="976"/>
                  </a:lnTo>
                  <a:lnTo>
                    <a:pt x="181" y="973"/>
                  </a:lnTo>
                  <a:lnTo>
                    <a:pt x="4" y="1162"/>
                  </a:lnTo>
                  <a:lnTo>
                    <a:pt x="350" y="1162"/>
                  </a:lnTo>
                  <a:lnTo>
                    <a:pt x="187" y="975"/>
                  </a:lnTo>
                  <a:lnTo>
                    <a:pt x="322" y="973"/>
                  </a:lnTo>
                  <a:lnTo>
                    <a:pt x="322" y="416"/>
                  </a:lnTo>
                  <a:lnTo>
                    <a:pt x="348" y="444"/>
                  </a:lnTo>
                  <a:lnTo>
                    <a:pt x="376" y="416"/>
                  </a:lnTo>
                  <a:lnTo>
                    <a:pt x="376" y="515"/>
                  </a:lnTo>
                  <a:lnTo>
                    <a:pt x="400" y="515"/>
                  </a:lnTo>
                  <a:lnTo>
                    <a:pt x="400" y="416"/>
                  </a:lnTo>
                  <a:lnTo>
                    <a:pt x="426" y="445"/>
                  </a:lnTo>
                  <a:lnTo>
                    <a:pt x="454" y="415"/>
                  </a:lnTo>
                  <a:lnTo>
                    <a:pt x="454" y="513"/>
                  </a:lnTo>
                  <a:lnTo>
                    <a:pt x="477" y="513"/>
                  </a:lnTo>
                  <a:lnTo>
                    <a:pt x="477" y="416"/>
                  </a:lnTo>
                  <a:lnTo>
                    <a:pt x="506" y="443"/>
                  </a:lnTo>
                  <a:lnTo>
                    <a:pt x="533" y="416"/>
                  </a:lnTo>
                  <a:lnTo>
                    <a:pt x="533" y="796"/>
                  </a:lnTo>
                  <a:lnTo>
                    <a:pt x="345" y="976"/>
                  </a:lnTo>
                  <a:lnTo>
                    <a:pt x="185" y="976"/>
                  </a:lnTo>
                  <a:lnTo>
                    <a:pt x="185" y="977"/>
                  </a:lnTo>
                </a:path>
              </a:pathLst>
            </a:custGeom>
            <a:noFill/>
            <a:ln w="11392">
              <a:solidFill>
                <a:srgbClr val="231F20"/>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pPr algn="ctr"/>
              <a:endParaRPr lang="it-IT"/>
            </a:p>
          </p:txBody>
        </p:sp>
        <p:sp>
          <p:nvSpPr>
            <p:cNvPr id="10" name="AutoShape 204">
              <a:extLst>
                <a:ext uri="{FF2B5EF4-FFF2-40B4-BE49-F238E27FC236}">
                  <a16:creationId xmlns:a16="http://schemas.microsoft.com/office/drawing/2014/main" id="{75FF68FD-D4E2-4613-924D-6760120CD093}"/>
                </a:ext>
              </a:extLst>
            </p:cNvPr>
            <p:cNvSpPr>
              <a:spLocks/>
            </p:cNvSpPr>
            <p:nvPr/>
          </p:nvSpPr>
          <p:spPr bwMode="auto">
            <a:xfrm>
              <a:off x="625" y="1152"/>
              <a:ext cx="493" cy="561"/>
            </a:xfrm>
            <a:custGeom>
              <a:avLst/>
              <a:gdLst>
                <a:gd name="T0" fmla="+- 0 625 625"/>
                <a:gd name="T1" fmla="*/ T0 w 493"/>
                <a:gd name="T2" fmla="+- 0 1478 1152"/>
                <a:gd name="T3" fmla="*/ 1478 h 561"/>
                <a:gd name="T4" fmla="+- 0 625 625"/>
                <a:gd name="T5" fmla="*/ T4 w 493"/>
                <a:gd name="T6" fmla="+- 0 1152 1152"/>
                <a:gd name="T7" fmla="*/ 1152 h 561"/>
                <a:gd name="T8" fmla="+- 0 957 625"/>
                <a:gd name="T9" fmla="*/ T8 w 493"/>
                <a:gd name="T10" fmla="+- 0 1713 1152"/>
                <a:gd name="T11" fmla="*/ 1713 h 561"/>
                <a:gd name="T12" fmla="+- 0 957 625"/>
                <a:gd name="T13" fmla="*/ T12 w 493"/>
                <a:gd name="T14" fmla="+- 0 1524 1152"/>
                <a:gd name="T15" fmla="*/ 1524 h 561"/>
                <a:gd name="T16" fmla="+- 0 997 625"/>
                <a:gd name="T17" fmla="*/ T16 w 493"/>
                <a:gd name="T18" fmla="+- 0 1524 1152"/>
                <a:gd name="T19" fmla="*/ 1524 h 561"/>
                <a:gd name="T20" fmla="+- 0 997 625"/>
                <a:gd name="T21" fmla="*/ T20 w 493"/>
                <a:gd name="T22" fmla="+- 0 1635 1152"/>
                <a:gd name="T23" fmla="*/ 1635 h 561"/>
                <a:gd name="T24" fmla="+- 0 1029 625"/>
                <a:gd name="T25" fmla="*/ T24 w 493"/>
                <a:gd name="T26" fmla="+- 0 1635 1152"/>
                <a:gd name="T27" fmla="*/ 1635 h 561"/>
                <a:gd name="T28" fmla="+- 0 1029 625"/>
                <a:gd name="T29" fmla="*/ T28 w 493"/>
                <a:gd name="T30" fmla="+- 0 1522 1152"/>
                <a:gd name="T31" fmla="*/ 1522 h 561"/>
                <a:gd name="T32" fmla="+- 0 1079 625"/>
                <a:gd name="T33" fmla="*/ T32 w 493"/>
                <a:gd name="T34" fmla="+- 0 1522 1152"/>
                <a:gd name="T35" fmla="*/ 1522 h 561"/>
                <a:gd name="T36" fmla="+- 0 1079 625"/>
                <a:gd name="T37" fmla="*/ T36 w 493"/>
                <a:gd name="T38" fmla="+- 0 1635 1152"/>
                <a:gd name="T39" fmla="*/ 1635 h 561"/>
                <a:gd name="T40" fmla="+- 0 1118 625"/>
                <a:gd name="T41" fmla="*/ T40 w 493"/>
                <a:gd name="T42" fmla="+- 0 1635 1152"/>
                <a:gd name="T43" fmla="*/ 1635 h 561"/>
                <a:gd name="T44" fmla="+- 0 1118 625"/>
                <a:gd name="T45" fmla="*/ T44 w 493"/>
                <a:gd name="T46" fmla="+- 0 1510 1152"/>
                <a:gd name="T47" fmla="*/ 1510 h 561"/>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Lst>
              <a:rect l="0" t="0" r="r" b="b"/>
              <a:pathLst>
                <a:path w="493" h="561">
                  <a:moveTo>
                    <a:pt x="0" y="326"/>
                  </a:moveTo>
                  <a:lnTo>
                    <a:pt x="0" y="0"/>
                  </a:lnTo>
                  <a:moveTo>
                    <a:pt x="332" y="561"/>
                  </a:moveTo>
                  <a:lnTo>
                    <a:pt x="332" y="372"/>
                  </a:lnTo>
                  <a:lnTo>
                    <a:pt x="372" y="372"/>
                  </a:lnTo>
                  <a:lnTo>
                    <a:pt x="372" y="483"/>
                  </a:lnTo>
                  <a:lnTo>
                    <a:pt x="404" y="483"/>
                  </a:lnTo>
                  <a:lnTo>
                    <a:pt x="404" y="370"/>
                  </a:lnTo>
                  <a:lnTo>
                    <a:pt x="454" y="370"/>
                  </a:lnTo>
                  <a:lnTo>
                    <a:pt x="454" y="483"/>
                  </a:lnTo>
                  <a:lnTo>
                    <a:pt x="493" y="483"/>
                  </a:lnTo>
                  <a:lnTo>
                    <a:pt x="493" y="358"/>
                  </a:lnTo>
                </a:path>
              </a:pathLst>
            </a:custGeom>
            <a:noFill/>
            <a:ln w="11392">
              <a:solidFill>
                <a:srgbClr val="231F20"/>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pPr algn="ctr"/>
              <a:endParaRPr lang="it-IT"/>
            </a:p>
          </p:txBody>
        </p:sp>
        <p:sp>
          <p:nvSpPr>
            <p:cNvPr id="11" name="AutoShape 203">
              <a:extLst>
                <a:ext uri="{FF2B5EF4-FFF2-40B4-BE49-F238E27FC236}">
                  <a16:creationId xmlns:a16="http://schemas.microsoft.com/office/drawing/2014/main" id="{EE51E265-EE8F-4F0E-890D-0899BDB9D200}"/>
                </a:ext>
              </a:extLst>
            </p:cNvPr>
            <p:cNvSpPr>
              <a:spLocks/>
            </p:cNvSpPr>
            <p:nvPr/>
          </p:nvSpPr>
          <p:spPr bwMode="auto">
            <a:xfrm>
              <a:off x="406" y="1675"/>
              <a:ext cx="973" cy="297"/>
            </a:xfrm>
            <a:custGeom>
              <a:avLst/>
              <a:gdLst>
                <a:gd name="T0" fmla="+- 0 579 406"/>
                <a:gd name="T1" fmla="*/ T0 w 973"/>
                <a:gd name="T2" fmla="+- 0 1961 1676"/>
                <a:gd name="T3" fmla="*/ 1961 h 297"/>
                <a:gd name="T4" fmla="+- 0 671 406"/>
                <a:gd name="T5" fmla="*/ T4 w 973"/>
                <a:gd name="T6" fmla="+- 0 1932 1676"/>
                <a:gd name="T7" fmla="*/ 1932 h 297"/>
                <a:gd name="T8" fmla="+- 0 668 406"/>
                <a:gd name="T9" fmla="*/ T8 w 973"/>
                <a:gd name="T10" fmla="+- 0 1850 1676"/>
                <a:gd name="T11" fmla="*/ 1850 h 297"/>
                <a:gd name="T12" fmla="+- 0 659 406"/>
                <a:gd name="T13" fmla="*/ T12 w 973"/>
                <a:gd name="T14" fmla="+- 0 1775 1676"/>
                <a:gd name="T15" fmla="*/ 1775 h 297"/>
                <a:gd name="T16" fmla="+- 0 605 406"/>
                <a:gd name="T17" fmla="*/ T16 w 973"/>
                <a:gd name="T18" fmla="+- 0 1744 1676"/>
                <a:gd name="T19" fmla="*/ 1744 h 297"/>
                <a:gd name="T20" fmla="+- 0 514 406"/>
                <a:gd name="T21" fmla="*/ T20 w 973"/>
                <a:gd name="T22" fmla="+- 0 1745 1676"/>
                <a:gd name="T23" fmla="*/ 1745 h 297"/>
                <a:gd name="T24" fmla="+- 0 444 406"/>
                <a:gd name="T25" fmla="*/ T24 w 973"/>
                <a:gd name="T26" fmla="+- 0 1761 1676"/>
                <a:gd name="T27" fmla="*/ 1761 h 297"/>
                <a:gd name="T28" fmla="+- 0 471 406"/>
                <a:gd name="T29" fmla="*/ T28 w 973"/>
                <a:gd name="T30" fmla="+- 0 1785 1676"/>
                <a:gd name="T31" fmla="*/ 1785 h 297"/>
                <a:gd name="T32" fmla="+- 0 521 406"/>
                <a:gd name="T33" fmla="*/ T32 w 973"/>
                <a:gd name="T34" fmla="+- 0 1775 1676"/>
                <a:gd name="T35" fmla="*/ 1775 h 297"/>
                <a:gd name="T36" fmla="+- 0 561 406"/>
                <a:gd name="T37" fmla="*/ T36 w 973"/>
                <a:gd name="T38" fmla="+- 0 1787 1676"/>
                <a:gd name="T39" fmla="*/ 1787 h 297"/>
                <a:gd name="T40" fmla="+- 0 569 406"/>
                <a:gd name="T41" fmla="*/ T40 w 973"/>
                <a:gd name="T42" fmla="+- 0 1820 1676"/>
                <a:gd name="T43" fmla="*/ 1820 h 297"/>
                <a:gd name="T44" fmla="+- 0 550 406"/>
                <a:gd name="T45" fmla="*/ T44 w 973"/>
                <a:gd name="T46" fmla="+- 0 1938 1676"/>
                <a:gd name="T47" fmla="*/ 1938 h 297"/>
                <a:gd name="T48" fmla="+- 0 505 406"/>
                <a:gd name="T49" fmla="*/ T48 w 973"/>
                <a:gd name="T50" fmla="+- 0 1900 1676"/>
                <a:gd name="T51" fmla="*/ 1900 h 297"/>
                <a:gd name="T52" fmla="+- 0 523 406"/>
                <a:gd name="T53" fmla="*/ T52 w 973"/>
                <a:gd name="T54" fmla="+- 0 1858 1676"/>
                <a:gd name="T55" fmla="*/ 1858 h 297"/>
                <a:gd name="T56" fmla="+- 0 561 406"/>
                <a:gd name="T57" fmla="*/ T56 w 973"/>
                <a:gd name="T58" fmla="+- 0 1882 1676"/>
                <a:gd name="T59" fmla="*/ 1882 h 297"/>
                <a:gd name="T60" fmla="+- 0 415 406"/>
                <a:gd name="T61" fmla="*/ T60 w 973"/>
                <a:gd name="T62" fmla="+- 0 1867 1676"/>
                <a:gd name="T63" fmla="*/ 1867 h 297"/>
                <a:gd name="T64" fmla="+- 0 445 406"/>
                <a:gd name="T65" fmla="*/ T64 w 973"/>
                <a:gd name="T66" fmla="+- 0 1968 1676"/>
                <a:gd name="T67" fmla="*/ 1968 h 297"/>
                <a:gd name="T68" fmla="+- 0 555 406"/>
                <a:gd name="T69" fmla="*/ T68 w 973"/>
                <a:gd name="T70" fmla="+- 0 1965 1676"/>
                <a:gd name="T71" fmla="*/ 1965 h 297"/>
                <a:gd name="T72" fmla="+- 0 673 406"/>
                <a:gd name="T73" fmla="*/ T72 w 973"/>
                <a:gd name="T74" fmla="+- 0 1966 1676"/>
                <a:gd name="T75" fmla="*/ 1966 h 297"/>
                <a:gd name="T76" fmla="+- 0 1016 406"/>
                <a:gd name="T77" fmla="*/ T76 w 973"/>
                <a:gd name="T78" fmla="+- 0 1947 1676"/>
                <a:gd name="T79" fmla="*/ 1947 h 297"/>
                <a:gd name="T80" fmla="+- 0 1008 406"/>
                <a:gd name="T81" fmla="*/ T80 w 973"/>
                <a:gd name="T82" fmla="+- 0 1822 1676"/>
                <a:gd name="T83" fmla="*/ 1822 h 297"/>
                <a:gd name="T84" fmla="+- 0 989 406"/>
                <a:gd name="T85" fmla="*/ T84 w 973"/>
                <a:gd name="T86" fmla="+- 0 1762 1676"/>
                <a:gd name="T87" fmla="*/ 1762 h 297"/>
                <a:gd name="T88" fmla="+- 0 877 406"/>
                <a:gd name="T89" fmla="*/ T88 w 973"/>
                <a:gd name="T90" fmla="+- 0 1743 1676"/>
                <a:gd name="T91" fmla="*/ 1743 h 297"/>
                <a:gd name="T92" fmla="+- 0 828 406"/>
                <a:gd name="T93" fmla="*/ T92 w 973"/>
                <a:gd name="T94" fmla="+- 0 1753 1676"/>
                <a:gd name="T95" fmla="*/ 1753 h 297"/>
                <a:gd name="T96" fmla="+- 0 695 406"/>
                <a:gd name="T97" fmla="*/ T96 w 973"/>
                <a:gd name="T98" fmla="+- 0 1762 1676"/>
                <a:gd name="T99" fmla="*/ 1762 h 297"/>
                <a:gd name="T100" fmla="+- 0 722 406"/>
                <a:gd name="T101" fmla="*/ T100 w 973"/>
                <a:gd name="T102" fmla="+- 0 1796 1676"/>
                <a:gd name="T103" fmla="*/ 1796 h 297"/>
                <a:gd name="T104" fmla="+- 0 717 406"/>
                <a:gd name="T105" fmla="*/ T104 w 973"/>
                <a:gd name="T106" fmla="+- 0 1953 1676"/>
                <a:gd name="T107" fmla="*/ 1953 h 297"/>
                <a:gd name="T108" fmla="+- 0 834 406"/>
                <a:gd name="T109" fmla="*/ T108 w 973"/>
                <a:gd name="T110" fmla="+- 0 1955 1676"/>
                <a:gd name="T111" fmla="*/ 1955 h 297"/>
                <a:gd name="T112" fmla="+- 0 828 406"/>
                <a:gd name="T113" fmla="*/ T112 w 973"/>
                <a:gd name="T114" fmla="+- 0 1862 1676"/>
                <a:gd name="T115" fmla="*/ 1862 h 297"/>
                <a:gd name="T116" fmla="+- 0 837 406"/>
                <a:gd name="T117" fmla="*/ T116 w 973"/>
                <a:gd name="T118" fmla="+- 0 1813 1676"/>
                <a:gd name="T119" fmla="*/ 1813 h 297"/>
                <a:gd name="T120" fmla="+- 0 870 406"/>
                <a:gd name="T121" fmla="*/ T120 w 973"/>
                <a:gd name="T122" fmla="+- 0 1783 1676"/>
                <a:gd name="T123" fmla="*/ 1783 h 297"/>
                <a:gd name="T124" fmla="+- 0 891 406"/>
                <a:gd name="T125" fmla="*/ T124 w 973"/>
                <a:gd name="T126" fmla="+- 0 1943 1676"/>
                <a:gd name="T127" fmla="*/ 1943 h 297"/>
                <a:gd name="T128" fmla="+- 0 1023 406"/>
                <a:gd name="T129" fmla="*/ T128 w 973"/>
                <a:gd name="T130" fmla="+- 0 1955 1676"/>
                <a:gd name="T131" fmla="*/ 1955 h 297"/>
                <a:gd name="T132" fmla="+- 0 1174 406"/>
                <a:gd name="T133" fmla="*/ T132 w 973"/>
                <a:gd name="T134" fmla="+- 0 1902 1676"/>
                <a:gd name="T135" fmla="*/ 1902 h 297"/>
                <a:gd name="T136" fmla="+- 0 1168 406"/>
                <a:gd name="T137" fmla="*/ T136 w 973"/>
                <a:gd name="T138" fmla="+- 0 1815 1676"/>
                <a:gd name="T139" fmla="*/ 1815 h 297"/>
                <a:gd name="T140" fmla="+- 0 1199 406"/>
                <a:gd name="T141" fmla="*/ T140 w 973"/>
                <a:gd name="T142" fmla="+- 0 1774 1676"/>
                <a:gd name="T143" fmla="*/ 1774 h 297"/>
                <a:gd name="T144" fmla="+- 0 1216 406"/>
                <a:gd name="T145" fmla="*/ T144 w 973"/>
                <a:gd name="T146" fmla="+- 0 1735 1676"/>
                <a:gd name="T147" fmla="*/ 1735 h 297"/>
                <a:gd name="T148" fmla="+- 0 1047 406"/>
                <a:gd name="T149" fmla="*/ T148 w 973"/>
                <a:gd name="T150" fmla="+- 0 1783 1676"/>
                <a:gd name="T151" fmla="*/ 1783 h 297"/>
                <a:gd name="T152" fmla="+- 0 1132 406"/>
                <a:gd name="T153" fmla="*/ T152 w 973"/>
                <a:gd name="T154" fmla="+- 0 1963 1676"/>
                <a:gd name="T155" fmla="*/ 1963 h 297"/>
                <a:gd name="T156" fmla="+- 0 1233 406"/>
                <a:gd name="T157" fmla="*/ T156 w 973"/>
                <a:gd name="T158" fmla="+- 0 1946 1676"/>
                <a:gd name="T159" fmla="*/ 1946 h 297"/>
                <a:gd name="T160" fmla="+- 0 1369 406"/>
                <a:gd name="T161" fmla="*/ T160 w 973"/>
                <a:gd name="T162" fmla="+- 0 1911 1676"/>
                <a:gd name="T163" fmla="*/ 1911 h 297"/>
                <a:gd name="T164" fmla="+- 0 1244 406"/>
                <a:gd name="T165" fmla="*/ T164 w 973"/>
                <a:gd name="T166" fmla="+- 0 1763 1676"/>
                <a:gd name="T167" fmla="*/ 1763 h 297"/>
                <a:gd name="T168" fmla="+- 0 1239 406"/>
                <a:gd name="T169" fmla="*/ T168 w 973"/>
                <a:gd name="T170" fmla="+- 0 1955 1676"/>
                <a:gd name="T171" fmla="*/ 1955 h 297"/>
                <a:gd name="T172" fmla="+- 0 1379 406"/>
                <a:gd name="T173" fmla="*/ T172 w 973"/>
                <a:gd name="T174" fmla="+- 0 1695 1676"/>
                <a:gd name="T175" fmla="*/ 1695 h 297"/>
                <a:gd name="T176" fmla="+- 0 1307 406"/>
                <a:gd name="T177" fmla="*/ T176 w 973"/>
                <a:gd name="T178" fmla="+- 0 1677 1676"/>
                <a:gd name="T179" fmla="*/ 1677 h 297"/>
                <a:gd name="T180" fmla="+- 0 1236 406"/>
                <a:gd name="T181" fmla="*/ T180 w 973"/>
                <a:gd name="T182" fmla="+- 0 1693 1676"/>
                <a:gd name="T183" fmla="*/ 1693 h 297"/>
                <a:gd name="T184" fmla="+- 0 1308 406"/>
                <a:gd name="T185" fmla="*/ T184 w 973"/>
                <a:gd name="T186" fmla="+- 0 1713 1676"/>
                <a:gd name="T187" fmla="*/ 1713 h 297"/>
                <a:gd name="T188" fmla="+- 0 1379 406"/>
                <a:gd name="T189" fmla="*/ T188 w 973"/>
                <a:gd name="T190" fmla="+- 0 1695 1676"/>
                <a:gd name="T191" fmla="*/ 1695 h 297"/>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 ang="0">
                  <a:pos x="T101" y="T103"/>
                </a:cxn>
                <a:cxn ang="0">
                  <a:pos x="T105" y="T107"/>
                </a:cxn>
                <a:cxn ang="0">
                  <a:pos x="T109" y="T111"/>
                </a:cxn>
                <a:cxn ang="0">
                  <a:pos x="T113" y="T115"/>
                </a:cxn>
                <a:cxn ang="0">
                  <a:pos x="T117" y="T119"/>
                </a:cxn>
                <a:cxn ang="0">
                  <a:pos x="T121" y="T123"/>
                </a:cxn>
                <a:cxn ang="0">
                  <a:pos x="T125" y="T127"/>
                </a:cxn>
                <a:cxn ang="0">
                  <a:pos x="T129" y="T131"/>
                </a:cxn>
                <a:cxn ang="0">
                  <a:pos x="T133" y="T135"/>
                </a:cxn>
                <a:cxn ang="0">
                  <a:pos x="T137" y="T139"/>
                </a:cxn>
                <a:cxn ang="0">
                  <a:pos x="T141" y="T143"/>
                </a:cxn>
                <a:cxn ang="0">
                  <a:pos x="T145" y="T147"/>
                </a:cxn>
                <a:cxn ang="0">
                  <a:pos x="T149" y="T151"/>
                </a:cxn>
                <a:cxn ang="0">
                  <a:pos x="T153" y="T155"/>
                </a:cxn>
                <a:cxn ang="0">
                  <a:pos x="T157" y="T159"/>
                </a:cxn>
                <a:cxn ang="0">
                  <a:pos x="T161" y="T163"/>
                </a:cxn>
                <a:cxn ang="0">
                  <a:pos x="T165" y="T167"/>
                </a:cxn>
                <a:cxn ang="0">
                  <a:pos x="T169" y="T171"/>
                </a:cxn>
                <a:cxn ang="0">
                  <a:pos x="T173" y="T175"/>
                </a:cxn>
                <a:cxn ang="0">
                  <a:pos x="T177" y="T179"/>
                </a:cxn>
                <a:cxn ang="0">
                  <a:pos x="T181" y="T183"/>
                </a:cxn>
                <a:cxn ang="0">
                  <a:pos x="T185" y="T187"/>
                </a:cxn>
                <a:cxn ang="0">
                  <a:pos x="T189" y="T191"/>
                </a:cxn>
              </a:cxnLst>
              <a:rect l="0" t="0" r="r" b="b"/>
              <a:pathLst>
                <a:path w="973" h="297">
                  <a:moveTo>
                    <a:pt x="173" y="285"/>
                  </a:moveTo>
                  <a:lnTo>
                    <a:pt x="162" y="287"/>
                  </a:lnTo>
                  <a:lnTo>
                    <a:pt x="161" y="287"/>
                  </a:lnTo>
                  <a:lnTo>
                    <a:pt x="173" y="285"/>
                  </a:lnTo>
                  <a:close/>
                  <a:moveTo>
                    <a:pt x="267" y="279"/>
                  </a:moveTo>
                  <a:lnTo>
                    <a:pt x="266" y="267"/>
                  </a:lnTo>
                  <a:lnTo>
                    <a:pt x="266" y="262"/>
                  </a:lnTo>
                  <a:lnTo>
                    <a:pt x="265" y="256"/>
                  </a:lnTo>
                  <a:lnTo>
                    <a:pt x="264" y="246"/>
                  </a:lnTo>
                  <a:lnTo>
                    <a:pt x="262" y="230"/>
                  </a:lnTo>
                  <a:lnTo>
                    <a:pt x="262" y="178"/>
                  </a:lnTo>
                  <a:lnTo>
                    <a:pt x="262" y="174"/>
                  </a:lnTo>
                  <a:lnTo>
                    <a:pt x="262" y="144"/>
                  </a:lnTo>
                  <a:lnTo>
                    <a:pt x="262" y="131"/>
                  </a:lnTo>
                  <a:lnTo>
                    <a:pt x="259" y="113"/>
                  </a:lnTo>
                  <a:lnTo>
                    <a:pt x="253" y="99"/>
                  </a:lnTo>
                  <a:lnTo>
                    <a:pt x="252" y="96"/>
                  </a:lnTo>
                  <a:lnTo>
                    <a:pt x="237" y="81"/>
                  </a:lnTo>
                  <a:lnTo>
                    <a:pt x="219" y="73"/>
                  </a:lnTo>
                  <a:lnTo>
                    <a:pt x="199" y="68"/>
                  </a:lnTo>
                  <a:lnTo>
                    <a:pt x="177" y="66"/>
                  </a:lnTo>
                  <a:lnTo>
                    <a:pt x="157" y="65"/>
                  </a:lnTo>
                  <a:lnTo>
                    <a:pt x="132" y="66"/>
                  </a:lnTo>
                  <a:lnTo>
                    <a:pt x="108" y="69"/>
                  </a:lnTo>
                  <a:lnTo>
                    <a:pt x="84" y="73"/>
                  </a:lnTo>
                  <a:lnTo>
                    <a:pt x="45" y="80"/>
                  </a:lnTo>
                  <a:lnTo>
                    <a:pt x="39" y="80"/>
                  </a:lnTo>
                  <a:lnTo>
                    <a:pt x="38" y="85"/>
                  </a:lnTo>
                  <a:lnTo>
                    <a:pt x="44" y="95"/>
                  </a:lnTo>
                  <a:lnTo>
                    <a:pt x="50" y="105"/>
                  </a:lnTo>
                  <a:lnTo>
                    <a:pt x="51" y="107"/>
                  </a:lnTo>
                  <a:lnTo>
                    <a:pt x="65" y="109"/>
                  </a:lnTo>
                  <a:lnTo>
                    <a:pt x="67" y="107"/>
                  </a:lnTo>
                  <a:lnTo>
                    <a:pt x="74" y="104"/>
                  </a:lnTo>
                  <a:lnTo>
                    <a:pt x="89" y="101"/>
                  </a:lnTo>
                  <a:lnTo>
                    <a:pt x="115" y="99"/>
                  </a:lnTo>
                  <a:lnTo>
                    <a:pt x="126" y="100"/>
                  </a:lnTo>
                  <a:lnTo>
                    <a:pt x="136" y="102"/>
                  </a:lnTo>
                  <a:lnTo>
                    <a:pt x="146" y="105"/>
                  </a:lnTo>
                  <a:lnTo>
                    <a:pt x="155" y="111"/>
                  </a:lnTo>
                  <a:lnTo>
                    <a:pt x="164" y="119"/>
                  </a:lnTo>
                  <a:lnTo>
                    <a:pt x="163" y="130"/>
                  </a:lnTo>
                  <a:lnTo>
                    <a:pt x="163" y="141"/>
                  </a:lnTo>
                  <a:lnTo>
                    <a:pt x="163" y="144"/>
                  </a:lnTo>
                  <a:lnTo>
                    <a:pt x="155" y="144"/>
                  </a:lnTo>
                  <a:lnTo>
                    <a:pt x="155" y="206"/>
                  </a:lnTo>
                  <a:lnTo>
                    <a:pt x="155" y="240"/>
                  </a:lnTo>
                  <a:lnTo>
                    <a:pt x="144" y="262"/>
                  </a:lnTo>
                  <a:lnTo>
                    <a:pt x="114" y="256"/>
                  </a:lnTo>
                  <a:lnTo>
                    <a:pt x="98" y="246"/>
                  </a:lnTo>
                  <a:lnTo>
                    <a:pt x="99" y="240"/>
                  </a:lnTo>
                  <a:lnTo>
                    <a:pt x="99" y="224"/>
                  </a:lnTo>
                  <a:lnTo>
                    <a:pt x="100" y="212"/>
                  </a:lnTo>
                  <a:lnTo>
                    <a:pt x="102" y="200"/>
                  </a:lnTo>
                  <a:lnTo>
                    <a:pt x="108" y="190"/>
                  </a:lnTo>
                  <a:lnTo>
                    <a:pt x="117" y="182"/>
                  </a:lnTo>
                  <a:lnTo>
                    <a:pt x="132" y="174"/>
                  </a:lnTo>
                  <a:lnTo>
                    <a:pt x="137" y="180"/>
                  </a:lnTo>
                  <a:lnTo>
                    <a:pt x="153" y="178"/>
                  </a:lnTo>
                  <a:lnTo>
                    <a:pt x="155" y="206"/>
                  </a:lnTo>
                  <a:lnTo>
                    <a:pt x="155" y="144"/>
                  </a:lnTo>
                  <a:lnTo>
                    <a:pt x="87" y="143"/>
                  </a:lnTo>
                  <a:lnTo>
                    <a:pt x="37" y="159"/>
                  </a:lnTo>
                  <a:lnTo>
                    <a:pt x="9" y="191"/>
                  </a:lnTo>
                  <a:lnTo>
                    <a:pt x="0" y="236"/>
                  </a:lnTo>
                  <a:lnTo>
                    <a:pt x="5" y="261"/>
                  </a:lnTo>
                  <a:lnTo>
                    <a:pt x="18" y="280"/>
                  </a:lnTo>
                  <a:lnTo>
                    <a:pt x="39" y="292"/>
                  </a:lnTo>
                  <a:lnTo>
                    <a:pt x="66" y="296"/>
                  </a:lnTo>
                  <a:lnTo>
                    <a:pt x="92" y="295"/>
                  </a:lnTo>
                  <a:lnTo>
                    <a:pt x="121" y="293"/>
                  </a:lnTo>
                  <a:lnTo>
                    <a:pt x="149" y="289"/>
                  </a:lnTo>
                  <a:lnTo>
                    <a:pt x="162" y="287"/>
                  </a:lnTo>
                  <a:lnTo>
                    <a:pt x="171" y="282"/>
                  </a:lnTo>
                  <a:lnTo>
                    <a:pt x="181" y="290"/>
                  </a:lnTo>
                  <a:lnTo>
                    <a:pt x="267" y="290"/>
                  </a:lnTo>
                  <a:lnTo>
                    <a:pt x="267" y="282"/>
                  </a:lnTo>
                  <a:lnTo>
                    <a:pt x="267" y="279"/>
                  </a:lnTo>
                  <a:close/>
                  <a:moveTo>
                    <a:pt x="617" y="279"/>
                  </a:moveTo>
                  <a:lnTo>
                    <a:pt x="610" y="271"/>
                  </a:lnTo>
                  <a:lnTo>
                    <a:pt x="605" y="265"/>
                  </a:lnTo>
                  <a:lnTo>
                    <a:pt x="602" y="257"/>
                  </a:lnTo>
                  <a:lnTo>
                    <a:pt x="602" y="243"/>
                  </a:lnTo>
                  <a:lnTo>
                    <a:pt x="602" y="146"/>
                  </a:lnTo>
                  <a:lnTo>
                    <a:pt x="598" y="111"/>
                  </a:lnTo>
                  <a:lnTo>
                    <a:pt x="595" y="107"/>
                  </a:lnTo>
                  <a:lnTo>
                    <a:pt x="585" y="89"/>
                  </a:lnTo>
                  <a:lnTo>
                    <a:pt x="583" y="86"/>
                  </a:lnTo>
                  <a:lnTo>
                    <a:pt x="558" y="71"/>
                  </a:lnTo>
                  <a:lnTo>
                    <a:pt x="522" y="64"/>
                  </a:lnTo>
                  <a:lnTo>
                    <a:pt x="494" y="65"/>
                  </a:lnTo>
                  <a:lnTo>
                    <a:pt x="471" y="67"/>
                  </a:lnTo>
                  <a:lnTo>
                    <a:pt x="451" y="74"/>
                  </a:lnTo>
                  <a:lnTo>
                    <a:pt x="432" y="89"/>
                  </a:lnTo>
                  <a:lnTo>
                    <a:pt x="428" y="81"/>
                  </a:lnTo>
                  <a:lnTo>
                    <a:pt x="422" y="77"/>
                  </a:lnTo>
                  <a:lnTo>
                    <a:pt x="415" y="74"/>
                  </a:lnTo>
                  <a:lnTo>
                    <a:pt x="408" y="67"/>
                  </a:lnTo>
                  <a:lnTo>
                    <a:pt x="307" y="63"/>
                  </a:lnTo>
                  <a:lnTo>
                    <a:pt x="289" y="86"/>
                  </a:lnTo>
                  <a:lnTo>
                    <a:pt x="301" y="89"/>
                  </a:lnTo>
                  <a:lnTo>
                    <a:pt x="309" y="97"/>
                  </a:lnTo>
                  <a:lnTo>
                    <a:pt x="313" y="108"/>
                  </a:lnTo>
                  <a:lnTo>
                    <a:pt x="316" y="120"/>
                  </a:lnTo>
                  <a:lnTo>
                    <a:pt x="316" y="243"/>
                  </a:lnTo>
                  <a:lnTo>
                    <a:pt x="316" y="259"/>
                  </a:lnTo>
                  <a:lnTo>
                    <a:pt x="315" y="270"/>
                  </a:lnTo>
                  <a:lnTo>
                    <a:pt x="311" y="277"/>
                  </a:lnTo>
                  <a:lnTo>
                    <a:pt x="301" y="279"/>
                  </a:lnTo>
                  <a:lnTo>
                    <a:pt x="301" y="290"/>
                  </a:lnTo>
                  <a:lnTo>
                    <a:pt x="428" y="290"/>
                  </a:lnTo>
                  <a:lnTo>
                    <a:pt x="428" y="279"/>
                  </a:lnTo>
                  <a:lnTo>
                    <a:pt x="423" y="271"/>
                  </a:lnTo>
                  <a:lnTo>
                    <a:pt x="421" y="265"/>
                  </a:lnTo>
                  <a:lnTo>
                    <a:pt x="422" y="243"/>
                  </a:lnTo>
                  <a:lnTo>
                    <a:pt x="422" y="186"/>
                  </a:lnTo>
                  <a:lnTo>
                    <a:pt x="422" y="174"/>
                  </a:lnTo>
                  <a:lnTo>
                    <a:pt x="424" y="161"/>
                  </a:lnTo>
                  <a:lnTo>
                    <a:pt x="427" y="149"/>
                  </a:lnTo>
                  <a:lnTo>
                    <a:pt x="431" y="137"/>
                  </a:lnTo>
                  <a:lnTo>
                    <a:pt x="436" y="127"/>
                  </a:lnTo>
                  <a:lnTo>
                    <a:pt x="443" y="117"/>
                  </a:lnTo>
                  <a:lnTo>
                    <a:pt x="452" y="110"/>
                  </a:lnTo>
                  <a:lnTo>
                    <a:pt x="464" y="107"/>
                  </a:lnTo>
                  <a:lnTo>
                    <a:pt x="478" y="112"/>
                  </a:lnTo>
                  <a:lnTo>
                    <a:pt x="484" y="126"/>
                  </a:lnTo>
                  <a:lnTo>
                    <a:pt x="486" y="143"/>
                  </a:lnTo>
                  <a:lnTo>
                    <a:pt x="485" y="267"/>
                  </a:lnTo>
                  <a:lnTo>
                    <a:pt x="483" y="279"/>
                  </a:lnTo>
                  <a:lnTo>
                    <a:pt x="483" y="290"/>
                  </a:lnTo>
                  <a:lnTo>
                    <a:pt x="617" y="290"/>
                  </a:lnTo>
                  <a:lnTo>
                    <a:pt x="617" y="279"/>
                  </a:lnTo>
                  <a:close/>
                  <a:moveTo>
                    <a:pt x="827" y="270"/>
                  </a:moveTo>
                  <a:lnTo>
                    <a:pt x="819" y="248"/>
                  </a:lnTo>
                  <a:lnTo>
                    <a:pt x="785" y="242"/>
                  </a:lnTo>
                  <a:lnTo>
                    <a:pt x="768" y="226"/>
                  </a:lnTo>
                  <a:lnTo>
                    <a:pt x="761" y="203"/>
                  </a:lnTo>
                  <a:lnTo>
                    <a:pt x="760" y="174"/>
                  </a:lnTo>
                  <a:lnTo>
                    <a:pt x="760" y="158"/>
                  </a:lnTo>
                  <a:lnTo>
                    <a:pt x="762" y="139"/>
                  </a:lnTo>
                  <a:lnTo>
                    <a:pt x="766" y="122"/>
                  </a:lnTo>
                  <a:lnTo>
                    <a:pt x="777" y="108"/>
                  </a:lnTo>
                  <a:lnTo>
                    <a:pt x="789" y="98"/>
                  </a:lnTo>
                  <a:lnTo>
                    <a:pt x="793" y="98"/>
                  </a:lnTo>
                  <a:lnTo>
                    <a:pt x="812" y="98"/>
                  </a:lnTo>
                  <a:lnTo>
                    <a:pt x="823" y="74"/>
                  </a:lnTo>
                  <a:lnTo>
                    <a:pt x="817" y="74"/>
                  </a:lnTo>
                  <a:lnTo>
                    <a:pt x="810" y="59"/>
                  </a:lnTo>
                  <a:lnTo>
                    <a:pt x="747" y="54"/>
                  </a:lnTo>
                  <a:lnTo>
                    <a:pt x="713" y="58"/>
                  </a:lnTo>
                  <a:lnTo>
                    <a:pt x="673" y="72"/>
                  </a:lnTo>
                  <a:lnTo>
                    <a:pt x="641" y="107"/>
                  </a:lnTo>
                  <a:lnTo>
                    <a:pt x="629" y="174"/>
                  </a:lnTo>
                  <a:lnTo>
                    <a:pt x="643" y="235"/>
                  </a:lnTo>
                  <a:lnTo>
                    <a:pt x="676" y="271"/>
                  </a:lnTo>
                  <a:lnTo>
                    <a:pt x="726" y="287"/>
                  </a:lnTo>
                  <a:lnTo>
                    <a:pt x="791" y="290"/>
                  </a:lnTo>
                  <a:lnTo>
                    <a:pt x="812" y="284"/>
                  </a:lnTo>
                  <a:lnTo>
                    <a:pt x="821" y="284"/>
                  </a:lnTo>
                  <a:lnTo>
                    <a:pt x="827" y="270"/>
                  </a:lnTo>
                  <a:close/>
                  <a:moveTo>
                    <a:pt x="968" y="279"/>
                  </a:moveTo>
                  <a:lnTo>
                    <a:pt x="966" y="271"/>
                  </a:lnTo>
                  <a:lnTo>
                    <a:pt x="965" y="262"/>
                  </a:lnTo>
                  <a:lnTo>
                    <a:pt x="963" y="235"/>
                  </a:lnTo>
                  <a:lnTo>
                    <a:pt x="963" y="59"/>
                  </a:lnTo>
                  <a:lnTo>
                    <a:pt x="842" y="59"/>
                  </a:lnTo>
                  <a:lnTo>
                    <a:pt x="837" y="76"/>
                  </a:lnTo>
                  <a:lnTo>
                    <a:pt x="838" y="87"/>
                  </a:lnTo>
                  <a:lnTo>
                    <a:pt x="840" y="106"/>
                  </a:lnTo>
                  <a:lnTo>
                    <a:pt x="840" y="120"/>
                  </a:lnTo>
                  <a:lnTo>
                    <a:pt x="840" y="270"/>
                  </a:lnTo>
                  <a:lnTo>
                    <a:pt x="833" y="279"/>
                  </a:lnTo>
                  <a:lnTo>
                    <a:pt x="833" y="291"/>
                  </a:lnTo>
                  <a:lnTo>
                    <a:pt x="968" y="291"/>
                  </a:lnTo>
                  <a:lnTo>
                    <a:pt x="968" y="279"/>
                  </a:lnTo>
                  <a:close/>
                  <a:moveTo>
                    <a:pt x="973" y="19"/>
                  </a:moveTo>
                  <a:lnTo>
                    <a:pt x="966" y="5"/>
                  </a:lnTo>
                  <a:lnTo>
                    <a:pt x="949" y="0"/>
                  </a:lnTo>
                  <a:lnTo>
                    <a:pt x="926" y="0"/>
                  </a:lnTo>
                  <a:lnTo>
                    <a:pt x="901" y="1"/>
                  </a:lnTo>
                  <a:lnTo>
                    <a:pt x="877" y="0"/>
                  </a:lnTo>
                  <a:lnTo>
                    <a:pt x="854" y="0"/>
                  </a:lnTo>
                  <a:lnTo>
                    <a:pt x="837" y="4"/>
                  </a:lnTo>
                  <a:lnTo>
                    <a:pt x="830" y="17"/>
                  </a:lnTo>
                  <a:lnTo>
                    <a:pt x="837" y="31"/>
                  </a:lnTo>
                  <a:lnTo>
                    <a:pt x="854" y="37"/>
                  </a:lnTo>
                  <a:lnTo>
                    <a:pt x="878" y="38"/>
                  </a:lnTo>
                  <a:lnTo>
                    <a:pt x="902" y="37"/>
                  </a:lnTo>
                  <a:lnTo>
                    <a:pt x="925" y="38"/>
                  </a:lnTo>
                  <a:lnTo>
                    <a:pt x="948" y="37"/>
                  </a:lnTo>
                  <a:lnTo>
                    <a:pt x="966" y="32"/>
                  </a:lnTo>
                  <a:lnTo>
                    <a:pt x="973" y="19"/>
                  </a:lnTo>
                  <a:close/>
                </a:path>
              </a:pathLst>
            </a:custGeom>
            <a:solidFill>
              <a:srgbClr val="BC9632"/>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pPr algn="ctr"/>
              <a:endParaRPr lang="it-IT"/>
            </a:p>
          </p:txBody>
        </p:sp>
      </p:grpSp>
    </p:spTree>
    <p:extLst>
      <p:ext uri="{BB962C8B-B14F-4D97-AF65-F5344CB8AC3E}">
        <p14:creationId xmlns:p14="http://schemas.microsoft.com/office/powerpoint/2010/main" val="3871044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A35BCA4-3E2F-43BA-B912-3CA6EA6A8A05}"/>
              </a:ext>
            </a:extLst>
          </p:cNvPr>
          <p:cNvSpPr>
            <a:spLocks noGrp="1"/>
          </p:cNvSpPr>
          <p:nvPr>
            <p:ph type="ctrTitle"/>
          </p:nvPr>
        </p:nvSpPr>
        <p:spPr>
          <a:xfrm>
            <a:off x="1141307" y="264233"/>
            <a:ext cx="9144000" cy="1072197"/>
          </a:xfrm>
        </p:spPr>
        <p:txBody>
          <a:bodyPr/>
          <a:lstStyle/>
          <a:p>
            <a:pPr marR="1134745" lvl="0" algn="l">
              <a:lnSpc>
                <a:spcPct val="98000"/>
              </a:lnSpc>
              <a:spcBef>
                <a:spcPts val="360"/>
              </a:spcBef>
              <a:buClr>
                <a:srgbClr val="231F20"/>
              </a:buClr>
              <a:buSzPts val="1000"/>
              <a:tabLst>
                <a:tab pos="1290955" algn="l"/>
              </a:tabLst>
            </a:pPr>
            <a:r>
              <a:rPr lang="it-IT" sz="3000" dirty="0">
                <a:solidFill>
                  <a:srgbClr val="002060"/>
                </a:solidFill>
              </a:rPr>
              <a:t>Corrispettivi erogati dai Consorzi di filiera del CONAI</a:t>
            </a:r>
          </a:p>
        </p:txBody>
      </p:sp>
      <p:sp>
        <p:nvSpPr>
          <p:cNvPr id="3" name="Sottotitolo 2">
            <a:extLst>
              <a:ext uri="{FF2B5EF4-FFF2-40B4-BE49-F238E27FC236}">
                <a16:creationId xmlns:a16="http://schemas.microsoft.com/office/drawing/2014/main" id="{A9F56207-5223-4549-BE8E-8404BCC09C3B}"/>
              </a:ext>
            </a:extLst>
          </p:cNvPr>
          <p:cNvSpPr>
            <a:spLocks noGrp="1"/>
          </p:cNvSpPr>
          <p:nvPr>
            <p:ph type="subTitle" idx="1"/>
          </p:nvPr>
        </p:nvSpPr>
        <p:spPr>
          <a:xfrm>
            <a:off x="1141306" y="2056938"/>
            <a:ext cx="9395395" cy="2926078"/>
          </a:xfrm>
        </p:spPr>
        <p:txBody>
          <a:bodyPr>
            <a:normAutofit/>
          </a:bodyPr>
          <a:lstStyle/>
          <a:p>
            <a:pPr marR="1134745" lvl="0" algn="just">
              <a:lnSpc>
                <a:spcPct val="110000"/>
              </a:lnSpc>
              <a:spcBef>
                <a:spcPts val="600"/>
              </a:spcBef>
              <a:buClr>
                <a:srgbClr val="231F20"/>
              </a:buClr>
              <a:buSzPts val="1000"/>
              <a:tabLst>
                <a:tab pos="1328420" algn="l"/>
              </a:tabLst>
            </a:pPr>
            <a:r>
              <a:rPr lang="it-IT" dirty="0">
                <a:solidFill>
                  <a:schemeClr val="tx1"/>
                </a:solidFill>
                <a:latin typeface="Source Sans Pro" panose="020B0503030403020204" pitchFamily="34" charset="0"/>
                <a:ea typeface="Source Sans Pro" panose="020B0503030403020204" pitchFamily="34" charset="0"/>
                <a:cs typeface="Calibri" panose="020F0502020204030204" pitchFamily="34" charset="0"/>
              </a:rPr>
              <a:t>Nel 2019 i </a:t>
            </a:r>
            <a:r>
              <a:rPr lang="it-IT" b="1" dirty="0">
                <a:solidFill>
                  <a:schemeClr val="tx1"/>
                </a:solidFill>
                <a:latin typeface="Source Sans Pro" panose="020B0503030403020204" pitchFamily="34" charset="0"/>
                <a:ea typeface="Source Sans Pro" panose="020B0503030403020204" pitchFamily="34" charset="0"/>
                <a:cs typeface="Calibri" panose="020F0502020204030204" pitchFamily="34" charset="0"/>
              </a:rPr>
              <a:t>corrispettivi</a:t>
            </a:r>
            <a:r>
              <a:rPr lang="it-IT" dirty="0">
                <a:solidFill>
                  <a:schemeClr val="tx1"/>
                </a:solidFill>
                <a:latin typeface="Source Sans Pro" panose="020B0503030403020204" pitchFamily="34" charset="0"/>
                <a:ea typeface="Source Sans Pro" panose="020B0503030403020204" pitchFamily="34" charset="0"/>
                <a:cs typeface="Calibri" panose="020F0502020204030204" pitchFamily="34" charset="0"/>
              </a:rPr>
              <a:t> riconosciuti ai Convenzionati dai Consorzi di Filiera CONAI sono stati complessivamente </a:t>
            </a:r>
            <a:r>
              <a:rPr lang="it-IT" b="1" dirty="0">
                <a:solidFill>
                  <a:schemeClr val="tx1"/>
                </a:solidFill>
                <a:latin typeface="Source Sans Pro" panose="020B0503030403020204" pitchFamily="34" charset="0"/>
                <a:ea typeface="Source Sans Pro" panose="020B0503030403020204" pitchFamily="34" charset="0"/>
                <a:cs typeface="Calibri" panose="020F0502020204030204" pitchFamily="34" charset="0"/>
              </a:rPr>
              <a:t>oltre 601 milioni di Euro</a:t>
            </a:r>
            <a:r>
              <a:rPr lang="it-IT" dirty="0">
                <a:solidFill>
                  <a:schemeClr val="tx1"/>
                </a:solidFill>
                <a:latin typeface="Source Sans Pro" panose="020B0503030403020204" pitchFamily="34" charset="0"/>
                <a:ea typeface="Source Sans Pro" panose="020B0503030403020204" pitchFamily="34" charset="0"/>
                <a:cs typeface="Calibri" panose="020F0502020204030204" pitchFamily="34" charset="0"/>
              </a:rPr>
              <a:t>, con un +15,49% rispetto al 2018 (oltre 521 mln).</a:t>
            </a:r>
          </a:p>
          <a:p>
            <a:pPr marR="1134745" lvl="0" algn="just">
              <a:lnSpc>
                <a:spcPct val="110000"/>
              </a:lnSpc>
              <a:spcBef>
                <a:spcPts val="600"/>
              </a:spcBef>
              <a:buClr>
                <a:srgbClr val="231F20"/>
              </a:buClr>
              <a:buSzPts val="1000"/>
              <a:tabLst>
                <a:tab pos="1328420" algn="l"/>
              </a:tabLst>
            </a:pPr>
            <a:r>
              <a:rPr lang="it-IT" dirty="0">
                <a:solidFill>
                  <a:schemeClr val="tx1"/>
                </a:solidFill>
                <a:latin typeface="Source Sans Pro" panose="020B0503030403020204" pitchFamily="34" charset="0"/>
                <a:ea typeface="Source Sans Pro" panose="020B0503030403020204" pitchFamily="34" charset="0"/>
                <a:cs typeface="Calibri" panose="020F0502020204030204" pitchFamily="34" charset="0"/>
              </a:rPr>
              <a:t>Oltre il 61% del totale degli importi è stato riconosciuto per le raccolte della plastica.</a:t>
            </a:r>
          </a:p>
          <a:p>
            <a:pPr marR="1134745" lvl="0" algn="just">
              <a:lnSpc>
                <a:spcPct val="110000"/>
              </a:lnSpc>
              <a:spcBef>
                <a:spcPts val="600"/>
              </a:spcBef>
              <a:buClr>
                <a:srgbClr val="231F20"/>
              </a:buClr>
              <a:buSzPts val="1000"/>
              <a:tabLst>
                <a:tab pos="1328420" algn="l"/>
              </a:tabLst>
            </a:pPr>
            <a:r>
              <a:rPr lang="it-IT" dirty="0">
                <a:solidFill>
                  <a:schemeClr val="tx1"/>
                </a:solidFill>
                <a:latin typeface="Source Sans Pro" panose="020B0503030403020204" pitchFamily="34" charset="0"/>
                <a:ea typeface="Source Sans Pro" panose="020B0503030403020204" pitchFamily="34" charset="0"/>
                <a:cs typeface="Calibri" panose="020F0502020204030204" pitchFamily="34" charset="0"/>
              </a:rPr>
              <a:t>La filiera che registra il maggiore incremento dei corrispettivi fatturati rispetto all’anno precedente è quella della carta. </a:t>
            </a:r>
          </a:p>
          <a:p>
            <a:endParaRPr lang="it-IT" dirty="0"/>
          </a:p>
        </p:txBody>
      </p:sp>
    </p:spTree>
    <p:extLst>
      <p:ext uri="{BB962C8B-B14F-4D97-AF65-F5344CB8AC3E}">
        <p14:creationId xmlns:p14="http://schemas.microsoft.com/office/powerpoint/2010/main" val="32412581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A35BCA4-3E2F-43BA-B912-3CA6EA6A8A05}"/>
              </a:ext>
            </a:extLst>
          </p:cNvPr>
          <p:cNvSpPr>
            <a:spLocks noGrp="1"/>
          </p:cNvSpPr>
          <p:nvPr>
            <p:ph type="ctrTitle"/>
          </p:nvPr>
        </p:nvSpPr>
        <p:spPr>
          <a:xfrm>
            <a:off x="1214509" y="461182"/>
            <a:ext cx="10039643" cy="1072197"/>
          </a:xfrm>
        </p:spPr>
        <p:txBody>
          <a:bodyPr/>
          <a:lstStyle/>
          <a:p>
            <a:pPr marR="1134745" lvl="0" algn="l">
              <a:lnSpc>
                <a:spcPct val="98000"/>
              </a:lnSpc>
              <a:spcBef>
                <a:spcPts val="360"/>
              </a:spcBef>
              <a:buClr>
                <a:srgbClr val="231F20"/>
              </a:buClr>
              <a:buSzPts val="1000"/>
              <a:tabLst>
                <a:tab pos="1290955" algn="l"/>
              </a:tabLst>
            </a:pPr>
            <a:r>
              <a:rPr lang="it-IT" sz="3000" dirty="0">
                <a:solidFill>
                  <a:srgbClr val="002060"/>
                </a:solidFill>
              </a:rPr>
              <a:t>Andamento degli importi complessivi fatturati dai Consorzi di filiera (euro/1000). Anni 2014–2019</a:t>
            </a:r>
          </a:p>
        </p:txBody>
      </p:sp>
      <p:graphicFrame>
        <p:nvGraphicFramePr>
          <p:cNvPr id="4" name="Grafico 3">
            <a:extLst>
              <a:ext uri="{FF2B5EF4-FFF2-40B4-BE49-F238E27FC236}">
                <a16:creationId xmlns:a16="http://schemas.microsoft.com/office/drawing/2014/main" id="{B9E33853-4752-41DE-80A3-6CB86791BA3F}"/>
              </a:ext>
            </a:extLst>
          </p:cNvPr>
          <p:cNvGraphicFramePr/>
          <p:nvPr>
            <p:extLst>
              <p:ext uri="{D42A27DB-BD31-4B8C-83A1-F6EECF244321}">
                <p14:modId xmlns:p14="http://schemas.microsoft.com/office/powerpoint/2010/main" val="376280555"/>
              </p:ext>
            </p:extLst>
          </p:nvPr>
        </p:nvGraphicFramePr>
        <p:xfrm>
          <a:off x="1214508" y="1800665"/>
          <a:ext cx="8590674" cy="459615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8094916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A35BCA4-3E2F-43BA-B912-3CA6EA6A8A05}"/>
              </a:ext>
            </a:extLst>
          </p:cNvPr>
          <p:cNvSpPr>
            <a:spLocks noGrp="1"/>
          </p:cNvSpPr>
          <p:nvPr>
            <p:ph type="ctrTitle"/>
          </p:nvPr>
        </p:nvSpPr>
        <p:spPr>
          <a:xfrm>
            <a:off x="1228578" y="2356803"/>
            <a:ext cx="9144000" cy="1072197"/>
          </a:xfrm>
        </p:spPr>
        <p:txBody>
          <a:bodyPr/>
          <a:lstStyle/>
          <a:p>
            <a:pPr marR="1134745" lvl="0" algn="l">
              <a:lnSpc>
                <a:spcPct val="98000"/>
              </a:lnSpc>
              <a:spcBef>
                <a:spcPts val="360"/>
              </a:spcBef>
              <a:buClr>
                <a:srgbClr val="231F20"/>
              </a:buClr>
              <a:buSzPts val="1000"/>
              <a:tabLst>
                <a:tab pos="1290955" algn="l"/>
              </a:tabLst>
            </a:pPr>
            <a:r>
              <a:rPr lang="it-IT" sz="3000" dirty="0">
                <a:solidFill>
                  <a:srgbClr val="002060"/>
                </a:solidFill>
              </a:rPr>
              <a:t>Dati per filiera di raccolta con riferimento alle annualità 2018 e 2019</a:t>
            </a:r>
          </a:p>
        </p:txBody>
      </p:sp>
    </p:spTree>
    <p:extLst>
      <p:ext uri="{BB962C8B-B14F-4D97-AF65-F5344CB8AC3E}">
        <p14:creationId xmlns:p14="http://schemas.microsoft.com/office/powerpoint/2010/main" val="16002006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A35BCA4-3E2F-43BA-B912-3CA6EA6A8A05}"/>
              </a:ext>
            </a:extLst>
          </p:cNvPr>
          <p:cNvSpPr>
            <a:spLocks noGrp="1"/>
          </p:cNvSpPr>
          <p:nvPr>
            <p:ph type="ctrTitle"/>
          </p:nvPr>
        </p:nvSpPr>
        <p:spPr>
          <a:xfrm>
            <a:off x="1059767" y="393895"/>
            <a:ext cx="9144000" cy="1153551"/>
          </a:xfrm>
        </p:spPr>
        <p:txBody>
          <a:bodyPr/>
          <a:lstStyle/>
          <a:p>
            <a:pPr algn="l">
              <a:lnSpc>
                <a:spcPct val="115000"/>
              </a:lnSpc>
              <a:spcAft>
                <a:spcPts val="1000"/>
              </a:spcAft>
            </a:pPr>
            <a:r>
              <a:rPr lang="it-IT" sz="3000" dirty="0">
                <a:solidFill>
                  <a:srgbClr val="002060"/>
                </a:solidFill>
              </a:rPr>
              <a:t>Quantitativi gestiti dai Consorzi di Filiera (ton/anno). Anni 2018–2019</a:t>
            </a:r>
          </a:p>
        </p:txBody>
      </p:sp>
      <p:sp>
        <p:nvSpPr>
          <p:cNvPr id="11" name="CasellaDiTesto 10">
            <a:extLst>
              <a:ext uri="{FF2B5EF4-FFF2-40B4-BE49-F238E27FC236}">
                <a16:creationId xmlns:a16="http://schemas.microsoft.com/office/drawing/2014/main" id="{DCBB9DF2-7F14-4F79-9196-4AEF79577E02}"/>
              </a:ext>
            </a:extLst>
          </p:cNvPr>
          <p:cNvSpPr txBox="1"/>
          <p:nvPr/>
        </p:nvSpPr>
        <p:spPr>
          <a:xfrm>
            <a:off x="1059767" y="5693675"/>
            <a:ext cx="8831871" cy="909031"/>
          </a:xfrm>
          <a:prstGeom prst="rect">
            <a:avLst/>
          </a:prstGeom>
          <a:noFill/>
        </p:spPr>
        <p:txBody>
          <a:bodyPr wrap="square" rtlCol="0">
            <a:spAutoFit/>
          </a:bodyPr>
          <a:lstStyle/>
          <a:p>
            <a:pPr algn="just"/>
            <a:r>
              <a:rPr lang="it-IT" sz="1300" i="1" dirty="0">
                <a:latin typeface="Calibri" panose="020F0502020204030204" pitchFamily="34" charset="0"/>
              </a:rPr>
              <a:t>*Dato </a:t>
            </a:r>
            <a:r>
              <a:rPr lang="it-IT" sz="1300" i="1" dirty="0" err="1">
                <a:latin typeface="Calibri" panose="020F0502020204030204" pitchFamily="34" charset="0"/>
              </a:rPr>
              <a:t>CiAl</a:t>
            </a:r>
            <a:r>
              <a:rPr lang="it-IT" sz="1300" i="1" dirty="0">
                <a:latin typeface="Calibri" panose="020F0502020204030204" pitchFamily="34" charset="0"/>
              </a:rPr>
              <a:t> su “Raccolta Differenziata” e “Tappi”</a:t>
            </a:r>
          </a:p>
          <a:p>
            <a:pPr algn="just"/>
            <a:r>
              <a:rPr lang="it-IT" sz="1300" i="1" dirty="0">
                <a:latin typeface="Calibri" panose="020F0502020204030204" pitchFamily="34" charset="0"/>
              </a:rPr>
              <a:t>**Dati Corepla riguardano i quantitativi lordi dei flussi monomateriale a cui vengono aggiunti i quantitativi di imballaggi in plastica presenti nei flussi multimateriale</a:t>
            </a:r>
          </a:p>
          <a:p>
            <a:pPr algn="just">
              <a:lnSpc>
                <a:spcPct val="115000"/>
              </a:lnSpc>
              <a:spcAft>
                <a:spcPts val="1000"/>
              </a:spcAft>
            </a:pPr>
            <a:r>
              <a:rPr lang="it-IT" sz="1300" i="1" dirty="0">
                <a:latin typeface="Calibri" panose="020F0502020204030204" pitchFamily="34" charset="0"/>
              </a:rPr>
              <a:t>***Dato Ricrea su totale RD, TMB e TVZ</a:t>
            </a:r>
          </a:p>
        </p:txBody>
      </p:sp>
      <p:graphicFrame>
        <p:nvGraphicFramePr>
          <p:cNvPr id="5" name="Grafico 4">
            <a:extLst>
              <a:ext uri="{FF2B5EF4-FFF2-40B4-BE49-F238E27FC236}">
                <a16:creationId xmlns:a16="http://schemas.microsoft.com/office/drawing/2014/main" id="{C8BB4751-C334-471E-A640-51D5520514D9}"/>
              </a:ext>
            </a:extLst>
          </p:cNvPr>
          <p:cNvGraphicFramePr>
            <a:graphicFrameLocks/>
          </p:cNvGraphicFramePr>
          <p:nvPr>
            <p:extLst>
              <p:ext uri="{D42A27DB-BD31-4B8C-83A1-F6EECF244321}">
                <p14:modId xmlns:p14="http://schemas.microsoft.com/office/powerpoint/2010/main" val="2045784424"/>
              </p:ext>
            </p:extLst>
          </p:nvPr>
        </p:nvGraphicFramePr>
        <p:xfrm>
          <a:off x="1059767" y="1613607"/>
          <a:ext cx="8831871" cy="408006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6178653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A35BCA4-3E2F-43BA-B912-3CA6EA6A8A05}"/>
              </a:ext>
            </a:extLst>
          </p:cNvPr>
          <p:cNvSpPr>
            <a:spLocks noGrp="1"/>
          </p:cNvSpPr>
          <p:nvPr>
            <p:ph type="ctrTitle"/>
          </p:nvPr>
        </p:nvSpPr>
        <p:spPr>
          <a:xfrm>
            <a:off x="1138163" y="173373"/>
            <a:ext cx="9144000" cy="1083212"/>
          </a:xfrm>
        </p:spPr>
        <p:txBody>
          <a:bodyPr>
            <a:normAutofit fontScale="90000"/>
          </a:bodyPr>
          <a:lstStyle/>
          <a:p>
            <a:pPr algn="l">
              <a:lnSpc>
                <a:spcPct val="115000"/>
              </a:lnSpc>
              <a:spcAft>
                <a:spcPts val="1000"/>
              </a:spcAft>
            </a:pPr>
            <a:r>
              <a:rPr lang="it-IT" sz="1800" i="1" dirty="0">
                <a:effectLst/>
                <a:latin typeface="Calibri" panose="020F0502020204030204" pitchFamily="34" charset="0"/>
                <a:ea typeface="Times New Roman" panose="02020603050405020304" pitchFamily="18" charset="0"/>
                <a:cs typeface="Times New Roman" panose="02020603050405020304" pitchFamily="18" charset="0"/>
              </a:rPr>
              <a:t> </a:t>
            </a:r>
            <a:br>
              <a:rPr lang="it-IT" sz="1800" dirty="0">
                <a:effectLst/>
                <a:latin typeface="Calibri" panose="020F0502020204030204" pitchFamily="34" charset="0"/>
                <a:ea typeface="Times New Roman" panose="02020603050405020304" pitchFamily="18" charset="0"/>
                <a:cs typeface="Times New Roman" panose="02020603050405020304" pitchFamily="18" charset="0"/>
              </a:rPr>
            </a:br>
            <a:r>
              <a:rPr lang="it-IT" sz="3000" dirty="0">
                <a:solidFill>
                  <a:srgbClr val="002060"/>
                </a:solidFill>
              </a:rPr>
              <a:t>Importi fatturati dai Consorzi di Filiera (Euro/1000). Anni 2018-2019</a:t>
            </a:r>
          </a:p>
        </p:txBody>
      </p:sp>
      <p:sp>
        <p:nvSpPr>
          <p:cNvPr id="11" name="CasellaDiTesto 10">
            <a:extLst>
              <a:ext uri="{FF2B5EF4-FFF2-40B4-BE49-F238E27FC236}">
                <a16:creationId xmlns:a16="http://schemas.microsoft.com/office/drawing/2014/main" id="{DCBB9DF2-7F14-4F79-9196-4AEF79577E02}"/>
              </a:ext>
            </a:extLst>
          </p:cNvPr>
          <p:cNvSpPr txBox="1"/>
          <p:nvPr/>
        </p:nvSpPr>
        <p:spPr>
          <a:xfrm>
            <a:off x="1138163" y="5601416"/>
            <a:ext cx="8831871" cy="892552"/>
          </a:xfrm>
          <a:prstGeom prst="rect">
            <a:avLst/>
          </a:prstGeom>
          <a:noFill/>
        </p:spPr>
        <p:txBody>
          <a:bodyPr wrap="square" rtlCol="0">
            <a:spAutoFit/>
          </a:bodyPr>
          <a:lstStyle/>
          <a:p>
            <a:pPr algn="just"/>
            <a:r>
              <a:rPr lang="it-IT" sz="1300" i="1" dirty="0">
                <a:latin typeface="Calibri" panose="020F0502020204030204" pitchFamily="34" charset="0"/>
              </a:rPr>
              <a:t>* Il valore riportato si riferisce all’importo dei corrispettivi riconosciuti per gli imballaggi al netto dei riaddebiti dei costi di gestione della Frazione Estranea dei flussi monomateriali. Nota specifica sui dati puntuali trasmessi da Corepla inserita nel IX e X rapporto.</a:t>
            </a:r>
          </a:p>
          <a:p>
            <a:pPr algn="just"/>
            <a:r>
              <a:rPr lang="it-IT" sz="1300" i="1" dirty="0">
                <a:latin typeface="Calibri" panose="020F0502020204030204" pitchFamily="34" charset="0"/>
              </a:rPr>
              <a:t>**Dato Ricrea sul totale convenzioni RD, TMB e TVZ</a:t>
            </a:r>
          </a:p>
        </p:txBody>
      </p:sp>
      <p:graphicFrame>
        <p:nvGraphicFramePr>
          <p:cNvPr id="5" name="Grafico 4">
            <a:extLst>
              <a:ext uri="{FF2B5EF4-FFF2-40B4-BE49-F238E27FC236}">
                <a16:creationId xmlns:a16="http://schemas.microsoft.com/office/drawing/2014/main" id="{049197DF-67DE-40BE-98D7-C4FB44D2CA25}"/>
              </a:ext>
            </a:extLst>
          </p:cNvPr>
          <p:cNvGraphicFramePr>
            <a:graphicFrameLocks/>
          </p:cNvGraphicFramePr>
          <p:nvPr>
            <p:extLst>
              <p:ext uri="{D42A27DB-BD31-4B8C-83A1-F6EECF244321}">
                <p14:modId xmlns:p14="http://schemas.microsoft.com/office/powerpoint/2010/main" val="814567593"/>
              </p:ext>
            </p:extLst>
          </p:nvPr>
        </p:nvGraphicFramePr>
        <p:xfrm>
          <a:off x="1319134" y="1528998"/>
          <a:ext cx="8831870" cy="407241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84918603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A35BCA4-3E2F-43BA-B912-3CA6EA6A8A05}"/>
              </a:ext>
            </a:extLst>
          </p:cNvPr>
          <p:cNvSpPr>
            <a:spLocks noGrp="1"/>
          </p:cNvSpPr>
          <p:nvPr>
            <p:ph type="ctrTitle"/>
          </p:nvPr>
        </p:nvSpPr>
        <p:spPr>
          <a:xfrm>
            <a:off x="975360" y="458672"/>
            <a:ext cx="9732202" cy="953512"/>
          </a:xfrm>
        </p:spPr>
        <p:txBody>
          <a:bodyPr/>
          <a:lstStyle/>
          <a:p>
            <a:pPr algn="l">
              <a:lnSpc>
                <a:spcPct val="115000"/>
              </a:lnSpc>
              <a:spcAft>
                <a:spcPts val="1000"/>
              </a:spcAft>
            </a:pPr>
            <a:r>
              <a:rPr lang="it-IT" sz="3000" dirty="0">
                <a:solidFill>
                  <a:srgbClr val="002060"/>
                </a:solidFill>
              </a:rPr>
              <a:t>Quantità (t/anno) per ripartizione geografica. </a:t>
            </a:r>
            <a:br>
              <a:rPr lang="it-IT" sz="3000" dirty="0">
                <a:solidFill>
                  <a:srgbClr val="002060"/>
                </a:solidFill>
              </a:rPr>
            </a:br>
            <a:r>
              <a:rPr lang="it-IT" sz="3000" dirty="0">
                <a:solidFill>
                  <a:srgbClr val="002060"/>
                </a:solidFill>
              </a:rPr>
              <a:t>Anno 2019</a:t>
            </a:r>
          </a:p>
        </p:txBody>
      </p:sp>
      <p:sp>
        <p:nvSpPr>
          <p:cNvPr id="11" name="CasellaDiTesto 10">
            <a:extLst>
              <a:ext uri="{FF2B5EF4-FFF2-40B4-BE49-F238E27FC236}">
                <a16:creationId xmlns:a16="http://schemas.microsoft.com/office/drawing/2014/main" id="{DCBB9DF2-7F14-4F79-9196-4AEF79577E02}"/>
              </a:ext>
            </a:extLst>
          </p:cNvPr>
          <p:cNvSpPr txBox="1"/>
          <p:nvPr/>
        </p:nvSpPr>
        <p:spPr>
          <a:xfrm>
            <a:off x="975360" y="5906885"/>
            <a:ext cx="9282037" cy="492443"/>
          </a:xfrm>
          <a:prstGeom prst="rect">
            <a:avLst/>
          </a:prstGeom>
          <a:noFill/>
        </p:spPr>
        <p:txBody>
          <a:bodyPr wrap="square" rtlCol="0">
            <a:spAutoFit/>
          </a:bodyPr>
          <a:lstStyle/>
          <a:p>
            <a:pPr algn="just"/>
            <a:r>
              <a:rPr lang="it-IT" sz="1300" i="1" dirty="0">
                <a:effectLst/>
                <a:latin typeface="Calibri" panose="020F0502020204030204" pitchFamily="34" charset="0"/>
                <a:ea typeface="Times New Roman" panose="02020603050405020304" pitchFamily="18" charset="0"/>
                <a:cs typeface="OfficinaSansStd-BookItalic"/>
              </a:rPr>
              <a:t>*</a:t>
            </a:r>
            <a:r>
              <a:rPr lang="it-IT" sz="1300" i="1" dirty="0">
                <a:effectLst/>
                <a:latin typeface="Calibri" panose="020F0502020204030204" pitchFamily="34" charset="0"/>
                <a:ea typeface="Times New Roman" panose="02020603050405020304" pitchFamily="18" charset="0"/>
                <a:cs typeface="Times New Roman" panose="02020603050405020304" pitchFamily="18" charset="0"/>
              </a:rPr>
              <a:t> Dato su “Raccolta Differenziata” e “Tappi”</a:t>
            </a:r>
            <a:endParaRPr lang="it-IT" sz="1300" dirty="0">
              <a:effectLst/>
              <a:latin typeface="Calibri" panose="020F0502020204030204" pitchFamily="34" charset="0"/>
              <a:ea typeface="Times New Roman" panose="02020603050405020304" pitchFamily="18" charset="0"/>
              <a:cs typeface="Times New Roman" panose="02020603050405020304" pitchFamily="18" charset="0"/>
            </a:endParaRPr>
          </a:p>
          <a:p>
            <a:pPr algn="just"/>
            <a:r>
              <a:rPr lang="it-IT" sz="1300" i="1" dirty="0">
                <a:effectLst/>
                <a:latin typeface="Calibri" panose="020F0502020204030204" pitchFamily="34" charset="0"/>
                <a:ea typeface="Times New Roman" panose="02020603050405020304" pitchFamily="18" charset="0"/>
                <a:cs typeface="Times New Roman" panose="02020603050405020304" pitchFamily="18" charset="0"/>
              </a:rPr>
              <a:t>** Dato Ricrea </a:t>
            </a:r>
            <a:r>
              <a:rPr lang="it-IT" sz="1300" i="1" dirty="0">
                <a:effectLst/>
                <a:latin typeface="OfficinaSansStd-BookItalic"/>
                <a:ea typeface="Calibri" panose="020F0502020204030204" pitchFamily="34" charset="0"/>
                <a:cs typeface="OfficinaSansStd-BookItalic"/>
              </a:rPr>
              <a:t>per </a:t>
            </a:r>
            <a:r>
              <a:rPr lang="it-IT" sz="1300" i="1" dirty="0">
                <a:effectLst/>
                <a:latin typeface="Calibri" panose="020F0502020204030204" pitchFamily="34" charset="0"/>
                <a:ea typeface="Times New Roman" panose="02020603050405020304" pitchFamily="18" charset="0"/>
                <a:cs typeface="Times New Roman" panose="02020603050405020304" pitchFamily="18" charset="0"/>
              </a:rPr>
              <a:t>le sole Convenzioni RD</a:t>
            </a:r>
            <a:endParaRPr lang="it-IT" sz="1300" dirty="0">
              <a:effectLst/>
              <a:latin typeface="Calibri" panose="020F0502020204030204" pitchFamily="34" charset="0"/>
              <a:ea typeface="Times New Roman" panose="02020603050405020304" pitchFamily="18" charset="0"/>
              <a:cs typeface="Times New Roman" panose="02020603050405020304" pitchFamily="18" charset="0"/>
            </a:endParaRPr>
          </a:p>
        </p:txBody>
      </p:sp>
      <p:graphicFrame>
        <p:nvGraphicFramePr>
          <p:cNvPr id="6" name="Grafico 5">
            <a:extLst>
              <a:ext uri="{FF2B5EF4-FFF2-40B4-BE49-F238E27FC236}">
                <a16:creationId xmlns:a16="http://schemas.microsoft.com/office/drawing/2014/main" id="{57689295-0D41-46FA-AAC0-0B634ADF2D96}"/>
              </a:ext>
            </a:extLst>
          </p:cNvPr>
          <p:cNvGraphicFramePr>
            <a:graphicFrameLocks/>
          </p:cNvGraphicFramePr>
          <p:nvPr>
            <p:extLst>
              <p:ext uri="{D42A27DB-BD31-4B8C-83A1-F6EECF244321}">
                <p14:modId xmlns:p14="http://schemas.microsoft.com/office/powerpoint/2010/main" val="4045987752"/>
              </p:ext>
            </p:extLst>
          </p:nvPr>
        </p:nvGraphicFramePr>
        <p:xfrm>
          <a:off x="1109271" y="1573967"/>
          <a:ext cx="9039069" cy="433291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62116466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A35BCA4-3E2F-43BA-B912-3CA6EA6A8A05}"/>
              </a:ext>
            </a:extLst>
          </p:cNvPr>
          <p:cNvSpPr>
            <a:spLocks noGrp="1"/>
          </p:cNvSpPr>
          <p:nvPr>
            <p:ph type="ctrTitle"/>
          </p:nvPr>
        </p:nvSpPr>
        <p:spPr>
          <a:xfrm>
            <a:off x="1086366" y="306458"/>
            <a:ext cx="9576944" cy="1378634"/>
          </a:xfrm>
        </p:spPr>
        <p:txBody>
          <a:bodyPr>
            <a:normAutofit fontScale="90000"/>
          </a:bodyPr>
          <a:lstStyle/>
          <a:p>
            <a:pPr algn="l">
              <a:lnSpc>
                <a:spcPct val="115000"/>
              </a:lnSpc>
              <a:spcAft>
                <a:spcPts val="1000"/>
              </a:spcAft>
            </a:pPr>
            <a:r>
              <a:rPr lang="it-IT" sz="1800" i="1" dirty="0">
                <a:effectLst/>
                <a:latin typeface="Calibri" panose="020F0502020204030204" pitchFamily="34" charset="0"/>
                <a:ea typeface="Times New Roman" panose="02020603050405020304" pitchFamily="18" charset="0"/>
                <a:cs typeface="Times New Roman" panose="02020603050405020304" pitchFamily="18" charset="0"/>
              </a:rPr>
              <a:t> </a:t>
            </a:r>
            <a:br>
              <a:rPr lang="it-IT" sz="1800" dirty="0">
                <a:effectLst/>
                <a:latin typeface="Calibri" panose="020F0502020204030204" pitchFamily="34" charset="0"/>
                <a:ea typeface="Times New Roman" panose="02020603050405020304" pitchFamily="18" charset="0"/>
                <a:cs typeface="Times New Roman" panose="02020603050405020304" pitchFamily="18" charset="0"/>
              </a:rPr>
            </a:br>
            <a:r>
              <a:rPr lang="it-IT" sz="3000" dirty="0">
                <a:solidFill>
                  <a:srgbClr val="002060"/>
                </a:solidFill>
              </a:rPr>
              <a:t>Stima degli importi totali erogati dai Consorzi di Filiera per raggruppamento geografico. Anno 2019 (euro/1000)</a:t>
            </a:r>
            <a:br>
              <a:rPr lang="it-IT" sz="1800" b="1" dirty="0">
                <a:solidFill>
                  <a:srgbClr val="4F81BD"/>
                </a:solidFill>
                <a:effectLst/>
                <a:latin typeface="Calibri" panose="020F0502020204030204" pitchFamily="34" charset="0"/>
                <a:ea typeface="Times New Roman" panose="02020603050405020304" pitchFamily="18" charset="0"/>
                <a:cs typeface="Times New Roman" panose="02020603050405020304" pitchFamily="18" charset="0"/>
              </a:rPr>
            </a:br>
            <a:endParaRPr lang="it-IT" sz="1800" b="1" dirty="0">
              <a:solidFill>
                <a:srgbClr val="4F81BD"/>
              </a:solidFill>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11" name="CasellaDiTesto 10">
            <a:extLst>
              <a:ext uri="{FF2B5EF4-FFF2-40B4-BE49-F238E27FC236}">
                <a16:creationId xmlns:a16="http://schemas.microsoft.com/office/drawing/2014/main" id="{DCBB9DF2-7F14-4F79-9196-4AEF79577E02}"/>
              </a:ext>
            </a:extLst>
          </p:cNvPr>
          <p:cNvSpPr txBox="1"/>
          <p:nvPr/>
        </p:nvSpPr>
        <p:spPr>
          <a:xfrm>
            <a:off x="1086366" y="6055222"/>
            <a:ext cx="8831871" cy="492443"/>
          </a:xfrm>
          <a:prstGeom prst="rect">
            <a:avLst/>
          </a:prstGeom>
          <a:noFill/>
        </p:spPr>
        <p:txBody>
          <a:bodyPr wrap="square" rtlCol="0">
            <a:spAutoFit/>
          </a:bodyPr>
          <a:lstStyle/>
          <a:p>
            <a:pPr algn="just"/>
            <a:r>
              <a:rPr lang="it-IT" sz="1300" i="1" dirty="0">
                <a:latin typeface="Calibri" panose="020F0502020204030204" pitchFamily="34" charset="0"/>
              </a:rPr>
              <a:t>* Dato su convenzioni “Raccolta Differenziata e “Tappi” </a:t>
            </a:r>
          </a:p>
          <a:p>
            <a:pPr algn="just"/>
            <a:r>
              <a:rPr lang="it-IT" sz="1300" i="1" dirty="0">
                <a:latin typeface="Calibri" panose="020F0502020204030204" pitchFamily="34" charset="0"/>
              </a:rPr>
              <a:t>** Dato Ricrea per le sole Convenzioni RD</a:t>
            </a:r>
          </a:p>
        </p:txBody>
      </p:sp>
      <p:graphicFrame>
        <p:nvGraphicFramePr>
          <p:cNvPr id="6" name="Grafico 5">
            <a:extLst>
              <a:ext uri="{FF2B5EF4-FFF2-40B4-BE49-F238E27FC236}">
                <a16:creationId xmlns:a16="http://schemas.microsoft.com/office/drawing/2014/main" id="{35A75B70-B9F8-455F-AEF9-C75D336FEEE1}"/>
              </a:ext>
            </a:extLst>
          </p:cNvPr>
          <p:cNvGraphicFramePr>
            <a:graphicFrameLocks/>
          </p:cNvGraphicFramePr>
          <p:nvPr>
            <p:extLst>
              <p:ext uri="{D42A27DB-BD31-4B8C-83A1-F6EECF244321}">
                <p14:modId xmlns:p14="http://schemas.microsoft.com/office/powerpoint/2010/main" val="1495120951"/>
              </p:ext>
            </p:extLst>
          </p:nvPr>
        </p:nvGraphicFramePr>
        <p:xfrm>
          <a:off x="1086367" y="1469036"/>
          <a:ext cx="9196886" cy="4586186"/>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01172116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4">
            <a:extLst>
              <a:ext uri="{FF2B5EF4-FFF2-40B4-BE49-F238E27FC236}">
                <a16:creationId xmlns:a16="http://schemas.microsoft.com/office/drawing/2014/main" id="{6AEB902C-FE85-486B-A361-933FBEFEC03B}"/>
              </a:ext>
            </a:extLst>
          </p:cNvPr>
          <p:cNvSpPr>
            <a:spLocks noGrp="1"/>
          </p:cNvSpPr>
          <p:nvPr>
            <p:ph type="ctrTitle"/>
          </p:nvPr>
        </p:nvSpPr>
        <p:spPr>
          <a:xfrm>
            <a:off x="1524000" y="1122363"/>
            <a:ext cx="9144000" cy="3759126"/>
          </a:xfrm>
        </p:spPr>
        <p:txBody>
          <a:bodyPr>
            <a:normAutofit fontScale="90000"/>
          </a:bodyPr>
          <a:lstStyle/>
          <a:p>
            <a:pPr algn="ctr">
              <a:lnSpc>
                <a:spcPct val="115000"/>
              </a:lnSpc>
              <a:spcAft>
                <a:spcPts val="1000"/>
              </a:spcAft>
            </a:pPr>
            <a:br>
              <a:rPr lang="it-IT" sz="1800" u="sng" dirty="0">
                <a:solidFill>
                  <a:srgbClr val="3FCDE7"/>
                </a:solidFill>
                <a:effectLst/>
                <a:latin typeface="Calibri" panose="020F0502020204030204" pitchFamily="34" charset="0"/>
                <a:ea typeface="Times New Roman" panose="02020603050405020304" pitchFamily="18" charset="0"/>
                <a:cs typeface="Times New Roman" panose="02020603050405020304" pitchFamily="18" charset="0"/>
                <a:hlinkClick r:id="rId2">
                  <a:extLst>
                    <a:ext uri="{A12FA001-AC4F-418D-AE19-62706E023703}">
                      <ahyp:hlinkClr xmlns:ahyp="http://schemas.microsoft.com/office/drawing/2018/hyperlinkcolor" val="tx"/>
                    </a:ext>
                  </a:extLst>
                </a:hlinkClick>
              </a:rPr>
            </a:br>
            <a:br>
              <a:rPr lang="it-IT" sz="1800" u="sng" dirty="0">
                <a:solidFill>
                  <a:srgbClr val="3FCDE7"/>
                </a:solidFill>
                <a:effectLst/>
                <a:latin typeface="Calibri" panose="020F0502020204030204" pitchFamily="34" charset="0"/>
                <a:ea typeface="Times New Roman" panose="02020603050405020304" pitchFamily="18" charset="0"/>
                <a:cs typeface="Times New Roman" panose="02020603050405020304" pitchFamily="18" charset="0"/>
                <a:hlinkClick r:id="rId2">
                  <a:extLst>
                    <a:ext uri="{A12FA001-AC4F-418D-AE19-62706E023703}">
                      <ahyp:hlinkClr xmlns:ahyp="http://schemas.microsoft.com/office/drawing/2018/hyperlinkcolor" val="tx"/>
                    </a:ext>
                  </a:extLst>
                </a:hlinkClick>
              </a:rPr>
            </a:br>
            <a:br>
              <a:rPr lang="it-IT" sz="1800" u="sng" dirty="0">
                <a:solidFill>
                  <a:srgbClr val="3FCDE7"/>
                </a:solidFill>
                <a:effectLst/>
                <a:latin typeface="Calibri" panose="020F0502020204030204" pitchFamily="34" charset="0"/>
                <a:ea typeface="Times New Roman" panose="02020603050405020304" pitchFamily="18" charset="0"/>
                <a:cs typeface="Times New Roman" panose="02020603050405020304" pitchFamily="18" charset="0"/>
                <a:hlinkClick r:id="rId2">
                  <a:extLst>
                    <a:ext uri="{A12FA001-AC4F-418D-AE19-62706E023703}">
                      <ahyp:hlinkClr xmlns:ahyp="http://schemas.microsoft.com/office/drawing/2018/hyperlinkcolor" val="tx"/>
                    </a:ext>
                  </a:extLst>
                </a:hlinkClick>
              </a:rPr>
            </a:br>
            <a:br>
              <a:rPr lang="it-IT" sz="1800" u="sng" dirty="0">
                <a:solidFill>
                  <a:srgbClr val="3FCDE7"/>
                </a:solidFill>
                <a:effectLst/>
                <a:latin typeface="Calibri" panose="020F0502020204030204" pitchFamily="34" charset="0"/>
                <a:ea typeface="Times New Roman" panose="02020603050405020304" pitchFamily="18" charset="0"/>
                <a:cs typeface="Times New Roman" panose="02020603050405020304" pitchFamily="18" charset="0"/>
                <a:hlinkClick r:id="rId2">
                  <a:extLst>
                    <a:ext uri="{A12FA001-AC4F-418D-AE19-62706E023703}">
                      <ahyp:hlinkClr xmlns:ahyp="http://schemas.microsoft.com/office/drawing/2018/hyperlinkcolor" val="tx"/>
                    </a:ext>
                  </a:extLst>
                </a:hlinkClick>
              </a:rPr>
            </a:br>
            <a:br>
              <a:rPr lang="it-IT" sz="1800" u="sng" dirty="0">
                <a:solidFill>
                  <a:srgbClr val="3FCDE7"/>
                </a:solidFill>
                <a:effectLst/>
                <a:latin typeface="Calibri" panose="020F0502020204030204" pitchFamily="34" charset="0"/>
                <a:ea typeface="Times New Roman" panose="02020603050405020304" pitchFamily="18" charset="0"/>
                <a:cs typeface="Times New Roman" panose="02020603050405020304" pitchFamily="18" charset="0"/>
                <a:hlinkClick r:id="rId2">
                  <a:extLst>
                    <a:ext uri="{A12FA001-AC4F-418D-AE19-62706E023703}">
                      <ahyp:hlinkClr xmlns:ahyp="http://schemas.microsoft.com/office/drawing/2018/hyperlinkcolor" val="tx"/>
                    </a:ext>
                  </a:extLst>
                </a:hlinkClick>
              </a:rPr>
            </a:br>
            <a:br>
              <a:rPr lang="it-IT" sz="1800" u="sng" dirty="0">
                <a:solidFill>
                  <a:srgbClr val="3FCDE7"/>
                </a:solidFill>
                <a:effectLst/>
                <a:latin typeface="Calibri" panose="020F0502020204030204" pitchFamily="34" charset="0"/>
                <a:ea typeface="Times New Roman" panose="02020603050405020304" pitchFamily="18" charset="0"/>
                <a:cs typeface="Times New Roman" panose="02020603050405020304" pitchFamily="18" charset="0"/>
                <a:hlinkClick r:id="rId2">
                  <a:extLst>
                    <a:ext uri="{A12FA001-AC4F-418D-AE19-62706E023703}">
                      <ahyp:hlinkClr xmlns:ahyp="http://schemas.microsoft.com/office/drawing/2018/hyperlinkcolor" val="tx"/>
                    </a:ext>
                  </a:extLst>
                </a:hlinkClick>
              </a:rPr>
            </a:br>
            <a:br>
              <a:rPr lang="it-IT" sz="1800" u="sng" dirty="0">
                <a:solidFill>
                  <a:srgbClr val="3FCDE7"/>
                </a:solidFill>
                <a:effectLst/>
                <a:latin typeface="Calibri" panose="020F0502020204030204" pitchFamily="34" charset="0"/>
                <a:ea typeface="Times New Roman" panose="02020603050405020304" pitchFamily="18" charset="0"/>
                <a:cs typeface="Times New Roman" panose="02020603050405020304" pitchFamily="18" charset="0"/>
                <a:hlinkClick r:id="rId2">
                  <a:extLst>
                    <a:ext uri="{A12FA001-AC4F-418D-AE19-62706E023703}">
                      <ahyp:hlinkClr xmlns:ahyp="http://schemas.microsoft.com/office/drawing/2018/hyperlinkcolor" val="tx"/>
                    </a:ext>
                  </a:extLst>
                </a:hlinkClick>
              </a:rPr>
            </a:br>
            <a:r>
              <a:rPr lang="it-IT" sz="2000" u="sng" dirty="0">
                <a:solidFill>
                  <a:srgbClr val="002060"/>
                </a:solidFill>
                <a:effectLst/>
                <a:latin typeface="Calibri" panose="020F0502020204030204" pitchFamily="34" charset="0"/>
                <a:ea typeface="Times New Roman" panose="02020603050405020304" pitchFamily="18" charset="0"/>
                <a:cs typeface="Times New Roman" panose="02020603050405020304" pitchFamily="18" charset="0"/>
                <a:hlinkClick r:id="rId2">
                  <a:extLst>
                    <a:ext uri="{A12FA001-AC4F-418D-AE19-62706E023703}">
                      <ahyp:hlinkClr xmlns:ahyp="http://schemas.microsoft.com/office/drawing/2018/hyperlinkcolor" val="tx"/>
                    </a:ext>
                  </a:extLst>
                </a:hlinkClick>
              </a:rPr>
              <a:t>www.anci.it</a:t>
            </a:r>
            <a:br>
              <a:rPr lang="it-IT" sz="2000" u="sng" dirty="0">
                <a:solidFill>
                  <a:srgbClr val="002060"/>
                </a:solidFill>
                <a:effectLst/>
                <a:latin typeface="Calibri" panose="020F0502020204030204" pitchFamily="34" charset="0"/>
                <a:ea typeface="Times New Roman" panose="02020603050405020304" pitchFamily="18" charset="0"/>
                <a:cs typeface="Times New Roman" panose="02020603050405020304" pitchFamily="18" charset="0"/>
              </a:rPr>
            </a:br>
            <a:r>
              <a:rPr lang="it-IT" sz="2000" u="sng" dirty="0">
                <a:solidFill>
                  <a:srgbClr val="002060"/>
                </a:solidFill>
                <a:effectLst/>
                <a:latin typeface="Calibri" panose="020F0502020204030204" pitchFamily="34" charset="0"/>
                <a:ea typeface="Times New Roman" panose="02020603050405020304" pitchFamily="18" charset="0"/>
                <a:cs typeface="Times New Roman" panose="02020603050405020304" pitchFamily="18" charset="0"/>
              </a:rPr>
              <a:t>www.conai.org</a:t>
            </a:r>
            <a:br>
              <a:rPr lang="it-IT" sz="2000" dirty="0">
                <a:solidFill>
                  <a:srgbClr val="002060"/>
                </a:solidFill>
                <a:effectLst/>
                <a:latin typeface="Calibri" panose="020F0502020204030204" pitchFamily="34" charset="0"/>
                <a:ea typeface="Times New Roman" panose="02020603050405020304" pitchFamily="18" charset="0"/>
                <a:cs typeface="Times New Roman" panose="02020603050405020304" pitchFamily="18" charset="0"/>
              </a:rPr>
            </a:br>
            <a:r>
              <a:rPr lang="it-IT" sz="2000" u="sng" dirty="0">
                <a:solidFill>
                  <a:srgbClr val="002060"/>
                </a:solidFill>
                <a:effectLst/>
                <a:latin typeface="Calibri" panose="020F0502020204030204" pitchFamily="34" charset="0"/>
                <a:ea typeface="Times New Roman" panose="02020603050405020304" pitchFamily="18" charset="0"/>
                <a:cs typeface="Times New Roman" panose="02020603050405020304" pitchFamily="18" charset="0"/>
                <a:hlinkClick r:id="rId3">
                  <a:extLst>
                    <a:ext uri="{A12FA001-AC4F-418D-AE19-62706E023703}">
                      <ahyp:hlinkClr xmlns:ahyp="http://schemas.microsoft.com/office/drawing/2018/hyperlinkcolor" val="tx"/>
                    </a:ext>
                  </a:extLst>
                </a:hlinkClick>
              </a:rPr>
              <a:t>www.bancadatianciconai.it</a:t>
            </a:r>
            <a:br>
              <a:rPr lang="it-IT" sz="2000" dirty="0">
                <a:solidFill>
                  <a:srgbClr val="002060"/>
                </a:solidFill>
                <a:effectLst/>
                <a:latin typeface="Calibri" panose="020F0502020204030204" pitchFamily="34" charset="0"/>
                <a:ea typeface="Times New Roman" panose="02020603050405020304" pitchFamily="18" charset="0"/>
                <a:cs typeface="Times New Roman" panose="02020603050405020304" pitchFamily="18" charset="0"/>
              </a:rPr>
            </a:br>
            <a:r>
              <a:rPr lang="it-IT" sz="2000" u="sng" dirty="0">
                <a:solidFill>
                  <a:srgbClr val="002060"/>
                </a:solidFill>
                <a:effectLst/>
                <a:latin typeface="Calibri" panose="020F0502020204030204" pitchFamily="34" charset="0"/>
                <a:ea typeface="Times New Roman" panose="02020603050405020304" pitchFamily="18" charset="0"/>
                <a:cs typeface="Times New Roman" panose="02020603050405020304" pitchFamily="18" charset="0"/>
                <a:hlinkClick r:id="rId4">
                  <a:extLst>
                    <a:ext uri="{A12FA001-AC4F-418D-AE19-62706E023703}">
                      <ahyp:hlinkClr xmlns:ahyp="http://schemas.microsoft.com/office/drawing/2018/hyperlinkcolor" val="tx"/>
                    </a:ext>
                  </a:extLst>
                </a:hlinkClick>
              </a:rPr>
              <a:t>www.osservatorioraccoltadifferenziata.it</a:t>
            </a:r>
            <a:br>
              <a:rPr lang="it-IT" sz="2000" dirty="0">
                <a:solidFill>
                  <a:srgbClr val="002060"/>
                </a:solidFill>
                <a:effectLst/>
                <a:latin typeface="Calibri" panose="020F0502020204030204" pitchFamily="34" charset="0"/>
                <a:ea typeface="Times New Roman" panose="02020603050405020304" pitchFamily="18" charset="0"/>
                <a:cs typeface="Times New Roman" panose="02020603050405020304" pitchFamily="18" charset="0"/>
              </a:rPr>
            </a:br>
            <a:endParaRPr lang="it-IT" sz="2000" dirty="0">
              <a:solidFill>
                <a:srgbClr val="002060"/>
              </a:solidFill>
            </a:endParaRPr>
          </a:p>
        </p:txBody>
      </p:sp>
      <p:grpSp>
        <p:nvGrpSpPr>
          <p:cNvPr id="7" name="Group 202">
            <a:extLst>
              <a:ext uri="{FF2B5EF4-FFF2-40B4-BE49-F238E27FC236}">
                <a16:creationId xmlns:a16="http://schemas.microsoft.com/office/drawing/2014/main" id="{81CB00EE-3AA6-4216-965C-3ACA5CFF995D}"/>
              </a:ext>
            </a:extLst>
          </p:cNvPr>
          <p:cNvGrpSpPr>
            <a:grpSpLocks/>
          </p:cNvGrpSpPr>
          <p:nvPr/>
        </p:nvGrpSpPr>
        <p:grpSpPr bwMode="auto">
          <a:xfrm>
            <a:off x="4484858" y="979512"/>
            <a:ext cx="2997200" cy="1511935"/>
            <a:chOff x="0" y="0"/>
            <a:chExt cx="4720" cy="2381"/>
          </a:xfrm>
        </p:grpSpPr>
        <p:sp>
          <p:nvSpPr>
            <p:cNvPr id="8" name="Freeform 209">
              <a:extLst>
                <a:ext uri="{FF2B5EF4-FFF2-40B4-BE49-F238E27FC236}">
                  <a16:creationId xmlns:a16="http://schemas.microsoft.com/office/drawing/2014/main" id="{4C537D6C-8022-410E-8915-045FBF1F1332}"/>
                </a:ext>
              </a:extLst>
            </p:cNvPr>
            <p:cNvSpPr>
              <a:spLocks/>
            </p:cNvSpPr>
            <p:nvPr/>
          </p:nvSpPr>
          <p:spPr bwMode="auto">
            <a:xfrm>
              <a:off x="0" y="0"/>
              <a:ext cx="4720" cy="2381"/>
            </a:xfrm>
            <a:custGeom>
              <a:avLst/>
              <a:gdLst>
                <a:gd name="T0" fmla="*/ 4704 w 4720"/>
                <a:gd name="T1" fmla="*/ 0 h 2381"/>
                <a:gd name="T2" fmla="*/ 16 w 4720"/>
                <a:gd name="T3" fmla="*/ 0 h 2381"/>
                <a:gd name="T4" fmla="*/ 8 w 4720"/>
                <a:gd name="T5" fmla="*/ 22 h 2381"/>
                <a:gd name="T6" fmla="*/ 0 w 4720"/>
                <a:gd name="T7" fmla="*/ 300 h 2381"/>
                <a:gd name="T8" fmla="*/ 0 w 4720"/>
                <a:gd name="T9" fmla="*/ 1900 h 2381"/>
                <a:gd name="T10" fmla="*/ 8 w 4720"/>
                <a:gd name="T11" fmla="*/ 2178 h 2381"/>
                <a:gd name="T12" fmla="*/ 60 w 4720"/>
                <a:gd name="T13" fmla="*/ 2320 h 2381"/>
                <a:gd name="T14" fmla="*/ 203 w 4720"/>
                <a:gd name="T15" fmla="*/ 2373 h 2381"/>
                <a:gd name="T16" fmla="*/ 480 w 4720"/>
                <a:gd name="T17" fmla="*/ 2380 h 2381"/>
                <a:gd name="T18" fmla="*/ 4240 w 4720"/>
                <a:gd name="T19" fmla="*/ 2380 h 2381"/>
                <a:gd name="T20" fmla="*/ 4518 w 4720"/>
                <a:gd name="T21" fmla="*/ 2373 h 2381"/>
                <a:gd name="T22" fmla="*/ 4660 w 4720"/>
                <a:gd name="T23" fmla="*/ 2320 h 2381"/>
                <a:gd name="T24" fmla="*/ 4713 w 4720"/>
                <a:gd name="T25" fmla="*/ 2178 h 2381"/>
                <a:gd name="T26" fmla="*/ 4720 w 4720"/>
                <a:gd name="T27" fmla="*/ 1900 h 2381"/>
                <a:gd name="T28" fmla="*/ 4720 w 4720"/>
                <a:gd name="T29" fmla="*/ 300 h 2381"/>
                <a:gd name="T30" fmla="*/ 4713 w 4720"/>
                <a:gd name="T31" fmla="*/ 22 h 2381"/>
                <a:gd name="T32" fmla="*/ 4704 w 4720"/>
                <a:gd name="T33" fmla="*/ 0 h 23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4720" h="2381">
                  <a:moveTo>
                    <a:pt x="4704" y="0"/>
                  </a:moveTo>
                  <a:lnTo>
                    <a:pt x="16" y="0"/>
                  </a:lnTo>
                  <a:lnTo>
                    <a:pt x="8" y="22"/>
                  </a:lnTo>
                  <a:lnTo>
                    <a:pt x="0" y="300"/>
                  </a:lnTo>
                  <a:lnTo>
                    <a:pt x="0" y="1900"/>
                  </a:lnTo>
                  <a:lnTo>
                    <a:pt x="8" y="2178"/>
                  </a:lnTo>
                  <a:lnTo>
                    <a:pt x="60" y="2320"/>
                  </a:lnTo>
                  <a:lnTo>
                    <a:pt x="203" y="2373"/>
                  </a:lnTo>
                  <a:lnTo>
                    <a:pt x="480" y="2380"/>
                  </a:lnTo>
                  <a:lnTo>
                    <a:pt x="4240" y="2380"/>
                  </a:lnTo>
                  <a:lnTo>
                    <a:pt x="4518" y="2373"/>
                  </a:lnTo>
                  <a:lnTo>
                    <a:pt x="4660" y="2320"/>
                  </a:lnTo>
                  <a:lnTo>
                    <a:pt x="4713" y="2178"/>
                  </a:lnTo>
                  <a:lnTo>
                    <a:pt x="4720" y="1900"/>
                  </a:lnTo>
                  <a:lnTo>
                    <a:pt x="4720" y="300"/>
                  </a:lnTo>
                  <a:lnTo>
                    <a:pt x="4713" y="22"/>
                  </a:lnTo>
                  <a:lnTo>
                    <a:pt x="4704"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it-IT"/>
            </a:p>
          </p:txBody>
        </p:sp>
        <p:pic>
          <p:nvPicPr>
            <p:cNvPr id="9" name="Picture 208">
              <a:extLst>
                <a:ext uri="{FF2B5EF4-FFF2-40B4-BE49-F238E27FC236}">
                  <a16:creationId xmlns:a16="http://schemas.microsoft.com/office/drawing/2014/main" id="{D20C06AB-DE38-4350-9C88-DAC347E75A9D}"/>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821" y="961"/>
              <a:ext cx="2569" cy="645"/>
            </a:xfrm>
            <a:prstGeom prst="rect">
              <a:avLst/>
            </a:prstGeom>
            <a:noFill/>
            <a:extLst>
              <a:ext uri="{909E8E84-426E-40DD-AFC4-6F175D3DCCD1}">
                <a14:hiddenFill xmlns:a14="http://schemas.microsoft.com/office/drawing/2010/main">
                  <a:solidFill>
                    <a:srgbClr val="FFFFFF"/>
                  </a:solidFill>
                </a14:hiddenFill>
              </a:ext>
            </a:extLst>
          </p:spPr>
        </p:pic>
        <p:sp>
          <p:nvSpPr>
            <p:cNvPr id="10" name="Rectangle 207">
              <a:extLst>
                <a:ext uri="{FF2B5EF4-FFF2-40B4-BE49-F238E27FC236}">
                  <a16:creationId xmlns:a16="http://schemas.microsoft.com/office/drawing/2014/main" id="{9AD65453-D81C-40E9-AC23-AD8D7F366BE9}"/>
                </a:ext>
              </a:extLst>
            </p:cNvPr>
            <p:cNvSpPr>
              <a:spLocks noChangeArrowheads="1"/>
            </p:cNvSpPr>
            <p:nvPr/>
          </p:nvSpPr>
          <p:spPr bwMode="auto">
            <a:xfrm>
              <a:off x="367" y="436"/>
              <a:ext cx="1086" cy="162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endParaRPr lang="it-IT"/>
            </a:p>
          </p:txBody>
        </p:sp>
        <p:sp>
          <p:nvSpPr>
            <p:cNvPr id="12" name="Rectangle 206">
              <a:extLst>
                <a:ext uri="{FF2B5EF4-FFF2-40B4-BE49-F238E27FC236}">
                  <a16:creationId xmlns:a16="http://schemas.microsoft.com/office/drawing/2014/main" id="{32E3822E-20F3-44D4-B037-5BEB3E2DA352}"/>
                </a:ext>
              </a:extLst>
            </p:cNvPr>
            <p:cNvSpPr>
              <a:spLocks noChangeArrowheads="1"/>
            </p:cNvSpPr>
            <p:nvPr/>
          </p:nvSpPr>
          <p:spPr bwMode="auto">
            <a:xfrm>
              <a:off x="367" y="436"/>
              <a:ext cx="1086" cy="1625"/>
            </a:xfrm>
            <a:prstGeom prst="rect">
              <a:avLst/>
            </a:prstGeom>
            <a:noFill/>
            <a:ln w="22784">
              <a:solidFill>
                <a:srgbClr val="BC9632"/>
              </a:solidFill>
              <a:miter lim="800000"/>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it-IT"/>
            </a:p>
          </p:txBody>
        </p:sp>
        <p:sp>
          <p:nvSpPr>
            <p:cNvPr id="13" name="Freeform 205">
              <a:extLst>
                <a:ext uri="{FF2B5EF4-FFF2-40B4-BE49-F238E27FC236}">
                  <a16:creationId xmlns:a16="http://schemas.microsoft.com/office/drawing/2014/main" id="{22CFFE5E-FE8D-48F0-B009-44171715C36E}"/>
                </a:ext>
              </a:extLst>
            </p:cNvPr>
            <p:cNvSpPr>
              <a:spLocks/>
            </p:cNvSpPr>
            <p:nvPr/>
          </p:nvSpPr>
          <p:spPr bwMode="auto">
            <a:xfrm>
              <a:off x="440" y="501"/>
              <a:ext cx="929" cy="1227"/>
            </a:xfrm>
            <a:custGeom>
              <a:avLst/>
              <a:gdLst>
                <a:gd name="T0" fmla="+- 0 440 440"/>
                <a:gd name="T1" fmla="*/ T0 w 929"/>
                <a:gd name="T2" fmla="+- 0 1152 501"/>
                <a:gd name="T3" fmla="*/ 1152 h 1227"/>
                <a:gd name="T4" fmla="+- 0 484 440"/>
                <a:gd name="T5" fmla="*/ T4 w 929"/>
                <a:gd name="T6" fmla="+- 0 1216 501"/>
                <a:gd name="T7" fmla="*/ 1216 h 1227"/>
                <a:gd name="T8" fmla="+- 0 521 440"/>
                <a:gd name="T9" fmla="*/ T8 w 929"/>
                <a:gd name="T10" fmla="+- 0 1152 501"/>
                <a:gd name="T11" fmla="*/ 1152 h 1227"/>
                <a:gd name="T12" fmla="+- 0 557 440"/>
                <a:gd name="T13" fmla="*/ T12 w 929"/>
                <a:gd name="T14" fmla="+- 0 1217 501"/>
                <a:gd name="T15" fmla="*/ 1217 h 1227"/>
                <a:gd name="T16" fmla="+- 0 597 440"/>
                <a:gd name="T17" fmla="*/ T16 w 929"/>
                <a:gd name="T18" fmla="+- 0 1152 501"/>
                <a:gd name="T19" fmla="*/ 1152 h 1227"/>
                <a:gd name="T20" fmla="+- 0 625 440"/>
                <a:gd name="T21" fmla="*/ T20 w 929"/>
                <a:gd name="T22" fmla="+- 0 638 501"/>
                <a:gd name="T23" fmla="*/ 638 h 1227"/>
                <a:gd name="T24" fmla="+- 0 667 440"/>
                <a:gd name="T25" fmla="*/ T24 w 929"/>
                <a:gd name="T26" fmla="+- 0 750 501"/>
                <a:gd name="T27" fmla="*/ 750 h 1227"/>
                <a:gd name="T28" fmla="+- 0 712 440"/>
                <a:gd name="T29" fmla="*/ T28 w 929"/>
                <a:gd name="T30" fmla="+- 0 638 501"/>
                <a:gd name="T31" fmla="*/ 638 h 1227"/>
                <a:gd name="T32" fmla="+- 0 752 440"/>
                <a:gd name="T33" fmla="*/ T32 w 929"/>
                <a:gd name="T34" fmla="+- 0 750 501"/>
                <a:gd name="T35" fmla="*/ 750 h 1227"/>
                <a:gd name="T36" fmla="+- 0 794 440"/>
                <a:gd name="T37" fmla="*/ T36 w 929"/>
                <a:gd name="T38" fmla="+- 0 638 501"/>
                <a:gd name="T39" fmla="*/ 638 h 1227"/>
                <a:gd name="T40" fmla="+- 0 834 440"/>
                <a:gd name="T41" fmla="*/ T40 w 929"/>
                <a:gd name="T42" fmla="+- 0 879 501"/>
                <a:gd name="T43" fmla="*/ 879 h 1227"/>
                <a:gd name="T44" fmla="+- 0 887 440"/>
                <a:gd name="T45" fmla="*/ T44 w 929"/>
                <a:gd name="T46" fmla="+- 0 839 501"/>
                <a:gd name="T47" fmla="*/ 839 h 1227"/>
                <a:gd name="T48" fmla="+- 0 1092 440"/>
                <a:gd name="T49" fmla="*/ T48 w 929"/>
                <a:gd name="T50" fmla="+- 0 851 501"/>
                <a:gd name="T51" fmla="*/ 851 h 1227"/>
                <a:gd name="T52" fmla="+- 0 1152 440"/>
                <a:gd name="T53" fmla="*/ T52 w 929"/>
                <a:gd name="T54" fmla="+- 0 505 501"/>
                <a:gd name="T55" fmla="*/ 505 h 1227"/>
                <a:gd name="T56" fmla="+- 0 1204 440"/>
                <a:gd name="T57" fmla="*/ T56 w 929"/>
                <a:gd name="T58" fmla="+- 0 606 501"/>
                <a:gd name="T59" fmla="*/ 606 h 1227"/>
                <a:gd name="T60" fmla="+- 0 1268 440"/>
                <a:gd name="T61" fmla="*/ T60 w 929"/>
                <a:gd name="T62" fmla="+- 0 501 501"/>
                <a:gd name="T63" fmla="*/ 501 h 1227"/>
                <a:gd name="T64" fmla="+- 0 1317 440"/>
                <a:gd name="T65" fmla="*/ T64 w 929"/>
                <a:gd name="T66" fmla="+- 0 606 501"/>
                <a:gd name="T67" fmla="*/ 606 h 1227"/>
                <a:gd name="T68" fmla="+- 0 1369 440"/>
                <a:gd name="T69" fmla="*/ T68 w 929"/>
                <a:gd name="T70" fmla="+- 0 505 501"/>
                <a:gd name="T71" fmla="*/ 505 h 1227"/>
                <a:gd name="T72" fmla="+- 0 1369 440"/>
                <a:gd name="T73" fmla="*/ T72 w 929"/>
                <a:gd name="T74" fmla="+- 0 1341 501"/>
                <a:gd name="T75" fmla="*/ 1341 h 1227"/>
                <a:gd name="T76" fmla="+- 0 1168 440"/>
                <a:gd name="T77" fmla="*/ T76 w 929"/>
                <a:gd name="T78" fmla="+- 0 1333 501"/>
                <a:gd name="T79" fmla="*/ 1333 h 1227"/>
                <a:gd name="T80" fmla="+- 0 1116 440"/>
                <a:gd name="T81" fmla="*/ T80 w 929"/>
                <a:gd name="T82" fmla="+- 0 1510 501"/>
                <a:gd name="T83" fmla="*/ 1510 h 1227"/>
                <a:gd name="T84" fmla="+- 0 1256 440"/>
                <a:gd name="T85" fmla="*/ T84 w 929"/>
                <a:gd name="T86" fmla="+- 0 851 501"/>
                <a:gd name="T87" fmla="*/ 851 h 1227"/>
                <a:gd name="T88" fmla="+- 0 1120 440"/>
                <a:gd name="T89" fmla="*/ T88 w 929"/>
                <a:gd name="T90" fmla="+- 0 951 501"/>
                <a:gd name="T91" fmla="*/ 951 h 1227"/>
                <a:gd name="T92" fmla="+- 0 973 440"/>
                <a:gd name="T93" fmla="*/ T92 w 929"/>
                <a:gd name="T94" fmla="+- 0 1024 501"/>
                <a:gd name="T95" fmla="*/ 1024 h 1227"/>
                <a:gd name="T96" fmla="+- 0 795 440"/>
                <a:gd name="T97" fmla="*/ T96 w 929"/>
                <a:gd name="T98" fmla="+- 0 1477 501"/>
                <a:gd name="T99" fmla="*/ 1477 h 1227"/>
                <a:gd name="T100" fmla="+- 0 444 440"/>
                <a:gd name="T101" fmla="*/ T100 w 929"/>
                <a:gd name="T102" fmla="+- 0 1663 501"/>
                <a:gd name="T103" fmla="*/ 1663 h 1227"/>
                <a:gd name="T104" fmla="+- 0 627 440"/>
                <a:gd name="T105" fmla="*/ T104 w 929"/>
                <a:gd name="T106" fmla="+- 0 1476 501"/>
                <a:gd name="T107" fmla="*/ 1476 h 1227"/>
                <a:gd name="T108" fmla="+- 0 762 440"/>
                <a:gd name="T109" fmla="*/ T108 w 929"/>
                <a:gd name="T110" fmla="+- 0 917 501"/>
                <a:gd name="T111" fmla="*/ 917 h 1227"/>
                <a:gd name="T112" fmla="+- 0 816 440"/>
                <a:gd name="T113" fmla="*/ T112 w 929"/>
                <a:gd name="T114" fmla="+- 0 917 501"/>
                <a:gd name="T115" fmla="*/ 917 h 1227"/>
                <a:gd name="T116" fmla="+- 0 840 440"/>
                <a:gd name="T117" fmla="*/ T116 w 929"/>
                <a:gd name="T118" fmla="+- 0 1016 501"/>
                <a:gd name="T119" fmla="*/ 1016 h 1227"/>
                <a:gd name="T120" fmla="+- 0 866 440"/>
                <a:gd name="T121" fmla="*/ T120 w 929"/>
                <a:gd name="T122" fmla="+- 0 946 501"/>
                <a:gd name="T123" fmla="*/ 946 h 1227"/>
                <a:gd name="T124" fmla="+- 0 894 440"/>
                <a:gd name="T125" fmla="*/ T124 w 929"/>
                <a:gd name="T126" fmla="+- 0 1014 501"/>
                <a:gd name="T127" fmla="*/ 1014 h 1227"/>
                <a:gd name="T128" fmla="+- 0 917 440"/>
                <a:gd name="T129" fmla="*/ T128 w 929"/>
                <a:gd name="T130" fmla="+- 0 917 501"/>
                <a:gd name="T131" fmla="*/ 917 h 1227"/>
                <a:gd name="T132" fmla="+- 0 973 440"/>
                <a:gd name="T133" fmla="*/ T132 w 929"/>
                <a:gd name="T134" fmla="+- 0 917 501"/>
                <a:gd name="T135" fmla="*/ 917 h 1227"/>
                <a:gd name="T136" fmla="+- 0 785 440"/>
                <a:gd name="T137" fmla="*/ T136 w 929"/>
                <a:gd name="T138" fmla="+- 0 1477 501"/>
                <a:gd name="T139" fmla="*/ 1477 h 1227"/>
                <a:gd name="T140" fmla="+- 0 625 440"/>
                <a:gd name="T141" fmla="*/ T140 w 929"/>
                <a:gd name="T142" fmla="+- 0 1478 501"/>
                <a:gd name="T143" fmla="*/ 1478 h 1227"/>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 ang="0">
                  <a:pos x="T101" y="T103"/>
                </a:cxn>
                <a:cxn ang="0">
                  <a:pos x="T105" y="T107"/>
                </a:cxn>
                <a:cxn ang="0">
                  <a:pos x="T109" y="T111"/>
                </a:cxn>
                <a:cxn ang="0">
                  <a:pos x="T113" y="T115"/>
                </a:cxn>
                <a:cxn ang="0">
                  <a:pos x="T117" y="T119"/>
                </a:cxn>
                <a:cxn ang="0">
                  <a:pos x="T121" y="T123"/>
                </a:cxn>
                <a:cxn ang="0">
                  <a:pos x="T125" y="T127"/>
                </a:cxn>
                <a:cxn ang="0">
                  <a:pos x="T129" y="T131"/>
                </a:cxn>
                <a:cxn ang="0">
                  <a:pos x="T133" y="T135"/>
                </a:cxn>
                <a:cxn ang="0">
                  <a:pos x="T137" y="T139"/>
                </a:cxn>
                <a:cxn ang="0">
                  <a:pos x="T141" y="T143"/>
                </a:cxn>
              </a:cxnLst>
              <a:rect l="0" t="0" r="r" b="b"/>
              <a:pathLst>
                <a:path w="929" h="1227">
                  <a:moveTo>
                    <a:pt x="0" y="1226"/>
                  </a:moveTo>
                  <a:lnTo>
                    <a:pt x="0" y="651"/>
                  </a:lnTo>
                  <a:lnTo>
                    <a:pt x="44" y="651"/>
                  </a:lnTo>
                  <a:lnTo>
                    <a:pt x="44" y="715"/>
                  </a:lnTo>
                  <a:lnTo>
                    <a:pt x="81" y="715"/>
                  </a:lnTo>
                  <a:lnTo>
                    <a:pt x="81" y="651"/>
                  </a:lnTo>
                  <a:lnTo>
                    <a:pt x="117" y="651"/>
                  </a:lnTo>
                  <a:lnTo>
                    <a:pt x="117" y="716"/>
                  </a:lnTo>
                  <a:lnTo>
                    <a:pt x="157" y="716"/>
                  </a:lnTo>
                  <a:lnTo>
                    <a:pt x="157" y="651"/>
                  </a:lnTo>
                  <a:lnTo>
                    <a:pt x="185" y="651"/>
                  </a:lnTo>
                  <a:lnTo>
                    <a:pt x="185" y="137"/>
                  </a:lnTo>
                  <a:lnTo>
                    <a:pt x="227" y="137"/>
                  </a:lnTo>
                  <a:lnTo>
                    <a:pt x="227" y="249"/>
                  </a:lnTo>
                  <a:lnTo>
                    <a:pt x="272" y="249"/>
                  </a:lnTo>
                  <a:lnTo>
                    <a:pt x="272" y="137"/>
                  </a:lnTo>
                  <a:lnTo>
                    <a:pt x="312" y="137"/>
                  </a:lnTo>
                  <a:lnTo>
                    <a:pt x="312" y="249"/>
                  </a:lnTo>
                  <a:lnTo>
                    <a:pt x="354" y="249"/>
                  </a:lnTo>
                  <a:lnTo>
                    <a:pt x="354" y="137"/>
                  </a:lnTo>
                  <a:lnTo>
                    <a:pt x="394" y="137"/>
                  </a:lnTo>
                  <a:lnTo>
                    <a:pt x="394" y="378"/>
                  </a:lnTo>
                  <a:lnTo>
                    <a:pt x="447" y="378"/>
                  </a:lnTo>
                  <a:lnTo>
                    <a:pt x="447" y="338"/>
                  </a:lnTo>
                  <a:lnTo>
                    <a:pt x="547" y="237"/>
                  </a:lnTo>
                  <a:lnTo>
                    <a:pt x="652" y="350"/>
                  </a:lnTo>
                  <a:lnTo>
                    <a:pt x="652" y="4"/>
                  </a:lnTo>
                  <a:lnTo>
                    <a:pt x="712" y="4"/>
                  </a:lnTo>
                  <a:lnTo>
                    <a:pt x="712" y="105"/>
                  </a:lnTo>
                  <a:lnTo>
                    <a:pt x="764" y="105"/>
                  </a:lnTo>
                  <a:lnTo>
                    <a:pt x="764" y="0"/>
                  </a:lnTo>
                  <a:lnTo>
                    <a:pt x="828" y="0"/>
                  </a:lnTo>
                  <a:lnTo>
                    <a:pt x="828" y="105"/>
                  </a:lnTo>
                  <a:lnTo>
                    <a:pt x="877" y="105"/>
                  </a:lnTo>
                  <a:lnTo>
                    <a:pt x="877" y="4"/>
                  </a:lnTo>
                  <a:lnTo>
                    <a:pt x="929" y="4"/>
                  </a:lnTo>
                  <a:lnTo>
                    <a:pt x="929" y="1082"/>
                  </a:lnTo>
                  <a:lnTo>
                    <a:pt x="929" y="840"/>
                  </a:lnTo>
                  <a:lnTo>
                    <a:pt x="830" y="706"/>
                  </a:lnTo>
                  <a:lnTo>
                    <a:pt x="728" y="832"/>
                  </a:lnTo>
                  <a:lnTo>
                    <a:pt x="728" y="1009"/>
                  </a:lnTo>
                  <a:lnTo>
                    <a:pt x="676" y="1009"/>
                  </a:lnTo>
                  <a:lnTo>
                    <a:pt x="676" y="350"/>
                  </a:lnTo>
                  <a:lnTo>
                    <a:pt x="816" y="350"/>
                  </a:lnTo>
                  <a:lnTo>
                    <a:pt x="816" y="555"/>
                  </a:lnTo>
                  <a:lnTo>
                    <a:pt x="680" y="450"/>
                  </a:lnTo>
                  <a:lnTo>
                    <a:pt x="676" y="414"/>
                  </a:lnTo>
                  <a:lnTo>
                    <a:pt x="533" y="523"/>
                  </a:lnTo>
                  <a:lnTo>
                    <a:pt x="533" y="977"/>
                  </a:lnTo>
                  <a:lnTo>
                    <a:pt x="355" y="976"/>
                  </a:lnTo>
                  <a:lnTo>
                    <a:pt x="181" y="973"/>
                  </a:lnTo>
                  <a:lnTo>
                    <a:pt x="4" y="1162"/>
                  </a:lnTo>
                  <a:lnTo>
                    <a:pt x="350" y="1162"/>
                  </a:lnTo>
                  <a:lnTo>
                    <a:pt x="187" y="975"/>
                  </a:lnTo>
                  <a:lnTo>
                    <a:pt x="322" y="973"/>
                  </a:lnTo>
                  <a:lnTo>
                    <a:pt x="322" y="416"/>
                  </a:lnTo>
                  <a:lnTo>
                    <a:pt x="348" y="444"/>
                  </a:lnTo>
                  <a:lnTo>
                    <a:pt x="376" y="416"/>
                  </a:lnTo>
                  <a:lnTo>
                    <a:pt x="376" y="515"/>
                  </a:lnTo>
                  <a:lnTo>
                    <a:pt x="400" y="515"/>
                  </a:lnTo>
                  <a:lnTo>
                    <a:pt x="400" y="416"/>
                  </a:lnTo>
                  <a:lnTo>
                    <a:pt x="426" y="445"/>
                  </a:lnTo>
                  <a:lnTo>
                    <a:pt x="454" y="415"/>
                  </a:lnTo>
                  <a:lnTo>
                    <a:pt x="454" y="513"/>
                  </a:lnTo>
                  <a:lnTo>
                    <a:pt x="477" y="513"/>
                  </a:lnTo>
                  <a:lnTo>
                    <a:pt x="477" y="416"/>
                  </a:lnTo>
                  <a:lnTo>
                    <a:pt x="506" y="443"/>
                  </a:lnTo>
                  <a:lnTo>
                    <a:pt x="533" y="416"/>
                  </a:lnTo>
                  <a:lnTo>
                    <a:pt x="533" y="796"/>
                  </a:lnTo>
                  <a:lnTo>
                    <a:pt x="345" y="976"/>
                  </a:lnTo>
                  <a:lnTo>
                    <a:pt x="185" y="976"/>
                  </a:lnTo>
                  <a:lnTo>
                    <a:pt x="185" y="977"/>
                  </a:lnTo>
                </a:path>
              </a:pathLst>
            </a:custGeom>
            <a:noFill/>
            <a:ln w="11392">
              <a:solidFill>
                <a:srgbClr val="231F20"/>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it-IT"/>
            </a:p>
          </p:txBody>
        </p:sp>
        <p:sp>
          <p:nvSpPr>
            <p:cNvPr id="14" name="AutoShape 204">
              <a:extLst>
                <a:ext uri="{FF2B5EF4-FFF2-40B4-BE49-F238E27FC236}">
                  <a16:creationId xmlns:a16="http://schemas.microsoft.com/office/drawing/2014/main" id="{28DA820C-7504-452E-ADD0-2887DEB5713A}"/>
                </a:ext>
              </a:extLst>
            </p:cNvPr>
            <p:cNvSpPr>
              <a:spLocks/>
            </p:cNvSpPr>
            <p:nvPr/>
          </p:nvSpPr>
          <p:spPr bwMode="auto">
            <a:xfrm>
              <a:off x="625" y="1152"/>
              <a:ext cx="493" cy="561"/>
            </a:xfrm>
            <a:custGeom>
              <a:avLst/>
              <a:gdLst>
                <a:gd name="T0" fmla="+- 0 625 625"/>
                <a:gd name="T1" fmla="*/ T0 w 493"/>
                <a:gd name="T2" fmla="+- 0 1478 1152"/>
                <a:gd name="T3" fmla="*/ 1478 h 561"/>
                <a:gd name="T4" fmla="+- 0 625 625"/>
                <a:gd name="T5" fmla="*/ T4 w 493"/>
                <a:gd name="T6" fmla="+- 0 1152 1152"/>
                <a:gd name="T7" fmla="*/ 1152 h 561"/>
                <a:gd name="T8" fmla="+- 0 957 625"/>
                <a:gd name="T9" fmla="*/ T8 w 493"/>
                <a:gd name="T10" fmla="+- 0 1713 1152"/>
                <a:gd name="T11" fmla="*/ 1713 h 561"/>
                <a:gd name="T12" fmla="+- 0 957 625"/>
                <a:gd name="T13" fmla="*/ T12 w 493"/>
                <a:gd name="T14" fmla="+- 0 1524 1152"/>
                <a:gd name="T15" fmla="*/ 1524 h 561"/>
                <a:gd name="T16" fmla="+- 0 997 625"/>
                <a:gd name="T17" fmla="*/ T16 w 493"/>
                <a:gd name="T18" fmla="+- 0 1524 1152"/>
                <a:gd name="T19" fmla="*/ 1524 h 561"/>
                <a:gd name="T20" fmla="+- 0 997 625"/>
                <a:gd name="T21" fmla="*/ T20 w 493"/>
                <a:gd name="T22" fmla="+- 0 1635 1152"/>
                <a:gd name="T23" fmla="*/ 1635 h 561"/>
                <a:gd name="T24" fmla="+- 0 1029 625"/>
                <a:gd name="T25" fmla="*/ T24 w 493"/>
                <a:gd name="T26" fmla="+- 0 1635 1152"/>
                <a:gd name="T27" fmla="*/ 1635 h 561"/>
                <a:gd name="T28" fmla="+- 0 1029 625"/>
                <a:gd name="T29" fmla="*/ T28 w 493"/>
                <a:gd name="T30" fmla="+- 0 1522 1152"/>
                <a:gd name="T31" fmla="*/ 1522 h 561"/>
                <a:gd name="T32" fmla="+- 0 1079 625"/>
                <a:gd name="T33" fmla="*/ T32 w 493"/>
                <a:gd name="T34" fmla="+- 0 1522 1152"/>
                <a:gd name="T35" fmla="*/ 1522 h 561"/>
                <a:gd name="T36" fmla="+- 0 1079 625"/>
                <a:gd name="T37" fmla="*/ T36 w 493"/>
                <a:gd name="T38" fmla="+- 0 1635 1152"/>
                <a:gd name="T39" fmla="*/ 1635 h 561"/>
                <a:gd name="T40" fmla="+- 0 1118 625"/>
                <a:gd name="T41" fmla="*/ T40 w 493"/>
                <a:gd name="T42" fmla="+- 0 1635 1152"/>
                <a:gd name="T43" fmla="*/ 1635 h 561"/>
                <a:gd name="T44" fmla="+- 0 1118 625"/>
                <a:gd name="T45" fmla="*/ T44 w 493"/>
                <a:gd name="T46" fmla="+- 0 1510 1152"/>
                <a:gd name="T47" fmla="*/ 1510 h 561"/>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Lst>
              <a:rect l="0" t="0" r="r" b="b"/>
              <a:pathLst>
                <a:path w="493" h="561">
                  <a:moveTo>
                    <a:pt x="0" y="326"/>
                  </a:moveTo>
                  <a:lnTo>
                    <a:pt x="0" y="0"/>
                  </a:lnTo>
                  <a:moveTo>
                    <a:pt x="332" y="561"/>
                  </a:moveTo>
                  <a:lnTo>
                    <a:pt x="332" y="372"/>
                  </a:lnTo>
                  <a:lnTo>
                    <a:pt x="372" y="372"/>
                  </a:lnTo>
                  <a:lnTo>
                    <a:pt x="372" y="483"/>
                  </a:lnTo>
                  <a:lnTo>
                    <a:pt x="404" y="483"/>
                  </a:lnTo>
                  <a:lnTo>
                    <a:pt x="404" y="370"/>
                  </a:lnTo>
                  <a:lnTo>
                    <a:pt x="454" y="370"/>
                  </a:lnTo>
                  <a:lnTo>
                    <a:pt x="454" y="483"/>
                  </a:lnTo>
                  <a:lnTo>
                    <a:pt x="493" y="483"/>
                  </a:lnTo>
                  <a:lnTo>
                    <a:pt x="493" y="358"/>
                  </a:lnTo>
                </a:path>
              </a:pathLst>
            </a:custGeom>
            <a:noFill/>
            <a:ln w="11392">
              <a:solidFill>
                <a:srgbClr val="231F20"/>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it-IT"/>
            </a:p>
          </p:txBody>
        </p:sp>
        <p:sp>
          <p:nvSpPr>
            <p:cNvPr id="15" name="AutoShape 203">
              <a:extLst>
                <a:ext uri="{FF2B5EF4-FFF2-40B4-BE49-F238E27FC236}">
                  <a16:creationId xmlns:a16="http://schemas.microsoft.com/office/drawing/2014/main" id="{24C0844E-F1BE-4F0E-A7F4-C9809D49D584}"/>
                </a:ext>
              </a:extLst>
            </p:cNvPr>
            <p:cNvSpPr>
              <a:spLocks/>
            </p:cNvSpPr>
            <p:nvPr/>
          </p:nvSpPr>
          <p:spPr bwMode="auto">
            <a:xfrm>
              <a:off x="406" y="1675"/>
              <a:ext cx="973" cy="297"/>
            </a:xfrm>
            <a:custGeom>
              <a:avLst/>
              <a:gdLst>
                <a:gd name="T0" fmla="+- 0 579 406"/>
                <a:gd name="T1" fmla="*/ T0 w 973"/>
                <a:gd name="T2" fmla="+- 0 1961 1676"/>
                <a:gd name="T3" fmla="*/ 1961 h 297"/>
                <a:gd name="T4" fmla="+- 0 671 406"/>
                <a:gd name="T5" fmla="*/ T4 w 973"/>
                <a:gd name="T6" fmla="+- 0 1932 1676"/>
                <a:gd name="T7" fmla="*/ 1932 h 297"/>
                <a:gd name="T8" fmla="+- 0 668 406"/>
                <a:gd name="T9" fmla="*/ T8 w 973"/>
                <a:gd name="T10" fmla="+- 0 1850 1676"/>
                <a:gd name="T11" fmla="*/ 1850 h 297"/>
                <a:gd name="T12" fmla="+- 0 659 406"/>
                <a:gd name="T13" fmla="*/ T12 w 973"/>
                <a:gd name="T14" fmla="+- 0 1775 1676"/>
                <a:gd name="T15" fmla="*/ 1775 h 297"/>
                <a:gd name="T16" fmla="+- 0 605 406"/>
                <a:gd name="T17" fmla="*/ T16 w 973"/>
                <a:gd name="T18" fmla="+- 0 1744 1676"/>
                <a:gd name="T19" fmla="*/ 1744 h 297"/>
                <a:gd name="T20" fmla="+- 0 514 406"/>
                <a:gd name="T21" fmla="*/ T20 w 973"/>
                <a:gd name="T22" fmla="+- 0 1745 1676"/>
                <a:gd name="T23" fmla="*/ 1745 h 297"/>
                <a:gd name="T24" fmla="+- 0 444 406"/>
                <a:gd name="T25" fmla="*/ T24 w 973"/>
                <a:gd name="T26" fmla="+- 0 1761 1676"/>
                <a:gd name="T27" fmla="*/ 1761 h 297"/>
                <a:gd name="T28" fmla="+- 0 471 406"/>
                <a:gd name="T29" fmla="*/ T28 w 973"/>
                <a:gd name="T30" fmla="+- 0 1785 1676"/>
                <a:gd name="T31" fmla="*/ 1785 h 297"/>
                <a:gd name="T32" fmla="+- 0 521 406"/>
                <a:gd name="T33" fmla="*/ T32 w 973"/>
                <a:gd name="T34" fmla="+- 0 1775 1676"/>
                <a:gd name="T35" fmla="*/ 1775 h 297"/>
                <a:gd name="T36" fmla="+- 0 561 406"/>
                <a:gd name="T37" fmla="*/ T36 w 973"/>
                <a:gd name="T38" fmla="+- 0 1787 1676"/>
                <a:gd name="T39" fmla="*/ 1787 h 297"/>
                <a:gd name="T40" fmla="+- 0 569 406"/>
                <a:gd name="T41" fmla="*/ T40 w 973"/>
                <a:gd name="T42" fmla="+- 0 1820 1676"/>
                <a:gd name="T43" fmla="*/ 1820 h 297"/>
                <a:gd name="T44" fmla="+- 0 550 406"/>
                <a:gd name="T45" fmla="*/ T44 w 973"/>
                <a:gd name="T46" fmla="+- 0 1938 1676"/>
                <a:gd name="T47" fmla="*/ 1938 h 297"/>
                <a:gd name="T48" fmla="+- 0 505 406"/>
                <a:gd name="T49" fmla="*/ T48 w 973"/>
                <a:gd name="T50" fmla="+- 0 1900 1676"/>
                <a:gd name="T51" fmla="*/ 1900 h 297"/>
                <a:gd name="T52" fmla="+- 0 523 406"/>
                <a:gd name="T53" fmla="*/ T52 w 973"/>
                <a:gd name="T54" fmla="+- 0 1858 1676"/>
                <a:gd name="T55" fmla="*/ 1858 h 297"/>
                <a:gd name="T56" fmla="+- 0 561 406"/>
                <a:gd name="T57" fmla="*/ T56 w 973"/>
                <a:gd name="T58" fmla="+- 0 1882 1676"/>
                <a:gd name="T59" fmla="*/ 1882 h 297"/>
                <a:gd name="T60" fmla="+- 0 415 406"/>
                <a:gd name="T61" fmla="*/ T60 w 973"/>
                <a:gd name="T62" fmla="+- 0 1867 1676"/>
                <a:gd name="T63" fmla="*/ 1867 h 297"/>
                <a:gd name="T64" fmla="+- 0 445 406"/>
                <a:gd name="T65" fmla="*/ T64 w 973"/>
                <a:gd name="T66" fmla="+- 0 1968 1676"/>
                <a:gd name="T67" fmla="*/ 1968 h 297"/>
                <a:gd name="T68" fmla="+- 0 555 406"/>
                <a:gd name="T69" fmla="*/ T68 w 973"/>
                <a:gd name="T70" fmla="+- 0 1965 1676"/>
                <a:gd name="T71" fmla="*/ 1965 h 297"/>
                <a:gd name="T72" fmla="+- 0 673 406"/>
                <a:gd name="T73" fmla="*/ T72 w 973"/>
                <a:gd name="T74" fmla="+- 0 1966 1676"/>
                <a:gd name="T75" fmla="*/ 1966 h 297"/>
                <a:gd name="T76" fmla="+- 0 1016 406"/>
                <a:gd name="T77" fmla="*/ T76 w 973"/>
                <a:gd name="T78" fmla="+- 0 1947 1676"/>
                <a:gd name="T79" fmla="*/ 1947 h 297"/>
                <a:gd name="T80" fmla="+- 0 1008 406"/>
                <a:gd name="T81" fmla="*/ T80 w 973"/>
                <a:gd name="T82" fmla="+- 0 1822 1676"/>
                <a:gd name="T83" fmla="*/ 1822 h 297"/>
                <a:gd name="T84" fmla="+- 0 989 406"/>
                <a:gd name="T85" fmla="*/ T84 w 973"/>
                <a:gd name="T86" fmla="+- 0 1762 1676"/>
                <a:gd name="T87" fmla="*/ 1762 h 297"/>
                <a:gd name="T88" fmla="+- 0 877 406"/>
                <a:gd name="T89" fmla="*/ T88 w 973"/>
                <a:gd name="T90" fmla="+- 0 1743 1676"/>
                <a:gd name="T91" fmla="*/ 1743 h 297"/>
                <a:gd name="T92" fmla="+- 0 828 406"/>
                <a:gd name="T93" fmla="*/ T92 w 973"/>
                <a:gd name="T94" fmla="+- 0 1753 1676"/>
                <a:gd name="T95" fmla="*/ 1753 h 297"/>
                <a:gd name="T96" fmla="+- 0 695 406"/>
                <a:gd name="T97" fmla="*/ T96 w 973"/>
                <a:gd name="T98" fmla="+- 0 1762 1676"/>
                <a:gd name="T99" fmla="*/ 1762 h 297"/>
                <a:gd name="T100" fmla="+- 0 722 406"/>
                <a:gd name="T101" fmla="*/ T100 w 973"/>
                <a:gd name="T102" fmla="+- 0 1796 1676"/>
                <a:gd name="T103" fmla="*/ 1796 h 297"/>
                <a:gd name="T104" fmla="+- 0 717 406"/>
                <a:gd name="T105" fmla="*/ T104 w 973"/>
                <a:gd name="T106" fmla="+- 0 1953 1676"/>
                <a:gd name="T107" fmla="*/ 1953 h 297"/>
                <a:gd name="T108" fmla="+- 0 834 406"/>
                <a:gd name="T109" fmla="*/ T108 w 973"/>
                <a:gd name="T110" fmla="+- 0 1955 1676"/>
                <a:gd name="T111" fmla="*/ 1955 h 297"/>
                <a:gd name="T112" fmla="+- 0 828 406"/>
                <a:gd name="T113" fmla="*/ T112 w 973"/>
                <a:gd name="T114" fmla="+- 0 1862 1676"/>
                <a:gd name="T115" fmla="*/ 1862 h 297"/>
                <a:gd name="T116" fmla="+- 0 837 406"/>
                <a:gd name="T117" fmla="*/ T116 w 973"/>
                <a:gd name="T118" fmla="+- 0 1813 1676"/>
                <a:gd name="T119" fmla="*/ 1813 h 297"/>
                <a:gd name="T120" fmla="+- 0 870 406"/>
                <a:gd name="T121" fmla="*/ T120 w 973"/>
                <a:gd name="T122" fmla="+- 0 1783 1676"/>
                <a:gd name="T123" fmla="*/ 1783 h 297"/>
                <a:gd name="T124" fmla="+- 0 891 406"/>
                <a:gd name="T125" fmla="*/ T124 w 973"/>
                <a:gd name="T126" fmla="+- 0 1943 1676"/>
                <a:gd name="T127" fmla="*/ 1943 h 297"/>
                <a:gd name="T128" fmla="+- 0 1023 406"/>
                <a:gd name="T129" fmla="*/ T128 w 973"/>
                <a:gd name="T130" fmla="+- 0 1955 1676"/>
                <a:gd name="T131" fmla="*/ 1955 h 297"/>
                <a:gd name="T132" fmla="+- 0 1174 406"/>
                <a:gd name="T133" fmla="*/ T132 w 973"/>
                <a:gd name="T134" fmla="+- 0 1902 1676"/>
                <a:gd name="T135" fmla="*/ 1902 h 297"/>
                <a:gd name="T136" fmla="+- 0 1168 406"/>
                <a:gd name="T137" fmla="*/ T136 w 973"/>
                <a:gd name="T138" fmla="+- 0 1815 1676"/>
                <a:gd name="T139" fmla="*/ 1815 h 297"/>
                <a:gd name="T140" fmla="+- 0 1199 406"/>
                <a:gd name="T141" fmla="*/ T140 w 973"/>
                <a:gd name="T142" fmla="+- 0 1774 1676"/>
                <a:gd name="T143" fmla="*/ 1774 h 297"/>
                <a:gd name="T144" fmla="+- 0 1216 406"/>
                <a:gd name="T145" fmla="*/ T144 w 973"/>
                <a:gd name="T146" fmla="+- 0 1735 1676"/>
                <a:gd name="T147" fmla="*/ 1735 h 297"/>
                <a:gd name="T148" fmla="+- 0 1047 406"/>
                <a:gd name="T149" fmla="*/ T148 w 973"/>
                <a:gd name="T150" fmla="+- 0 1783 1676"/>
                <a:gd name="T151" fmla="*/ 1783 h 297"/>
                <a:gd name="T152" fmla="+- 0 1132 406"/>
                <a:gd name="T153" fmla="*/ T152 w 973"/>
                <a:gd name="T154" fmla="+- 0 1963 1676"/>
                <a:gd name="T155" fmla="*/ 1963 h 297"/>
                <a:gd name="T156" fmla="+- 0 1233 406"/>
                <a:gd name="T157" fmla="*/ T156 w 973"/>
                <a:gd name="T158" fmla="+- 0 1946 1676"/>
                <a:gd name="T159" fmla="*/ 1946 h 297"/>
                <a:gd name="T160" fmla="+- 0 1369 406"/>
                <a:gd name="T161" fmla="*/ T160 w 973"/>
                <a:gd name="T162" fmla="+- 0 1911 1676"/>
                <a:gd name="T163" fmla="*/ 1911 h 297"/>
                <a:gd name="T164" fmla="+- 0 1244 406"/>
                <a:gd name="T165" fmla="*/ T164 w 973"/>
                <a:gd name="T166" fmla="+- 0 1763 1676"/>
                <a:gd name="T167" fmla="*/ 1763 h 297"/>
                <a:gd name="T168" fmla="+- 0 1239 406"/>
                <a:gd name="T169" fmla="*/ T168 w 973"/>
                <a:gd name="T170" fmla="+- 0 1955 1676"/>
                <a:gd name="T171" fmla="*/ 1955 h 297"/>
                <a:gd name="T172" fmla="+- 0 1379 406"/>
                <a:gd name="T173" fmla="*/ T172 w 973"/>
                <a:gd name="T174" fmla="+- 0 1695 1676"/>
                <a:gd name="T175" fmla="*/ 1695 h 297"/>
                <a:gd name="T176" fmla="+- 0 1307 406"/>
                <a:gd name="T177" fmla="*/ T176 w 973"/>
                <a:gd name="T178" fmla="+- 0 1677 1676"/>
                <a:gd name="T179" fmla="*/ 1677 h 297"/>
                <a:gd name="T180" fmla="+- 0 1236 406"/>
                <a:gd name="T181" fmla="*/ T180 w 973"/>
                <a:gd name="T182" fmla="+- 0 1693 1676"/>
                <a:gd name="T183" fmla="*/ 1693 h 297"/>
                <a:gd name="T184" fmla="+- 0 1308 406"/>
                <a:gd name="T185" fmla="*/ T184 w 973"/>
                <a:gd name="T186" fmla="+- 0 1713 1676"/>
                <a:gd name="T187" fmla="*/ 1713 h 297"/>
                <a:gd name="T188" fmla="+- 0 1379 406"/>
                <a:gd name="T189" fmla="*/ T188 w 973"/>
                <a:gd name="T190" fmla="+- 0 1695 1676"/>
                <a:gd name="T191" fmla="*/ 1695 h 297"/>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 ang="0">
                  <a:pos x="T101" y="T103"/>
                </a:cxn>
                <a:cxn ang="0">
                  <a:pos x="T105" y="T107"/>
                </a:cxn>
                <a:cxn ang="0">
                  <a:pos x="T109" y="T111"/>
                </a:cxn>
                <a:cxn ang="0">
                  <a:pos x="T113" y="T115"/>
                </a:cxn>
                <a:cxn ang="0">
                  <a:pos x="T117" y="T119"/>
                </a:cxn>
                <a:cxn ang="0">
                  <a:pos x="T121" y="T123"/>
                </a:cxn>
                <a:cxn ang="0">
                  <a:pos x="T125" y="T127"/>
                </a:cxn>
                <a:cxn ang="0">
                  <a:pos x="T129" y="T131"/>
                </a:cxn>
                <a:cxn ang="0">
                  <a:pos x="T133" y="T135"/>
                </a:cxn>
                <a:cxn ang="0">
                  <a:pos x="T137" y="T139"/>
                </a:cxn>
                <a:cxn ang="0">
                  <a:pos x="T141" y="T143"/>
                </a:cxn>
                <a:cxn ang="0">
                  <a:pos x="T145" y="T147"/>
                </a:cxn>
                <a:cxn ang="0">
                  <a:pos x="T149" y="T151"/>
                </a:cxn>
                <a:cxn ang="0">
                  <a:pos x="T153" y="T155"/>
                </a:cxn>
                <a:cxn ang="0">
                  <a:pos x="T157" y="T159"/>
                </a:cxn>
                <a:cxn ang="0">
                  <a:pos x="T161" y="T163"/>
                </a:cxn>
                <a:cxn ang="0">
                  <a:pos x="T165" y="T167"/>
                </a:cxn>
                <a:cxn ang="0">
                  <a:pos x="T169" y="T171"/>
                </a:cxn>
                <a:cxn ang="0">
                  <a:pos x="T173" y="T175"/>
                </a:cxn>
                <a:cxn ang="0">
                  <a:pos x="T177" y="T179"/>
                </a:cxn>
                <a:cxn ang="0">
                  <a:pos x="T181" y="T183"/>
                </a:cxn>
                <a:cxn ang="0">
                  <a:pos x="T185" y="T187"/>
                </a:cxn>
                <a:cxn ang="0">
                  <a:pos x="T189" y="T191"/>
                </a:cxn>
              </a:cxnLst>
              <a:rect l="0" t="0" r="r" b="b"/>
              <a:pathLst>
                <a:path w="973" h="297">
                  <a:moveTo>
                    <a:pt x="173" y="285"/>
                  </a:moveTo>
                  <a:lnTo>
                    <a:pt x="162" y="287"/>
                  </a:lnTo>
                  <a:lnTo>
                    <a:pt x="161" y="287"/>
                  </a:lnTo>
                  <a:lnTo>
                    <a:pt x="173" y="285"/>
                  </a:lnTo>
                  <a:close/>
                  <a:moveTo>
                    <a:pt x="267" y="279"/>
                  </a:moveTo>
                  <a:lnTo>
                    <a:pt x="266" y="267"/>
                  </a:lnTo>
                  <a:lnTo>
                    <a:pt x="266" y="262"/>
                  </a:lnTo>
                  <a:lnTo>
                    <a:pt x="265" y="256"/>
                  </a:lnTo>
                  <a:lnTo>
                    <a:pt x="264" y="246"/>
                  </a:lnTo>
                  <a:lnTo>
                    <a:pt x="262" y="230"/>
                  </a:lnTo>
                  <a:lnTo>
                    <a:pt x="262" y="178"/>
                  </a:lnTo>
                  <a:lnTo>
                    <a:pt x="262" y="174"/>
                  </a:lnTo>
                  <a:lnTo>
                    <a:pt x="262" y="144"/>
                  </a:lnTo>
                  <a:lnTo>
                    <a:pt x="262" y="131"/>
                  </a:lnTo>
                  <a:lnTo>
                    <a:pt x="259" y="113"/>
                  </a:lnTo>
                  <a:lnTo>
                    <a:pt x="253" y="99"/>
                  </a:lnTo>
                  <a:lnTo>
                    <a:pt x="252" y="96"/>
                  </a:lnTo>
                  <a:lnTo>
                    <a:pt x="237" y="81"/>
                  </a:lnTo>
                  <a:lnTo>
                    <a:pt x="219" y="73"/>
                  </a:lnTo>
                  <a:lnTo>
                    <a:pt x="199" y="68"/>
                  </a:lnTo>
                  <a:lnTo>
                    <a:pt x="177" y="66"/>
                  </a:lnTo>
                  <a:lnTo>
                    <a:pt x="157" y="65"/>
                  </a:lnTo>
                  <a:lnTo>
                    <a:pt x="132" y="66"/>
                  </a:lnTo>
                  <a:lnTo>
                    <a:pt x="108" y="69"/>
                  </a:lnTo>
                  <a:lnTo>
                    <a:pt x="84" y="73"/>
                  </a:lnTo>
                  <a:lnTo>
                    <a:pt x="45" y="80"/>
                  </a:lnTo>
                  <a:lnTo>
                    <a:pt x="39" y="80"/>
                  </a:lnTo>
                  <a:lnTo>
                    <a:pt x="38" y="85"/>
                  </a:lnTo>
                  <a:lnTo>
                    <a:pt x="44" y="95"/>
                  </a:lnTo>
                  <a:lnTo>
                    <a:pt x="50" y="105"/>
                  </a:lnTo>
                  <a:lnTo>
                    <a:pt x="51" y="107"/>
                  </a:lnTo>
                  <a:lnTo>
                    <a:pt x="65" y="109"/>
                  </a:lnTo>
                  <a:lnTo>
                    <a:pt x="67" y="107"/>
                  </a:lnTo>
                  <a:lnTo>
                    <a:pt x="74" y="104"/>
                  </a:lnTo>
                  <a:lnTo>
                    <a:pt x="89" y="101"/>
                  </a:lnTo>
                  <a:lnTo>
                    <a:pt x="115" y="99"/>
                  </a:lnTo>
                  <a:lnTo>
                    <a:pt x="126" y="100"/>
                  </a:lnTo>
                  <a:lnTo>
                    <a:pt x="136" y="102"/>
                  </a:lnTo>
                  <a:lnTo>
                    <a:pt x="146" y="105"/>
                  </a:lnTo>
                  <a:lnTo>
                    <a:pt x="155" y="111"/>
                  </a:lnTo>
                  <a:lnTo>
                    <a:pt x="164" y="119"/>
                  </a:lnTo>
                  <a:lnTo>
                    <a:pt x="163" y="130"/>
                  </a:lnTo>
                  <a:lnTo>
                    <a:pt x="163" y="141"/>
                  </a:lnTo>
                  <a:lnTo>
                    <a:pt x="163" y="144"/>
                  </a:lnTo>
                  <a:lnTo>
                    <a:pt x="155" y="144"/>
                  </a:lnTo>
                  <a:lnTo>
                    <a:pt x="155" y="206"/>
                  </a:lnTo>
                  <a:lnTo>
                    <a:pt x="155" y="240"/>
                  </a:lnTo>
                  <a:lnTo>
                    <a:pt x="144" y="262"/>
                  </a:lnTo>
                  <a:lnTo>
                    <a:pt x="114" y="256"/>
                  </a:lnTo>
                  <a:lnTo>
                    <a:pt x="98" y="246"/>
                  </a:lnTo>
                  <a:lnTo>
                    <a:pt x="99" y="240"/>
                  </a:lnTo>
                  <a:lnTo>
                    <a:pt x="99" y="224"/>
                  </a:lnTo>
                  <a:lnTo>
                    <a:pt x="100" y="212"/>
                  </a:lnTo>
                  <a:lnTo>
                    <a:pt x="102" y="200"/>
                  </a:lnTo>
                  <a:lnTo>
                    <a:pt x="108" y="190"/>
                  </a:lnTo>
                  <a:lnTo>
                    <a:pt x="117" y="182"/>
                  </a:lnTo>
                  <a:lnTo>
                    <a:pt x="132" y="174"/>
                  </a:lnTo>
                  <a:lnTo>
                    <a:pt x="137" y="180"/>
                  </a:lnTo>
                  <a:lnTo>
                    <a:pt x="153" y="178"/>
                  </a:lnTo>
                  <a:lnTo>
                    <a:pt x="155" y="206"/>
                  </a:lnTo>
                  <a:lnTo>
                    <a:pt x="155" y="144"/>
                  </a:lnTo>
                  <a:lnTo>
                    <a:pt x="87" y="143"/>
                  </a:lnTo>
                  <a:lnTo>
                    <a:pt x="37" y="159"/>
                  </a:lnTo>
                  <a:lnTo>
                    <a:pt x="9" y="191"/>
                  </a:lnTo>
                  <a:lnTo>
                    <a:pt x="0" y="236"/>
                  </a:lnTo>
                  <a:lnTo>
                    <a:pt x="5" y="261"/>
                  </a:lnTo>
                  <a:lnTo>
                    <a:pt x="18" y="280"/>
                  </a:lnTo>
                  <a:lnTo>
                    <a:pt x="39" y="292"/>
                  </a:lnTo>
                  <a:lnTo>
                    <a:pt x="66" y="296"/>
                  </a:lnTo>
                  <a:lnTo>
                    <a:pt x="92" y="295"/>
                  </a:lnTo>
                  <a:lnTo>
                    <a:pt x="121" y="293"/>
                  </a:lnTo>
                  <a:lnTo>
                    <a:pt x="149" y="289"/>
                  </a:lnTo>
                  <a:lnTo>
                    <a:pt x="162" y="287"/>
                  </a:lnTo>
                  <a:lnTo>
                    <a:pt x="171" y="282"/>
                  </a:lnTo>
                  <a:lnTo>
                    <a:pt x="181" y="290"/>
                  </a:lnTo>
                  <a:lnTo>
                    <a:pt x="267" y="290"/>
                  </a:lnTo>
                  <a:lnTo>
                    <a:pt x="267" y="282"/>
                  </a:lnTo>
                  <a:lnTo>
                    <a:pt x="267" y="279"/>
                  </a:lnTo>
                  <a:close/>
                  <a:moveTo>
                    <a:pt x="617" y="279"/>
                  </a:moveTo>
                  <a:lnTo>
                    <a:pt x="610" y="271"/>
                  </a:lnTo>
                  <a:lnTo>
                    <a:pt x="605" y="265"/>
                  </a:lnTo>
                  <a:lnTo>
                    <a:pt x="602" y="257"/>
                  </a:lnTo>
                  <a:lnTo>
                    <a:pt x="602" y="243"/>
                  </a:lnTo>
                  <a:lnTo>
                    <a:pt x="602" y="146"/>
                  </a:lnTo>
                  <a:lnTo>
                    <a:pt x="598" y="111"/>
                  </a:lnTo>
                  <a:lnTo>
                    <a:pt x="595" y="107"/>
                  </a:lnTo>
                  <a:lnTo>
                    <a:pt x="585" y="89"/>
                  </a:lnTo>
                  <a:lnTo>
                    <a:pt x="583" y="86"/>
                  </a:lnTo>
                  <a:lnTo>
                    <a:pt x="558" y="71"/>
                  </a:lnTo>
                  <a:lnTo>
                    <a:pt x="522" y="64"/>
                  </a:lnTo>
                  <a:lnTo>
                    <a:pt x="494" y="65"/>
                  </a:lnTo>
                  <a:lnTo>
                    <a:pt x="471" y="67"/>
                  </a:lnTo>
                  <a:lnTo>
                    <a:pt x="451" y="74"/>
                  </a:lnTo>
                  <a:lnTo>
                    <a:pt x="432" y="89"/>
                  </a:lnTo>
                  <a:lnTo>
                    <a:pt x="428" y="81"/>
                  </a:lnTo>
                  <a:lnTo>
                    <a:pt x="422" y="77"/>
                  </a:lnTo>
                  <a:lnTo>
                    <a:pt x="415" y="74"/>
                  </a:lnTo>
                  <a:lnTo>
                    <a:pt x="408" y="67"/>
                  </a:lnTo>
                  <a:lnTo>
                    <a:pt x="307" y="63"/>
                  </a:lnTo>
                  <a:lnTo>
                    <a:pt x="289" y="86"/>
                  </a:lnTo>
                  <a:lnTo>
                    <a:pt x="301" y="89"/>
                  </a:lnTo>
                  <a:lnTo>
                    <a:pt x="309" y="97"/>
                  </a:lnTo>
                  <a:lnTo>
                    <a:pt x="313" y="108"/>
                  </a:lnTo>
                  <a:lnTo>
                    <a:pt x="316" y="120"/>
                  </a:lnTo>
                  <a:lnTo>
                    <a:pt x="316" y="243"/>
                  </a:lnTo>
                  <a:lnTo>
                    <a:pt x="316" y="259"/>
                  </a:lnTo>
                  <a:lnTo>
                    <a:pt x="315" y="270"/>
                  </a:lnTo>
                  <a:lnTo>
                    <a:pt x="311" y="277"/>
                  </a:lnTo>
                  <a:lnTo>
                    <a:pt x="301" y="279"/>
                  </a:lnTo>
                  <a:lnTo>
                    <a:pt x="301" y="290"/>
                  </a:lnTo>
                  <a:lnTo>
                    <a:pt x="428" y="290"/>
                  </a:lnTo>
                  <a:lnTo>
                    <a:pt x="428" y="279"/>
                  </a:lnTo>
                  <a:lnTo>
                    <a:pt x="423" y="271"/>
                  </a:lnTo>
                  <a:lnTo>
                    <a:pt x="421" y="265"/>
                  </a:lnTo>
                  <a:lnTo>
                    <a:pt x="422" y="243"/>
                  </a:lnTo>
                  <a:lnTo>
                    <a:pt x="422" y="186"/>
                  </a:lnTo>
                  <a:lnTo>
                    <a:pt x="422" y="174"/>
                  </a:lnTo>
                  <a:lnTo>
                    <a:pt x="424" y="161"/>
                  </a:lnTo>
                  <a:lnTo>
                    <a:pt x="427" y="149"/>
                  </a:lnTo>
                  <a:lnTo>
                    <a:pt x="431" y="137"/>
                  </a:lnTo>
                  <a:lnTo>
                    <a:pt x="436" y="127"/>
                  </a:lnTo>
                  <a:lnTo>
                    <a:pt x="443" y="117"/>
                  </a:lnTo>
                  <a:lnTo>
                    <a:pt x="452" y="110"/>
                  </a:lnTo>
                  <a:lnTo>
                    <a:pt x="464" y="107"/>
                  </a:lnTo>
                  <a:lnTo>
                    <a:pt x="478" y="112"/>
                  </a:lnTo>
                  <a:lnTo>
                    <a:pt x="484" y="126"/>
                  </a:lnTo>
                  <a:lnTo>
                    <a:pt x="486" y="143"/>
                  </a:lnTo>
                  <a:lnTo>
                    <a:pt x="485" y="267"/>
                  </a:lnTo>
                  <a:lnTo>
                    <a:pt x="483" y="279"/>
                  </a:lnTo>
                  <a:lnTo>
                    <a:pt x="483" y="290"/>
                  </a:lnTo>
                  <a:lnTo>
                    <a:pt x="617" y="290"/>
                  </a:lnTo>
                  <a:lnTo>
                    <a:pt x="617" y="279"/>
                  </a:lnTo>
                  <a:close/>
                  <a:moveTo>
                    <a:pt x="827" y="270"/>
                  </a:moveTo>
                  <a:lnTo>
                    <a:pt x="819" y="248"/>
                  </a:lnTo>
                  <a:lnTo>
                    <a:pt x="785" y="242"/>
                  </a:lnTo>
                  <a:lnTo>
                    <a:pt x="768" y="226"/>
                  </a:lnTo>
                  <a:lnTo>
                    <a:pt x="761" y="203"/>
                  </a:lnTo>
                  <a:lnTo>
                    <a:pt x="760" y="174"/>
                  </a:lnTo>
                  <a:lnTo>
                    <a:pt x="760" y="158"/>
                  </a:lnTo>
                  <a:lnTo>
                    <a:pt x="762" y="139"/>
                  </a:lnTo>
                  <a:lnTo>
                    <a:pt x="766" y="122"/>
                  </a:lnTo>
                  <a:lnTo>
                    <a:pt x="777" y="108"/>
                  </a:lnTo>
                  <a:lnTo>
                    <a:pt x="789" y="98"/>
                  </a:lnTo>
                  <a:lnTo>
                    <a:pt x="793" y="98"/>
                  </a:lnTo>
                  <a:lnTo>
                    <a:pt x="812" y="98"/>
                  </a:lnTo>
                  <a:lnTo>
                    <a:pt x="823" y="74"/>
                  </a:lnTo>
                  <a:lnTo>
                    <a:pt x="817" y="74"/>
                  </a:lnTo>
                  <a:lnTo>
                    <a:pt x="810" y="59"/>
                  </a:lnTo>
                  <a:lnTo>
                    <a:pt x="747" y="54"/>
                  </a:lnTo>
                  <a:lnTo>
                    <a:pt x="713" y="58"/>
                  </a:lnTo>
                  <a:lnTo>
                    <a:pt x="673" y="72"/>
                  </a:lnTo>
                  <a:lnTo>
                    <a:pt x="641" y="107"/>
                  </a:lnTo>
                  <a:lnTo>
                    <a:pt x="629" y="174"/>
                  </a:lnTo>
                  <a:lnTo>
                    <a:pt x="643" y="235"/>
                  </a:lnTo>
                  <a:lnTo>
                    <a:pt x="676" y="271"/>
                  </a:lnTo>
                  <a:lnTo>
                    <a:pt x="726" y="287"/>
                  </a:lnTo>
                  <a:lnTo>
                    <a:pt x="791" y="290"/>
                  </a:lnTo>
                  <a:lnTo>
                    <a:pt x="812" y="284"/>
                  </a:lnTo>
                  <a:lnTo>
                    <a:pt x="821" y="284"/>
                  </a:lnTo>
                  <a:lnTo>
                    <a:pt x="827" y="270"/>
                  </a:lnTo>
                  <a:close/>
                  <a:moveTo>
                    <a:pt x="968" y="279"/>
                  </a:moveTo>
                  <a:lnTo>
                    <a:pt x="966" y="271"/>
                  </a:lnTo>
                  <a:lnTo>
                    <a:pt x="965" y="262"/>
                  </a:lnTo>
                  <a:lnTo>
                    <a:pt x="963" y="235"/>
                  </a:lnTo>
                  <a:lnTo>
                    <a:pt x="963" y="59"/>
                  </a:lnTo>
                  <a:lnTo>
                    <a:pt x="842" y="59"/>
                  </a:lnTo>
                  <a:lnTo>
                    <a:pt x="837" y="76"/>
                  </a:lnTo>
                  <a:lnTo>
                    <a:pt x="838" y="87"/>
                  </a:lnTo>
                  <a:lnTo>
                    <a:pt x="840" y="106"/>
                  </a:lnTo>
                  <a:lnTo>
                    <a:pt x="840" y="120"/>
                  </a:lnTo>
                  <a:lnTo>
                    <a:pt x="840" y="270"/>
                  </a:lnTo>
                  <a:lnTo>
                    <a:pt x="833" y="279"/>
                  </a:lnTo>
                  <a:lnTo>
                    <a:pt x="833" y="291"/>
                  </a:lnTo>
                  <a:lnTo>
                    <a:pt x="968" y="291"/>
                  </a:lnTo>
                  <a:lnTo>
                    <a:pt x="968" y="279"/>
                  </a:lnTo>
                  <a:close/>
                  <a:moveTo>
                    <a:pt x="973" y="19"/>
                  </a:moveTo>
                  <a:lnTo>
                    <a:pt x="966" y="5"/>
                  </a:lnTo>
                  <a:lnTo>
                    <a:pt x="949" y="0"/>
                  </a:lnTo>
                  <a:lnTo>
                    <a:pt x="926" y="0"/>
                  </a:lnTo>
                  <a:lnTo>
                    <a:pt x="901" y="1"/>
                  </a:lnTo>
                  <a:lnTo>
                    <a:pt x="877" y="0"/>
                  </a:lnTo>
                  <a:lnTo>
                    <a:pt x="854" y="0"/>
                  </a:lnTo>
                  <a:lnTo>
                    <a:pt x="837" y="4"/>
                  </a:lnTo>
                  <a:lnTo>
                    <a:pt x="830" y="17"/>
                  </a:lnTo>
                  <a:lnTo>
                    <a:pt x="837" y="31"/>
                  </a:lnTo>
                  <a:lnTo>
                    <a:pt x="854" y="37"/>
                  </a:lnTo>
                  <a:lnTo>
                    <a:pt x="878" y="38"/>
                  </a:lnTo>
                  <a:lnTo>
                    <a:pt x="902" y="37"/>
                  </a:lnTo>
                  <a:lnTo>
                    <a:pt x="925" y="38"/>
                  </a:lnTo>
                  <a:lnTo>
                    <a:pt x="948" y="37"/>
                  </a:lnTo>
                  <a:lnTo>
                    <a:pt x="966" y="32"/>
                  </a:lnTo>
                  <a:lnTo>
                    <a:pt x="973" y="19"/>
                  </a:lnTo>
                  <a:close/>
                </a:path>
              </a:pathLst>
            </a:custGeom>
            <a:solidFill>
              <a:srgbClr val="BC9632"/>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it-IT"/>
            </a:p>
          </p:txBody>
        </p:sp>
      </p:grpSp>
    </p:spTree>
    <p:extLst>
      <p:ext uri="{BB962C8B-B14F-4D97-AF65-F5344CB8AC3E}">
        <p14:creationId xmlns:p14="http://schemas.microsoft.com/office/powerpoint/2010/main" val="36058910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A35BCA4-3E2F-43BA-B912-3CA6EA6A8A05}"/>
              </a:ext>
            </a:extLst>
          </p:cNvPr>
          <p:cNvSpPr>
            <a:spLocks noGrp="1"/>
          </p:cNvSpPr>
          <p:nvPr>
            <p:ph type="ctrTitle"/>
          </p:nvPr>
        </p:nvSpPr>
        <p:spPr>
          <a:xfrm>
            <a:off x="1214510" y="274320"/>
            <a:ext cx="9144000" cy="886264"/>
          </a:xfrm>
        </p:spPr>
        <p:txBody>
          <a:bodyPr>
            <a:normAutofit/>
          </a:bodyPr>
          <a:lstStyle/>
          <a:p>
            <a:pPr algn="l"/>
            <a:r>
              <a:rPr lang="it-IT" sz="3000" dirty="0">
                <a:solidFill>
                  <a:srgbClr val="002060"/>
                </a:solidFill>
              </a:rPr>
              <a:t>La Banca Dati e l’Osservatorio</a:t>
            </a:r>
          </a:p>
        </p:txBody>
      </p:sp>
      <p:sp>
        <p:nvSpPr>
          <p:cNvPr id="3" name="Sottotitolo 2">
            <a:extLst>
              <a:ext uri="{FF2B5EF4-FFF2-40B4-BE49-F238E27FC236}">
                <a16:creationId xmlns:a16="http://schemas.microsoft.com/office/drawing/2014/main" id="{A9F56207-5223-4549-BE8E-8404BCC09C3B}"/>
              </a:ext>
            </a:extLst>
          </p:cNvPr>
          <p:cNvSpPr>
            <a:spLocks noGrp="1"/>
          </p:cNvSpPr>
          <p:nvPr>
            <p:ph type="subTitle" idx="1"/>
          </p:nvPr>
        </p:nvSpPr>
        <p:spPr>
          <a:xfrm>
            <a:off x="1214510" y="1637128"/>
            <a:ext cx="9144000" cy="4503420"/>
          </a:xfrm>
        </p:spPr>
        <p:txBody>
          <a:bodyPr>
            <a:noAutofit/>
          </a:bodyPr>
          <a:lstStyle/>
          <a:p>
            <a:pPr algn="just">
              <a:spcBef>
                <a:spcPts val="600"/>
              </a:spcBef>
            </a:pPr>
            <a:r>
              <a:rPr lang="it-IT" b="0" i="0" dirty="0">
                <a:solidFill>
                  <a:schemeClr val="tx1"/>
                </a:solidFill>
                <a:effectLst/>
                <a:latin typeface="Source Sans Pro" panose="020B0604020202020204" pitchFamily="34" charset="0"/>
              </a:rPr>
              <a:t>La «Banca Dati ANCI CONAI» e la sezione Osservatorio Enti Locali sono due specifici strumenti introdotti dall’Accordo Quadro che hanno lo scopo di raccogliere i principali dati relativi alla gestione dei rifiuti urbani nei Comuni Italiani, garantendo una base dati utile a successive elaborazioni, messa a disposizione delle stesse amministrazioni.</a:t>
            </a:r>
          </a:p>
          <a:p>
            <a:pPr algn="just">
              <a:spcBef>
                <a:spcPts val="600"/>
              </a:spcBef>
            </a:pPr>
            <a:r>
              <a:rPr lang="it-IT" dirty="0">
                <a:solidFill>
                  <a:schemeClr val="tx1"/>
                </a:solidFill>
                <a:latin typeface="Source Sans Pro" panose="020B0503030403020204" pitchFamily="34" charset="0"/>
              </a:rPr>
              <a:t>I </a:t>
            </a:r>
            <a:r>
              <a:rPr lang="it-IT" b="0" i="0" dirty="0">
                <a:solidFill>
                  <a:schemeClr val="tx1"/>
                </a:solidFill>
                <a:effectLst/>
                <a:latin typeface="Source Sans Pro" panose="020B0503030403020204" pitchFamily="34" charset="0"/>
              </a:rPr>
              <a:t>soggetti coinvolti dall’Accordo Quadro, sia i convenzionati che i Consorzi di Filiera comunicano i dati di pertinenza alla banca dati. </a:t>
            </a:r>
          </a:p>
          <a:p>
            <a:pPr algn="just">
              <a:spcBef>
                <a:spcPts val="600"/>
              </a:spcBef>
            </a:pPr>
            <a:r>
              <a:rPr lang="it-IT" b="0" i="0" dirty="0">
                <a:solidFill>
                  <a:schemeClr val="tx1"/>
                </a:solidFill>
                <a:effectLst/>
                <a:latin typeface="Source Sans Pro" panose="020B0503030403020204" pitchFamily="34" charset="0"/>
              </a:rPr>
              <a:t>Altre fonti informative sono </a:t>
            </a:r>
            <a:r>
              <a:rPr lang="it-IT" dirty="0">
                <a:solidFill>
                  <a:schemeClr val="tx1"/>
                </a:solidFill>
                <a:latin typeface="Source Sans Pro" panose="020B0503030403020204" pitchFamily="34" charset="0"/>
              </a:rPr>
              <a:t>Regioni, </a:t>
            </a:r>
            <a:r>
              <a:rPr lang="it-IT" b="0" i="0" u="none" strike="noStrike" baseline="0" dirty="0">
                <a:solidFill>
                  <a:schemeClr val="tx1"/>
                </a:solidFill>
                <a:latin typeface="Trebuchet MS" panose="020B0603020202020204" pitchFamily="34" charset="0"/>
              </a:rPr>
              <a:t>Province, Città metropolitane, Centro di Coordinamento RAEE nonché Ispra per la parte non disponibile.</a:t>
            </a:r>
          </a:p>
          <a:p>
            <a:pPr algn="just">
              <a:spcBef>
                <a:spcPts val="600"/>
              </a:spcBef>
            </a:pPr>
            <a:r>
              <a:rPr lang="it-IT" b="0" i="0" dirty="0">
                <a:solidFill>
                  <a:schemeClr val="tx1"/>
                </a:solidFill>
                <a:effectLst/>
                <a:latin typeface="Source Sans Pro" panose="020B0503030403020204" pitchFamily="34" charset="0"/>
              </a:rPr>
              <a:t>La sezione «Osservatorio» ha il compito di rendere visibili ai Comuni i dati sulla raccolta differenziata e sulla qualità dei servizi di gestione rifiuti, in modo da consentire interventi/controlli sui sistemi di gestione delle raccolte differenziate. </a:t>
            </a:r>
          </a:p>
          <a:p>
            <a:pPr algn="just">
              <a:spcBef>
                <a:spcPts val="600"/>
              </a:spcBef>
            </a:pPr>
            <a:r>
              <a:rPr lang="it-IT" b="1" dirty="0">
                <a:solidFill>
                  <a:schemeClr val="tx1"/>
                </a:solidFill>
                <a:latin typeface="Source Sans Pro" panose="020B0503030403020204" pitchFamily="34" charset="0"/>
              </a:rPr>
              <a:t>Dall’elaborazione dei dati vengono poi prodotti dei rapporti annuali sull’andamento dell’Accordo Quadro ANCI CONAI contenenti informazioni da esporre nella sulla succitata sezione, giunti oggi alla X edizione.</a:t>
            </a:r>
            <a:endParaRPr lang="it-IT" b="1" i="0" dirty="0">
              <a:solidFill>
                <a:schemeClr val="tx1"/>
              </a:solidFill>
              <a:effectLst/>
              <a:latin typeface="Source Sans Pro" panose="020B0604020202020204" pitchFamily="34" charset="0"/>
            </a:endParaRPr>
          </a:p>
        </p:txBody>
      </p:sp>
    </p:spTree>
    <p:extLst>
      <p:ext uri="{BB962C8B-B14F-4D97-AF65-F5344CB8AC3E}">
        <p14:creationId xmlns:p14="http://schemas.microsoft.com/office/powerpoint/2010/main" val="10783027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A35BCA4-3E2F-43BA-B912-3CA6EA6A8A05}"/>
              </a:ext>
            </a:extLst>
          </p:cNvPr>
          <p:cNvSpPr>
            <a:spLocks noGrp="1"/>
          </p:cNvSpPr>
          <p:nvPr>
            <p:ph type="ctrTitle"/>
          </p:nvPr>
        </p:nvSpPr>
        <p:spPr>
          <a:xfrm>
            <a:off x="1026942" y="278302"/>
            <a:ext cx="9144000" cy="959655"/>
          </a:xfrm>
        </p:spPr>
        <p:txBody>
          <a:bodyPr>
            <a:normAutofit/>
          </a:bodyPr>
          <a:lstStyle/>
          <a:p>
            <a:pPr algn="l"/>
            <a:r>
              <a:rPr lang="it-IT" sz="3000" dirty="0">
                <a:solidFill>
                  <a:srgbClr val="002060"/>
                </a:solidFill>
              </a:rPr>
              <a:t>Premessa</a:t>
            </a:r>
          </a:p>
        </p:txBody>
      </p:sp>
      <p:sp>
        <p:nvSpPr>
          <p:cNvPr id="3" name="Sottotitolo 2">
            <a:extLst>
              <a:ext uri="{FF2B5EF4-FFF2-40B4-BE49-F238E27FC236}">
                <a16:creationId xmlns:a16="http://schemas.microsoft.com/office/drawing/2014/main" id="{A9F56207-5223-4549-BE8E-8404BCC09C3B}"/>
              </a:ext>
            </a:extLst>
          </p:cNvPr>
          <p:cNvSpPr>
            <a:spLocks noGrp="1"/>
          </p:cNvSpPr>
          <p:nvPr>
            <p:ph type="subTitle" idx="1"/>
          </p:nvPr>
        </p:nvSpPr>
        <p:spPr>
          <a:xfrm>
            <a:off x="1026942" y="1899140"/>
            <a:ext cx="9641058" cy="3277771"/>
          </a:xfrm>
        </p:spPr>
        <p:txBody>
          <a:bodyPr>
            <a:normAutofit fontScale="25000" lnSpcReduction="20000"/>
          </a:bodyPr>
          <a:lstStyle/>
          <a:p>
            <a:pPr algn="just">
              <a:lnSpc>
                <a:spcPct val="120000"/>
              </a:lnSpc>
              <a:spcBef>
                <a:spcPts val="0"/>
              </a:spcBef>
              <a:spcAft>
                <a:spcPts val="600"/>
              </a:spcAft>
            </a:pPr>
            <a:r>
              <a:rPr lang="it-IT" sz="7200" dirty="0">
                <a:solidFill>
                  <a:schemeClr val="tx1"/>
                </a:solidFill>
                <a:effectLst/>
                <a:latin typeface="Source Sans Pro" panose="020B0503030403020204" pitchFamily="34" charset="0"/>
                <a:ea typeface="Source Sans Pro" panose="020B0503030403020204" pitchFamily="34" charset="0"/>
                <a:cs typeface="Verdana" panose="020B0604030504040204" pitchFamily="34" charset="0"/>
              </a:rPr>
              <a:t>Il IX Rapporto 2019 e il X Rapporto 2020 Banca Dati ANCI – CONAI</a:t>
            </a:r>
            <a:r>
              <a:rPr lang="it-IT" sz="7200" dirty="0">
                <a:solidFill>
                  <a:schemeClr val="tx1"/>
                </a:solidFill>
                <a:latin typeface="Source Sans Pro" panose="020B0503030403020204" pitchFamily="34" charset="0"/>
                <a:ea typeface="Source Sans Pro" panose="020B0503030403020204" pitchFamily="34" charset="0"/>
                <a:cs typeface="Verdana" panose="020B0604030504040204" pitchFamily="34" charset="0"/>
              </a:rPr>
              <a:t> – inerenti rispettivamente i dati 2018 e 2019 -</a:t>
            </a:r>
            <a:r>
              <a:rPr lang="it-IT" sz="7200" dirty="0">
                <a:solidFill>
                  <a:schemeClr val="tx1"/>
                </a:solidFill>
                <a:effectLst/>
                <a:latin typeface="Source Sans Pro" panose="020B0503030403020204" pitchFamily="34" charset="0"/>
                <a:ea typeface="Source Sans Pro" panose="020B0503030403020204" pitchFamily="34" charset="0"/>
                <a:cs typeface="Verdana" panose="020B0604030504040204" pitchFamily="34" charset="0"/>
              </a:rPr>
              <a:t> offrono una serie di dati</a:t>
            </a:r>
            <a:r>
              <a:rPr lang="it-IT" sz="7200" spc="-160" dirty="0">
                <a:solidFill>
                  <a:schemeClr val="tx1"/>
                </a:solidFill>
                <a:effectLst/>
                <a:latin typeface="Source Sans Pro" panose="020B0503030403020204" pitchFamily="34" charset="0"/>
                <a:ea typeface="Source Sans Pro" panose="020B0503030403020204" pitchFamily="34" charset="0"/>
                <a:cs typeface="Verdana" panose="020B0604030504040204" pitchFamily="34" charset="0"/>
              </a:rPr>
              <a:t> </a:t>
            </a:r>
            <a:r>
              <a:rPr lang="it-IT" sz="7200" dirty="0">
                <a:solidFill>
                  <a:schemeClr val="tx1"/>
                </a:solidFill>
                <a:effectLst/>
                <a:latin typeface="Source Sans Pro" panose="020B0503030403020204" pitchFamily="34" charset="0"/>
                <a:ea typeface="Source Sans Pro" panose="020B0503030403020204" pitchFamily="34" charset="0"/>
                <a:cs typeface="Verdana" panose="020B0604030504040204" pitchFamily="34" charset="0"/>
              </a:rPr>
              <a:t>utili</a:t>
            </a:r>
            <a:r>
              <a:rPr lang="it-IT" sz="7200" spc="-165" dirty="0">
                <a:solidFill>
                  <a:schemeClr val="tx1"/>
                </a:solidFill>
                <a:effectLst/>
                <a:latin typeface="Source Sans Pro" panose="020B0503030403020204" pitchFamily="34" charset="0"/>
                <a:ea typeface="Source Sans Pro" panose="020B0503030403020204" pitchFamily="34" charset="0"/>
                <a:cs typeface="Verdana" panose="020B0604030504040204" pitchFamily="34" charset="0"/>
              </a:rPr>
              <a:t> </a:t>
            </a:r>
            <a:r>
              <a:rPr lang="it-IT" sz="7200" dirty="0">
                <a:solidFill>
                  <a:schemeClr val="tx1"/>
                </a:solidFill>
                <a:effectLst/>
                <a:latin typeface="Source Sans Pro" panose="020B0503030403020204" pitchFamily="34" charset="0"/>
                <a:ea typeface="Source Sans Pro" panose="020B0503030403020204" pitchFamily="34" charset="0"/>
                <a:cs typeface="Verdana" panose="020B0604030504040204" pitchFamily="34" charset="0"/>
              </a:rPr>
              <a:t>al</a:t>
            </a:r>
            <a:r>
              <a:rPr lang="it-IT" sz="7200" spc="-165" dirty="0">
                <a:solidFill>
                  <a:schemeClr val="tx1"/>
                </a:solidFill>
                <a:effectLst/>
                <a:latin typeface="Source Sans Pro" panose="020B0503030403020204" pitchFamily="34" charset="0"/>
                <a:ea typeface="Source Sans Pro" panose="020B0503030403020204" pitchFamily="34" charset="0"/>
                <a:cs typeface="Verdana" panose="020B0604030504040204" pitchFamily="34" charset="0"/>
              </a:rPr>
              <a:t> </a:t>
            </a:r>
            <a:r>
              <a:rPr lang="it-IT" sz="7200" dirty="0">
                <a:solidFill>
                  <a:schemeClr val="tx1"/>
                </a:solidFill>
                <a:effectLst/>
                <a:latin typeface="Source Sans Pro" panose="020B0503030403020204" pitchFamily="34" charset="0"/>
                <a:ea typeface="Source Sans Pro" panose="020B0503030403020204" pitchFamily="34" charset="0"/>
                <a:cs typeface="Verdana" panose="020B0604030504040204" pitchFamily="34" charset="0"/>
              </a:rPr>
              <a:t>monitoraggio</a:t>
            </a:r>
            <a:r>
              <a:rPr lang="it-IT" sz="7200" spc="-160" dirty="0">
                <a:solidFill>
                  <a:schemeClr val="tx1"/>
                </a:solidFill>
                <a:effectLst/>
                <a:latin typeface="Source Sans Pro" panose="020B0503030403020204" pitchFamily="34" charset="0"/>
                <a:ea typeface="Source Sans Pro" panose="020B0503030403020204" pitchFamily="34" charset="0"/>
                <a:cs typeface="Verdana" panose="020B0604030504040204" pitchFamily="34" charset="0"/>
              </a:rPr>
              <a:t> </a:t>
            </a:r>
            <a:r>
              <a:rPr lang="it-IT" sz="7200" dirty="0">
                <a:solidFill>
                  <a:schemeClr val="tx1"/>
                </a:solidFill>
                <a:effectLst/>
                <a:latin typeface="Source Sans Pro" panose="020B0503030403020204" pitchFamily="34" charset="0"/>
                <a:ea typeface="Source Sans Pro" panose="020B0503030403020204" pitchFamily="34" charset="0"/>
                <a:cs typeface="Verdana" panose="020B0604030504040204" pitchFamily="34" charset="0"/>
              </a:rPr>
              <a:t>dell’attuazione</a:t>
            </a:r>
            <a:r>
              <a:rPr lang="it-IT" sz="7200" spc="-165" dirty="0">
                <a:solidFill>
                  <a:schemeClr val="tx1"/>
                </a:solidFill>
                <a:effectLst/>
                <a:latin typeface="Source Sans Pro" panose="020B0503030403020204" pitchFamily="34" charset="0"/>
                <a:ea typeface="Source Sans Pro" panose="020B0503030403020204" pitchFamily="34" charset="0"/>
                <a:cs typeface="Verdana" panose="020B0604030504040204" pitchFamily="34" charset="0"/>
              </a:rPr>
              <a:t> </a:t>
            </a:r>
            <a:r>
              <a:rPr lang="it-IT" sz="7200" spc="-15" dirty="0">
                <a:solidFill>
                  <a:schemeClr val="tx1"/>
                </a:solidFill>
                <a:effectLst/>
                <a:latin typeface="Source Sans Pro" panose="020B0503030403020204" pitchFamily="34" charset="0"/>
                <a:ea typeface="Source Sans Pro" panose="020B0503030403020204" pitchFamily="34" charset="0"/>
                <a:cs typeface="Verdana" panose="020B0604030504040204" pitchFamily="34" charset="0"/>
              </a:rPr>
              <a:t>dell’Accordo</a:t>
            </a:r>
            <a:r>
              <a:rPr lang="it-IT" sz="7200" spc="-165" dirty="0">
                <a:solidFill>
                  <a:schemeClr val="tx1"/>
                </a:solidFill>
                <a:effectLst/>
                <a:latin typeface="Source Sans Pro" panose="020B0503030403020204" pitchFamily="34" charset="0"/>
                <a:ea typeface="Source Sans Pro" panose="020B0503030403020204" pitchFamily="34" charset="0"/>
                <a:cs typeface="Verdana" panose="020B0604030504040204" pitchFamily="34" charset="0"/>
              </a:rPr>
              <a:t> </a:t>
            </a:r>
            <a:r>
              <a:rPr lang="it-IT" sz="7200" dirty="0">
                <a:solidFill>
                  <a:schemeClr val="tx1"/>
                </a:solidFill>
                <a:effectLst/>
                <a:latin typeface="Source Sans Pro" panose="020B0503030403020204" pitchFamily="34" charset="0"/>
                <a:ea typeface="Source Sans Pro" panose="020B0503030403020204" pitchFamily="34" charset="0"/>
                <a:cs typeface="Verdana" panose="020B0604030504040204" pitchFamily="34" charset="0"/>
              </a:rPr>
              <a:t>Quadro,</a:t>
            </a:r>
            <a:r>
              <a:rPr lang="it-IT" sz="7200" spc="-165" dirty="0">
                <a:solidFill>
                  <a:schemeClr val="tx1"/>
                </a:solidFill>
                <a:effectLst/>
                <a:latin typeface="Source Sans Pro" panose="020B0503030403020204" pitchFamily="34" charset="0"/>
                <a:ea typeface="Source Sans Pro" panose="020B0503030403020204" pitchFamily="34" charset="0"/>
                <a:cs typeface="Verdana" panose="020B0604030504040204" pitchFamily="34" charset="0"/>
              </a:rPr>
              <a:t> </a:t>
            </a:r>
            <a:r>
              <a:rPr lang="it-IT" sz="7200" dirty="0">
                <a:solidFill>
                  <a:schemeClr val="tx1"/>
                </a:solidFill>
                <a:effectLst/>
                <a:latin typeface="Source Sans Pro" panose="020B0503030403020204" pitchFamily="34" charset="0"/>
                <a:ea typeface="Source Sans Pro" panose="020B0503030403020204" pitchFamily="34" charset="0"/>
                <a:cs typeface="Verdana" panose="020B0604030504040204" pitchFamily="34" charset="0"/>
              </a:rPr>
              <a:t>in</a:t>
            </a:r>
            <a:r>
              <a:rPr lang="it-IT" sz="7200" spc="-165" dirty="0">
                <a:solidFill>
                  <a:schemeClr val="tx1"/>
                </a:solidFill>
                <a:effectLst/>
                <a:latin typeface="Source Sans Pro" panose="020B0503030403020204" pitchFamily="34" charset="0"/>
                <a:ea typeface="Source Sans Pro" panose="020B0503030403020204" pitchFamily="34" charset="0"/>
                <a:cs typeface="Verdana" panose="020B0604030504040204" pitchFamily="34" charset="0"/>
              </a:rPr>
              <a:t> </a:t>
            </a:r>
            <a:r>
              <a:rPr lang="it-IT" sz="7200" dirty="0">
                <a:solidFill>
                  <a:schemeClr val="tx1"/>
                </a:solidFill>
                <a:effectLst/>
                <a:latin typeface="Source Sans Pro" panose="020B0503030403020204" pitchFamily="34" charset="0"/>
                <a:ea typeface="Source Sans Pro" panose="020B0503030403020204" pitchFamily="34" charset="0"/>
                <a:cs typeface="Verdana" panose="020B0604030504040204" pitchFamily="34" charset="0"/>
              </a:rPr>
              <a:t>termini di</a:t>
            </a:r>
            <a:r>
              <a:rPr lang="it-IT" sz="7200" spc="-135" dirty="0">
                <a:solidFill>
                  <a:schemeClr val="tx1"/>
                </a:solidFill>
                <a:effectLst/>
                <a:latin typeface="Source Sans Pro" panose="020B0503030403020204" pitchFamily="34" charset="0"/>
                <a:ea typeface="Source Sans Pro" panose="020B0503030403020204" pitchFamily="34" charset="0"/>
                <a:cs typeface="Verdana" panose="020B0604030504040204" pitchFamily="34" charset="0"/>
              </a:rPr>
              <a:t> </a:t>
            </a:r>
            <a:r>
              <a:rPr lang="it-IT" sz="7200" dirty="0">
                <a:solidFill>
                  <a:schemeClr val="tx1"/>
                </a:solidFill>
                <a:effectLst/>
                <a:latin typeface="Source Sans Pro" panose="020B0503030403020204" pitchFamily="34" charset="0"/>
                <a:ea typeface="Source Sans Pro" panose="020B0503030403020204" pitchFamily="34" charset="0"/>
                <a:cs typeface="Verdana" panose="020B0604030504040204" pitchFamily="34" charset="0"/>
              </a:rPr>
              <a:t>quantità</a:t>
            </a:r>
            <a:r>
              <a:rPr lang="it-IT" sz="7200" spc="-130" dirty="0">
                <a:solidFill>
                  <a:schemeClr val="tx1"/>
                </a:solidFill>
                <a:effectLst/>
                <a:latin typeface="Source Sans Pro" panose="020B0503030403020204" pitchFamily="34" charset="0"/>
                <a:ea typeface="Source Sans Pro" panose="020B0503030403020204" pitchFamily="34" charset="0"/>
                <a:cs typeface="Verdana" panose="020B0604030504040204" pitchFamily="34" charset="0"/>
              </a:rPr>
              <a:t> </a:t>
            </a:r>
            <a:r>
              <a:rPr lang="it-IT" sz="7200" dirty="0">
                <a:solidFill>
                  <a:schemeClr val="tx1"/>
                </a:solidFill>
                <a:effectLst/>
                <a:latin typeface="Source Sans Pro" panose="020B0503030403020204" pitchFamily="34" charset="0"/>
                <a:ea typeface="Source Sans Pro" panose="020B0503030403020204" pitchFamily="34" charset="0"/>
                <a:cs typeface="Verdana" panose="020B0604030504040204" pitchFamily="34" charset="0"/>
              </a:rPr>
              <a:t>di</a:t>
            </a:r>
            <a:r>
              <a:rPr lang="it-IT" sz="7200" spc="-130" dirty="0">
                <a:solidFill>
                  <a:schemeClr val="tx1"/>
                </a:solidFill>
                <a:effectLst/>
                <a:latin typeface="Source Sans Pro" panose="020B0503030403020204" pitchFamily="34" charset="0"/>
                <a:ea typeface="Source Sans Pro" panose="020B0503030403020204" pitchFamily="34" charset="0"/>
                <a:cs typeface="Verdana" panose="020B0604030504040204" pitchFamily="34" charset="0"/>
              </a:rPr>
              <a:t> </a:t>
            </a:r>
            <a:r>
              <a:rPr lang="it-IT" sz="7200" dirty="0">
                <a:solidFill>
                  <a:schemeClr val="tx1"/>
                </a:solidFill>
                <a:effectLst/>
                <a:latin typeface="Source Sans Pro" panose="020B0503030403020204" pitchFamily="34" charset="0"/>
                <a:ea typeface="Source Sans Pro" panose="020B0503030403020204" pitchFamily="34" charset="0"/>
                <a:cs typeface="Verdana" panose="020B0604030504040204" pitchFamily="34" charset="0"/>
              </a:rPr>
              <a:t>rifiuti</a:t>
            </a:r>
            <a:r>
              <a:rPr lang="it-IT" sz="7200" spc="-130" dirty="0">
                <a:solidFill>
                  <a:schemeClr val="tx1"/>
                </a:solidFill>
                <a:effectLst/>
                <a:latin typeface="Source Sans Pro" panose="020B0503030403020204" pitchFamily="34" charset="0"/>
                <a:ea typeface="Source Sans Pro" panose="020B0503030403020204" pitchFamily="34" charset="0"/>
                <a:cs typeface="Verdana" panose="020B0604030504040204" pitchFamily="34" charset="0"/>
              </a:rPr>
              <a:t> </a:t>
            </a:r>
            <a:r>
              <a:rPr lang="it-IT" sz="7200" dirty="0">
                <a:solidFill>
                  <a:schemeClr val="tx1"/>
                </a:solidFill>
                <a:effectLst/>
                <a:latin typeface="Source Sans Pro" panose="020B0503030403020204" pitchFamily="34" charset="0"/>
                <a:ea typeface="Source Sans Pro" panose="020B0503030403020204" pitchFamily="34" charset="0"/>
                <a:cs typeface="Verdana" panose="020B0604030504040204" pitchFamily="34" charset="0"/>
              </a:rPr>
              <a:t>di</a:t>
            </a:r>
            <a:r>
              <a:rPr lang="it-IT" sz="7200" spc="-130" dirty="0">
                <a:solidFill>
                  <a:schemeClr val="tx1"/>
                </a:solidFill>
                <a:effectLst/>
                <a:latin typeface="Source Sans Pro" panose="020B0503030403020204" pitchFamily="34" charset="0"/>
                <a:ea typeface="Source Sans Pro" panose="020B0503030403020204" pitchFamily="34" charset="0"/>
                <a:cs typeface="Verdana" panose="020B0604030504040204" pitchFamily="34" charset="0"/>
              </a:rPr>
              <a:t> </a:t>
            </a:r>
            <a:r>
              <a:rPr lang="it-IT" sz="7200" dirty="0">
                <a:solidFill>
                  <a:schemeClr val="tx1"/>
                </a:solidFill>
                <a:effectLst/>
                <a:latin typeface="Source Sans Pro" panose="020B0503030403020204" pitchFamily="34" charset="0"/>
                <a:ea typeface="Source Sans Pro" panose="020B0503030403020204" pitchFamily="34" charset="0"/>
                <a:cs typeface="Verdana" panose="020B0604030504040204" pitchFamily="34" charset="0"/>
              </a:rPr>
              <a:t>imballaggio</a:t>
            </a:r>
            <a:r>
              <a:rPr lang="it-IT" sz="7200" spc="-130" dirty="0">
                <a:solidFill>
                  <a:schemeClr val="tx1"/>
                </a:solidFill>
                <a:effectLst/>
                <a:latin typeface="Source Sans Pro" panose="020B0503030403020204" pitchFamily="34" charset="0"/>
                <a:ea typeface="Source Sans Pro" panose="020B0503030403020204" pitchFamily="34" charset="0"/>
                <a:cs typeface="Verdana" panose="020B0604030504040204" pitchFamily="34" charset="0"/>
              </a:rPr>
              <a:t> </a:t>
            </a:r>
            <a:r>
              <a:rPr lang="it-IT" sz="7200" dirty="0">
                <a:solidFill>
                  <a:schemeClr val="tx1"/>
                </a:solidFill>
                <a:effectLst/>
                <a:latin typeface="Source Sans Pro" panose="020B0503030403020204" pitchFamily="34" charset="0"/>
                <a:ea typeface="Source Sans Pro" panose="020B0503030403020204" pitchFamily="34" charset="0"/>
                <a:cs typeface="Verdana" panose="020B0604030504040204" pitchFamily="34" charset="0"/>
              </a:rPr>
              <a:t>raccolti,</a:t>
            </a:r>
            <a:r>
              <a:rPr lang="it-IT" sz="7200" spc="-130" dirty="0">
                <a:solidFill>
                  <a:schemeClr val="tx1"/>
                </a:solidFill>
                <a:effectLst/>
                <a:latin typeface="Source Sans Pro" panose="020B0503030403020204" pitchFamily="34" charset="0"/>
                <a:ea typeface="Source Sans Pro" panose="020B0503030403020204" pitchFamily="34" charset="0"/>
                <a:cs typeface="Verdana" panose="020B0604030504040204" pitchFamily="34" charset="0"/>
              </a:rPr>
              <a:t> </a:t>
            </a:r>
            <a:r>
              <a:rPr lang="it-IT" sz="7200" dirty="0">
                <a:solidFill>
                  <a:schemeClr val="tx1"/>
                </a:solidFill>
                <a:effectLst/>
                <a:latin typeface="Source Sans Pro" panose="020B0503030403020204" pitchFamily="34" charset="0"/>
                <a:ea typeface="Source Sans Pro" panose="020B0503030403020204" pitchFamily="34" charset="0"/>
                <a:cs typeface="Verdana" panose="020B0604030504040204" pitchFamily="34" charset="0"/>
              </a:rPr>
              <a:t>della</a:t>
            </a:r>
            <a:r>
              <a:rPr lang="it-IT" sz="7200" spc="-130" dirty="0">
                <a:solidFill>
                  <a:schemeClr val="tx1"/>
                </a:solidFill>
                <a:effectLst/>
                <a:latin typeface="Source Sans Pro" panose="020B0503030403020204" pitchFamily="34" charset="0"/>
                <a:ea typeface="Source Sans Pro" panose="020B0503030403020204" pitchFamily="34" charset="0"/>
                <a:cs typeface="Verdana" panose="020B0604030504040204" pitchFamily="34" charset="0"/>
              </a:rPr>
              <a:t> </a:t>
            </a:r>
            <a:r>
              <a:rPr lang="it-IT" sz="7200" dirty="0">
                <a:solidFill>
                  <a:schemeClr val="tx1"/>
                </a:solidFill>
                <a:effectLst/>
                <a:latin typeface="Source Sans Pro" panose="020B0503030403020204" pitchFamily="34" charset="0"/>
                <a:ea typeface="Source Sans Pro" panose="020B0503030403020204" pitchFamily="34" charset="0"/>
                <a:cs typeface="Verdana" panose="020B0604030504040204" pitchFamily="34" charset="0"/>
              </a:rPr>
              <a:t>loro</a:t>
            </a:r>
            <a:r>
              <a:rPr lang="it-IT" sz="7200" spc="-130" dirty="0">
                <a:solidFill>
                  <a:schemeClr val="tx1"/>
                </a:solidFill>
                <a:effectLst/>
                <a:latin typeface="Source Sans Pro" panose="020B0503030403020204" pitchFamily="34" charset="0"/>
                <a:ea typeface="Source Sans Pro" panose="020B0503030403020204" pitchFamily="34" charset="0"/>
                <a:cs typeface="Verdana" panose="020B0604030504040204" pitchFamily="34" charset="0"/>
              </a:rPr>
              <a:t> </a:t>
            </a:r>
            <a:r>
              <a:rPr lang="it-IT" sz="7200" dirty="0">
                <a:solidFill>
                  <a:schemeClr val="tx1"/>
                </a:solidFill>
                <a:effectLst/>
                <a:latin typeface="Source Sans Pro" panose="020B0503030403020204" pitchFamily="34" charset="0"/>
                <a:ea typeface="Source Sans Pro" panose="020B0503030403020204" pitchFamily="34" charset="0"/>
                <a:cs typeface="Verdana" panose="020B0604030504040204" pitchFamily="34" charset="0"/>
              </a:rPr>
              <a:t>qualità</a:t>
            </a:r>
            <a:r>
              <a:rPr lang="it-IT" sz="7200" spc="-130" dirty="0">
                <a:solidFill>
                  <a:schemeClr val="tx1"/>
                </a:solidFill>
                <a:effectLst/>
                <a:latin typeface="Source Sans Pro" panose="020B0503030403020204" pitchFamily="34" charset="0"/>
                <a:ea typeface="Source Sans Pro" panose="020B0503030403020204" pitchFamily="34" charset="0"/>
                <a:cs typeface="Verdana" panose="020B0604030504040204" pitchFamily="34" charset="0"/>
              </a:rPr>
              <a:t> </a:t>
            </a:r>
            <a:r>
              <a:rPr lang="it-IT" sz="7200" dirty="0">
                <a:solidFill>
                  <a:schemeClr val="tx1"/>
                </a:solidFill>
                <a:effectLst/>
                <a:latin typeface="Source Sans Pro" panose="020B0503030403020204" pitchFamily="34" charset="0"/>
                <a:ea typeface="Source Sans Pro" panose="020B0503030403020204" pitchFamily="34" charset="0"/>
                <a:cs typeface="Verdana" panose="020B0604030504040204" pitchFamily="34" charset="0"/>
              </a:rPr>
              <a:t>e</a:t>
            </a:r>
            <a:r>
              <a:rPr lang="it-IT" sz="7200" spc="-130" dirty="0">
                <a:solidFill>
                  <a:schemeClr val="tx1"/>
                </a:solidFill>
                <a:effectLst/>
                <a:latin typeface="Source Sans Pro" panose="020B0503030403020204" pitchFamily="34" charset="0"/>
                <a:ea typeface="Source Sans Pro" panose="020B0503030403020204" pitchFamily="34" charset="0"/>
                <a:cs typeface="Verdana" panose="020B0604030504040204" pitchFamily="34" charset="0"/>
              </a:rPr>
              <a:t> </a:t>
            </a:r>
            <a:r>
              <a:rPr lang="it-IT" sz="7200" dirty="0">
                <a:solidFill>
                  <a:schemeClr val="tx1"/>
                </a:solidFill>
                <a:effectLst/>
                <a:latin typeface="Source Sans Pro" panose="020B0503030403020204" pitchFamily="34" charset="0"/>
                <a:ea typeface="Source Sans Pro" panose="020B0503030403020204" pitchFamily="34" charset="0"/>
                <a:cs typeface="Verdana" panose="020B0604030504040204" pitchFamily="34" charset="0"/>
              </a:rPr>
              <a:t>dei</a:t>
            </a:r>
            <a:r>
              <a:rPr lang="it-IT" sz="7200" spc="-135" dirty="0">
                <a:solidFill>
                  <a:schemeClr val="tx1"/>
                </a:solidFill>
                <a:effectLst/>
                <a:latin typeface="Source Sans Pro" panose="020B0503030403020204" pitchFamily="34" charset="0"/>
                <a:ea typeface="Source Sans Pro" panose="020B0503030403020204" pitchFamily="34" charset="0"/>
                <a:cs typeface="Verdana" panose="020B0604030504040204" pitchFamily="34" charset="0"/>
              </a:rPr>
              <a:t> </a:t>
            </a:r>
            <a:r>
              <a:rPr lang="it-IT" sz="7200" dirty="0">
                <a:solidFill>
                  <a:schemeClr val="tx1"/>
                </a:solidFill>
                <a:effectLst/>
                <a:latin typeface="Source Sans Pro" panose="020B0503030403020204" pitchFamily="34" charset="0"/>
                <a:ea typeface="Source Sans Pro" panose="020B0503030403020204" pitchFamily="34" charset="0"/>
                <a:cs typeface="Verdana" panose="020B0604030504040204" pitchFamily="34" charset="0"/>
              </a:rPr>
              <a:t>corrispettivi</a:t>
            </a:r>
            <a:r>
              <a:rPr lang="it-IT" sz="7200" spc="-130" dirty="0">
                <a:solidFill>
                  <a:schemeClr val="tx1"/>
                </a:solidFill>
                <a:effectLst/>
                <a:latin typeface="Source Sans Pro" panose="020B0503030403020204" pitchFamily="34" charset="0"/>
                <a:ea typeface="Source Sans Pro" panose="020B0503030403020204" pitchFamily="34" charset="0"/>
                <a:cs typeface="Verdana" panose="020B0604030504040204" pitchFamily="34" charset="0"/>
              </a:rPr>
              <a:t> </a:t>
            </a:r>
            <a:r>
              <a:rPr lang="it-IT" sz="7200" dirty="0">
                <a:solidFill>
                  <a:schemeClr val="tx1"/>
                </a:solidFill>
                <a:effectLst/>
                <a:latin typeface="Source Sans Pro" panose="020B0503030403020204" pitchFamily="34" charset="0"/>
                <a:ea typeface="Source Sans Pro" panose="020B0503030403020204" pitchFamily="34" charset="0"/>
                <a:cs typeface="Verdana" panose="020B0604030504040204" pitchFamily="34" charset="0"/>
              </a:rPr>
              <a:t>economici</a:t>
            </a:r>
            <a:r>
              <a:rPr lang="it-IT" sz="7200" spc="-130" dirty="0">
                <a:solidFill>
                  <a:schemeClr val="tx1"/>
                </a:solidFill>
                <a:effectLst/>
                <a:latin typeface="Source Sans Pro" panose="020B0503030403020204" pitchFamily="34" charset="0"/>
                <a:ea typeface="Source Sans Pro" panose="020B0503030403020204" pitchFamily="34" charset="0"/>
                <a:cs typeface="Verdana" panose="020B0604030504040204" pitchFamily="34" charset="0"/>
              </a:rPr>
              <a:t> </a:t>
            </a:r>
            <a:r>
              <a:rPr lang="it-IT" sz="7200" spc="-15" dirty="0">
                <a:solidFill>
                  <a:schemeClr val="tx1"/>
                </a:solidFill>
                <a:effectLst/>
                <a:latin typeface="Source Sans Pro" panose="020B0503030403020204" pitchFamily="34" charset="0"/>
                <a:ea typeface="Source Sans Pro" panose="020B0503030403020204" pitchFamily="34" charset="0"/>
                <a:cs typeface="Verdana" panose="020B0604030504040204" pitchFamily="34" charset="0"/>
              </a:rPr>
              <a:t>ricono</a:t>
            </a:r>
            <a:r>
              <a:rPr lang="it-IT" sz="7200" dirty="0">
                <a:solidFill>
                  <a:schemeClr val="tx1"/>
                </a:solidFill>
                <a:effectLst/>
                <a:latin typeface="Source Sans Pro" panose="020B0503030403020204" pitchFamily="34" charset="0"/>
                <a:ea typeface="Source Sans Pro" panose="020B0503030403020204" pitchFamily="34" charset="0"/>
                <a:cs typeface="Verdana" panose="020B0604030504040204" pitchFamily="34" charset="0"/>
              </a:rPr>
              <a:t>sciuti</a:t>
            </a:r>
            <a:r>
              <a:rPr lang="it-IT" sz="7200" spc="-190" dirty="0">
                <a:solidFill>
                  <a:schemeClr val="tx1"/>
                </a:solidFill>
                <a:effectLst/>
                <a:latin typeface="Source Sans Pro" panose="020B0503030403020204" pitchFamily="34" charset="0"/>
                <a:ea typeface="Source Sans Pro" panose="020B0503030403020204" pitchFamily="34" charset="0"/>
                <a:cs typeface="Verdana" panose="020B0604030504040204" pitchFamily="34" charset="0"/>
              </a:rPr>
              <a:t> </a:t>
            </a:r>
            <a:r>
              <a:rPr lang="it-IT" sz="7200" dirty="0">
                <a:solidFill>
                  <a:schemeClr val="tx1"/>
                </a:solidFill>
                <a:effectLst/>
                <a:latin typeface="Source Sans Pro" panose="020B0503030403020204" pitchFamily="34" charset="0"/>
                <a:ea typeface="Source Sans Pro" panose="020B0503030403020204" pitchFamily="34" charset="0"/>
                <a:cs typeface="Verdana" panose="020B0604030504040204" pitchFamily="34" charset="0"/>
              </a:rPr>
              <a:t>ai</a:t>
            </a:r>
            <a:r>
              <a:rPr lang="it-IT" sz="7200" spc="-190" dirty="0">
                <a:solidFill>
                  <a:schemeClr val="tx1"/>
                </a:solidFill>
                <a:effectLst/>
                <a:latin typeface="Source Sans Pro" panose="020B0503030403020204" pitchFamily="34" charset="0"/>
                <a:ea typeface="Source Sans Pro" panose="020B0503030403020204" pitchFamily="34" charset="0"/>
                <a:cs typeface="Verdana" panose="020B0604030504040204" pitchFamily="34" charset="0"/>
              </a:rPr>
              <a:t> </a:t>
            </a:r>
            <a:r>
              <a:rPr lang="it-IT" sz="7200" dirty="0">
                <a:solidFill>
                  <a:schemeClr val="tx1"/>
                </a:solidFill>
                <a:effectLst/>
                <a:latin typeface="Source Sans Pro" panose="020B0503030403020204" pitchFamily="34" charset="0"/>
                <a:ea typeface="Source Sans Pro" panose="020B0503030403020204" pitchFamily="34" charset="0"/>
                <a:cs typeface="Verdana" panose="020B0604030504040204" pitchFamily="34" charset="0"/>
              </a:rPr>
              <a:t>Convenzionati</a:t>
            </a:r>
            <a:r>
              <a:rPr lang="it-IT" sz="7200" spc="-190" dirty="0">
                <a:solidFill>
                  <a:schemeClr val="tx1"/>
                </a:solidFill>
                <a:effectLst/>
                <a:latin typeface="Source Sans Pro" panose="020B0503030403020204" pitchFamily="34" charset="0"/>
                <a:ea typeface="Source Sans Pro" panose="020B0503030403020204" pitchFamily="34" charset="0"/>
                <a:cs typeface="Verdana" panose="020B0604030504040204" pitchFamily="34" charset="0"/>
              </a:rPr>
              <a:t> </a:t>
            </a:r>
            <a:r>
              <a:rPr lang="it-IT" sz="7200" dirty="0">
                <a:solidFill>
                  <a:schemeClr val="tx1"/>
                </a:solidFill>
                <a:effectLst/>
                <a:latin typeface="Source Sans Pro" panose="020B0503030403020204" pitchFamily="34" charset="0"/>
                <a:ea typeface="Source Sans Pro" panose="020B0503030403020204" pitchFamily="34" charset="0"/>
                <a:cs typeface="Verdana" panose="020B0604030504040204" pitchFamily="34" charset="0"/>
              </a:rPr>
              <a:t>dai</a:t>
            </a:r>
            <a:r>
              <a:rPr lang="it-IT" sz="7200" spc="-190" dirty="0">
                <a:solidFill>
                  <a:schemeClr val="tx1"/>
                </a:solidFill>
                <a:effectLst/>
                <a:latin typeface="Source Sans Pro" panose="020B0503030403020204" pitchFamily="34" charset="0"/>
                <a:ea typeface="Source Sans Pro" panose="020B0503030403020204" pitchFamily="34" charset="0"/>
                <a:cs typeface="Verdana" panose="020B0604030504040204" pitchFamily="34" charset="0"/>
              </a:rPr>
              <a:t> </a:t>
            </a:r>
            <a:r>
              <a:rPr lang="it-IT" sz="7200" dirty="0">
                <a:solidFill>
                  <a:schemeClr val="tx1"/>
                </a:solidFill>
                <a:effectLst/>
                <a:latin typeface="Source Sans Pro" panose="020B0503030403020204" pitchFamily="34" charset="0"/>
                <a:ea typeface="Source Sans Pro" panose="020B0503030403020204" pitchFamily="34" charset="0"/>
                <a:cs typeface="Verdana" panose="020B0604030504040204" pitchFamily="34" charset="0"/>
              </a:rPr>
              <a:t>6</a:t>
            </a:r>
            <a:r>
              <a:rPr lang="it-IT" sz="7200" spc="-190" dirty="0">
                <a:solidFill>
                  <a:schemeClr val="tx1"/>
                </a:solidFill>
                <a:effectLst/>
                <a:latin typeface="Source Sans Pro" panose="020B0503030403020204" pitchFamily="34" charset="0"/>
                <a:ea typeface="Source Sans Pro" panose="020B0503030403020204" pitchFamily="34" charset="0"/>
                <a:cs typeface="Verdana" panose="020B0604030504040204" pitchFamily="34" charset="0"/>
              </a:rPr>
              <a:t> </a:t>
            </a:r>
            <a:r>
              <a:rPr lang="it-IT" sz="7200" dirty="0">
                <a:solidFill>
                  <a:schemeClr val="tx1"/>
                </a:solidFill>
                <a:effectLst/>
                <a:latin typeface="Source Sans Pro" panose="020B0503030403020204" pitchFamily="34" charset="0"/>
                <a:ea typeface="Source Sans Pro" panose="020B0503030403020204" pitchFamily="34" charset="0"/>
                <a:cs typeface="Verdana" panose="020B0604030504040204" pitchFamily="34" charset="0"/>
              </a:rPr>
              <a:t>Consorzi</a:t>
            </a:r>
            <a:r>
              <a:rPr lang="it-IT" sz="7200" spc="-190" dirty="0">
                <a:solidFill>
                  <a:schemeClr val="tx1"/>
                </a:solidFill>
                <a:effectLst/>
                <a:latin typeface="Source Sans Pro" panose="020B0503030403020204" pitchFamily="34" charset="0"/>
                <a:ea typeface="Source Sans Pro" panose="020B0503030403020204" pitchFamily="34" charset="0"/>
                <a:cs typeface="Verdana" panose="020B0604030504040204" pitchFamily="34" charset="0"/>
              </a:rPr>
              <a:t> </a:t>
            </a:r>
            <a:r>
              <a:rPr lang="it-IT" sz="7200" dirty="0">
                <a:solidFill>
                  <a:schemeClr val="tx1"/>
                </a:solidFill>
                <a:effectLst/>
                <a:latin typeface="Source Sans Pro" panose="020B0503030403020204" pitchFamily="34" charset="0"/>
                <a:ea typeface="Source Sans Pro" panose="020B0503030403020204" pitchFamily="34" charset="0"/>
                <a:cs typeface="Verdana" panose="020B0604030504040204" pitchFamily="34" charset="0"/>
              </a:rPr>
              <a:t>di</a:t>
            </a:r>
            <a:r>
              <a:rPr lang="it-IT" sz="7200" spc="-190" dirty="0">
                <a:solidFill>
                  <a:schemeClr val="tx1"/>
                </a:solidFill>
                <a:effectLst/>
                <a:latin typeface="Source Sans Pro" panose="020B0503030403020204" pitchFamily="34" charset="0"/>
                <a:ea typeface="Source Sans Pro" panose="020B0503030403020204" pitchFamily="34" charset="0"/>
                <a:cs typeface="Verdana" panose="020B0604030504040204" pitchFamily="34" charset="0"/>
              </a:rPr>
              <a:t> </a:t>
            </a:r>
            <a:r>
              <a:rPr lang="it-IT" sz="7200" dirty="0">
                <a:solidFill>
                  <a:schemeClr val="tx1"/>
                </a:solidFill>
                <a:effectLst/>
                <a:latin typeface="Source Sans Pro" panose="020B0503030403020204" pitchFamily="34" charset="0"/>
                <a:ea typeface="Source Sans Pro" panose="020B0503030403020204" pitchFamily="34" charset="0"/>
                <a:cs typeface="Verdana" panose="020B0604030504040204" pitchFamily="34" charset="0"/>
              </a:rPr>
              <a:t>filiera</a:t>
            </a:r>
            <a:r>
              <a:rPr lang="it-IT" sz="7200" spc="-190" dirty="0">
                <a:solidFill>
                  <a:schemeClr val="tx1"/>
                </a:solidFill>
                <a:effectLst/>
                <a:latin typeface="Source Sans Pro" panose="020B0503030403020204" pitchFamily="34" charset="0"/>
                <a:ea typeface="Source Sans Pro" panose="020B0503030403020204" pitchFamily="34" charset="0"/>
                <a:cs typeface="Verdana" panose="020B0604030504040204" pitchFamily="34" charset="0"/>
              </a:rPr>
              <a:t> </a:t>
            </a:r>
            <a:r>
              <a:rPr lang="it-IT" sz="7200" dirty="0">
                <a:solidFill>
                  <a:schemeClr val="tx1"/>
                </a:solidFill>
                <a:effectLst/>
                <a:latin typeface="Source Sans Pro" panose="020B0503030403020204" pitchFamily="34" charset="0"/>
                <a:ea typeface="Source Sans Pro" panose="020B0503030403020204" pitchFamily="34" charset="0"/>
                <a:cs typeface="Verdana" panose="020B0604030504040204" pitchFamily="34" charset="0"/>
              </a:rPr>
              <a:t>(</a:t>
            </a:r>
            <a:r>
              <a:rPr lang="it-IT" sz="7200" dirty="0" err="1">
                <a:solidFill>
                  <a:schemeClr val="tx1"/>
                </a:solidFill>
                <a:effectLst/>
                <a:latin typeface="Source Sans Pro" panose="020B0503030403020204" pitchFamily="34" charset="0"/>
                <a:ea typeface="Source Sans Pro" panose="020B0503030403020204" pitchFamily="34" charset="0"/>
                <a:cs typeface="Verdana" panose="020B0604030504040204" pitchFamily="34" charset="0"/>
              </a:rPr>
              <a:t>CiAl</a:t>
            </a:r>
            <a:r>
              <a:rPr lang="it-IT" sz="7200" dirty="0">
                <a:solidFill>
                  <a:schemeClr val="tx1"/>
                </a:solidFill>
                <a:effectLst/>
                <a:latin typeface="Source Sans Pro" panose="020B0503030403020204" pitchFamily="34" charset="0"/>
                <a:ea typeface="Source Sans Pro" panose="020B0503030403020204" pitchFamily="34" charset="0"/>
                <a:cs typeface="Verdana" panose="020B0604030504040204" pitchFamily="34" charset="0"/>
              </a:rPr>
              <a:t>,</a:t>
            </a:r>
            <a:r>
              <a:rPr lang="it-IT" sz="7200" spc="-190" dirty="0">
                <a:solidFill>
                  <a:schemeClr val="tx1"/>
                </a:solidFill>
                <a:effectLst/>
                <a:latin typeface="Source Sans Pro" panose="020B0503030403020204" pitchFamily="34" charset="0"/>
                <a:ea typeface="Source Sans Pro" panose="020B0503030403020204" pitchFamily="34" charset="0"/>
                <a:cs typeface="Verdana" panose="020B0604030504040204" pitchFamily="34" charset="0"/>
              </a:rPr>
              <a:t> </a:t>
            </a:r>
            <a:r>
              <a:rPr lang="it-IT" sz="7200" dirty="0">
                <a:solidFill>
                  <a:schemeClr val="tx1"/>
                </a:solidFill>
                <a:effectLst/>
                <a:latin typeface="Source Sans Pro" panose="020B0503030403020204" pitchFamily="34" charset="0"/>
                <a:ea typeface="Source Sans Pro" panose="020B0503030403020204" pitchFamily="34" charset="0"/>
                <a:cs typeface="Verdana" panose="020B0604030504040204" pitchFamily="34" charset="0"/>
              </a:rPr>
              <a:t>Comieco,</a:t>
            </a:r>
            <a:r>
              <a:rPr lang="it-IT" sz="7200" spc="-190" dirty="0">
                <a:solidFill>
                  <a:schemeClr val="tx1"/>
                </a:solidFill>
                <a:effectLst/>
                <a:latin typeface="Source Sans Pro" panose="020B0503030403020204" pitchFamily="34" charset="0"/>
                <a:ea typeface="Source Sans Pro" panose="020B0503030403020204" pitchFamily="34" charset="0"/>
                <a:cs typeface="Verdana" panose="020B0604030504040204" pitchFamily="34" charset="0"/>
              </a:rPr>
              <a:t> </a:t>
            </a:r>
            <a:r>
              <a:rPr lang="it-IT" sz="7200" dirty="0">
                <a:solidFill>
                  <a:schemeClr val="tx1"/>
                </a:solidFill>
                <a:effectLst/>
                <a:latin typeface="Source Sans Pro" panose="020B0503030403020204" pitchFamily="34" charset="0"/>
                <a:ea typeface="Source Sans Pro" panose="020B0503030403020204" pitchFamily="34" charset="0"/>
                <a:cs typeface="Verdana" panose="020B0604030504040204" pitchFamily="34" charset="0"/>
              </a:rPr>
              <a:t>Corepla,</a:t>
            </a:r>
            <a:r>
              <a:rPr lang="it-IT" sz="7200" spc="-190" dirty="0">
                <a:solidFill>
                  <a:schemeClr val="tx1"/>
                </a:solidFill>
                <a:effectLst/>
                <a:latin typeface="Source Sans Pro" panose="020B0503030403020204" pitchFamily="34" charset="0"/>
                <a:ea typeface="Source Sans Pro" panose="020B0503030403020204" pitchFamily="34" charset="0"/>
                <a:cs typeface="Verdana" panose="020B0604030504040204" pitchFamily="34" charset="0"/>
              </a:rPr>
              <a:t> </a:t>
            </a:r>
            <a:r>
              <a:rPr lang="it-IT" sz="7200" spc="-15" dirty="0" err="1">
                <a:solidFill>
                  <a:schemeClr val="tx1"/>
                </a:solidFill>
                <a:effectLst/>
                <a:latin typeface="Source Sans Pro" panose="020B0503030403020204" pitchFamily="34" charset="0"/>
                <a:ea typeface="Source Sans Pro" panose="020B0503030403020204" pitchFamily="34" charset="0"/>
                <a:cs typeface="Verdana" panose="020B0604030504040204" pitchFamily="34" charset="0"/>
              </a:rPr>
              <a:t>Coreve</a:t>
            </a:r>
            <a:r>
              <a:rPr lang="it-IT" sz="7200" spc="-15" dirty="0">
                <a:solidFill>
                  <a:schemeClr val="tx1"/>
                </a:solidFill>
                <a:effectLst/>
                <a:latin typeface="Source Sans Pro" panose="020B0503030403020204" pitchFamily="34" charset="0"/>
                <a:ea typeface="Source Sans Pro" panose="020B0503030403020204" pitchFamily="34" charset="0"/>
                <a:cs typeface="Verdana" panose="020B0604030504040204" pitchFamily="34" charset="0"/>
              </a:rPr>
              <a:t>,</a:t>
            </a:r>
            <a:r>
              <a:rPr lang="it-IT" sz="7200" spc="-190" dirty="0">
                <a:solidFill>
                  <a:schemeClr val="tx1"/>
                </a:solidFill>
                <a:effectLst/>
                <a:latin typeface="Source Sans Pro" panose="020B0503030403020204" pitchFamily="34" charset="0"/>
                <a:ea typeface="Source Sans Pro" panose="020B0503030403020204" pitchFamily="34" charset="0"/>
                <a:cs typeface="Verdana" panose="020B0604030504040204" pitchFamily="34" charset="0"/>
              </a:rPr>
              <a:t> </a:t>
            </a:r>
            <a:r>
              <a:rPr lang="it-IT" sz="7200" dirty="0">
                <a:solidFill>
                  <a:schemeClr val="tx1"/>
                </a:solidFill>
                <a:effectLst/>
                <a:latin typeface="Source Sans Pro" panose="020B0503030403020204" pitchFamily="34" charset="0"/>
                <a:ea typeface="Source Sans Pro" panose="020B0503030403020204" pitchFamily="34" charset="0"/>
                <a:cs typeface="Verdana" panose="020B0604030504040204" pitchFamily="34" charset="0"/>
              </a:rPr>
              <a:t>Ricrea</a:t>
            </a:r>
            <a:r>
              <a:rPr lang="it-IT" sz="7200" spc="-190" dirty="0">
                <a:solidFill>
                  <a:schemeClr val="tx1"/>
                </a:solidFill>
                <a:effectLst/>
                <a:latin typeface="Source Sans Pro" panose="020B0503030403020204" pitchFamily="34" charset="0"/>
                <a:ea typeface="Source Sans Pro" panose="020B0503030403020204" pitchFamily="34" charset="0"/>
                <a:cs typeface="Verdana" panose="020B0604030504040204" pitchFamily="34" charset="0"/>
              </a:rPr>
              <a:t> </a:t>
            </a:r>
            <a:r>
              <a:rPr lang="it-IT" sz="7200" dirty="0">
                <a:solidFill>
                  <a:schemeClr val="tx1"/>
                </a:solidFill>
                <a:effectLst/>
                <a:latin typeface="Source Sans Pro" panose="020B0503030403020204" pitchFamily="34" charset="0"/>
                <a:ea typeface="Source Sans Pro" panose="020B0503030403020204" pitchFamily="34" charset="0"/>
                <a:cs typeface="Verdana" panose="020B0604030504040204" pitchFamily="34" charset="0"/>
              </a:rPr>
              <a:t>e</a:t>
            </a:r>
            <a:r>
              <a:rPr lang="it-IT" sz="7200" spc="-190" dirty="0">
                <a:solidFill>
                  <a:schemeClr val="tx1"/>
                </a:solidFill>
                <a:effectLst/>
                <a:latin typeface="Source Sans Pro" panose="020B0503030403020204" pitchFamily="34" charset="0"/>
                <a:ea typeface="Source Sans Pro" panose="020B0503030403020204" pitchFamily="34" charset="0"/>
                <a:cs typeface="Verdana" panose="020B0604030504040204" pitchFamily="34" charset="0"/>
              </a:rPr>
              <a:t> </a:t>
            </a:r>
            <a:r>
              <a:rPr lang="it-IT" sz="7200" dirty="0" err="1">
                <a:solidFill>
                  <a:schemeClr val="tx1"/>
                </a:solidFill>
                <a:effectLst/>
                <a:latin typeface="Source Sans Pro" panose="020B0503030403020204" pitchFamily="34" charset="0"/>
                <a:ea typeface="Source Sans Pro" panose="020B0503030403020204" pitchFamily="34" charset="0"/>
                <a:cs typeface="Verdana" panose="020B0604030504040204" pitchFamily="34" charset="0"/>
              </a:rPr>
              <a:t>Rilegno</a:t>
            </a:r>
            <a:r>
              <a:rPr lang="it-IT" sz="7200" dirty="0">
                <a:solidFill>
                  <a:schemeClr val="tx1"/>
                </a:solidFill>
                <a:effectLst/>
                <a:latin typeface="Source Sans Pro" panose="020B0503030403020204" pitchFamily="34" charset="0"/>
                <a:ea typeface="Source Sans Pro" panose="020B0503030403020204" pitchFamily="34" charset="0"/>
                <a:cs typeface="Verdana" panose="020B0604030504040204" pitchFamily="34" charset="0"/>
              </a:rPr>
              <a:t>). </a:t>
            </a:r>
          </a:p>
          <a:p>
            <a:pPr algn="just">
              <a:lnSpc>
                <a:spcPct val="120000"/>
              </a:lnSpc>
              <a:spcBef>
                <a:spcPts val="0"/>
              </a:spcBef>
              <a:spcAft>
                <a:spcPts val="600"/>
              </a:spcAft>
            </a:pPr>
            <a:r>
              <a:rPr lang="it-IT" sz="7200" b="1" dirty="0">
                <a:solidFill>
                  <a:schemeClr val="tx1"/>
                </a:solidFill>
                <a:effectLst/>
                <a:latin typeface="Source Sans Pro" panose="020B0503030403020204" pitchFamily="34" charset="0"/>
                <a:ea typeface="Source Sans Pro" panose="020B0503030403020204" pitchFamily="34" charset="0"/>
                <a:cs typeface="Calibri" panose="020F0502020204030204" pitchFamily="34" charset="0"/>
              </a:rPr>
              <a:t>La presentazione congiunta di tali rapporti, realizzati da ANCI nell’ambito dell’Accordo Quadro ANCI CONAI 2020-2024, </a:t>
            </a:r>
            <a:r>
              <a:rPr lang="it-IT" sz="7200" dirty="0">
                <a:solidFill>
                  <a:schemeClr val="tx1"/>
                </a:solidFill>
                <a:effectLst/>
                <a:latin typeface="Source Sans Pro" panose="020B0503030403020204" pitchFamily="34" charset="0"/>
                <a:ea typeface="Source Sans Pro" panose="020B0503030403020204" pitchFamily="34" charset="0"/>
                <a:cs typeface="Calibri" panose="020F0502020204030204" pitchFamily="34" charset="0"/>
              </a:rPr>
              <a:t>permette di non interrompere il flusso e la continuità dei dati, ormai decennale della Banca Dati, s</a:t>
            </a:r>
            <a:r>
              <a:rPr lang="it-IT" sz="7200" dirty="0">
                <a:solidFill>
                  <a:schemeClr val="tx1"/>
                </a:solidFill>
                <a:effectLst/>
                <a:latin typeface="Source Sans Pro" panose="020B0503030403020204" pitchFamily="34" charset="0"/>
                <a:ea typeface="Source Sans Pro" panose="020B0503030403020204" pitchFamily="34" charset="0"/>
                <a:cs typeface="Times New Roman" panose="02020603050405020304" pitchFamily="18" charset="0"/>
              </a:rPr>
              <a:t>ia per valorizzare l’impegno e il lavoro comunque assicurato da tutti i soggetti coinvolti (Consorzi di Filiera, Convenzionati, Comuni italiani, gestori della raccolta, struttura ANCI preposta alla gestione della Banca Dati, ecc.).</a:t>
            </a:r>
          </a:p>
          <a:p>
            <a:endParaRPr lang="it-IT" dirty="0"/>
          </a:p>
        </p:txBody>
      </p:sp>
    </p:spTree>
    <p:extLst>
      <p:ext uri="{BB962C8B-B14F-4D97-AF65-F5344CB8AC3E}">
        <p14:creationId xmlns:p14="http://schemas.microsoft.com/office/powerpoint/2010/main" val="14121209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A35BCA4-3E2F-43BA-B912-3CA6EA6A8A05}"/>
              </a:ext>
            </a:extLst>
          </p:cNvPr>
          <p:cNvSpPr>
            <a:spLocks noGrp="1"/>
          </p:cNvSpPr>
          <p:nvPr>
            <p:ph type="ctrTitle"/>
          </p:nvPr>
        </p:nvSpPr>
        <p:spPr>
          <a:xfrm>
            <a:off x="1253847" y="2165383"/>
            <a:ext cx="8565401" cy="1646302"/>
          </a:xfrm>
        </p:spPr>
        <p:txBody>
          <a:bodyPr/>
          <a:lstStyle/>
          <a:p>
            <a:pPr algn="l"/>
            <a:r>
              <a:rPr lang="it-IT" sz="3000" dirty="0">
                <a:solidFill>
                  <a:srgbClr val="002060"/>
                </a:solidFill>
              </a:rPr>
              <a:t>I PRICIPALI DATI </a:t>
            </a:r>
            <a:br>
              <a:rPr lang="it-IT" sz="3000" dirty="0">
                <a:solidFill>
                  <a:srgbClr val="002060"/>
                </a:solidFill>
              </a:rPr>
            </a:br>
            <a:r>
              <a:rPr lang="it-IT" sz="3000" dirty="0">
                <a:solidFill>
                  <a:srgbClr val="002060"/>
                </a:solidFill>
              </a:rPr>
              <a:t>del IX e X Rapporto</a:t>
            </a:r>
          </a:p>
        </p:txBody>
      </p:sp>
    </p:spTree>
    <p:extLst>
      <p:ext uri="{BB962C8B-B14F-4D97-AF65-F5344CB8AC3E}">
        <p14:creationId xmlns:p14="http://schemas.microsoft.com/office/powerpoint/2010/main" val="13465571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A35BCA4-3E2F-43BA-B912-3CA6EA6A8A05}"/>
              </a:ext>
            </a:extLst>
          </p:cNvPr>
          <p:cNvSpPr>
            <a:spLocks noGrp="1"/>
          </p:cNvSpPr>
          <p:nvPr>
            <p:ph type="ctrTitle"/>
          </p:nvPr>
        </p:nvSpPr>
        <p:spPr>
          <a:xfrm>
            <a:off x="1179226" y="2242750"/>
            <a:ext cx="9118325" cy="2827608"/>
          </a:xfrm>
        </p:spPr>
        <p:txBody>
          <a:bodyPr>
            <a:normAutofit fontScale="90000"/>
          </a:bodyPr>
          <a:lstStyle/>
          <a:p>
            <a:pPr algn="l">
              <a:spcAft>
                <a:spcPts val="600"/>
              </a:spcAft>
            </a:pPr>
            <a:r>
              <a:rPr lang="it-IT" sz="2000" dirty="0">
                <a:solidFill>
                  <a:schemeClr val="tx1"/>
                </a:solidFill>
                <a:effectLst/>
                <a:latin typeface="Source Sans Pro" panose="020B0503030403020204" pitchFamily="34" charset="0"/>
                <a:ea typeface="Source Sans Pro" panose="020B0503030403020204" pitchFamily="34" charset="0"/>
                <a:cs typeface="Calibri" panose="020F0502020204030204" pitchFamily="34" charset="0"/>
              </a:rPr>
              <a:t>Partendo dalle informazioni della Banca Dati e dalle altre fonti istituzionali per le conseguenti elaborazioni, il IX e X Rapporto  restituiscono il monitoraggio dei sistemi di gestione delle raccolte differenziate nell’ambito dell’AQ 2014-2019 e dei relativi Allegati Tecnici rispetto ai dati 2018 e 2019</a:t>
            </a:r>
            <a:br>
              <a:rPr lang="it-IT" sz="2000" dirty="0">
                <a:solidFill>
                  <a:schemeClr val="tx1"/>
                </a:solidFill>
                <a:effectLst/>
                <a:latin typeface="Source Sans Pro" panose="020B0503030403020204" pitchFamily="34" charset="0"/>
                <a:ea typeface="Source Sans Pro" panose="020B0503030403020204" pitchFamily="34" charset="0"/>
                <a:cs typeface="Calibri" panose="020F0502020204030204" pitchFamily="34" charset="0"/>
              </a:rPr>
            </a:br>
            <a:br>
              <a:rPr lang="it-IT" sz="2000" dirty="0">
                <a:solidFill>
                  <a:schemeClr val="tx1"/>
                </a:solidFill>
                <a:effectLst/>
                <a:latin typeface="Source Sans Pro" panose="020B0503030403020204" pitchFamily="34" charset="0"/>
                <a:ea typeface="Source Sans Pro" panose="020B0503030403020204" pitchFamily="34" charset="0"/>
                <a:cs typeface="Calibri" panose="020F0502020204030204" pitchFamily="34" charset="0"/>
              </a:rPr>
            </a:br>
            <a:r>
              <a:rPr lang="it-IT" sz="2000" b="1" dirty="0">
                <a:solidFill>
                  <a:srgbClr val="002060"/>
                </a:solidFill>
                <a:effectLst/>
                <a:latin typeface="Source Sans Pro" panose="020B0503030403020204" pitchFamily="34" charset="0"/>
                <a:ea typeface="Source Sans Pro" panose="020B0503030403020204" pitchFamily="34" charset="0"/>
                <a:cs typeface="Verdana" panose="020B0604030504040204" pitchFamily="34" charset="0"/>
              </a:rPr>
              <a:t>In termini di raccolta differenziata, nel anno 2019 l’Italia ha raggiunto il 61,69%, valore in crescita del +3,5% rispetto al dato dell’annualità precedente</a:t>
            </a:r>
            <a:br>
              <a:rPr lang="it-IT" sz="2000" dirty="0">
                <a:solidFill>
                  <a:srgbClr val="002060"/>
                </a:solidFill>
                <a:effectLst/>
                <a:latin typeface="Source Sans Pro" panose="020B0503030403020204" pitchFamily="34" charset="0"/>
                <a:ea typeface="Source Sans Pro" panose="020B0503030403020204" pitchFamily="34" charset="0"/>
                <a:cs typeface="Verdana" panose="020B0604030504040204" pitchFamily="34" charset="0"/>
              </a:rPr>
            </a:br>
            <a:br>
              <a:rPr lang="it-IT" sz="2000" dirty="0">
                <a:effectLst/>
                <a:latin typeface="Source Sans Pro" panose="020B0503030403020204" pitchFamily="34" charset="0"/>
                <a:ea typeface="Source Sans Pro" panose="020B0503030403020204" pitchFamily="34" charset="0"/>
                <a:cs typeface="Verdana" panose="020B0604030504040204" pitchFamily="34" charset="0"/>
              </a:rPr>
            </a:br>
            <a:br>
              <a:rPr lang="it-IT" sz="1800" dirty="0">
                <a:solidFill>
                  <a:schemeClr val="tx1"/>
                </a:solidFill>
                <a:effectLst/>
                <a:latin typeface="Source Sans Pro" panose="020B0503030403020204" pitchFamily="34" charset="0"/>
                <a:ea typeface="Source Sans Pro" panose="020B0503030403020204" pitchFamily="34" charset="0"/>
                <a:cs typeface="Calibri" panose="020F0502020204030204" pitchFamily="34" charset="0"/>
              </a:rPr>
            </a:br>
            <a:endParaRPr lang="it-IT" sz="1800" dirty="0">
              <a:solidFill>
                <a:schemeClr val="tx1"/>
              </a:solidFill>
              <a:latin typeface="Source Sans Pro" panose="020B0503030403020204" pitchFamily="34" charset="0"/>
              <a:ea typeface="Source Sans Pro" panose="020B0503030403020204" pitchFamily="34" charset="0"/>
            </a:endParaRPr>
          </a:p>
        </p:txBody>
      </p:sp>
      <p:sp>
        <p:nvSpPr>
          <p:cNvPr id="6" name="Titolo 1">
            <a:extLst>
              <a:ext uri="{FF2B5EF4-FFF2-40B4-BE49-F238E27FC236}">
                <a16:creationId xmlns:a16="http://schemas.microsoft.com/office/drawing/2014/main" id="{B040E3FD-07C9-4383-B3D8-3C667E8A70EA}"/>
              </a:ext>
            </a:extLst>
          </p:cNvPr>
          <p:cNvSpPr txBox="1">
            <a:spLocks/>
          </p:cNvSpPr>
          <p:nvPr/>
        </p:nvSpPr>
        <p:spPr>
          <a:xfrm>
            <a:off x="1179226" y="671936"/>
            <a:ext cx="9833548" cy="960963"/>
          </a:xfrm>
          <a:prstGeom prst="rect">
            <a:avLst/>
          </a:prstGeom>
        </p:spPr>
        <p:txBody>
          <a:bodyPr vert="horz" lIns="91440" tIns="45720" rIns="91440" bIns="45720" rtlCol="0" anchor="ctr">
            <a:no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l"/>
            <a:r>
              <a:rPr lang="en-US" sz="3000" dirty="0">
                <a:solidFill>
                  <a:srgbClr val="002060"/>
                </a:solidFill>
              </a:rPr>
              <a:t>I </a:t>
            </a:r>
            <a:r>
              <a:rPr lang="en-US" sz="3000" dirty="0" err="1">
                <a:solidFill>
                  <a:srgbClr val="002060"/>
                </a:solidFill>
              </a:rPr>
              <a:t>principali</a:t>
            </a:r>
            <a:r>
              <a:rPr lang="en-US" sz="3000" dirty="0">
                <a:solidFill>
                  <a:srgbClr val="002060"/>
                </a:solidFill>
              </a:rPr>
              <a:t> </a:t>
            </a:r>
            <a:r>
              <a:rPr lang="en-US" sz="3000" dirty="0" err="1">
                <a:solidFill>
                  <a:srgbClr val="002060"/>
                </a:solidFill>
              </a:rPr>
              <a:t>risultati</a:t>
            </a:r>
            <a:r>
              <a:rPr lang="en-US" sz="3000" dirty="0">
                <a:solidFill>
                  <a:srgbClr val="002060"/>
                </a:solidFill>
              </a:rPr>
              <a:t> </a:t>
            </a:r>
            <a:r>
              <a:rPr lang="en-US" sz="3000" dirty="0" err="1">
                <a:solidFill>
                  <a:srgbClr val="002060"/>
                </a:solidFill>
              </a:rPr>
              <a:t>conseguiti</a:t>
            </a:r>
            <a:r>
              <a:rPr lang="en-US" sz="3000" dirty="0">
                <a:solidFill>
                  <a:srgbClr val="002060"/>
                </a:solidFill>
              </a:rPr>
              <a:t> dal </a:t>
            </a:r>
            <a:r>
              <a:rPr lang="en-US" sz="3000" dirty="0" err="1">
                <a:solidFill>
                  <a:srgbClr val="002060"/>
                </a:solidFill>
              </a:rPr>
              <a:t>sistema</a:t>
            </a:r>
            <a:r>
              <a:rPr lang="en-US" sz="3000" dirty="0">
                <a:solidFill>
                  <a:srgbClr val="002060"/>
                </a:solidFill>
              </a:rPr>
              <a:t> ANCI-CONAI </a:t>
            </a:r>
            <a:r>
              <a:rPr lang="en-US" sz="3000" dirty="0" err="1">
                <a:solidFill>
                  <a:srgbClr val="002060"/>
                </a:solidFill>
              </a:rPr>
              <a:t>nel</a:t>
            </a:r>
            <a:r>
              <a:rPr lang="en-US" sz="3000" dirty="0">
                <a:solidFill>
                  <a:srgbClr val="002060"/>
                </a:solidFill>
              </a:rPr>
              <a:t> </a:t>
            </a:r>
            <a:r>
              <a:rPr lang="en-US" sz="3000" dirty="0" err="1">
                <a:solidFill>
                  <a:srgbClr val="002060"/>
                </a:solidFill>
              </a:rPr>
              <a:t>biennio</a:t>
            </a:r>
            <a:r>
              <a:rPr lang="en-US" sz="3000" dirty="0">
                <a:solidFill>
                  <a:srgbClr val="002060"/>
                </a:solidFill>
              </a:rPr>
              <a:t> 2018-2019</a:t>
            </a:r>
          </a:p>
        </p:txBody>
      </p:sp>
    </p:spTree>
    <p:extLst>
      <p:ext uri="{BB962C8B-B14F-4D97-AF65-F5344CB8AC3E}">
        <p14:creationId xmlns:p14="http://schemas.microsoft.com/office/powerpoint/2010/main" val="42013945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A35BCA4-3E2F-43BA-B912-3CA6EA6A8A05}"/>
              </a:ext>
            </a:extLst>
          </p:cNvPr>
          <p:cNvSpPr>
            <a:spLocks noGrp="1"/>
          </p:cNvSpPr>
          <p:nvPr>
            <p:ph type="ctrTitle"/>
          </p:nvPr>
        </p:nvSpPr>
        <p:spPr>
          <a:xfrm>
            <a:off x="893412" y="418718"/>
            <a:ext cx="9833548" cy="960963"/>
          </a:xfrm>
        </p:spPr>
        <p:txBody>
          <a:bodyPr vert="horz" lIns="91440" tIns="45720" rIns="91440" bIns="45720" rtlCol="0" anchor="ctr">
            <a:normAutofit/>
          </a:bodyPr>
          <a:lstStyle/>
          <a:p>
            <a:pPr algn="l"/>
            <a:r>
              <a:rPr lang="en-US" sz="3000" kern="1200" dirty="0" err="1">
                <a:solidFill>
                  <a:srgbClr val="002060"/>
                </a:solidFill>
                <a:effectLst/>
                <a:latin typeface="+mj-lt"/>
                <a:ea typeface="+mj-ea"/>
                <a:cs typeface="+mj-cs"/>
              </a:rPr>
              <a:t>Preparazione</a:t>
            </a:r>
            <a:r>
              <a:rPr lang="en-US" sz="3000" kern="1200" dirty="0">
                <a:solidFill>
                  <a:srgbClr val="002060"/>
                </a:solidFill>
                <a:effectLst/>
                <a:latin typeface="+mj-lt"/>
                <a:ea typeface="+mj-ea"/>
                <a:cs typeface="+mj-cs"/>
              </a:rPr>
              <a:t> al </a:t>
            </a:r>
            <a:r>
              <a:rPr lang="en-US" sz="3000" kern="1200" dirty="0" err="1">
                <a:solidFill>
                  <a:srgbClr val="002060"/>
                </a:solidFill>
                <a:effectLst/>
                <a:latin typeface="+mj-lt"/>
                <a:ea typeface="+mj-ea"/>
                <a:cs typeface="+mj-cs"/>
              </a:rPr>
              <a:t>riutilizzo</a:t>
            </a:r>
            <a:r>
              <a:rPr lang="en-US" sz="3000" kern="1200" dirty="0">
                <a:solidFill>
                  <a:srgbClr val="002060"/>
                </a:solidFill>
                <a:effectLst/>
                <a:latin typeface="+mj-lt"/>
                <a:ea typeface="+mj-ea"/>
                <a:cs typeface="+mj-cs"/>
              </a:rPr>
              <a:t> e </a:t>
            </a:r>
            <a:r>
              <a:rPr lang="en-US" sz="3000" kern="1200" dirty="0" err="1">
                <a:solidFill>
                  <a:srgbClr val="002060"/>
                </a:solidFill>
                <a:effectLst/>
                <a:latin typeface="+mj-lt"/>
                <a:ea typeface="+mj-ea"/>
                <a:cs typeface="+mj-cs"/>
              </a:rPr>
              <a:t>riciclo</a:t>
            </a:r>
            <a:endParaRPr lang="en-US" sz="3000" kern="1200" dirty="0">
              <a:solidFill>
                <a:srgbClr val="002060"/>
              </a:solidFill>
              <a:latin typeface="+mj-lt"/>
              <a:ea typeface="+mj-ea"/>
              <a:cs typeface="+mj-cs"/>
            </a:endParaRPr>
          </a:p>
        </p:txBody>
      </p:sp>
      <p:sp>
        <p:nvSpPr>
          <p:cNvPr id="3" name="Sottotitolo 2">
            <a:extLst>
              <a:ext uri="{FF2B5EF4-FFF2-40B4-BE49-F238E27FC236}">
                <a16:creationId xmlns:a16="http://schemas.microsoft.com/office/drawing/2014/main" id="{A9F56207-5223-4549-BE8E-8404BCC09C3B}"/>
              </a:ext>
            </a:extLst>
          </p:cNvPr>
          <p:cNvSpPr>
            <a:spLocks noGrp="1"/>
          </p:cNvSpPr>
          <p:nvPr>
            <p:ph type="subTitle" idx="1"/>
          </p:nvPr>
        </p:nvSpPr>
        <p:spPr>
          <a:xfrm>
            <a:off x="893412" y="1828087"/>
            <a:ext cx="9144000" cy="1125417"/>
          </a:xfrm>
        </p:spPr>
        <p:txBody>
          <a:bodyPr>
            <a:normAutofit/>
          </a:bodyPr>
          <a:lstStyle/>
          <a:p>
            <a:pPr algn="just">
              <a:spcBef>
                <a:spcPts val="600"/>
              </a:spcBef>
            </a:pPr>
            <a:r>
              <a:rPr lang="it-IT" dirty="0">
                <a:solidFill>
                  <a:schemeClr val="tx1"/>
                </a:solidFill>
                <a:latin typeface="Source Sans Pro" panose="020B0503030403020204" pitchFamily="34" charset="0"/>
                <a:ea typeface="Source Sans Pro" panose="020B0503030403020204" pitchFamily="34" charset="0"/>
                <a:cs typeface="Verdana" panose="020B0604030504040204" pitchFamily="34" charset="0"/>
              </a:rPr>
              <a:t>L</a:t>
            </a:r>
            <a:r>
              <a:rPr lang="it-IT" sz="1800" dirty="0">
                <a:solidFill>
                  <a:schemeClr val="tx1"/>
                </a:solidFill>
                <a:effectLst/>
                <a:latin typeface="Source Sans Pro" panose="020B0503030403020204" pitchFamily="34" charset="0"/>
                <a:ea typeface="Source Sans Pro" panose="020B0503030403020204" pitchFamily="34" charset="0"/>
                <a:cs typeface="Verdana" panose="020B0604030504040204" pitchFamily="34" charset="0"/>
              </a:rPr>
              <a:t>’AQ ha contribuito in modo importante al conseguimento dei risultati complessivamente conseguiti dal Paese che, per alcune filiere, già superano gli obiettivi di preparazione per il riutilizzo e riciclo fissati al 2030 (dati </a:t>
            </a:r>
            <a:r>
              <a:rPr lang="it-IT" sz="1800" dirty="0" err="1">
                <a:solidFill>
                  <a:schemeClr val="tx1"/>
                </a:solidFill>
                <a:effectLst/>
                <a:latin typeface="Source Sans Pro" panose="020B0503030403020204" pitchFamily="34" charset="0"/>
                <a:ea typeface="Source Sans Pro" panose="020B0503030403020204" pitchFamily="34" charset="0"/>
                <a:cs typeface="Verdana" panose="020B0604030504040204" pitchFamily="34" charset="0"/>
              </a:rPr>
              <a:t>Conai</a:t>
            </a:r>
            <a:r>
              <a:rPr lang="it-IT" sz="1800" dirty="0">
                <a:solidFill>
                  <a:schemeClr val="tx1"/>
                </a:solidFill>
                <a:effectLst/>
                <a:latin typeface="Source Sans Pro" panose="020B0503030403020204" pitchFamily="34" charset="0"/>
                <a:ea typeface="Source Sans Pro" panose="020B0503030403020204" pitchFamily="34" charset="0"/>
                <a:cs typeface="Verdana" panose="020B0604030504040204" pitchFamily="34" charset="0"/>
              </a:rPr>
              <a:t>).</a:t>
            </a:r>
          </a:p>
          <a:p>
            <a:pPr algn="just"/>
            <a:endParaRPr lang="it-IT" sz="1800" dirty="0">
              <a:solidFill>
                <a:srgbClr val="002060"/>
              </a:solidFill>
              <a:latin typeface="Source Sans Pro" panose="020B0503030403020204" pitchFamily="34" charset="0"/>
              <a:ea typeface="Source Sans Pro" panose="020B0503030403020204" pitchFamily="34" charset="0"/>
            </a:endParaRPr>
          </a:p>
          <a:p>
            <a:endParaRPr lang="it-IT" dirty="0"/>
          </a:p>
        </p:txBody>
      </p:sp>
      <p:graphicFrame>
        <p:nvGraphicFramePr>
          <p:cNvPr id="4" name="Tabella 3">
            <a:extLst>
              <a:ext uri="{FF2B5EF4-FFF2-40B4-BE49-F238E27FC236}">
                <a16:creationId xmlns:a16="http://schemas.microsoft.com/office/drawing/2014/main" id="{3DD0A75E-A12A-4B33-8BF4-8368A9ED65C4}"/>
              </a:ext>
            </a:extLst>
          </p:cNvPr>
          <p:cNvGraphicFramePr>
            <a:graphicFrameLocks noGrp="1"/>
          </p:cNvGraphicFramePr>
          <p:nvPr>
            <p:extLst>
              <p:ext uri="{D42A27DB-BD31-4B8C-83A1-F6EECF244321}">
                <p14:modId xmlns:p14="http://schemas.microsoft.com/office/powerpoint/2010/main" val="1213366412"/>
              </p:ext>
            </p:extLst>
          </p:nvPr>
        </p:nvGraphicFramePr>
        <p:xfrm>
          <a:off x="893412" y="3132532"/>
          <a:ext cx="9144001" cy="2536750"/>
        </p:xfrm>
        <a:graphic>
          <a:graphicData uri="http://schemas.openxmlformats.org/drawingml/2006/table">
            <a:tbl>
              <a:tblPr firstRow="1" firstCol="1" bandRow="1"/>
              <a:tblGrid>
                <a:gridCol w="2854757">
                  <a:extLst>
                    <a:ext uri="{9D8B030D-6E8A-4147-A177-3AD203B41FA5}">
                      <a16:colId xmlns:a16="http://schemas.microsoft.com/office/drawing/2014/main" val="602390575"/>
                    </a:ext>
                  </a:extLst>
                </a:gridCol>
                <a:gridCol w="2198218">
                  <a:extLst>
                    <a:ext uri="{9D8B030D-6E8A-4147-A177-3AD203B41FA5}">
                      <a16:colId xmlns:a16="http://schemas.microsoft.com/office/drawing/2014/main" val="937006041"/>
                    </a:ext>
                  </a:extLst>
                </a:gridCol>
                <a:gridCol w="2227479">
                  <a:extLst>
                    <a:ext uri="{9D8B030D-6E8A-4147-A177-3AD203B41FA5}">
                      <a16:colId xmlns:a16="http://schemas.microsoft.com/office/drawing/2014/main" val="1777706917"/>
                    </a:ext>
                  </a:extLst>
                </a:gridCol>
                <a:gridCol w="1863547">
                  <a:extLst>
                    <a:ext uri="{9D8B030D-6E8A-4147-A177-3AD203B41FA5}">
                      <a16:colId xmlns:a16="http://schemas.microsoft.com/office/drawing/2014/main" val="2704736327"/>
                    </a:ext>
                  </a:extLst>
                </a:gridCol>
              </a:tblGrid>
              <a:tr h="264254">
                <a:tc>
                  <a:txBody>
                    <a:bodyPr/>
                    <a:lstStyle/>
                    <a:p>
                      <a:pPr algn="just" fontAlgn="ctr">
                        <a:spcBef>
                          <a:spcPts val="0"/>
                        </a:spcBef>
                        <a:spcAft>
                          <a:spcPts val="600"/>
                        </a:spcAft>
                      </a:pPr>
                      <a:r>
                        <a:rPr lang="it-IT" sz="1500" b="1" i="0" u="none" strike="noStrike">
                          <a:solidFill>
                            <a:srgbClr val="31849B"/>
                          </a:solidFill>
                          <a:effectLst/>
                          <a:latin typeface="Verdana" panose="020B0604030504040204" pitchFamily="34" charset="0"/>
                          <a:ea typeface="Verdana" panose="020B0604030504040204" pitchFamily="34" charset="0"/>
                          <a:cs typeface="Calibri" panose="020F0502020204030204" pitchFamily="34" charset="0"/>
                        </a:rPr>
                        <a:t> </a:t>
                      </a:r>
                      <a:endParaRPr lang="it-IT" sz="3100" b="0" i="0" u="none" strike="noStrike">
                        <a:effectLst/>
                        <a:latin typeface="Arial" panose="020B0604020202020204" pitchFamily="34" charset="0"/>
                      </a:endParaRPr>
                    </a:p>
                  </a:txBody>
                  <a:tcPr marL="117263" marR="117263" marT="16287" marB="0" anchor="ctr">
                    <a:lnL>
                      <a:noFill/>
                    </a:lnL>
                    <a:lnR>
                      <a:noFill/>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algn="ctr" fontAlgn="ctr">
                        <a:spcBef>
                          <a:spcPts val="0"/>
                        </a:spcBef>
                        <a:spcAft>
                          <a:spcPts val="600"/>
                        </a:spcAft>
                      </a:pPr>
                      <a:r>
                        <a:rPr lang="it-IT" sz="1500" b="1" i="0" u="none" strike="noStrike" dirty="0">
                          <a:solidFill>
                            <a:srgbClr val="002060"/>
                          </a:solidFill>
                          <a:effectLst/>
                          <a:latin typeface="Verdana" panose="020B0604030504040204" pitchFamily="34" charset="0"/>
                          <a:ea typeface="Verdana" panose="020B0604030504040204" pitchFamily="34" charset="0"/>
                          <a:cs typeface="Calibri" panose="020F0502020204030204" pitchFamily="34" charset="0"/>
                        </a:rPr>
                        <a:t>Obiettivi al 2025</a:t>
                      </a:r>
                      <a:endParaRPr lang="it-IT" sz="3100" b="0" i="0" u="none" strike="noStrike" dirty="0">
                        <a:solidFill>
                          <a:srgbClr val="002060"/>
                        </a:solidFill>
                        <a:effectLst/>
                        <a:latin typeface="Arial" panose="020B0604020202020204" pitchFamily="34" charset="0"/>
                      </a:endParaRPr>
                    </a:p>
                  </a:txBody>
                  <a:tcPr marL="117263" marR="117263" marT="16287" marB="0" anchor="ctr">
                    <a:lnL>
                      <a:noFill/>
                    </a:lnL>
                    <a:lnR>
                      <a:noFill/>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algn="ctr" fontAlgn="ctr">
                        <a:spcBef>
                          <a:spcPts val="0"/>
                        </a:spcBef>
                        <a:spcAft>
                          <a:spcPts val="600"/>
                        </a:spcAft>
                      </a:pPr>
                      <a:r>
                        <a:rPr lang="it-IT" sz="1500" b="1" i="0" u="none" strike="noStrike">
                          <a:solidFill>
                            <a:srgbClr val="002060"/>
                          </a:solidFill>
                          <a:effectLst/>
                          <a:latin typeface="Verdana" panose="020B0604030504040204" pitchFamily="34" charset="0"/>
                          <a:ea typeface="Verdana" panose="020B0604030504040204" pitchFamily="34" charset="0"/>
                          <a:cs typeface="Calibri" panose="020F0502020204030204" pitchFamily="34" charset="0"/>
                        </a:rPr>
                        <a:t>Obiettivi al 2030</a:t>
                      </a:r>
                      <a:endParaRPr lang="it-IT" sz="3100" b="0" i="0" u="none" strike="noStrike">
                        <a:solidFill>
                          <a:srgbClr val="002060"/>
                        </a:solidFill>
                        <a:effectLst/>
                        <a:latin typeface="Arial" panose="020B0604020202020204" pitchFamily="34" charset="0"/>
                      </a:endParaRPr>
                    </a:p>
                  </a:txBody>
                  <a:tcPr marL="117263" marR="117263" marT="16287" marB="0" anchor="ctr">
                    <a:lnL>
                      <a:noFill/>
                    </a:lnL>
                    <a:lnR>
                      <a:noFill/>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algn="ctr" fontAlgn="ctr">
                        <a:spcBef>
                          <a:spcPts val="0"/>
                        </a:spcBef>
                        <a:spcAft>
                          <a:spcPts val="600"/>
                        </a:spcAft>
                      </a:pPr>
                      <a:r>
                        <a:rPr lang="it-IT" sz="1500" b="1" i="0" u="none" strike="noStrike">
                          <a:solidFill>
                            <a:srgbClr val="002060"/>
                          </a:solidFill>
                          <a:effectLst/>
                          <a:latin typeface="Verdana" panose="020B0604030504040204" pitchFamily="34" charset="0"/>
                          <a:ea typeface="Verdana" panose="020B0604030504040204" pitchFamily="34" charset="0"/>
                          <a:cs typeface="Calibri" panose="020F0502020204030204" pitchFamily="34" charset="0"/>
                        </a:rPr>
                        <a:t>Risultati 2019</a:t>
                      </a:r>
                      <a:endParaRPr lang="it-IT" sz="3100" b="0" i="0" u="none" strike="noStrike">
                        <a:solidFill>
                          <a:srgbClr val="002060"/>
                        </a:solidFill>
                        <a:effectLst/>
                        <a:latin typeface="Arial" panose="020B0604020202020204" pitchFamily="34" charset="0"/>
                      </a:endParaRPr>
                    </a:p>
                  </a:txBody>
                  <a:tcPr marL="117263" marR="117263" marT="16287" marB="0" anchor="ctr">
                    <a:lnL>
                      <a:noFill/>
                    </a:lnL>
                    <a:lnR>
                      <a:noFill/>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extLst>
                  <a:ext uri="{0D108BD9-81ED-4DB2-BD59-A6C34878D82A}">
                    <a16:rowId xmlns:a16="http://schemas.microsoft.com/office/drawing/2014/main" val="1468459335"/>
                  </a:ext>
                </a:extLst>
              </a:tr>
              <a:tr h="284062">
                <a:tc>
                  <a:txBody>
                    <a:bodyPr/>
                    <a:lstStyle/>
                    <a:p>
                      <a:pPr algn="just" fontAlgn="ctr">
                        <a:spcBef>
                          <a:spcPts val="0"/>
                        </a:spcBef>
                        <a:spcAft>
                          <a:spcPts val="600"/>
                        </a:spcAft>
                      </a:pPr>
                      <a:r>
                        <a:rPr lang="it-IT" sz="1500" b="1" i="0" u="none" strike="noStrike">
                          <a:solidFill>
                            <a:srgbClr val="002060"/>
                          </a:solidFill>
                          <a:effectLst/>
                          <a:latin typeface="Verdana" panose="020B0604030504040204" pitchFamily="34" charset="0"/>
                          <a:ea typeface="Verdana" panose="020B0604030504040204" pitchFamily="34" charset="0"/>
                          <a:cs typeface="Calibri" panose="020F0502020204030204" pitchFamily="34" charset="0"/>
                        </a:rPr>
                        <a:t>Riciclo Totale</a:t>
                      </a:r>
                      <a:endParaRPr lang="it-IT" sz="3100" b="0" i="0" u="none" strike="noStrike">
                        <a:solidFill>
                          <a:srgbClr val="002060"/>
                        </a:solidFill>
                        <a:effectLst/>
                        <a:latin typeface="Arial" panose="020B0604020202020204" pitchFamily="34" charset="0"/>
                      </a:endParaRPr>
                    </a:p>
                  </a:txBody>
                  <a:tcPr marL="117263" marR="117263" marT="16287" marB="0" anchor="ctr">
                    <a:lnL>
                      <a:noFill/>
                    </a:lnL>
                    <a:lnR>
                      <a:noFill/>
                    </a:lnR>
                    <a:lnT w="12700" cap="flat" cmpd="sng" algn="ctr">
                      <a:solidFill>
                        <a:srgbClr val="4BACC6"/>
                      </a:solidFill>
                      <a:prstDash val="solid"/>
                      <a:round/>
                      <a:headEnd type="none" w="med" len="med"/>
                      <a:tailEnd type="none" w="med" len="med"/>
                    </a:lnT>
                    <a:lnB>
                      <a:noFill/>
                    </a:lnB>
                    <a:solidFill>
                      <a:srgbClr val="D2EAF1"/>
                    </a:solidFill>
                  </a:tcPr>
                </a:tc>
                <a:tc>
                  <a:txBody>
                    <a:bodyPr/>
                    <a:lstStyle/>
                    <a:p>
                      <a:pPr algn="ctr" fontAlgn="ctr">
                        <a:spcBef>
                          <a:spcPts val="0"/>
                        </a:spcBef>
                        <a:spcAft>
                          <a:spcPts val="600"/>
                        </a:spcAft>
                      </a:pPr>
                      <a:r>
                        <a:rPr lang="it-IT" sz="1500" b="1" i="0" u="none" strike="noStrike" dirty="0">
                          <a:solidFill>
                            <a:srgbClr val="002060"/>
                          </a:solidFill>
                          <a:effectLst/>
                          <a:latin typeface="Verdana" panose="020B0604030504040204" pitchFamily="34" charset="0"/>
                          <a:ea typeface="Verdana" panose="020B0604030504040204" pitchFamily="34" charset="0"/>
                          <a:cs typeface="Calibri" panose="020F0502020204030204" pitchFamily="34" charset="0"/>
                        </a:rPr>
                        <a:t>65%</a:t>
                      </a:r>
                      <a:endParaRPr lang="it-IT" sz="3100" b="0" i="0" u="none" strike="noStrike" dirty="0">
                        <a:solidFill>
                          <a:srgbClr val="002060"/>
                        </a:solidFill>
                        <a:effectLst/>
                        <a:latin typeface="Arial" panose="020B0604020202020204" pitchFamily="34" charset="0"/>
                      </a:endParaRPr>
                    </a:p>
                  </a:txBody>
                  <a:tcPr marL="117263" marR="117263" marT="16287" marB="0" anchor="ctr">
                    <a:lnL>
                      <a:noFill/>
                    </a:lnL>
                    <a:lnR>
                      <a:noFill/>
                    </a:lnR>
                    <a:lnT w="12700" cap="flat" cmpd="sng" algn="ctr">
                      <a:solidFill>
                        <a:srgbClr val="4BACC6"/>
                      </a:solidFill>
                      <a:prstDash val="solid"/>
                      <a:round/>
                      <a:headEnd type="none" w="med" len="med"/>
                      <a:tailEnd type="none" w="med" len="med"/>
                    </a:lnT>
                    <a:lnB>
                      <a:noFill/>
                    </a:lnB>
                    <a:solidFill>
                      <a:srgbClr val="D2EAF1"/>
                    </a:solidFill>
                  </a:tcPr>
                </a:tc>
                <a:tc>
                  <a:txBody>
                    <a:bodyPr/>
                    <a:lstStyle/>
                    <a:p>
                      <a:pPr algn="ctr" fontAlgn="ctr">
                        <a:spcBef>
                          <a:spcPts val="0"/>
                        </a:spcBef>
                        <a:spcAft>
                          <a:spcPts val="600"/>
                        </a:spcAft>
                      </a:pPr>
                      <a:r>
                        <a:rPr lang="it-IT" sz="1500" b="1" i="0" u="none" strike="noStrike" dirty="0">
                          <a:solidFill>
                            <a:srgbClr val="002060"/>
                          </a:solidFill>
                          <a:effectLst/>
                          <a:latin typeface="Verdana" panose="020B0604030504040204" pitchFamily="34" charset="0"/>
                          <a:ea typeface="Verdana" panose="020B0604030504040204" pitchFamily="34" charset="0"/>
                          <a:cs typeface="Calibri" panose="020F0502020204030204" pitchFamily="34" charset="0"/>
                        </a:rPr>
                        <a:t>70%</a:t>
                      </a:r>
                      <a:endParaRPr lang="it-IT" sz="3100" b="0" i="0" u="none" strike="noStrike" dirty="0">
                        <a:solidFill>
                          <a:srgbClr val="002060"/>
                        </a:solidFill>
                        <a:effectLst/>
                        <a:latin typeface="Arial" panose="020B0604020202020204" pitchFamily="34" charset="0"/>
                      </a:endParaRPr>
                    </a:p>
                  </a:txBody>
                  <a:tcPr marL="117263" marR="117263" marT="16287" marB="0" anchor="ctr">
                    <a:lnL>
                      <a:noFill/>
                    </a:lnL>
                    <a:lnR>
                      <a:noFill/>
                    </a:lnR>
                    <a:lnT w="12700" cap="flat" cmpd="sng" algn="ctr">
                      <a:solidFill>
                        <a:srgbClr val="4BACC6"/>
                      </a:solidFill>
                      <a:prstDash val="solid"/>
                      <a:round/>
                      <a:headEnd type="none" w="med" len="med"/>
                      <a:tailEnd type="none" w="med" len="med"/>
                    </a:lnT>
                    <a:lnB>
                      <a:noFill/>
                    </a:lnB>
                    <a:solidFill>
                      <a:srgbClr val="D2EAF1"/>
                    </a:solidFill>
                  </a:tcPr>
                </a:tc>
                <a:tc>
                  <a:txBody>
                    <a:bodyPr/>
                    <a:lstStyle/>
                    <a:p>
                      <a:pPr algn="ctr" fontAlgn="ctr">
                        <a:spcBef>
                          <a:spcPts val="0"/>
                        </a:spcBef>
                        <a:spcAft>
                          <a:spcPts val="600"/>
                        </a:spcAft>
                      </a:pPr>
                      <a:r>
                        <a:rPr lang="it-IT" sz="1500" b="1" i="0" u="none" strike="noStrike">
                          <a:solidFill>
                            <a:srgbClr val="002060"/>
                          </a:solidFill>
                          <a:effectLst/>
                          <a:latin typeface="Verdana" panose="020B0604030504040204" pitchFamily="34" charset="0"/>
                          <a:ea typeface="Verdana" panose="020B0604030504040204" pitchFamily="34" charset="0"/>
                          <a:cs typeface="Calibri" panose="020F0502020204030204" pitchFamily="34" charset="0"/>
                        </a:rPr>
                        <a:t>70%</a:t>
                      </a:r>
                      <a:endParaRPr lang="it-IT" sz="3100" b="0" i="0" u="none" strike="noStrike">
                        <a:solidFill>
                          <a:srgbClr val="002060"/>
                        </a:solidFill>
                        <a:effectLst/>
                        <a:latin typeface="Arial" panose="020B0604020202020204" pitchFamily="34" charset="0"/>
                      </a:endParaRPr>
                    </a:p>
                  </a:txBody>
                  <a:tcPr marL="117263" marR="117263" marT="16287" marB="0" anchor="ctr">
                    <a:lnL>
                      <a:noFill/>
                    </a:lnL>
                    <a:lnR>
                      <a:noFill/>
                    </a:lnR>
                    <a:lnT w="12700" cap="flat" cmpd="sng" algn="ctr">
                      <a:solidFill>
                        <a:srgbClr val="4BACC6"/>
                      </a:solidFill>
                      <a:prstDash val="solid"/>
                      <a:round/>
                      <a:headEnd type="none" w="med" len="med"/>
                      <a:tailEnd type="none" w="med" len="med"/>
                    </a:lnT>
                    <a:lnB>
                      <a:noFill/>
                    </a:lnB>
                    <a:solidFill>
                      <a:srgbClr val="D2EAF1"/>
                    </a:solidFill>
                  </a:tcPr>
                </a:tc>
                <a:extLst>
                  <a:ext uri="{0D108BD9-81ED-4DB2-BD59-A6C34878D82A}">
                    <a16:rowId xmlns:a16="http://schemas.microsoft.com/office/drawing/2014/main" val="1055411701"/>
                  </a:ext>
                </a:extLst>
              </a:tr>
              <a:tr h="284062">
                <a:tc>
                  <a:txBody>
                    <a:bodyPr/>
                    <a:lstStyle/>
                    <a:p>
                      <a:pPr algn="just" fontAlgn="ctr">
                        <a:spcBef>
                          <a:spcPts val="0"/>
                        </a:spcBef>
                        <a:spcAft>
                          <a:spcPts val="600"/>
                        </a:spcAft>
                      </a:pPr>
                      <a:r>
                        <a:rPr lang="it-IT" sz="1500" b="1" i="0" u="none" strike="noStrike" dirty="0">
                          <a:solidFill>
                            <a:srgbClr val="002060"/>
                          </a:solidFill>
                          <a:effectLst/>
                          <a:latin typeface="Verdana" panose="020B0604030504040204" pitchFamily="34" charset="0"/>
                          <a:ea typeface="Verdana" panose="020B0604030504040204" pitchFamily="34" charset="0"/>
                          <a:cs typeface="Calibri" panose="020F0502020204030204" pitchFamily="34" charset="0"/>
                        </a:rPr>
                        <a:t>per materiale:</a:t>
                      </a:r>
                      <a:endParaRPr lang="it-IT" sz="3100" b="0" i="0" u="none" strike="noStrike" dirty="0">
                        <a:solidFill>
                          <a:srgbClr val="002060"/>
                        </a:solidFill>
                        <a:effectLst/>
                        <a:latin typeface="Arial" panose="020B0604020202020204" pitchFamily="34" charset="0"/>
                      </a:endParaRPr>
                    </a:p>
                  </a:txBody>
                  <a:tcPr marL="117263" marR="117263" marT="16287" marB="0" anchor="ctr">
                    <a:lnL>
                      <a:noFill/>
                    </a:lnL>
                    <a:lnR>
                      <a:noFill/>
                    </a:lnR>
                    <a:lnT>
                      <a:noFill/>
                    </a:lnT>
                    <a:lnB>
                      <a:noFill/>
                    </a:lnB>
                  </a:tcPr>
                </a:tc>
                <a:tc>
                  <a:txBody>
                    <a:bodyPr/>
                    <a:lstStyle/>
                    <a:p>
                      <a:pPr algn="ctr" fontAlgn="ctr">
                        <a:spcBef>
                          <a:spcPts val="0"/>
                        </a:spcBef>
                        <a:spcAft>
                          <a:spcPts val="600"/>
                        </a:spcAft>
                      </a:pPr>
                      <a:r>
                        <a:rPr lang="it-IT" sz="1500" b="1" i="0" u="none" strike="noStrike">
                          <a:solidFill>
                            <a:srgbClr val="002060"/>
                          </a:solidFill>
                          <a:effectLst/>
                          <a:latin typeface="Verdana" panose="020B0604030504040204" pitchFamily="34" charset="0"/>
                          <a:ea typeface="Verdana" panose="020B0604030504040204" pitchFamily="34" charset="0"/>
                          <a:cs typeface="Calibri" panose="020F0502020204030204" pitchFamily="34" charset="0"/>
                        </a:rPr>
                        <a:t> </a:t>
                      </a:r>
                      <a:endParaRPr lang="it-IT" sz="3100" b="0" i="0" u="none" strike="noStrike">
                        <a:solidFill>
                          <a:srgbClr val="002060"/>
                        </a:solidFill>
                        <a:effectLst/>
                        <a:latin typeface="Arial" panose="020B0604020202020204" pitchFamily="34" charset="0"/>
                      </a:endParaRPr>
                    </a:p>
                  </a:txBody>
                  <a:tcPr marL="117263" marR="117263" marT="16287" marB="0" anchor="ctr">
                    <a:lnL>
                      <a:noFill/>
                    </a:lnL>
                    <a:lnR>
                      <a:noFill/>
                    </a:lnR>
                    <a:lnT>
                      <a:noFill/>
                    </a:lnT>
                    <a:lnB>
                      <a:noFill/>
                    </a:lnB>
                  </a:tcPr>
                </a:tc>
                <a:tc>
                  <a:txBody>
                    <a:bodyPr/>
                    <a:lstStyle/>
                    <a:p>
                      <a:pPr algn="ctr" fontAlgn="ctr">
                        <a:spcBef>
                          <a:spcPts val="0"/>
                        </a:spcBef>
                        <a:spcAft>
                          <a:spcPts val="600"/>
                        </a:spcAft>
                      </a:pPr>
                      <a:r>
                        <a:rPr lang="it-IT" sz="1500" b="1" i="0" u="none" strike="noStrike" dirty="0">
                          <a:solidFill>
                            <a:srgbClr val="002060"/>
                          </a:solidFill>
                          <a:effectLst/>
                          <a:latin typeface="Verdana" panose="020B0604030504040204" pitchFamily="34" charset="0"/>
                          <a:ea typeface="Verdana" panose="020B0604030504040204" pitchFamily="34" charset="0"/>
                          <a:cs typeface="Calibri" panose="020F0502020204030204" pitchFamily="34" charset="0"/>
                        </a:rPr>
                        <a:t> </a:t>
                      </a:r>
                      <a:endParaRPr lang="it-IT" sz="3100" b="0" i="0" u="none" strike="noStrike" dirty="0">
                        <a:solidFill>
                          <a:srgbClr val="002060"/>
                        </a:solidFill>
                        <a:effectLst/>
                        <a:latin typeface="Arial" panose="020B0604020202020204" pitchFamily="34" charset="0"/>
                      </a:endParaRPr>
                    </a:p>
                  </a:txBody>
                  <a:tcPr marL="117263" marR="117263" marT="16287" marB="0" anchor="ctr">
                    <a:lnL>
                      <a:noFill/>
                    </a:lnL>
                    <a:lnR>
                      <a:noFill/>
                    </a:lnR>
                    <a:lnT>
                      <a:noFill/>
                    </a:lnT>
                    <a:lnB>
                      <a:noFill/>
                    </a:lnB>
                  </a:tcPr>
                </a:tc>
                <a:tc>
                  <a:txBody>
                    <a:bodyPr/>
                    <a:lstStyle/>
                    <a:p>
                      <a:pPr algn="ctr" fontAlgn="ctr">
                        <a:spcBef>
                          <a:spcPts val="0"/>
                        </a:spcBef>
                        <a:spcAft>
                          <a:spcPts val="600"/>
                        </a:spcAft>
                      </a:pPr>
                      <a:r>
                        <a:rPr lang="it-IT" sz="1500" b="1" i="0" u="none" strike="noStrike">
                          <a:solidFill>
                            <a:srgbClr val="002060"/>
                          </a:solidFill>
                          <a:effectLst/>
                          <a:latin typeface="Verdana" panose="020B0604030504040204" pitchFamily="34" charset="0"/>
                          <a:ea typeface="Verdana" panose="020B0604030504040204" pitchFamily="34" charset="0"/>
                          <a:cs typeface="Calibri" panose="020F0502020204030204" pitchFamily="34" charset="0"/>
                        </a:rPr>
                        <a:t> </a:t>
                      </a:r>
                      <a:endParaRPr lang="it-IT" sz="3100" b="0" i="0" u="none" strike="noStrike">
                        <a:solidFill>
                          <a:srgbClr val="002060"/>
                        </a:solidFill>
                        <a:effectLst/>
                        <a:latin typeface="Arial" panose="020B0604020202020204" pitchFamily="34" charset="0"/>
                      </a:endParaRPr>
                    </a:p>
                  </a:txBody>
                  <a:tcPr marL="117263" marR="117263" marT="16287" marB="0" anchor="ctr">
                    <a:lnL>
                      <a:noFill/>
                    </a:lnL>
                    <a:lnR>
                      <a:noFill/>
                    </a:lnR>
                    <a:lnT>
                      <a:noFill/>
                    </a:lnT>
                    <a:lnB>
                      <a:noFill/>
                    </a:lnB>
                  </a:tcPr>
                </a:tc>
                <a:extLst>
                  <a:ext uri="{0D108BD9-81ED-4DB2-BD59-A6C34878D82A}">
                    <a16:rowId xmlns:a16="http://schemas.microsoft.com/office/drawing/2014/main" val="4137563331"/>
                  </a:ext>
                </a:extLst>
              </a:tr>
              <a:tr h="284062">
                <a:tc>
                  <a:txBody>
                    <a:bodyPr/>
                    <a:lstStyle/>
                    <a:p>
                      <a:pPr algn="just" fontAlgn="ctr">
                        <a:spcBef>
                          <a:spcPts val="0"/>
                        </a:spcBef>
                        <a:spcAft>
                          <a:spcPts val="600"/>
                        </a:spcAft>
                      </a:pPr>
                      <a:r>
                        <a:rPr lang="it-IT" sz="1500" b="0" i="0" u="none" strike="noStrike">
                          <a:solidFill>
                            <a:srgbClr val="002060"/>
                          </a:solidFill>
                          <a:effectLst/>
                          <a:latin typeface="Verdana" panose="020B0604030504040204" pitchFamily="34" charset="0"/>
                          <a:ea typeface="Verdana" panose="020B0604030504040204" pitchFamily="34" charset="0"/>
                          <a:cs typeface="Calibri" panose="020F0502020204030204" pitchFamily="34" charset="0"/>
                        </a:rPr>
                        <a:t>Acciaio</a:t>
                      </a:r>
                      <a:endParaRPr lang="it-IT" sz="3100" b="0" i="0" u="none" strike="noStrike">
                        <a:solidFill>
                          <a:srgbClr val="002060"/>
                        </a:solidFill>
                        <a:effectLst/>
                        <a:latin typeface="Arial" panose="020B0604020202020204" pitchFamily="34" charset="0"/>
                      </a:endParaRPr>
                    </a:p>
                  </a:txBody>
                  <a:tcPr marL="117263" marR="117263" marT="16287" marB="0" anchor="ctr">
                    <a:lnL>
                      <a:noFill/>
                    </a:lnL>
                    <a:lnR>
                      <a:noFill/>
                    </a:lnR>
                    <a:lnT>
                      <a:noFill/>
                    </a:lnT>
                    <a:lnB>
                      <a:noFill/>
                    </a:lnB>
                    <a:solidFill>
                      <a:srgbClr val="D2EAF1"/>
                    </a:solidFill>
                  </a:tcPr>
                </a:tc>
                <a:tc>
                  <a:txBody>
                    <a:bodyPr/>
                    <a:lstStyle/>
                    <a:p>
                      <a:pPr algn="ctr" fontAlgn="ctr">
                        <a:spcBef>
                          <a:spcPts val="0"/>
                        </a:spcBef>
                        <a:spcAft>
                          <a:spcPts val="600"/>
                        </a:spcAft>
                      </a:pPr>
                      <a:r>
                        <a:rPr lang="it-IT" sz="1500" b="0" i="0" u="none" strike="noStrike">
                          <a:solidFill>
                            <a:srgbClr val="002060"/>
                          </a:solidFill>
                          <a:effectLst/>
                          <a:latin typeface="Verdana" panose="020B0604030504040204" pitchFamily="34" charset="0"/>
                          <a:ea typeface="Verdana" panose="020B0604030504040204" pitchFamily="34" charset="0"/>
                          <a:cs typeface="Calibri" panose="020F0502020204030204" pitchFamily="34" charset="0"/>
                        </a:rPr>
                        <a:t>70%</a:t>
                      </a:r>
                      <a:endParaRPr lang="it-IT" sz="3100" b="0" i="0" u="none" strike="noStrike">
                        <a:solidFill>
                          <a:srgbClr val="002060"/>
                        </a:solidFill>
                        <a:effectLst/>
                        <a:latin typeface="Arial" panose="020B0604020202020204" pitchFamily="34" charset="0"/>
                      </a:endParaRPr>
                    </a:p>
                  </a:txBody>
                  <a:tcPr marL="117263" marR="117263" marT="16287" marB="0" anchor="ctr">
                    <a:lnL>
                      <a:noFill/>
                    </a:lnL>
                    <a:lnR>
                      <a:noFill/>
                    </a:lnR>
                    <a:lnT>
                      <a:noFill/>
                    </a:lnT>
                    <a:lnB>
                      <a:noFill/>
                    </a:lnB>
                    <a:solidFill>
                      <a:srgbClr val="D2EAF1"/>
                    </a:solidFill>
                  </a:tcPr>
                </a:tc>
                <a:tc>
                  <a:txBody>
                    <a:bodyPr/>
                    <a:lstStyle/>
                    <a:p>
                      <a:pPr algn="ctr" fontAlgn="ctr">
                        <a:spcBef>
                          <a:spcPts val="0"/>
                        </a:spcBef>
                        <a:spcAft>
                          <a:spcPts val="600"/>
                        </a:spcAft>
                      </a:pPr>
                      <a:r>
                        <a:rPr lang="it-IT" sz="1500" b="0" i="0" u="none" strike="noStrike" dirty="0">
                          <a:solidFill>
                            <a:srgbClr val="002060"/>
                          </a:solidFill>
                          <a:effectLst/>
                          <a:latin typeface="Verdana" panose="020B0604030504040204" pitchFamily="34" charset="0"/>
                          <a:ea typeface="Verdana" panose="020B0604030504040204" pitchFamily="34" charset="0"/>
                          <a:cs typeface="Calibri" panose="020F0502020204030204" pitchFamily="34" charset="0"/>
                        </a:rPr>
                        <a:t>80%</a:t>
                      </a:r>
                      <a:endParaRPr lang="it-IT" sz="3100" b="0" i="0" u="none" strike="noStrike" dirty="0">
                        <a:solidFill>
                          <a:srgbClr val="002060"/>
                        </a:solidFill>
                        <a:effectLst/>
                        <a:latin typeface="Arial" panose="020B0604020202020204" pitchFamily="34" charset="0"/>
                      </a:endParaRPr>
                    </a:p>
                  </a:txBody>
                  <a:tcPr marL="117263" marR="117263" marT="16287" marB="0" anchor="ctr">
                    <a:lnL>
                      <a:noFill/>
                    </a:lnL>
                    <a:lnR>
                      <a:noFill/>
                    </a:lnR>
                    <a:lnT>
                      <a:noFill/>
                    </a:lnT>
                    <a:lnB>
                      <a:noFill/>
                    </a:lnB>
                    <a:solidFill>
                      <a:srgbClr val="D2EAF1"/>
                    </a:solidFill>
                  </a:tcPr>
                </a:tc>
                <a:tc>
                  <a:txBody>
                    <a:bodyPr/>
                    <a:lstStyle/>
                    <a:p>
                      <a:pPr algn="ctr" fontAlgn="ctr">
                        <a:spcBef>
                          <a:spcPts val="0"/>
                        </a:spcBef>
                        <a:spcAft>
                          <a:spcPts val="600"/>
                        </a:spcAft>
                      </a:pPr>
                      <a:r>
                        <a:rPr lang="it-IT" sz="1500" b="0" i="0" u="none" strike="noStrike">
                          <a:solidFill>
                            <a:srgbClr val="002060"/>
                          </a:solidFill>
                          <a:effectLst/>
                          <a:latin typeface="Verdana" panose="020B0604030504040204" pitchFamily="34" charset="0"/>
                          <a:ea typeface="Verdana" panose="020B0604030504040204" pitchFamily="34" charset="0"/>
                          <a:cs typeface="Calibri" panose="020F0502020204030204" pitchFamily="34" charset="0"/>
                        </a:rPr>
                        <a:t>82,20%</a:t>
                      </a:r>
                      <a:endParaRPr lang="it-IT" sz="3100" b="0" i="0" u="none" strike="noStrike">
                        <a:solidFill>
                          <a:srgbClr val="002060"/>
                        </a:solidFill>
                        <a:effectLst/>
                        <a:latin typeface="Arial" panose="020B0604020202020204" pitchFamily="34" charset="0"/>
                      </a:endParaRPr>
                    </a:p>
                  </a:txBody>
                  <a:tcPr marL="117263" marR="117263" marT="16287" marB="0" anchor="ctr">
                    <a:lnL>
                      <a:noFill/>
                    </a:lnL>
                    <a:lnR>
                      <a:noFill/>
                    </a:lnR>
                    <a:lnT>
                      <a:noFill/>
                    </a:lnT>
                    <a:lnB>
                      <a:noFill/>
                    </a:lnB>
                    <a:solidFill>
                      <a:srgbClr val="D2EAF1"/>
                    </a:solidFill>
                  </a:tcPr>
                </a:tc>
                <a:extLst>
                  <a:ext uri="{0D108BD9-81ED-4DB2-BD59-A6C34878D82A}">
                    <a16:rowId xmlns:a16="http://schemas.microsoft.com/office/drawing/2014/main" val="2834834034"/>
                  </a:ext>
                </a:extLst>
              </a:tr>
              <a:tr h="284062">
                <a:tc>
                  <a:txBody>
                    <a:bodyPr/>
                    <a:lstStyle/>
                    <a:p>
                      <a:pPr algn="just" fontAlgn="ctr">
                        <a:spcBef>
                          <a:spcPts val="0"/>
                        </a:spcBef>
                        <a:spcAft>
                          <a:spcPts val="600"/>
                        </a:spcAft>
                      </a:pPr>
                      <a:r>
                        <a:rPr lang="it-IT" sz="1500" b="0" i="0" u="none" strike="noStrike">
                          <a:solidFill>
                            <a:srgbClr val="002060"/>
                          </a:solidFill>
                          <a:effectLst/>
                          <a:latin typeface="Verdana" panose="020B0604030504040204" pitchFamily="34" charset="0"/>
                          <a:ea typeface="Verdana" panose="020B0604030504040204" pitchFamily="34" charset="0"/>
                          <a:cs typeface="Calibri" panose="020F0502020204030204" pitchFamily="34" charset="0"/>
                        </a:rPr>
                        <a:t>Alluminio</a:t>
                      </a:r>
                      <a:endParaRPr lang="it-IT" sz="3100" b="0" i="0" u="none" strike="noStrike">
                        <a:solidFill>
                          <a:srgbClr val="002060"/>
                        </a:solidFill>
                        <a:effectLst/>
                        <a:latin typeface="Arial" panose="020B0604020202020204" pitchFamily="34" charset="0"/>
                      </a:endParaRPr>
                    </a:p>
                  </a:txBody>
                  <a:tcPr marL="117263" marR="117263" marT="16287" marB="0" anchor="ctr">
                    <a:lnL>
                      <a:noFill/>
                    </a:lnL>
                    <a:lnR>
                      <a:noFill/>
                    </a:lnR>
                    <a:lnT>
                      <a:noFill/>
                    </a:lnT>
                    <a:lnB>
                      <a:noFill/>
                    </a:lnB>
                  </a:tcPr>
                </a:tc>
                <a:tc>
                  <a:txBody>
                    <a:bodyPr/>
                    <a:lstStyle/>
                    <a:p>
                      <a:pPr algn="ctr" fontAlgn="ctr">
                        <a:spcBef>
                          <a:spcPts val="0"/>
                        </a:spcBef>
                        <a:spcAft>
                          <a:spcPts val="600"/>
                        </a:spcAft>
                      </a:pPr>
                      <a:r>
                        <a:rPr lang="it-IT" sz="1500" b="0" i="0" u="none" strike="noStrike" dirty="0">
                          <a:solidFill>
                            <a:srgbClr val="002060"/>
                          </a:solidFill>
                          <a:effectLst/>
                          <a:latin typeface="Verdana" panose="020B0604030504040204" pitchFamily="34" charset="0"/>
                          <a:ea typeface="Verdana" panose="020B0604030504040204" pitchFamily="34" charset="0"/>
                          <a:cs typeface="Calibri" panose="020F0502020204030204" pitchFamily="34" charset="0"/>
                        </a:rPr>
                        <a:t>50%</a:t>
                      </a:r>
                      <a:endParaRPr lang="it-IT" sz="3100" b="0" i="0" u="none" strike="noStrike" dirty="0">
                        <a:solidFill>
                          <a:srgbClr val="002060"/>
                        </a:solidFill>
                        <a:effectLst/>
                        <a:latin typeface="Arial" panose="020B0604020202020204" pitchFamily="34" charset="0"/>
                      </a:endParaRPr>
                    </a:p>
                  </a:txBody>
                  <a:tcPr marL="117263" marR="117263" marT="16287" marB="0" anchor="ctr">
                    <a:lnL>
                      <a:noFill/>
                    </a:lnL>
                    <a:lnR>
                      <a:noFill/>
                    </a:lnR>
                    <a:lnT>
                      <a:noFill/>
                    </a:lnT>
                    <a:lnB>
                      <a:noFill/>
                    </a:lnB>
                  </a:tcPr>
                </a:tc>
                <a:tc>
                  <a:txBody>
                    <a:bodyPr/>
                    <a:lstStyle/>
                    <a:p>
                      <a:pPr algn="ctr" fontAlgn="ctr">
                        <a:spcBef>
                          <a:spcPts val="0"/>
                        </a:spcBef>
                        <a:spcAft>
                          <a:spcPts val="600"/>
                        </a:spcAft>
                      </a:pPr>
                      <a:r>
                        <a:rPr lang="it-IT" sz="1500" b="0" i="0" u="none" strike="noStrike" dirty="0">
                          <a:solidFill>
                            <a:srgbClr val="002060"/>
                          </a:solidFill>
                          <a:effectLst/>
                          <a:latin typeface="Verdana" panose="020B0604030504040204" pitchFamily="34" charset="0"/>
                          <a:ea typeface="Verdana" panose="020B0604030504040204" pitchFamily="34" charset="0"/>
                          <a:cs typeface="Calibri" panose="020F0502020204030204" pitchFamily="34" charset="0"/>
                        </a:rPr>
                        <a:t>60%</a:t>
                      </a:r>
                      <a:endParaRPr lang="it-IT" sz="3100" b="0" i="0" u="none" strike="noStrike" dirty="0">
                        <a:solidFill>
                          <a:srgbClr val="002060"/>
                        </a:solidFill>
                        <a:effectLst/>
                        <a:latin typeface="Arial" panose="020B0604020202020204" pitchFamily="34" charset="0"/>
                      </a:endParaRPr>
                    </a:p>
                  </a:txBody>
                  <a:tcPr marL="117263" marR="117263" marT="16287" marB="0" anchor="ctr">
                    <a:lnL>
                      <a:noFill/>
                    </a:lnL>
                    <a:lnR>
                      <a:noFill/>
                    </a:lnR>
                    <a:lnT>
                      <a:noFill/>
                    </a:lnT>
                    <a:lnB>
                      <a:noFill/>
                    </a:lnB>
                  </a:tcPr>
                </a:tc>
                <a:tc>
                  <a:txBody>
                    <a:bodyPr/>
                    <a:lstStyle/>
                    <a:p>
                      <a:pPr algn="ctr" fontAlgn="ctr">
                        <a:spcBef>
                          <a:spcPts val="0"/>
                        </a:spcBef>
                        <a:spcAft>
                          <a:spcPts val="600"/>
                        </a:spcAft>
                      </a:pPr>
                      <a:r>
                        <a:rPr lang="it-IT" sz="1500" b="0" i="0" u="none" strike="noStrike">
                          <a:solidFill>
                            <a:srgbClr val="002060"/>
                          </a:solidFill>
                          <a:effectLst/>
                          <a:latin typeface="Verdana" panose="020B0604030504040204" pitchFamily="34" charset="0"/>
                          <a:ea typeface="Verdana" panose="020B0604030504040204" pitchFamily="34" charset="0"/>
                          <a:cs typeface="Calibri" panose="020F0502020204030204" pitchFamily="34" charset="0"/>
                        </a:rPr>
                        <a:t>70,00%</a:t>
                      </a:r>
                      <a:endParaRPr lang="it-IT" sz="3100" b="0" i="0" u="none" strike="noStrike">
                        <a:solidFill>
                          <a:srgbClr val="002060"/>
                        </a:solidFill>
                        <a:effectLst/>
                        <a:latin typeface="Arial" panose="020B0604020202020204" pitchFamily="34" charset="0"/>
                      </a:endParaRPr>
                    </a:p>
                  </a:txBody>
                  <a:tcPr marL="117263" marR="117263" marT="16287" marB="0" anchor="ctr">
                    <a:lnL>
                      <a:noFill/>
                    </a:lnL>
                    <a:lnR>
                      <a:noFill/>
                    </a:lnR>
                    <a:lnT>
                      <a:noFill/>
                    </a:lnT>
                    <a:lnB>
                      <a:noFill/>
                    </a:lnB>
                  </a:tcPr>
                </a:tc>
                <a:extLst>
                  <a:ext uri="{0D108BD9-81ED-4DB2-BD59-A6C34878D82A}">
                    <a16:rowId xmlns:a16="http://schemas.microsoft.com/office/drawing/2014/main" val="29087635"/>
                  </a:ext>
                </a:extLst>
              </a:tr>
              <a:tr h="284062">
                <a:tc>
                  <a:txBody>
                    <a:bodyPr/>
                    <a:lstStyle/>
                    <a:p>
                      <a:pPr algn="just" fontAlgn="ctr">
                        <a:spcBef>
                          <a:spcPts val="0"/>
                        </a:spcBef>
                        <a:spcAft>
                          <a:spcPts val="600"/>
                        </a:spcAft>
                      </a:pPr>
                      <a:r>
                        <a:rPr lang="it-IT" sz="1500" b="0" i="0" u="none" strike="noStrike">
                          <a:solidFill>
                            <a:srgbClr val="002060"/>
                          </a:solidFill>
                          <a:effectLst/>
                          <a:latin typeface="Verdana" panose="020B0604030504040204" pitchFamily="34" charset="0"/>
                          <a:ea typeface="Verdana" panose="020B0604030504040204" pitchFamily="34" charset="0"/>
                          <a:cs typeface="Calibri" panose="020F0502020204030204" pitchFamily="34" charset="0"/>
                        </a:rPr>
                        <a:t>Carta</a:t>
                      </a:r>
                      <a:endParaRPr lang="it-IT" sz="3100" b="0" i="0" u="none" strike="noStrike">
                        <a:solidFill>
                          <a:srgbClr val="002060"/>
                        </a:solidFill>
                        <a:effectLst/>
                        <a:latin typeface="Arial" panose="020B0604020202020204" pitchFamily="34" charset="0"/>
                      </a:endParaRPr>
                    </a:p>
                  </a:txBody>
                  <a:tcPr marL="117263" marR="117263" marT="16287" marB="0" anchor="ctr">
                    <a:lnL>
                      <a:noFill/>
                    </a:lnL>
                    <a:lnR>
                      <a:noFill/>
                    </a:lnR>
                    <a:lnT>
                      <a:noFill/>
                    </a:lnT>
                    <a:lnB>
                      <a:noFill/>
                    </a:lnB>
                    <a:solidFill>
                      <a:srgbClr val="D2EAF1"/>
                    </a:solidFill>
                  </a:tcPr>
                </a:tc>
                <a:tc>
                  <a:txBody>
                    <a:bodyPr/>
                    <a:lstStyle/>
                    <a:p>
                      <a:pPr algn="ctr" fontAlgn="ctr">
                        <a:spcBef>
                          <a:spcPts val="0"/>
                        </a:spcBef>
                        <a:spcAft>
                          <a:spcPts val="600"/>
                        </a:spcAft>
                      </a:pPr>
                      <a:r>
                        <a:rPr lang="it-IT" sz="1500" b="0" i="0" u="none" strike="noStrike">
                          <a:solidFill>
                            <a:srgbClr val="002060"/>
                          </a:solidFill>
                          <a:effectLst/>
                          <a:latin typeface="Verdana" panose="020B0604030504040204" pitchFamily="34" charset="0"/>
                          <a:ea typeface="Verdana" panose="020B0604030504040204" pitchFamily="34" charset="0"/>
                          <a:cs typeface="Calibri" panose="020F0502020204030204" pitchFamily="34" charset="0"/>
                        </a:rPr>
                        <a:t>75%</a:t>
                      </a:r>
                      <a:endParaRPr lang="it-IT" sz="3100" b="0" i="0" u="none" strike="noStrike">
                        <a:solidFill>
                          <a:srgbClr val="002060"/>
                        </a:solidFill>
                        <a:effectLst/>
                        <a:latin typeface="Arial" panose="020B0604020202020204" pitchFamily="34" charset="0"/>
                      </a:endParaRPr>
                    </a:p>
                  </a:txBody>
                  <a:tcPr marL="117263" marR="117263" marT="16287" marB="0" anchor="ctr">
                    <a:lnL>
                      <a:noFill/>
                    </a:lnL>
                    <a:lnR>
                      <a:noFill/>
                    </a:lnR>
                    <a:lnT>
                      <a:noFill/>
                    </a:lnT>
                    <a:lnB>
                      <a:noFill/>
                    </a:lnB>
                    <a:solidFill>
                      <a:srgbClr val="D2EAF1"/>
                    </a:solidFill>
                  </a:tcPr>
                </a:tc>
                <a:tc>
                  <a:txBody>
                    <a:bodyPr/>
                    <a:lstStyle/>
                    <a:p>
                      <a:pPr algn="ctr" fontAlgn="ctr">
                        <a:spcBef>
                          <a:spcPts val="0"/>
                        </a:spcBef>
                        <a:spcAft>
                          <a:spcPts val="600"/>
                        </a:spcAft>
                      </a:pPr>
                      <a:r>
                        <a:rPr lang="it-IT" sz="1500" b="0" i="0" u="none" strike="noStrike" dirty="0">
                          <a:solidFill>
                            <a:srgbClr val="002060"/>
                          </a:solidFill>
                          <a:effectLst/>
                          <a:latin typeface="Verdana" panose="020B0604030504040204" pitchFamily="34" charset="0"/>
                          <a:ea typeface="Verdana" panose="020B0604030504040204" pitchFamily="34" charset="0"/>
                          <a:cs typeface="Calibri" panose="020F0502020204030204" pitchFamily="34" charset="0"/>
                        </a:rPr>
                        <a:t>85%</a:t>
                      </a:r>
                      <a:endParaRPr lang="it-IT" sz="3100" b="0" i="0" u="none" strike="noStrike" dirty="0">
                        <a:solidFill>
                          <a:srgbClr val="002060"/>
                        </a:solidFill>
                        <a:effectLst/>
                        <a:latin typeface="Arial" panose="020B0604020202020204" pitchFamily="34" charset="0"/>
                      </a:endParaRPr>
                    </a:p>
                  </a:txBody>
                  <a:tcPr marL="117263" marR="117263" marT="16287" marB="0" anchor="ctr">
                    <a:lnL>
                      <a:noFill/>
                    </a:lnL>
                    <a:lnR>
                      <a:noFill/>
                    </a:lnR>
                    <a:lnT>
                      <a:noFill/>
                    </a:lnT>
                    <a:lnB>
                      <a:noFill/>
                    </a:lnB>
                    <a:solidFill>
                      <a:srgbClr val="D2EAF1"/>
                    </a:solidFill>
                  </a:tcPr>
                </a:tc>
                <a:tc>
                  <a:txBody>
                    <a:bodyPr/>
                    <a:lstStyle/>
                    <a:p>
                      <a:pPr algn="ctr" fontAlgn="ctr">
                        <a:spcBef>
                          <a:spcPts val="0"/>
                        </a:spcBef>
                        <a:spcAft>
                          <a:spcPts val="600"/>
                        </a:spcAft>
                      </a:pPr>
                      <a:r>
                        <a:rPr lang="it-IT" sz="1500" b="0" i="0" u="none" strike="noStrike">
                          <a:solidFill>
                            <a:srgbClr val="002060"/>
                          </a:solidFill>
                          <a:effectLst/>
                          <a:latin typeface="Verdana" panose="020B0604030504040204" pitchFamily="34" charset="0"/>
                          <a:ea typeface="Verdana" panose="020B0604030504040204" pitchFamily="34" charset="0"/>
                          <a:cs typeface="Calibri" panose="020F0502020204030204" pitchFamily="34" charset="0"/>
                        </a:rPr>
                        <a:t>80,80%</a:t>
                      </a:r>
                      <a:endParaRPr lang="it-IT" sz="3100" b="0" i="0" u="none" strike="noStrike">
                        <a:solidFill>
                          <a:srgbClr val="002060"/>
                        </a:solidFill>
                        <a:effectLst/>
                        <a:latin typeface="Arial" panose="020B0604020202020204" pitchFamily="34" charset="0"/>
                      </a:endParaRPr>
                    </a:p>
                  </a:txBody>
                  <a:tcPr marL="117263" marR="117263" marT="16287" marB="0" anchor="ctr">
                    <a:lnL>
                      <a:noFill/>
                    </a:lnL>
                    <a:lnR>
                      <a:noFill/>
                    </a:lnR>
                    <a:lnT>
                      <a:noFill/>
                    </a:lnT>
                    <a:lnB>
                      <a:noFill/>
                    </a:lnB>
                    <a:solidFill>
                      <a:srgbClr val="D2EAF1"/>
                    </a:solidFill>
                  </a:tcPr>
                </a:tc>
                <a:extLst>
                  <a:ext uri="{0D108BD9-81ED-4DB2-BD59-A6C34878D82A}">
                    <a16:rowId xmlns:a16="http://schemas.microsoft.com/office/drawing/2014/main" val="2133642073"/>
                  </a:ext>
                </a:extLst>
              </a:tr>
              <a:tr h="284062">
                <a:tc>
                  <a:txBody>
                    <a:bodyPr/>
                    <a:lstStyle/>
                    <a:p>
                      <a:pPr algn="just" fontAlgn="ctr">
                        <a:spcBef>
                          <a:spcPts val="0"/>
                        </a:spcBef>
                        <a:spcAft>
                          <a:spcPts val="600"/>
                        </a:spcAft>
                      </a:pPr>
                      <a:r>
                        <a:rPr lang="it-IT" sz="1500" b="0" i="0" u="none" strike="noStrike">
                          <a:solidFill>
                            <a:srgbClr val="002060"/>
                          </a:solidFill>
                          <a:effectLst/>
                          <a:latin typeface="Verdana" panose="020B0604030504040204" pitchFamily="34" charset="0"/>
                          <a:ea typeface="Verdana" panose="020B0604030504040204" pitchFamily="34" charset="0"/>
                          <a:cs typeface="Calibri" panose="020F0502020204030204" pitchFamily="34" charset="0"/>
                        </a:rPr>
                        <a:t>Legno </a:t>
                      </a:r>
                      <a:endParaRPr lang="it-IT" sz="3100" b="0" i="0" u="none" strike="noStrike">
                        <a:solidFill>
                          <a:srgbClr val="002060"/>
                        </a:solidFill>
                        <a:effectLst/>
                        <a:latin typeface="Arial" panose="020B0604020202020204" pitchFamily="34" charset="0"/>
                      </a:endParaRPr>
                    </a:p>
                  </a:txBody>
                  <a:tcPr marL="117263" marR="117263" marT="16287" marB="0" anchor="ctr">
                    <a:lnL>
                      <a:noFill/>
                    </a:lnL>
                    <a:lnR>
                      <a:noFill/>
                    </a:lnR>
                    <a:lnT>
                      <a:noFill/>
                    </a:lnT>
                    <a:lnB>
                      <a:noFill/>
                    </a:lnB>
                  </a:tcPr>
                </a:tc>
                <a:tc>
                  <a:txBody>
                    <a:bodyPr/>
                    <a:lstStyle/>
                    <a:p>
                      <a:pPr algn="ctr" fontAlgn="ctr">
                        <a:spcBef>
                          <a:spcPts val="0"/>
                        </a:spcBef>
                        <a:spcAft>
                          <a:spcPts val="600"/>
                        </a:spcAft>
                      </a:pPr>
                      <a:r>
                        <a:rPr lang="it-IT" sz="1500" b="0" i="0" u="none" strike="noStrike">
                          <a:solidFill>
                            <a:srgbClr val="002060"/>
                          </a:solidFill>
                          <a:effectLst/>
                          <a:latin typeface="Verdana" panose="020B0604030504040204" pitchFamily="34" charset="0"/>
                          <a:ea typeface="Verdana" panose="020B0604030504040204" pitchFamily="34" charset="0"/>
                          <a:cs typeface="Calibri" panose="020F0502020204030204" pitchFamily="34" charset="0"/>
                        </a:rPr>
                        <a:t>25%</a:t>
                      </a:r>
                      <a:endParaRPr lang="it-IT" sz="3100" b="0" i="0" u="none" strike="noStrike">
                        <a:solidFill>
                          <a:srgbClr val="002060"/>
                        </a:solidFill>
                        <a:effectLst/>
                        <a:latin typeface="Arial" panose="020B0604020202020204" pitchFamily="34" charset="0"/>
                      </a:endParaRPr>
                    </a:p>
                  </a:txBody>
                  <a:tcPr marL="117263" marR="117263" marT="16287" marB="0" anchor="ctr">
                    <a:lnL>
                      <a:noFill/>
                    </a:lnL>
                    <a:lnR>
                      <a:noFill/>
                    </a:lnR>
                    <a:lnT>
                      <a:noFill/>
                    </a:lnT>
                    <a:lnB>
                      <a:noFill/>
                    </a:lnB>
                  </a:tcPr>
                </a:tc>
                <a:tc>
                  <a:txBody>
                    <a:bodyPr/>
                    <a:lstStyle/>
                    <a:p>
                      <a:pPr algn="ctr" fontAlgn="ctr">
                        <a:spcBef>
                          <a:spcPts val="0"/>
                        </a:spcBef>
                        <a:spcAft>
                          <a:spcPts val="600"/>
                        </a:spcAft>
                      </a:pPr>
                      <a:r>
                        <a:rPr lang="it-IT" sz="1500" b="0" i="0" u="none" strike="noStrike">
                          <a:solidFill>
                            <a:srgbClr val="002060"/>
                          </a:solidFill>
                          <a:effectLst/>
                          <a:latin typeface="Verdana" panose="020B0604030504040204" pitchFamily="34" charset="0"/>
                          <a:ea typeface="Verdana" panose="020B0604030504040204" pitchFamily="34" charset="0"/>
                          <a:cs typeface="Calibri" panose="020F0502020204030204" pitchFamily="34" charset="0"/>
                        </a:rPr>
                        <a:t>30%</a:t>
                      </a:r>
                      <a:endParaRPr lang="it-IT" sz="3100" b="0" i="0" u="none" strike="noStrike">
                        <a:solidFill>
                          <a:srgbClr val="002060"/>
                        </a:solidFill>
                        <a:effectLst/>
                        <a:latin typeface="Arial" panose="020B0604020202020204" pitchFamily="34" charset="0"/>
                      </a:endParaRPr>
                    </a:p>
                  </a:txBody>
                  <a:tcPr marL="117263" marR="117263" marT="16287" marB="0" anchor="ctr">
                    <a:lnL>
                      <a:noFill/>
                    </a:lnL>
                    <a:lnR>
                      <a:noFill/>
                    </a:lnR>
                    <a:lnT>
                      <a:noFill/>
                    </a:lnT>
                    <a:lnB>
                      <a:noFill/>
                    </a:lnB>
                  </a:tcPr>
                </a:tc>
                <a:tc>
                  <a:txBody>
                    <a:bodyPr/>
                    <a:lstStyle/>
                    <a:p>
                      <a:pPr algn="ctr" fontAlgn="ctr">
                        <a:spcBef>
                          <a:spcPts val="0"/>
                        </a:spcBef>
                        <a:spcAft>
                          <a:spcPts val="600"/>
                        </a:spcAft>
                      </a:pPr>
                      <a:r>
                        <a:rPr lang="it-IT" sz="1500" b="0" i="0" u="none" strike="noStrike" dirty="0">
                          <a:solidFill>
                            <a:srgbClr val="002060"/>
                          </a:solidFill>
                          <a:effectLst/>
                          <a:latin typeface="Verdana" panose="020B0604030504040204" pitchFamily="34" charset="0"/>
                          <a:ea typeface="Verdana" panose="020B0604030504040204" pitchFamily="34" charset="0"/>
                          <a:cs typeface="Calibri" panose="020F0502020204030204" pitchFamily="34" charset="0"/>
                        </a:rPr>
                        <a:t>63,10%</a:t>
                      </a:r>
                      <a:endParaRPr lang="it-IT" sz="3100" b="0" i="0" u="none" strike="noStrike" dirty="0">
                        <a:solidFill>
                          <a:srgbClr val="002060"/>
                        </a:solidFill>
                        <a:effectLst/>
                        <a:latin typeface="Arial" panose="020B0604020202020204" pitchFamily="34" charset="0"/>
                      </a:endParaRPr>
                    </a:p>
                  </a:txBody>
                  <a:tcPr marL="117263" marR="117263" marT="16287" marB="0" anchor="ctr">
                    <a:lnL>
                      <a:noFill/>
                    </a:lnL>
                    <a:lnR>
                      <a:noFill/>
                    </a:lnR>
                    <a:lnT>
                      <a:noFill/>
                    </a:lnT>
                    <a:lnB>
                      <a:noFill/>
                    </a:lnB>
                  </a:tcPr>
                </a:tc>
                <a:extLst>
                  <a:ext uri="{0D108BD9-81ED-4DB2-BD59-A6C34878D82A}">
                    <a16:rowId xmlns:a16="http://schemas.microsoft.com/office/drawing/2014/main" val="4125099941"/>
                  </a:ext>
                </a:extLst>
              </a:tr>
              <a:tr h="284062">
                <a:tc>
                  <a:txBody>
                    <a:bodyPr/>
                    <a:lstStyle/>
                    <a:p>
                      <a:pPr algn="just" fontAlgn="ctr">
                        <a:spcBef>
                          <a:spcPts val="0"/>
                        </a:spcBef>
                        <a:spcAft>
                          <a:spcPts val="600"/>
                        </a:spcAft>
                      </a:pPr>
                      <a:r>
                        <a:rPr lang="it-IT" sz="1500" b="0" i="0" u="none" strike="noStrike" dirty="0">
                          <a:solidFill>
                            <a:srgbClr val="002060"/>
                          </a:solidFill>
                          <a:effectLst/>
                          <a:latin typeface="Verdana" panose="020B0604030504040204" pitchFamily="34" charset="0"/>
                          <a:ea typeface="Verdana" panose="020B0604030504040204" pitchFamily="34" charset="0"/>
                          <a:cs typeface="Calibri" panose="020F0502020204030204" pitchFamily="34" charset="0"/>
                        </a:rPr>
                        <a:t>Platica</a:t>
                      </a:r>
                      <a:endParaRPr lang="it-IT" sz="3100" b="0" i="0" u="none" strike="noStrike" dirty="0">
                        <a:solidFill>
                          <a:srgbClr val="002060"/>
                        </a:solidFill>
                        <a:effectLst/>
                        <a:latin typeface="Arial" panose="020B0604020202020204" pitchFamily="34" charset="0"/>
                      </a:endParaRPr>
                    </a:p>
                  </a:txBody>
                  <a:tcPr marL="117263" marR="117263" marT="16287" marB="0" anchor="ctr">
                    <a:lnL>
                      <a:noFill/>
                    </a:lnL>
                    <a:lnR>
                      <a:noFill/>
                    </a:lnR>
                    <a:lnT>
                      <a:noFill/>
                    </a:lnT>
                    <a:lnB>
                      <a:noFill/>
                    </a:lnB>
                    <a:solidFill>
                      <a:srgbClr val="D2EAF1"/>
                    </a:solidFill>
                  </a:tcPr>
                </a:tc>
                <a:tc>
                  <a:txBody>
                    <a:bodyPr/>
                    <a:lstStyle/>
                    <a:p>
                      <a:pPr algn="ctr" fontAlgn="ctr">
                        <a:spcBef>
                          <a:spcPts val="0"/>
                        </a:spcBef>
                        <a:spcAft>
                          <a:spcPts val="600"/>
                        </a:spcAft>
                      </a:pPr>
                      <a:r>
                        <a:rPr lang="it-IT" sz="1500" b="0" i="0" u="none" strike="noStrike">
                          <a:solidFill>
                            <a:srgbClr val="002060"/>
                          </a:solidFill>
                          <a:effectLst/>
                          <a:latin typeface="Verdana" panose="020B0604030504040204" pitchFamily="34" charset="0"/>
                          <a:ea typeface="Verdana" panose="020B0604030504040204" pitchFamily="34" charset="0"/>
                          <a:cs typeface="Calibri" panose="020F0502020204030204" pitchFamily="34" charset="0"/>
                        </a:rPr>
                        <a:t>50%</a:t>
                      </a:r>
                      <a:endParaRPr lang="it-IT" sz="3100" b="0" i="0" u="none" strike="noStrike">
                        <a:solidFill>
                          <a:srgbClr val="002060"/>
                        </a:solidFill>
                        <a:effectLst/>
                        <a:latin typeface="Arial" panose="020B0604020202020204" pitchFamily="34" charset="0"/>
                      </a:endParaRPr>
                    </a:p>
                  </a:txBody>
                  <a:tcPr marL="117263" marR="117263" marT="16287" marB="0" anchor="ctr">
                    <a:lnL>
                      <a:noFill/>
                    </a:lnL>
                    <a:lnR>
                      <a:noFill/>
                    </a:lnR>
                    <a:lnT>
                      <a:noFill/>
                    </a:lnT>
                    <a:lnB>
                      <a:noFill/>
                    </a:lnB>
                    <a:solidFill>
                      <a:srgbClr val="D2EAF1"/>
                    </a:solidFill>
                  </a:tcPr>
                </a:tc>
                <a:tc>
                  <a:txBody>
                    <a:bodyPr/>
                    <a:lstStyle/>
                    <a:p>
                      <a:pPr algn="ctr" fontAlgn="ctr">
                        <a:spcBef>
                          <a:spcPts val="0"/>
                        </a:spcBef>
                        <a:spcAft>
                          <a:spcPts val="600"/>
                        </a:spcAft>
                      </a:pPr>
                      <a:r>
                        <a:rPr lang="it-IT" sz="1500" b="0" i="0" u="none" strike="noStrike">
                          <a:solidFill>
                            <a:srgbClr val="002060"/>
                          </a:solidFill>
                          <a:effectLst/>
                          <a:latin typeface="Verdana" panose="020B0604030504040204" pitchFamily="34" charset="0"/>
                          <a:ea typeface="Verdana" panose="020B0604030504040204" pitchFamily="34" charset="0"/>
                          <a:cs typeface="Calibri" panose="020F0502020204030204" pitchFamily="34" charset="0"/>
                        </a:rPr>
                        <a:t>55%</a:t>
                      </a:r>
                      <a:endParaRPr lang="it-IT" sz="3100" b="0" i="0" u="none" strike="noStrike">
                        <a:solidFill>
                          <a:srgbClr val="002060"/>
                        </a:solidFill>
                        <a:effectLst/>
                        <a:latin typeface="Arial" panose="020B0604020202020204" pitchFamily="34" charset="0"/>
                      </a:endParaRPr>
                    </a:p>
                  </a:txBody>
                  <a:tcPr marL="117263" marR="117263" marT="16287" marB="0" anchor="ctr">
                    <a:lnL>
                      <a:noFill/>
                    </a:lnL>
                    <a:lnR>
                      <a:noFill/>
                    </a:lnR>
                    <a:lnT>
                      <a:noFill/>
                    </a:lnT>
                    <a:lnB>
                      <a:noFill/>
                    </a:lnB>
                    <a:solidFill>
                      <a:srgbClr val="D2EAF1"/>
                    </a:solidFill>
                  </a:tcPr>
                </a:tc>
                <a:tc>
                  <a:txBody>
                    <a:bodyPr/>
                    <a:lstStyle/>
                    <a:p>
                      <a:pPr algn="ctr" fontAlgn="ctr">
                        <a:spcBef>
                          <a:spcPts val="0"/>
                        </a:spcBef>
                        <a:spcAft>
                          <a:spcPts val="600"/>
                        </a:spcAft>
                      </a:pPr>
                      <a:r>
                        <a:rPr lang="it-IT" sz="1500" b="0" i="0" u="none" strike="noStrike" dirty="0">
                          <a:solidFill>
                            <a:srgbClr val="002060"/>
                          </a:solidFill>
                          <a:effectLst/>
                          <a:latin typeface="Verdana" panose="020B0604030504040204" pitchFamily="34" charset="0"/>
                          <a:ea typeface="Verdana" panose="020B0604030504040204" pitchFamily="34" charset="0"/>
                          <a:cs typeface="Calibri" panose="020F0502020204030204" pitchFamily="34" charset="0"/>
                        </a:rPr>
                        <a:t>45,50%</a:t>
                      </a:r>
                      <a:endParaRPr lang="it-IT" sz="3100" b="0" i="0" u="none" strike="noStrike" dirty="0">
                        <a:solidFill>
                          <a:srgbClr val="002060"/>
                        </a:solidFill>
                        <a:effectLst/>
                        <a:latin typeface="Arial" panose="020B0604020202020204" pitchFamily="34" charset="0"/>
                      </a:endParaRPr>
                    </a:p>
                  </a:txBody>
                  <a:tcPr marL="117263" marR="117263" marT="16287" marB="0" anchor="ctr">
                    <a:lnL>
                      <a:noFill/>
                    </a:lnL>
                    <a:lnR>
                      <a:noFill/>
                    </a:lnR>
                    <a:lnT>
                      <a:noFill/>
                    </a:lnT>
                    <a:lnB>
                      <a:noFill/>
                    </a:lnB>
                    <a:solidFill>
                      <a:srgbClr val="D2EAF1"/>
                    </a:solidFill>
                  </a:tcPr>
                </a:tc>
                <a:extLst>
                  <a:ext uri="{0D108BD9-81ED-4DB2-BD59-A6C34878D82A}">
                    <a16:rowId xmlns:a16="http://schemas.microsoft.com/office/drawing/2014/main" val="1465487864"/>
                  </a:ext>
                </a:extLst>
              </a:tr>
              <a:tr h="284062">
                <a:tc>
                  <a:txBody>
                    <a:bodyPr/>
                    <a:lstStyle/>
                    <a:p>
                      <a:pPr algn="just" fontAlgn="ctr">
                        <a:spcBef>
                          <a:spcPts val="0"/>
                        </a:spcBef>
                        <a:spcAft>
                          <a:spcPts val="600"/>
                        </a:spcAft>
                      </a:pPr>
                      <a:r>
                        <a:rPr lang="it-IT" sz="1500" b="0" i="0" u="none" strike="noStrike" dirty="0">
                          <a:solidFill>
                            <a:srgbClr val="002060"/>
                          </a:solidFill>
                          <a:effectLst/>
                          <a:latin typeface="Verdana" panose="020B0604030504040204" pitchFamily="34" charset="0"/>
                          <a:ea typeface="Verdana" panose="020B0604030504040204" pitchFamily="34" charset="0"/>
                          <a:cs typeface="Calibri" panose="020F0502020204030204" pitchFamily="34" charset="0"/>
                        </a:rPr>
                        <a:t>Vetro</a:t>
                      </a:r>
                      <a:endParaRPr lang="it-IT" sz="3100" b="0" i="0" u="none" strike="noStrike" dirty="0">
                        <a:solidFill>
                          <a:srgbClr val="002060"/>
                        </a:solidFill>
                        <a:effectLst/>
                        <a:latin typeface="Arial" panose="020B0604020202020204" pitchFamily="34" charset="0"/>
                      </a:endParaRPr>
                    </a:p>
                  </a:txBody>
                  <a:tcPr marL="117263" marR="117263" marT="16287" marB="0" anchor="ctr">
                    <a:lnL>
                      <a:noFill/>
                    </a:lnL>
                    <a:lnR>
                      <a:noFill/>
                    </a:lnR>
                    <a:lnT>
                      <a:noFill/>
                    </a:lnT>
                    <a:lnB w="12700" cap="flat" cmpd="sng" algn="ctr">
                      <a:solidFill>
                        <a:srgbClr val="4BACC6"/>
                      </a:solidFill>
                      <a:prstDash val="solid"/>
                      <a:round/>
                      <a:headEnd type="none" w="med" len="med"/>
                      <a:tailEnd type="none" w="med" len="med"/>
                    </a:lnB>
                  </a:tcPr>
                </a:tc>
                <a:tc>
                  <a:txBody>
                    <a:bodyPr/>
                    <a:lstStyle/>
                    <a:p>
                      <a:pPr algn="ctr" fontAlgn="ctr">
                        <a:spcBef>
                          <a:spcPts val="0"/>
                        </a:spcBef>
                        <a:spcAft>
                          <a:spcPts val="600"/>
                        </a:spcAft>
                      </a:pPr>
                      <a:r>
                        <a:rPr lang="it-IT" sz="1500" b="0" i="0" u="none" strike="noStrike">
                          <a:solidFill>
                            <a:srgbClr val="002060"/>
                          </a:solidFill>
                          <a:effectLst/>
                          <a:latin typeface="Verdana" panose="020B0604030504040204" pitchFamily="34" charset="0"/>
                          <a:ea typeface="Verdana" panose="020B0604030504040204" pitchFamily="34" charset="0"/>
                          <a:cs typeface="Calibri" panose="020F0502020204030204" pitchFamily="34" charset="0"/>
                        </a:rPr>
                        <a:t>70%</a:t>
                      </a:r>
                      <a:endParaRPr lang="it-IT" sz="3100" b="0" i="0" u="none" strike="noStrike">
                        <a:solidFill>
                          <a:srgbClr val="002060"/>
                        </a:solidFill>
                        <a:effectLst/>
                        <a:latin typeface="Arial" panose="020B0604020202020204" pitchFamily="34" charset="0"/>
                      </a:endParaRPr>
                    </a:p>
                  </a:txBody>
                  <a:tcPr marL="117263" marR="117263" marT="16287" marB="0" anchor="ctr">
                    <a:lnL>
                      <a:noFill/>
                    </a:lnL>
                    <a:lnR>
                      <a:noFill/>
                    </a:lnR>
                    <a:lnT>
                      <a:noFill/>
                    </a:lnT>
                    <a:lnB w="12700" cap="flat" cmpd="sng" algn="ctr">
                      <a:solidFill>
                        <a:srgbClr val="4BACC6"/>
                      </a:solidFill>
                      <a:prstDash val="solid"/>
                      <a:round/>
                      <a:headEnd type="none" w="med" len="med"/>
                      <a:tailEnd type="none" w="med" len="med"/>
                    </a:lnB>
                  </a:tcPr>
                </a:tc>
                <a:tc>
                  <a:txBody>
                    <a:bodyPr/>
                    <a:lstStyle/>
                    <a:p>
                      <a:pPr algn="ctr" fontAlgn="ctr">
                        <a:spcBef>
                          <a:spcPts val="0"/>
                        </a:spcBef>
                        <a:spcAft>
                          <a:spcPts val="600"/>
                        </a:spcAft>
                      </a:pPr>
                      <a:r>
                        <a:rPr lang="it-IT" sz="1500" b="0" i="0" u="none" strike="noStrike">
                          <a:solidFill>
                            <a:srgbClr val="002060"/>
                          </a:solidFill>
                          <a:effectLst/>
                          <a:latin typeface="Verdana" panose="020B0604030504040204" pitchFamily="34" charset="0"/>
                          <a:ea typeface="Verdana" panose="020B0604030504040204" pitchFamily="34" charset="0"/>
                          <a:cs typeface="Calibri" panose="020F0502020204030204" pitchFamily="34" charset="0"/>
                        </a:rPr>
                        <a:t>75%</a:t>
                      </a:r>
                      <a:endParaRPr lang="it-IT" sz="3100" b="0" i="0" u="none" strike="noStrike">
                        <a:solidFill>
                          <a:srgbClr val="002060"/>
                        </a:solidFill>
                        <a:effectLst/>
                        <a:latin typeface="Arial" panose="020B0604020202020204" pitchFamily="34" charset="0"/>
                      </a:endParaRPr>
                    </a:p>
                  </a:txBody>
                  <a:tcPr marL="117263" marR="117263" marT="16287" marB="0" anchor="ctr">
                    <a:lnL>
                      <a:noFill/>
                    </a:lnL>
                    <a:lnR>
                      <a:noFill/>
                    </a:lnR>
                    <a:lnT>
                      <a:noFill/>
                    </a:lnT>
                    <a:lnB w="12700" cap="flat" cmpd="sng" algn="ctr">
                      <a:solidFill>
                        <a:srgbClr val="4BACC6"/>
                      </a:solidFill>
                      <a:prstDash val="solid"/>
                      <a:round/>
                      <a:headEnd type="none" w="med" len="med"/>
                      <a:tailEnd type="none" w="med" len="med"/>
                    </a:lnB>
                  </a:tcPr>
                </a:tc>
                <a:tc>
                  <a:txBody>
                    <a:bodyPr/>
                    <a:lstStyle/>
                    <a:p>
                      <a:pPr algn="ctr" fontAlgn="ctr">
                        <a:spcBef>
                          <a:spcPts val="0"/>
                        </a:spcBef>
                        <a:spcAft>
                          <a:spcPts val="600"/>
                        </a:spcAft>
                      </a:pPr>
                      <a:r>
                        <a:rPr lang="it-IT" sz="1500" b="0" i="0" u="none" strike="noStrike" dirty="0">
                          <a:solidFill>
                            <a:srgbClr val="002060"/>
                          </a:solidFill>
                          <a:effectLst/>
                          <a:latin typeface="Verdana" panose="020B0604030504040204" pitchFamily="34" charset="0"/>
                          <a:ea typeface="Verdana" panose="020B0604030504040204" pitchFamily="34" charset="0"/>
                          <a:cs typeface="Calibri" panose="020F0502020204030204" pitchFamily="34" charset="0"/>
                        </a:rPr>
                        <a:t>77,30%</a:t>
                      </a:r>
                      <a:endParaRPr lang="it-IT" sz="3100" b="0" i="0" u="none" strike="noStrike" dirty="0">
                        <a:solidFill>
                          <a:srgbClr val="002060"/>
                        </a:solidFill>
                        <a:effectLst/>
                        <a:latin typeface="Arial" panose="020B0604020202020204" pitchFamily="34" charset="0"/>
                      </a:endParaRPr>
                    </a:p>
                  </a:txBody>
                  <a:tcPr marL="117263" marR="117263" marT="16287" marB="0" anchor="ctr">
                    <a:lnL>
                      <a:noFill/>
                    </a:lnL>
                    <a:lnR>
                      <a:noFill/>
                    </a:lnR>
                    <a:lnT>
                      <a:noFill/>
                    </a:lnT>
                    <a:lnB w="12700" cap="flat" cmpd="sng" algn="ctr">
                      <a:solidFill>
                        <a:srgbClr val="4BACC6"/>
                      </a:solidFill>
                      <a:prstDash val="solid"/>
                      <a:round/>
                      <a:headEnd type="none" w="med" len="med"/>
                      <a:tailEnd type="none" w="med" len="med"/>
                    </a:lnB>
                  </a:tcPr>
                </a:tc>
                <a:extLst>
                  <a:ext uri="{0D108BD9-81ED-4DB2-BD59-A6C34878D82A}">
                    <a16:rowId xmlns:a16="http://schemas.microsoft.com/office/drawing/2014/main" val="3905466863"/>
                  </a:ext>
                </a:extLst>
              </a:tr>
            </a:tbl>
          </a:graphicData>
        </a:graphic>
      </p:graphicFrame>
    </p:spTree>
    <p:extLst>
      <p:ext uri="{BB962C8B-B14F-4D97-AF65-F5344CB8AC3E}">
        <p14:creationId xmlns:p14="http://schemas.microsoft.com/office/powerpoint/2010/main" val="9351473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A35BCA4-3E2F-43BA-B912-3CA6EA6A8A05}"/>
              </a:ext>
            </a:extLst>
          </p:cNvPr>
          <p:cNvSpPr>
            <a:spLocks noGrp="1"/>
          </p:cNvSpPr>
          <p:nvPr>
            <p:ph type="ctrTitle"/>
          </p:nvPr>
        </p:nvSpPr>
        <p:spPr>
          <a:xfrm>
            <a:off x="1069146" y="499403"/>
            <a:ext cx="10621106" cy="1111347"/>
          </a:xfrm>
        </p:spPr>
        <p:txBody>
          <a:bodyPr/>
          <a:lstStyle/>
          <a:p>
            <a:pPr marR="1134745" lvl="0" algn="l">
              <a:lnSpc>
                <a:spcPct val="98000"/>
              </a:lnSpc>
              <a:spcBef>
                <a:spcPts val="360"/>
              </a:spcBef>
              <a:buClr>
                <a:srgbClr val="231F20"/>
              </a:buClr>
              <a:buSzPts val="1000"/>
              <a:tabLst>
                <a:tab pos="1290955" algn="l"/>
              </a:tabLst>
            </a:pPr>
            <a:r>
              <a:rPr lang="it-IT" sz="3000" dirty="0">
                <a:solidFill>
                  <a:srgbClr val="002060"/>
                </a:solidFill>
              </a:rPr>
              <a:t>Copertura territoriale delle convenzioni con i Consorzi di filiera del CONAI</a:t>
            </a:r>
          </a:p>
        </p:txBody>
      </p:sp>
      <p:sp>
        <p:nvSpPr>
          <p:cNvPr id="3" name="Sottotitolo 2">
            <a:extLst>
              <a:ext uri="{FF2B5EF4-FFF2-40B4-BE49-F238E27FC236}">
                <a16:creationId xmlns:a16="http://schemas.microsoft.com/office/drawing/2014/main" id="{A9F56207-5223-4549-BE8E-8404BCC09C3B}"/>
              </a:ext>
            </a:extLst>
          </p:cNvPr>
          <p:cNvSpPr>
            <a:spLocks noGrp="1"/>
          </p:cNvSpPr>
          <p:nvPr>
            <p:ph type="subTitle" idx="1"/>
          </p:nvPr>
        </p:nvSpPr>
        <p:spPr>
          <a:xfrm>
            <a:off x="1069146" y="2630658"/>
            <a:ext cx="9917724" cy="2630659"/>
          </a:xfrm>
        </p:spPr>
        <p:txBody>
          <a:bodyPr>
            <a:normAutofit/>
          </a:bodyPr>
          <a:lstStyle/>
          <a:p>
            <a:pPr marR="1134745" indent="-139700" algn="just">
              <a:lnSpc>
                <a:spcPct val="110000"/>
              </a:lnSpc>
              <a:spcBef>
                <a:spcPts val="0"/>
              </a:spcBef>
              <a:spcAft>
                <a:spcPts val="600"/>
              </a:spcAft>
              <a:tabLst>
                <a:tab pos="1290955" algn="l"/>
              </a:tabLst>
            </a:pPr>
            <a:r>
              <a:rPr lang="it-IT" sz="1900" dirty="0">
                <a:solidFill>
                  <a:schemeClr val="tx1"/>
                </a:solidFill>
                <a:latin typeface="Source Sans Pro" panose="020B0503030403020204" pitchFamily="34" charset="0"/>
                <a:ea typeface="Source Sans Pro" panose="020B0503030403020204" pitchFamily="34" charset="0"/>
              </a:rPr>
              <a:t>Comuni coperti da almeno una convenzione (Su dati Istat </a:t>
            </a:r>
            <a:r>
              <a:rPr lang="it-IT" sz="1900" dirty="0" err="1">
                <a:solidFill>
                  <a:schemeClr val="tx1"/>
                </a:solidFill>
                <a:latin typeface="Source Sans Pro" panose="020B0503030403020204" pitchFamily="34" charset="0"/>
                <a:ea typeface="Source Sans Pro" panose="020B0503030403020204" pitchFamily="34" charset="0"/>
              </a:rPr>
              <a:t>pre</a:t>
            </a:r>
            <a:r>
              <a:rPr lang="it-IT" sz="1900" dirty="0">
                <a:solidFill>
                  <a:schemeClr val="tx1"/>
                </a:solidFill>
                <a:latin typeface="Source Sans Pro" panose="020B0503030403020204" pitchFamily="34" charset="0"/>
                <a:ea typeface="Source Sans Pro" panose="020B0503030403020204" pitchFamily="34" charset="0"/>
              </a:rPr>
              <a:t>-censimento):</a:t>
            </a:r>
          </a:p>
          <a:p>
            <a:pPr marL="203200" marR="1134745" indent="-342900" algn="just">
              <a:lnSpc>
                <a:spcPct val="110000"/>
              </a:lnSpc>
              <a:spcBef>
                <a:spcPts val="0"/>
              </a:spcBef>
              <a:spcAft>
                <a:spcPts val="600"/>
              </a:spcAft>
              <a:buFont typeface="Wingdings" panose="05000000000000000000" pitchFamily="2" charset="2"/>
              <a:buChar char="Ø"/>
              <a:tabLst>
                <a:tab pos="1290955" algn="l"/>
              </a:tabLst>
            </a:pPr>
            <a:r>
              <a:rPr lang="it-IT" sz="1900" dirty="0">
                <a:solidFill>
                  <a:schemeClr val="tx1"/>
                </a:solidFill>
                <a:latin typeface="Source Sans Pro" panose="020B0503030403020204" pitchFamily="34" charset="0"/>
                <a:ea typeface="Source Sans Pro" panose="020B0503030403020204" pitchFamily="34" charset="0"/>
              </a:rPr>
              <a:t>7.839 nel 2018 (98,55% del totale popolazione)</a:t>
            </a:r>
          </a:p>
          <a:p>
            <a:pPr marL="203200" marR="1134745" indent="-342900" algn="just">
              <a:lnSpc>
                <a:spcPct val="110000"/>
              </a:lnSpc>
              <a:spcBef>
                <a:spcPts val="0"/>
              </a:spcBef>
              <a:spcAft>
                <a:spcPts val="600"/>
              </a:spcAft>
              <a:buFont typeface="Wingdings" panose="05000000000000000000" pitchFamily="2" charset="2"/>
              <a:buChar char="Ø"/>
              <a:tabLst>
                <a:tab pos="1290955" algn="l"/>
              </a:tabLst>
            </a:pPr>
            <a:r>
              <a:rPr lang="it-IT" sz="1900" dirty="0">
                <a:solidFill>
                  <a:schemeClr val="tx1"/>
                </a:solidFill>
                <a:latin typeface="Source Sans Pro" panose="020B0503030403020204" pitchFamily="34" charset="0"/>
                <a:ea typeface="Source Sans Pro" panose="020B0503030403020204" pitchFamily="34" charset="0"/>
              </a:rPr>
              <a:t>7.847 nel 2019 (99,15% del totale per una popolazione complessiva di 59.524.019 abitanti). </a:t>
            </a:r>
          </a:p>
          <a:p>
            <a:pPr marR="1134745" indent="-139700" algn="just">
              <a:lnSpc>
                <a:spcPct val="110000"/>
              </a:lnSpc>
              <a:spcBef>
                <a:spcPts val="0"/>
              </a:spcBef>
              <a:spcAft>
                <a:spcPts val="600"/>
              </a:spcAft>
              <a:tabLst>
                <a:tab pos="1290955" algn="l"/>
              </a:tabLst>
            </a:pPr>
            <a:r>
              <a:rPr lang="it-IT" sz="1900" dirty="0">
                <a:solidFill>
                  <a:schemeClr val="tx1"/>
                </a:solidFill>
                <a:latin typeface="Source Sans Pro" panose="020B0503030403020204" pitchFamily="34" charset="0"/>
                <a:ea typeface="Source Sans Pro" panose="020B0503030403020204" pitchFamily="34" charset="0"/>
              </a:rPr>
              <a:t>Nel 2019 il 62% dei Comuni risulta essere coperto da 5 o 6 Convenzioni a fronte di un dato che si attestava a poco più del 56% nel 2018.</a:t>
            </a:r>
          </a:p>
          <a:p>
            <a:endParaRPr lang="it-IT" sz="1800" dirty="0">
              <a:latin typeface="Verdana" panose="020B0604030504040204" pitchFamily="34" charset="0"/>
              <a:ea typeface="Verdana" panose="020B0604030504040204" pitchFamily="34" charset="0"/>
            </a:endParaRPr>
          </a:p>
          <a:p>
            <a:endParaRPr lang="it-IT" dirty="0"/>
          </a:p>
        </p:txBody>
      </p:sp>
    </p:spTree>
    <p:extLst>
      <p:ext uri="{BB962C8B-B14F-4D97-AF65-F5344CB8AC3E}">
        <p14:creationId xmlns:p14="http://schemas.microsoft.com/office/powerpoint/2010/main" val="20040087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A35BCA4-3E2F-43BA-B912-3CA6EA6A8A05}"/>
              </a:ext>
            </a:extLst>
          </p:cNvPr>
          <p:cNvSpPr>
            <a:spLocks noGrp="1"/>
          </p:cNvSpPr>
          <p:nvPr>
            <p:ph type="ctrTitle"/>
          </p:nvPr>
        </p:nvSpPr>
        <p:spPr>
          <a:xfrm>
            <a:off x="947223" y="365761"/>
            <a:ext cx="10925907" cy="858128"/>
          </a:xfrm>
        </p:spPr>
        <p:txBody>
          <a:bodyPr/>
          <a:lstStyle/>
          <a:p>
            <a:pPr marR="1134745" lvl="0" algn="l">
              <a:lnSpc>
                <a:spcPct val="98000"/>
              </a:lnSpc>
              <a:spcBef>
                <a:spcPts val="360"/>
              </a:spcBef>
              <a:buClr>
                <a:srgbClr val="231F20"/>
              </a:buClr>
              <a:buSzPts val="1000"/>
              <a:tabLst>
                <a:tab pos="1290955" algn="l"/>
              </a:tabLst>
            </a:pPr>
            <a:r>
              <a:rPr lang="it-IT" sz="3000" dirty="0">
                <a:solidFill>
                  <a:srgbClr val="002060"/>
                </a:solidFill>
              </a:rPr>
              <a:t>Quantità gestite dai Consorzi di filiera del CONAI</a:t>
            </a:r>
          </a:p>
        </p:txBody>
      </p:sp>
      <p:sp>
        <p:nvSpPr>
          <p:cNvPr id="3" name="Sottotitolo 2">
            <a:extLst>
              <a:ext uri="{FF2B5EF4-FFF2-40B4-BE49-F238E27FC236}">
                <a16:creationId xmlns:a16="http://schemas.microsoft.com/office/drawing/2014/main" id="{A9F56207-5223-4549-BE8E-8404BCC09C3B}"/>
              </a:ext>
            </a:extLst>
          </p:cNvPr>
          <p:cNvSpPr>
            <a:spLocks noGrp="1"/>
          </p:cNvSpPr>
          <p:nvPr>
            <p:ph type="subTitle" idx="1"/>
          </p:nvPr>
        </p:nvSpPr>
        <p:spPr>
          <a:xfrm>
            <a:off x="1055077" y="2124223"/>
            <a:ext cx="9523828" cy="3348109"/>
          </a:xfrm>
        </p:spPr>
        <p:txBody>
          <a:bodyPr>
            <a:normAutofit/>
          </a:bodyPr>
          <a:lstStyle/>
          <a:p>
            <a:pPr marR="1134745" indent="-139700" algn="just">
              <a:spcBef>
                <a:spcPts val="0"/>
              </a:spcBef>
              <a:spcAft>
                <a:spcPts val="600"/>
              </a:spcAft>
              <a:tabLst>
                <a:tab pos="1290955" algn="l"/>
              </a:tabLst>
            </a:pPr>
            <a:r>
              <a:rPr lang="it-IT" dirty="0">
                <a:solidFill>
                  <a:schemeClr val="tx1"/>
                </a:solidFill>
                <a:latin typeface="Source Sans Pro" panose="020B0503030403020204" pitchFamily="34" charset="0"/>
                <a:ea typeface="Source Sans Pro" panose="020B0503030403020204" pitchFamily="34" charset="0"/>
                <a:cs typeface="Calibri" panose="020F0502020204030204" pitchFamily="34" charset="0"/>
              </a:rPr>
              <a:t>Nel periodo 2011 – 2016 il sistema CONAI ha gestito annualmente, in media, circa 4,6 mln di tonnellate di rifiuti conferiti dai soggetti convenzionati. </a:t>
            </a:r>
          </a:p>
          <a:p>
            <a:pPr marR="1134745" indent="-139700" algn="just">
              <a:spcBef>
                <a:spcPts val="0"/>
              </a:spcBef>
              <a:spcAft>
                <a:spcPts val="600"/>
              </a:spcAft>
              <a:tabLst>
                <a:tab pos="1290955" algn="l"/>
              </a:tabLst>
            </a:pPr>
            <a:r>
              <a:rPr lang="it-IT" dirty="0">
                <a:solidFill>
                  <a:schemeClr val="tx1"/>
                </a:solidFill>
                <a:latin typeface="Source Sans Pro" panose="020B0503030403020204" pitchFamily="34" charset="0"/>
                <a:ea typeface="Source Sans Pro" panose="020B0503030403020204" pitchFamily="34" charset="0"/>
                <a:cs typeface="Calibri" panose="020F0502020204030204" pitchFamily="34" charset="0"/>
              </a:rPr>
              <a:t>Nel 2017 le quantità totali del sistema consortile, raggiunsero quota 5 milioni di tonnellate</a:t>
            </a:r>
          </a:p>
          <a:p>
            <a:pPr marR="1134745" indent="-139700" algn="just">
              <a:spcBef>
                <a:spcPts val="0"/>
              </a:spcBef>
              <a:spcAft>
                <a:spcPts val="600"/>
              </a:spcAft>
              <a:tabLst>
                <a:tab pos="1290955" algn="l"/>
              </a:tabLst>
            </a:pPr>
            <a:r>
              <a:rPr lang="it-IT" dirty="0">
                <a:solidFill>
                  <a:schemeClr val="tx1"/>
                </a:solidFill>
                <a:latin typeface="Source Sans Pro" panose="020B0503030403020204" pitchFamily="34" charset="0"/>
                <a:ea typeface="Source Sans Pro" panose="020B0503030403020204" pitchFamily="34" charset="0"/>
                <a:cs typeface="Calibri" panose="020F0502020204030204" pitchFamily="34" charset="0"/>
              </a:rPr>
              <a:t>Nel </a:t>
            </a:r>
            <a:r>
              <a:rPr lang="it-IT" b="1" dirty="0">
                <a:solidFill>
                  <a:schemeClr val="tx1"/>
                </a:solidFill>
                <a:latin typeface="Source Sans Pro" panose="020B0503030403020204" pitchFamily="34" charset="0"/>
                <a:ea typeface="Source Sans Pro" panose="020B0503030403020204" pitchFamily="34" charset="0"/>
                <a:cs typeface="Calibri" panose="020F0502020204030204" pitchFamily="34" charset="0"/>
              </a:rPr>
              <a:t>2018 quasi 5,4 milioni di tonnellate</a:t>
            </a:r>
            <a:r>
              <a:rPr lang="it-IT" dirty="0">
                <a:solidFill>
                  <a:schemeClr val="tx1"/>
                </a:solidFill>
                <a:latin typeface="Source Sans Pro" panose="020B0503030403020204" pitchFamily="34" charset="0"/>
                <a:ea typeface="Source Sans Pro" panose="020B0503030403020204" pitchFamily="34" charset="0"/>
                <a:cs typeface="Calibri" panose="020F0502020204030204" pitchFamily="34" charset="0"/>
              </a:rPr>
              <a:t>, con  una  ripresa delle raccolte “convenzionate” rispetto al totale dei rifiuti urbani intercettati dai Comuni. </a:t>
            </a:r>
          </a:p>
          <a:p>
            <a:pPr marR="1134745" indent="-139700" algn="just">
              <a:spcBef>
                <a:spcPts val="0"/>
              </a:spcBef>
              <a:spcAft>
                <a:spcPts val="600"/>
              </a:spcAft>
              <a:tabLst>
                <a:tab pos="1290955" algn="l"/>
              </a:tabLst>
            </a:pPr>
            <a:r>
              <a:rPr lang="it-IT" dirty="0">
                <a:solidFill>
                  <a:schemeClr val="tx1"/>
                </a:solidFill>
                <a:latin typeface="Source Sans Pro" panose="020B0503030403020204" pitchFamily="34" charset="0"/>
                <a:ea typeface="Source Sans Pro" panose="020B0503030403020204" pitchFamily="34" charset="0"/>
                <a:cs typeface="Calibri" panose="020F0502020204030204" pitchFamily="34" charset="0"/>
              </a:rPr>
              <a:t>Nel </a:t>
            </a:r>
            <a:r>
              <a:rPr lang="it-IT" b="1" dirty="0">
                <a:solidFill>
                  <a:schemeClr val="tx1"/>
                </a:solidFill>
                <a:latin typeface="Source Sans Pro" panose="020B0503030403020204" pitchFamily="34" charset="0"/>
                <a:ea typeface="Source Sans Pro" panose="020B0503030403020204" pitchFamily="34" charset="0"/>
                <a:cs typeface="Calibri" panose="020F0502020204030204" pitchFamily="34" charset="0"/>
              </a:rPr>
              <a:t>2019 le quantità gestite dai Consorzi di Filiera hanno sfiorato i 6,4 milioni di tonnellate di materiali</a:t>
            </a:r>
            <a:r>
              <a:rPr lang="it-IT" dirty="0">
                <a:solidFill>
                  <a:schemeClr val="tx1"/>
                </a:solidFill>
                <a:latin typeface="Source Sans Pro" panose="020B0503030403020204" pitchFamily="34" charset="0"/>
                <a:ea typeface="Source Sans Pro" panose="020B0503030403020204" pitchFamily="34" charset="0"/>
                <a:cs typeface="Calibri" panose="020F0502020204030204" pitchFamily="34" charset="0"/>
              </a:rPr>
              <a:t> (oltre il 18% rispetto al 2018) con un trend crescente delle quantità gestite da tutti i consorzi. </a:t>
            </a:r>
          </a:p>
          <a:p>
            <a:pPr marL="1276350" marR="1134745" indent="-139700" algn="just">
              <a:lnSpc>
                <a:spcPct val="98000"/>
              </a:lnSpc>
              <a:spcBef>
                <a:spcPts val="360"/>
              </a:spcBef>
              <a:tabLst>
                <a:tab pos="1290955" algn="l"/>
              </a:tabLst>
            </a:pPr>
            <a:endParaRPr lang="it-IT" sz="1800" dirty="0">
              <a:latin typeface="Verdana" panose="020B0604030504040204" pitchFamily="34" charset="0"/>
              <a:ea typeface="Verdana" panose="020B0604030504040204" pitchFamily="34" charset="0"/>
            </a:endParaRPr>
          </a:p>
          <a:p>
            <a:endParaRPr lang="it-IT" dirty="0"/>
          </a:p>
        </p:txBody>
      </p:sp>
    </p:spTree>
    <p:extLst>
      <p:ext uri="{BB962C8B-B14F-4D97-AF65-F5344CB8AC3E}">
        <p14:creationId xmlns:p14="http://schemas.microsoft.com/office/powerpoint/2010/main" val="21597431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A35BCA4-3E2F-43BA-B912-3CA6EA6A8A05}"/>
              </a:ext>
            </a:extLst>
          </p:cNvPr>
          <p:cNvSpPr>
            <a:spLocks noGrp="1"/>
          </p:cNvSpPr>
          <p:nvPr>
            <p:ph type="ctrTitle"/>
          </p:nvPr>
        </p:nvSpPr>
        <p:spPr>
          <a:xfrm>
            <a:off x="1116036" y="244658"/>
            <a:ext cx="10588283" cy="1148044"/>
          </a:xfrm>
        </p:spPr>
        <p:txBody>
          <a:bodyPr/>
          <a:lstStyle/>
          <a:p>
            <a:pPr marR="1134745" algn="l">
              <a:lnSpc>
                <a:spcPct val="98000"/>
              </a:lnSpc>
              <a:spcBef>
                <a:spcPts val="360"/>
              </a:spcBef>
              <a:buClr>
                <a:srgbClr val="231F20"/>
              </a:buClr>
              <a:buSzPts val="1000"/>
              <a:tabLst>
                <a:tab pos="1290955" algn="l"/>
              </a:tabLst>
            </a:pPr>
            <a:r>
              <a:rPr lang="it-IT" sz="3000" dirty="0">
                <a:solidFill>
                  <a:srgbClr val="002060"/>
                </a:solidFill>
              </a:rPr>
              <a:t>Andamento dei quantitativi complessivi gestiti dai Consorzi di filiera (t/1000). Anni 2014–2019</a:t>
            </a:r>
          </a:p>
        </p:txBody>
      </p:sp>
      <p:sp>
        <p:nvSpPr>
          <p:cNvPr id="3" name="Sottotitolo 2">
            <a:extLst>
              <a:ext uri="{FF2B5EF4-FFF2-40B4-BE49-F238E27FC236}">
                <a16:creationId xmlns:a16="http://schemas.microsoft.com/office/drawing/2014/main" id="{A9F56207-5223-4549-BE8E-8404BCC09C3B}"/>
              </a:ext>
            </a:extLst>
          </p:cNvPr>
          <p:cNvSpPr>
            <a:spLocks noGrp="1"/>
          </p:cNvSpPr>
          <p:nvPr>
            <p:ph type="subTitle" idx="1"/>
          </p:nvPr>
        </p:nvSpPr>
        <p:spPr>
          <a:xfrm>
            <a:off x="1524000" y="2715065"/>
            <a:ext cx="9144000" cy="3235569"/>
          </a:xfrm>
        </p:spPr>
        <p:txBody>
          <a:bodyPr>
            <a:normAutofit/>
          </a:bodyPr>
          <a:lstStyle/>
          <a:p>
            <a:pPr marL="1276350" marR="1134745" indent="-139700" algn="just">
              <a:lnSpc>
                <a:spcPct val="98000"/>
              </a:lnSpc>
              <a:spcBef>
                <a:spcPts val="360"/>
              </a:spcBef>
              <a:tabLst>
                <a:tab pos="1290955" algn="l"/>
              </a:tabLst>
            </a:pPr>
            <a:endParaRPr lang="it-IT" sz="1800" dirty="0">
              <a:latin typeface="Verdana" panose="020B0604030504040204" pitchFamily="34" charset="0"/>
              <a:ea typeface="Verdana" panose="020B0604030504040204" pitchFamily="34" charset="0"/>
            </a:endParaRPr>
          </a:p>
          <a:p>
            <a:endParaRPr lang="it-IT" dirty="0"/>
          </a:p>
        </p:txBody>
      </p:sp>
      <p:graphicFrame>
        <p:nvGraphicFramePr>
          <p:cNvPr id="4" name="Grafico 3">
            <a:extLst>
              <a:ext uri="{FF2B5EF4-FFF2-40B4-BE49-F238E27FC236}">
                <a16:creationId xmlns:a16="http://schemas.microsoft.com/office/drawing/2014/main" id="{97DF839C-A384-4626-8185-DEE907834BAE}"/>
              </a:ext>
            </a:extLst>
          </p:cNvPr>
          <p:cNvGraphicFramePr/>
          <p:nvPr>
            <p:extLst>
              <p:ext uri="{D42A27DB-BD31-4B8C-83A1-F6EECF244321}">
                <p14:modId xmlns:p14="http://schemas.microsoft.com/office/powerpoint/2010/main" val="1082123172"/>
              </p:ext>
            </p:extLst>
          </p:nvPr>
        </p:nvGraphicFramePr>
        <p:xfrm>
          <a:off x="1116036" y="1617785"/>
          <a:ext cx="8675078" cy="4684541"/>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290432617"/>
      </p:ext>
    </p:extLst>
  </p:cSld>
  <p:clrMapOvr>
    <a:masterClrMapping/>
  </p:clrMapOvr>
</p:sld>
</file>

<file path=ppt/theme/theme1.xml><?xml version="1.0" encoding="utf-8"?>
<a:theme xmlns:a="http://schemas.openxmlformats.org/drawingml/2006/main" name="Sfaccettatura">
  <a:themeElements>
    <a:clrScheme name="Sfaccettatura">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Sfaccettatura">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faccettatura">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docProps/app.xml><?xml version="1.0" encoding="utf-8"?>
<Properties xmlns="http://schemas.openxmlformats.org/officeDocument/2006/extended-properties" xmlns:vt="http://schemas.openxmlformats.org/officeDocument/2006/docPropsVTypes">
  <Template>TM02900688[[fn=Sfaccettatura]]</Template>
  <TotalTime>297</TotalTime>
  <Words>1097</Words>
  <Application>Microsoft Office PowerPoint</Application>
  <PresentationFormat>Widescreen</PresentationFormat>
  <Paragraphs>86</Paragraphs>
  <Slides>17</Slides>
  <Notes>0</Notes>
  <HiddenSlides>0</HiddenSlides>
  <MMClips>0</MMClips>
  <ScaleCrop>false</ScaleCrop>
  <HeadingPairs>
    <vt:vector size="6" baseType="variant">
      <vt:variant>
        <vt:lpstr>Caratteri utilizzati</vt:lpstr>
      </vt:variant>
      <vt:variant>
        <vt:i4>9</vt:i4>
      </vt:variant>
      <vt:variant>
        <vt:lpstr>Tema</vt:lpstr>
      </vt:variant>
      <vt:variant>
        <vt:i4>1</vt:i4>
      </vt:variant>
      <vt:variant>
        <vt:lpstr>Titoli diapositive</vt:lpstr>
      </vt:variant>
      <vt:variant>
        <vt:i4>17</vt:i4>
      </vt:variant>
    </vt:vector>
  </HeadingPairs>
  <TitlesOfParts>
    <vt:vector size="27" baseType="lpstr">
      <vt:lpstr>Arial</vt:lpstr>
      <vt:lpstr>Calibri</vt:lpstr>
      <vt:lpstr>OfficinaSansStd-BookItalic</vt:lpstr>
      <vt:lpstr>Source Sans Pro</vt:lpstr>
      <vt:lpstr>Trade Gothic Next Heavy</vt:lpstr>
      <vt:lpstr>Trebuchet MS</vt:lpstr>
      <vt:lpstr>Verdana</vt:lpstr>
      <vt:lpstr>Wingdings</vt:lpstr>
      <vt:lpstr>Wingdings 3</vt:lpstr>
      <vt:lpstr>Sfaccettatura</vt:lpstr>
      <vt:lpstr>Presentazione standard di PowerPoint</vt:lpstr>
      <vt:lpstr>La Banca Dati e l’Osservatorio</vt:lpstr>
      <vt:lpstr>Premessa</vt:lpstr>
      <vt:lpstr>I PRICIPALI DATI  del IX e X Rapporto</vt:lpstr>
      <vt:lpstr>Partendo dalle informazioni della Banca Dati e dalle altre fonti istituzionali per le conseguenti elaborazioni, il IX e X Rapporto  restituiscono il monitoraggio dei sistemi di gestione delle raccolte differenziate nell’ambito dell’AQ 2014-2019 e dei relativi Allegati Tecnici rispetto ai dati 2018 e 2019  In termini di raccolta differenziata, nel anno 2019 l’Italia ha raggiunto il 61,69%, valore in crescita del +3,5% rispetto al dato dell’annualità precedente   </vt:lpstr>
      <vt:lpstr>Preparazione al riutilizzo e riciclo</vt:lpstr>
      <vt:lpstr>Copertura territoriale delle convenzioni con i Consorzi di filiera del CONAI</vt:lpstr>
      <vt:lpstr>Quantità gestite dai Consorzi di filiera del CONAI</vt:lpstr>
      <vt:lpstr>Andamento dei quantitativi complessivi gestiti dai Consorzi di filiera (t/1000). Anni 2014–2019</vt:lpstr>
      <vt:lpstr>Corrispettivi erogati dai Consorzi di filiera del CONAI</vt:lpstr>
      <vt:lpstr>Andamento degli importi complessivi fatturati dai Consorzi di filiera (euro/1000). Anni 2014–2019</vt:lpstr>
      <vt:lpstr>Dati per filiera di raccolta con riferimento alle annualità 2018 e 2019</vt:lpstr>
      <vt:lpstr>Quantitativi gestiti dai Consorzi di Filiera (ton/anno). Anni 2018–2019</vt:lpstr>
      <vt:lpstr>  Importi fatturati dai Consorzi di Filiera (Euro/1000). Anni 2018-2019</vt:lpstr>
      <vt:lpstr>Quantità (t/anno) per ripartizione geografica.  Anno 2019</vt:lpstr>
      <vt:lpstr>  Stima degli importi totali erogati dai Consorzi di Filiera per raggruppamento geografico. Anno 2019 (euro/1000) </vt:lpstr>
      <vt:lpstr>       www.anci.it www.conai.org www.bancadatianciconai.it www.osservatorioraccoltadifferenziata.it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Antonio Di Bari</dc:creator>
  <cp:lastModifiedBy>Antonio Di Bari</cp:lastModifiedBy>
  <cp:revision>14</cp:revision>
  <dcterms:created xsi:type="dcterms:W3CDTF">2021-04-16T14:57:11Z</dcterms:created>
  <dcterms:modified xsi:type="dcterms:W3CDTF">2021-04-27T07:31:17Z</dcterms:modified>
</cp:coreProperties>
</file>